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Raleway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43285f2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43285f2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B2B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43285f2a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043285f2a2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B2B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29820" y="952044"/>
            <a:ext cx="346483" cy="45826"/>
            <a:chOff x="4580561" y="2589004"/>
            <a:chExt cx="1064464" cy="252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76295" y="952044"/>
            <a:ext cx="346483" cy="45826"/>
            <a:chOff x="4580561" y="2589004"/>
            <a:chExt cx="1064464" cy="25200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856795" y="873944"/>
            <a:ext cx="346483" cy="45826"/>
            <a:chOff x="4580561" y="2589004"/>
            <a:chExt cx="1064464" cy="25200"/>
          </a:xfrm>
        </p:grpSpPr>
        <p:sp>
          <p:nvSpPr>
            <p:cNvPr id="29" name="Google Shape;2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203270" y="873944"/>
            <a:ext cx="346483" cy="45826"/>
            <a:chOff x="4580561" y="2589004"/>
            <a:chExt cx="1064464" cy="25200"/>
          </a:xfrm>
        </p:grpSpPr>
        <p:sp>
          <p:nvSpPr>
            <p:cNvPr id="32" name="Google Shape;3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F9347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F934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leway"/>
              <a:buNone/>
              <a:defRPr sz="32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w="9525" cap="flat" cmpd="sng">
            <a:solidFill>
              <a:srgbClr val="4F93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 b="26803"/>
          <a:stretch/>
        </p:blipFill>
        <p:spPr>
          <a:xfrm>
            <a:off x="167400" y="4544125"/>
            <a:ext cx="507437" cy="4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76650" y="4585625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FROM PIECES TO PATTERNS</a:t>
            </a:r>
            <a:r>
              <a:rPr lang="en" sz="1500" b="1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 b="1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2021</a:t>
            </a:r>
            <a:endParaRPr sz="1700" b="1" i="0" u="none" strike="noStrike" cap="non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727950" y="1119500"/>
            <a:ext cx="79062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000"/>
              <a:t>Scientist Spotlights/Data Nuggets 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000"/>
              <a:t>working group</a:t>
            </a:r>
            <a:endParaRPr sz="3000"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727950" y="2210900"/>
            <a:ext cx="81036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r>
              <a:rPr lang="en" sz="1800" dirty="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: Create new scientist spotlights that integrate quantitative data analysis.</a:t>
            </a:r>
            <a:endParaRPr sz="1800" dirty="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Deliverables</a:t>
            </a:r>
            <a:r>
              <a:rPr lang="en" sz="1800" dirty="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dirty="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B2B2B"/>
              </a:buClr>
              <a:buSzPts val="1800"/>
              <a:buFont typeface="Arial"/>
              <a:buChar char="●"/>
            </a:pPr>
            <a:r>
              <a:rPr lang="en" sz="1800" dirty="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New Scientist Spotlights/Data Nuggets</a:t>
            </a:r>
            <a:endParaRPr sz="1800" dirty="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800"/>
              <a:buFont typeface="Arial"/>
              <a:buChar char="●"/>
            </a:pPr>
            <a:r>
              <a:rPr lang="en" sz="1800" dirty="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Lessons learned summary of creating Scientist Spotlights/Data Nuggets</a:t>
            </a:r>
            <a:endParaRPr sz="1800" dirty="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l="12178" r="12178"/>
          <a:stretch/>
        </p:blipFill>
        <p:spPr>
          <a:xfrm>
            <a:off x="5596475" y="2555825"/>
            <a:ext cx="1205699" cy="139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588350" y="-762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Group members</a:t>
            </a:r>
            <a:endParaRPr sz="2800"/>
          </a:p>
        </p:txBody>
      </p:sp>
      <p:sp>
        <p:nvSpPr>
          <p:cNvPr id="102" name="Google Shape;102;p13"/>
          <p:cNvSpPr/>
          <p:nvPr/>
        </p:nvSpPr>
        <p:spPr>
          <a:xfrm>
            <a:off x="643200" y="637975"/>
            <a:ext cx="1205700" cy="139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2306175" y="2571750"/>
            <a:ext cx="1205700" cy="139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7275" y="648975"/>
            <a:ext cx="1205700" cy="14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588350" y="2004700"/>
            <a:ext cx="8555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Pat </a:t>
            </a:r>
            <a:r>
              <a:rPr lang="en" dirty="0" err="1">
                <a:latin typeface="Lato"/>
                <a:ea typeface="Lato"/>
                <a:cs typeface="Lato"/>
                <a:sym typeface="Lato"/>
              </a:rPr>
              <a:t>Marsteller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            Karen </a:t>
            </a:r>
            <a:r>
              <a:rPr lang="en" dirty="0" err="1">
                <a:latin typeface="Lato"/>
                <a:ea typeface="Lato"/>
                <a:cs typeface="Lato"/>
                <a:sym typeface="Lato"/>
              </a:rPr>
              <a:t>Klyczek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           Laurel Lorenz               Laura Ong              Elizabeth Pollock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             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             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2194675" y="3946200"/>
            <a:ext cx="733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  Amber Qureshi          Katie </a:t>
            </a:r>
            <a:r>
              <a:rPr lang="en" dirty="0" err="1">
                <a:latin typeface="Lato"/>
                <a:ea typeface="Lato"/>
                <a:cs typeface="Lato"/>
                <a:sym typeface="Lato"/>
              </a:rPr>
              <a:t>Weglarz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            </a:t>
            </a:r>
            <a:r>
              <a:rPr lang="en" dirty="0" err="1">
                <a:latin typeface="Lato"/>
                <a:ea typeface="Lato"/>
                <a:cs typeface="Lato"/>
                <a:sym typeface="Lato"/>
              </a:rPr>
              <a:t>Suann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Yang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643200" y="2197825"/>
            <a:ext cx="84399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 sz="1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mory University               Univ. Wisconsin-River Falls          Princeton University                   King University                       Stockton University   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2079200" y="4166000"/>
            <a:ext cx="733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Univ. Wisconsin-River Falls          Westfield State Univ.                SUNY at Geneseo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7275" y="2524375"/>
            <a:ext cx="1268875" cy="146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7550" y="637975"/>
            <a:ext cx="1048489" cy="13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450" y="587550"/>
            <a:ext cx="1424152" cy="14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8">
            <a:alphaModFix/>
          </a:blip>
          <a:srcRect l="18814" t="4324" r="13236" b="15444"/>
          <a:stretch/>
        </p:blipFill>
        <p:spPr>
          <a:xfrm>
            <a:off x="3951325" y="2555825"/>
            <a:ext cx="1205700" cy="14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41776" y="633750"/>
            <a:ext cx="1164551" cy="13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6000" y="637975"/>
            <a:ext cx="1398000" cy="13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652475" y="-762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Project descriptions</a:t>
            </a:r>
            <a:endParaRPr sz="2800"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88175" y="496575"/>
            <a:ext cx="8809335" cy="36699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b="1" dirty="0">
                <a:solidFill>
                  <a:schemeClr val="bg2"/>
                </a:solidFill>
                <a:latin typeface="+mn-lt"/>
              </a:rPr>
              <a:t>Pat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         Spotlight assignment for grad students and undergrads in IMSD program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74295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b="1" dirty="0">
                <a:solidFill>
                  <a:schemeClr val="bg2"/>
                </a:solidFill>
                <a:latin typeface="+mn-lt"/>
              </a:rPr>
              <a:t>Karen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	Spotlight </a:t>
            </a:r>
            <a:r>
              <a:rPr lang="en" sz="1400" dirty="0" err="1">
                <a:solidFill>
                  <a:schemeClr val="bg2"/>
                </a:solidFill>
                <a:latin typeface="+mn-lt"/>
              </a:rPr>
              <a:t>Kizzmekia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 Corbett: mRNAs as vaccines, graph interpretation and numeracy for 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74295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dirty="0">
                <a:solidFill>
                  <a:schemeClr val="bg2"/>
                </a:solidFill>
                <a:latin typeface="+mn-lt"/>
              </a:rPr>
              <a:t>                    Intro Biology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74295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b="1" dirty="0">
                <a:solidFill>
                  <a:schemeClr val="bg2"/>
                </a:solidFill>
                <a:latin typeface="+mn-lt"/>
              </a:rPr>
              <a:t>Laurel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   Spotlight TBD, analyzing complexity of neuron morphology. Process of science from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dirty="0">
                <a:solidFill>
                  <a:schemeClr val="bg2"/>
                </a:solidFill>
                <a:latin typeface="+mn-lt"/>
              </a:rPr>
              <a:t>                    data analysis to generating graphs with statistical significance and writing accurate results	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b="1" dirty="0">
                <a:solidFill>
                  <a:schemeClr val="bg2"/>
                </a:solidFill>
                <a:latin typeface="+mn-lt"/>
              </a:rPr>
              <a:t>Laura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    Spotlight TBD, evaluating gut microbiome data for introductory Anatomy and Physiology course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b="1" dirty="0">
                <a:solidFill>
                  <a:schemeClr val="bg2"/>
                </a:solidFill>
                <a:latin typeface="+mn-lt"/>
              </a:rPr>
              <a:t>Amber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 Spotlight Andres Aranda-Diaz: Antibiotic tolerance &amp; Bacterial interactions. Graph interpretation, dilution &amp; interaction score calculations, procedure modeling for Intro Biology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 b="1" dirty="0">
                <a:solidFill>
                  <a:schemeClr val="bg2"/>
                </a:solidFill>
                <a:latin typeface="+mn-lt"/>
              </a:rPr>
              <a:t>Katie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  Spotlight </a:t>
            </a:r>
            <a:r>
              <a:rPr lang="en" sz="1400" dirty="0" err="1">
                <a:solidFill>
                  <a:schemeClr val="bg2"/>
                </a:solidFill>
                <a:latin typeface="+mn-lt"/>
              </a:rPr>
              <a:t>Adania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" sz="1400" dirty="0" err="1">
                <a:solidFill>
                  <a:schemeClr val="bg2"/>
                </a:solidFill>
                <a:latin typeface="+mn-lt"/>
              </a:rPr>
              <a:t>Flemming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Natural history data and calculating and interpreting p-values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1085850" lvl="0" indent="-1085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1400" b="1" dirty="0">
                <a:solidFill>
                  <a:schemeClr val="bg2"/>
                </a:solidFill>
                <a:latin typeface="+mn-lt"/>
              </a:rPr>
              <a:t>Elizabeth</a:t>
            </a:r>
            <a:r>
              <a:rPr lang="en" sz="1400" dirty="0">
                <a:solidFill>
                  <a:schemeClr val="bg2"/>
                </a:solidFill>
                <a:latin typeface="+mn-lt"/>
              </a:rPr>
              <a:t>:  Spotlight TBD, student-developed project for Biochemistry</a:t>
            </a:r>
            <a:endParaRPr sz="1400" dirty="0">
              <a:solidFill>
                <a:schemeClr val="bg2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 sz="14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" sz="2800"/>
              <a:t>Questions/Issues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800"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729450" y="126252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AutoNum type="alphaLcPeriod"/>
            </a:pPr>
            <a:r>
              <a:rPr lang="en" sz="1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frame this to classes without adding to “stereotype threat”</a:t>
            </a:r>
            <a:endParaRPr sz="1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AutoNum type="alphaLcPeriod"/>
            </a:pPr>
            <a:r>
              <a:rPr lang="en" sz="1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Specific types of resources to use (R, Web Plot Digitizer) for different levels of students</a:t>
            </a:r>
            <a:endParaRPr sz="1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AutoNum type="alphaLcPeriod"/>
            </a:pPr>
            <a:r>
              <a:rPr lang="en" sz="1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assess the impact of these activities on student identity as scientists</a:t>
            </a:r>
            <a:endParaRPr sz="1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900"/>
              <a:buFont typeface="Arial"/>
              <a:buAutoNum type="alphaLcPeriod"/>
            </a:pPr>
            <a:r>
              <a:rPr lang="en" sz="1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most important questions to ask scientists during interviews?</a:t>
            </a:r>
            <a:endParaRPr sz="3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" sz="2800"/>
              <a:t>Plans for Spring 2022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800"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729450" y="126252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Continue as a working group to refine projects</a:t>
            </a:r>
            <a:endParaRPr sz="2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Connect with other groups</a:t>
            </a:r>
            <a:endParaRPr sz="2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romanLcPeriod"/>
            </a:pPr>
            <a:r>
              <a:rPr lang="en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Scientist Spotlights Assessment group</a:t>
            </a:r>
            <a:endParaRPr sz="2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romanLcPeriod"/>
            </a:pPr>
            <a:r>
              <a:rPr lang="en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Suann’s RCN grant</a:t>
            </a:r>
            <a:endParaRPr sz="2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Possible FMN in Fall 2022</a:t>
            </a:r>
            <a:endParaRPr sz="3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Macintosh PowerPoint</Application>
  <PresentationFormat>On-screen Show (16:9)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Lato</vt:lpstr>
      <vt:lpstr>Arial</vt:lpstr>
      <vt:lpstr>Raleway</vt:lpstr>
      <vt:lpstr>Streamline</vt:lpstr>
      <vt:lpstr>Scientist Spotlights/Data Nuggets  working group</vt:lpstr>
      <vt:lpstr>Group members</vt:lpstr>
      <vt:lpstr>Project descriptions</vt:lpstr>
      <vt:lpstr>Questions/Issues </vt:lpstr>
      <vt:lpstr>Plans for Spring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Spotlights/Data Nuggets  working group</dc:title>
  <cp:lastModifiedBy>Ong, Laura E</cp:lastModifiedBy>
  <cp:revision>1</cp:revision>
  <dcterms:modified xsi:type="dcterms:W3CDTF">2021-12-06T18:00:48Z</dcterms:modified>
</cp:coreProperties>
</file>