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4"/>
  </p:handoutMasterIdLst>
  <p:sldIdLst>
    <p:sldId id="282" r:id="rId2"/>
    <p:sldId id="283" r:id="rId3"/>
    <p:sldId id="286" r:id="rId4"/>
    <p:sldId id="256" r:id="rId5"/>
    <p:sldId id="269" r:id="rId6"/>
    <p:sldId id="262" r:id="rId7"/>
    <p:sldId id="270" r:id="rId8"/>
    <p:sldId id="257" r:id="rId9"/>
    <p:sldId id="271" r:id="rId10"/>
    <p:sldId id="284" r:id="rId11"/>
    <p:sldId id="285" r:id="rId12"/>
    <p:sldId id="276" r:id="rId13"/>
    <p:sldId id="263" r:id="rId14"/>
    <p:sldId id="260" r:id="rId15"/>
    <p:sldId id="274" r:id="rId16"/>
    <p:sldId id="266" r:id="rId17"/>
    <p:sldId id="279" r:id="rId18"/>
    <p:sldId id="261" r:id="rId19"/>
    <p:sldId id="275" r:id="rId20"/>
    <p:sldId id="264" r:id="rId21"/>
    <p:sldId id="277" r:id="rId22"/>
    <p:sldId id="273" r:id="rId23"/>
    <p:sldId id="265" r:id="rId24"/>
    <p:sldId id="268" r:id="rId25"/>
    <p:sldId id="259" r:id="rId26"/>
    <p:sldId id="281" r:id="rId27"/>
    <p:sldId id="267" r:id="rId28"/>
    <p:sldId id="258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8000"/>
    <a:srgbClr val="FFCC66"/>
    <a:srgbClr val="FFFF66"/>
    <a:srgbClr val="FF0000"/>
    <a:srgbClr val="8000FF"/>
    <a:srgbClr val="FF66FF"/>
    <a:srgbClr val="FF6666"/>
    <a:srgbClr val="00FF00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712" y="-1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9707B-BF35-8A4F-BF5B-1ACCF5A24D4B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F51BB-6960-7B4D-8F4F-08D7CA451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89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0E44-3874-024B-AA2B-8D2278937158}" type="datetimeFigureOut">
              <a:rPr lang="en-US" smtClean="0"/>
              <a:pPr/>
              <a:t>3/28/16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0595E-ADAB-EE4C-9661-D669831D46E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30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42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42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42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42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8.tiff"/><Relationship Id="rId5" Type="http://schemas.openxmlformats.org/officeDocument/2006/relationships/image" Target="../media/image12.tiff"/><Relationship Id="rId6" Type="http://schemas.openxmlformats.org/officeDocument/2006/relationships/image" Target="../media/image29.tiff"/><Relationship Id="rId7" Type="http://schemas.openxmlformats.org/officeDocument/2006/relationships/image" Target="../media/image42.tiff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Relationship Id="rId3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Relationship Id="rId3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eg"/><Relationship Id="rId3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2.tiff"/><Relationship Id="rId5" Type="http://schemas.openxmlformats.org/officeDocument/2006/relationships/image" Target="../media/image9.tif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2.tiff"/><Relationship Id="rId5" Type="http://schemas.openxmlformats.org/officeDocument/2006/relationships/image" Target="../media/image9.tif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2.tiff"/><Relationship Id="rId5" Type="http://schemas.openxmlformats.org/officeDocument/2006/relationships/image" Target="../media/image9.tif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2.tiff"/><Relationship Id="rId5" Type="http://schemas.openxmlformats.org/officeDocument/2006/relationships/image" Target="../media/image9.tiff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2.tiff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Diatoms</a:t>
            </a:r>
            <a:endParaRPr lang="en-US" sz="4800" cap="small" dirty="0"/>
          </a:p>
        </p:txBody>
      </p:sp>
      <p:pic>
        <p:nvPicPr>
          <p:cNvPr id="8" name="Picture 7" descr="diatom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905000"/>
            <a:ext cx="3398520" cy="225152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Diatoms</a:t>
            </a:r>
            <a:endParaRPr lang="en-US" sz="4800" cap="small" dirty="0"/>
          </a:p>
        </p:txBody>
      </p:sp>
      <p:sp>
        <p:nvSpPr>
          <p:cNvPr id="19" name="Oval 18"/>
          <p:cNvSpPr/>
          <p:nvPr/>
        </p:nvSpPr>
        <p:spPr>
          <a:xfrm>
            <a:off x="15240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743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24000" y="3429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432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48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04800" y="22098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_0771.JPG"/>
          <p:cNvPicPr>
            <a:picLocks noChangeAspect="1"/>
          </p:cNvPicPr>
          <p:nvPr/>
        </p:nvPicPr>
        <p:blipFill>
          <a:blip r:embed="rId2"/>
          <a:srcRect l="25833" t="16745" r="26629"/>
          <a:stretch>
            <a:fillRect/>
          </a:stretch>
        </p:blipFill>
        <p:spPr>
          <a:xfrm>
            <a:off x="5615352" y="1524000"/>
            <a:ext cx="2461848" cy="2874373"/>
          </a:xfrm>
          <a:prstGeom prst="rect">
            <a:avLst/>
          </a:prstGeom>
        </p:spPr>
      </p:pic>
      <p:pic>
        <p:nvPicPr>
          <p:cNvPr id="19" name="Picture 18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958" y="4943942"/>
            <a:ext cx="784693" cy="914400"/>
          </a:xfrm>
          <a:prstGeom prst="rect">
            <a:avLst/>
          </a:prstGeom>
        </p:spPr>
      </p:pic>
      <p:pic>
        <p:nvPicPr>
          <p:cNvPr id="20" name="Picture 19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4389315"/>
            <a:ext cx="465690" cy="2328453"/>
          </a:xfrm>
          <a:prstGeom prst="rect">
            <a:avLst/>
          </a:prstGeom>
        </p:spPr>
      </p:pic>
      <p:pic>
        <p:nvPicPr>
          <p:cNvPr id="21" name="Picture 20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059" y="5782142"/>
            <a:ext cx="1387505" cy="944684"/>
          </a:xfrm>
          <a:prstGeom prst="rect">
            <a:avLst/>
          </a:prstGeom>
        </p:spPr>
      </p:pic>
      <p:pic>
        <p:nvPicPr>
          <p:cNvPr id="22" name="Picture 21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259" y="4639142"/>
            <a:ext cx="1251533" cy="1079754"/>
          </a:xfrm>
          <a:prstGeom prst="rect">
            <a:avLst/>
          </a:prstGeom>
        </p:spPr>
      </p:pic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cap="small" dirty="0" smtClean="0"/>
              <a:t>Engelmann Spruce</a:t>
            </a:r>
            <a:endParaRPr lang="en-US" sz="36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cap="small" dirty="0" smtClean="0"/>
              <a:t>Engelmann Spruce</a:t>
            </a:r>
            <a:endParaRPr lang="en-US" sz="3600" cap="small" dirty="0"/>
          </a:p>
        </p:txBody>
      </p:sp>
      <p:sp>
        <p:nvSpPr>
          <p:cNvPr id="17" name="Oval 16"/>
          <p:cNvSpPr/>
          <p:nvPr/>
        </p:nvSpPr>
        <p:spPr>
          <a:xfrm>
            <a:off x="1752601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971801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52601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971801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3401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71801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752601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3401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3401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ontent Placeholder 11" descr="DSCN024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143000" y="1628950"/>
            <a:ext cx="2235070" cy="2980093"/>
          </a:xfrm>
        </p:spPr>
      </p:pic>
      <p:pic>
        <p:nvPicPr>
          <p:cNvPr id="43" name="Picture 42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9" y="4953000"/>
            <a:ext cx="784693" cy="914400"/>
          </a:xfrm>
          <a:prstGeom prst="rect">
            <a:avLst/>
          </a:prstGeom>
        </p:spPr>
      </p:pic>
      <p:pic>
        <p:nvPicPr>
          <p:cNvPr id="44" name="Picture 43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398373"/>
            <a:ext cx="465690" cy="2328453"/>
          </a:xfrm>
          <a:prstGeom prst="rect">
            <a:avLst/>
          </a:prstGeom>
        </p:spPr>
      </p:pic>
      <p:pic>
        <p:nvPicPr>
          <p:cNvPr id="45" name="Picture 44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5791200"/>
            <a:ext cx="1387505" cy="944684"/>
          </a:xfrm>
          <a:prstGeom prst="rect">
            <a:avLst/>
          </a:prstGeom>
        </p:spPr>
      </p:pic>
      <p:pic>
        <p:nvPicPr>
          <p:cNvPr id="46" name="Picture 45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648200"/>
            <a:ext cx="1251533" cy="1079754"/>
          </a:xfrm>
          <a:prstGeom prst="rect">
            <a:avLst/>
          </a:prstGeom>
        </p:spPr>
      </p:pic>
      <p:sp>
        <p:nvSpPr>
          <p:cNvPr id="47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Ephedra</a:t>
            </a:r>
            <a:endParaRPr lang="en-US" sz="4800" cap="small" dirty="0"/>
          </a:p>
        </p:txBody>
      </p:sp>
      <p:sp>
        <p:nvSpPr>
          <p:cNvPr id="48" name="Text Placeholder 9"/>
          <p:cNvSpPr>
            <a:spLocks noGrp="1"/>
          </p:cNvSpPr>
          <p:nvPr>
            <p:ph type="body" idx="1"/>
          </p:nvPr>
        </p:nvSpPr>
        <p:spPr>
          <a:xfrm>
            <a:off x="47244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Ephedra</a:t>
            </a:r>
            <a:endParaRPr lang="en-US" sz="4800" cap="small" dirty="0"/>
          </a:p>
        </p:txBody>
      </p:sp>
      <p:sp>
        <p:nvSpPr>
          <p:cNvPr id="49" name="Oval 48"/>
          <p:cNvSpPr/>
          <p:nvPr/>
        </p:nvSpPr>
        <p:spPr>
          <a:xfrm>
            <a:off x="60198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2390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0198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2390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006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72390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60198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8006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8006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6858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Piñon</a:t>
            </a:r>
            <a:r>
              <a:rPr lang="en-US" sz="4800" cap="small" dirty="0" smtClean="0"/>
              <a:t> Pine</a:t>
            </a:r>
          </a:p>
          <a:p>
            <a:pPr algn="ctr"/>
            <a:endParaRPr lang="en-US" sz="4800" cap="small" dirty="0"/>
          </a:p>
        </p:txBody>
      </p:sp>
      <p:sp>
        <p:nvSpPr>
          <p:cNvPr id="25" name="Oval 24"/>
          <p:cNvSpPr/>
          <p:nvPr/>
        </p:nvSpPr>
        <p:spPr>
          <a:xfrm>
            <a:off x="5943599" y="21336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162799" y="21336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43599" y="33528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62799" y="33528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724399" y="33528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162799" y="4648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3599" y="4648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724399" y="46482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24399" y="21336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DSCN04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70489" y="1894978"/>
            <a:ext cx="2980092" cy="2235069"/>
          </a:xfrm>
          <a:prstGeom prst="rect">
            <a:avLst/>
          </a:prstGeom>
        </p:spPr>
      </p:pic>
      <p:pic>
        <p:nvPicPr>
          <p:cNvPr id="36" name="Picture 35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7" y="4694116"/>
            <a:ext cx="784693" cy="914400"/>
          </a:xfrm>
          <a:prstGeom prst="rect">
            <a:avLst/>
          </a:prstGeom>
        </p:spPr>
      </p:pic>
      <p:pic>
        <p:nvPicPr>
          <p:cNvPr id="37" name="Picture 36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068" y="4139489"/>
            <a:ext cx="465690" cy="2328453"/>
          </a:xfrm>
          <a:prstGeom prst="rect">
            <a:avLst/>
          </a:prstGeom>
        </p:spPr>
      </p:pic>
      <p:pic>
        <p:nvPicPr>
          <p:cNvPr id="38" name="Picture 37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63" y="5760916"/>
            <a:ext cx="1387505" cy="944684"/>
          </a:xfrm>
          <a:prstGeom prst="rect">
            <a:avLst/>
          </a:prstGeom>
        </p:spPr>
      </p:pic>
      <p:pic>
        <p:nvPicPr>
          <p:cNvPr id="39" name="Picture 38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868" y="4528762"/>
            <a:ext cx="1251533" cy="1079754"/>
          </a:xfrm>
          <a:prstGeom prst="rect">
            <a:avLst/>
          </a:prstGeom>
        </p:spPr>
      </p:pic>
      <p:sp>
        <p:nvSpPr>
          <p:cNvPr id="40" name="Text Placeholder 9"/>
          <p:cNvSpPr>
            <a:spLocks noGrp="1"/>
          </p:cNvSpPr>
          <p:nvPr>
            <p:ph type="body" idx="1"/>
          </p:nvPr>
        </p:nvSpPr>
        <p:spPr>
          <a:xfrm>
            <a:off x="253867" y="655516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Piñon</a:t>
            </a:r>
            <a:r>
              <a:rPr lang="en-US" sz="4800" cap="small" dirty="0" smtClean="0"/>
              <a:t> Pine</a:t>
            </a:r>
          </a:p>
          <a:p>
            <a:pPr algn="ctr"/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9"/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Douglas Fir</a:t>
            </a:r>
            <a:endParaRPr lang="en-US" sz="4800" cap="small" dirty="0"/>
          </a:p>
        </p:txBody>
      </p:sp>
      <p:pic>
        <p:nvPicPr>
          <p:cNvPr id="25" name="Content Placeholder 7" descr="DSCN309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66800" y="1219200"/>
            <a:ext cx="2286000" cy="3048000"/>
          </a:xfrm>
        </p:spPr>
      </p:pic>
      <p:pic>
        <p:nvPicPr>
          <p:cNvPr id="26" name="Picture 25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9" y="4648200"/>
            <a:ext cx="784693" cy="914400"/>
          </a:xfrm>
          <a:prstGeom prst="rect">
            <a:avLst/>
          </a:prstGeom>
        </p:spPr>
      </p:pic>
      <p:pic>
        <p:nvPicPr>
          <p:cNvPr id="27" name="Picture 26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093573"/>
            <a:ext cx="465690" cy="2328453"/>
          </a:xfrm>
          <a:prstGeom prst="rect">
            <a:avLst/>
          </a:prstGeom>
        </p:spPr>
      </p:pic>
      <p:pic>
        <p:nvPicPr>
          <p:cNvPr id="28" name="Picture 27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5486400"/>
            <a:ext cx="1387505" cy="944684"/>
          </a:xfrm>
          <a:prstGeom prst="rect">
            <a:avLst/>
          </a:prstGeom>
        </p:spPr>
      </p:pic>
      <p:pic>
        <p:nvPicPr>
          <p:cNvPr id="29" name="Picture 28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343400"/>
            <a:ext cx="1251533" cy="1079754"/>
          </a:xfrm>
          <a:prstGeom prst="rect">
            <a:avLst/>
          </a:prstGeom>
        </p:spPr>
      </p:pic>
      <p:sp>
        <p:nvSpPr>
          <p:cNvPr id="30" name="Text Placeholder 9"/>
          <p:cNvSpPr>
            <a:spLocks noGrp="1"/>
          </p:cNvSpPr>
          <p:nvPr>
            <p:ph type="body" idx="1"/>
          </p:nvPr>
        </p:nvSpPr>
        <p:spPr>
          <a:xfrm>
            <a:off x="46482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Douglas Fir</a:t>
            </a:r>
            <a:endParaRPr lang="en-US" sz="4800" cap="small" dirty="0"/>
          </a:p>
        </p:txBody>
      </p:sp>
      <p:sp>
        <p:nvSpPr>
          <p:cNvPr id="31" name="Oval 30"/>
          <p:cNvSpPr/>
          <p:nvPr/>
        </p:nvSpPr>
        <p:spPr>
          <a:xfrm>
            <a:off x="5943600" y="1905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1628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43600" y="31242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162800" y="3124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24400" y="31242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62800" y="44196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943600" y="44196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24400" y="44196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244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Welwitschia</a:t>
            </a:r>
            <a:endParaRPr lang="en-US" sz="4800" cap="small" dirty="0"/>
          </a:p>
        </p:txBody>
      </p:sp>
      <p:pic>
        <p:nvPicPr>
          <p:cNvPr id="15" name="Picture 6" descr="30_05gWelwitschiaCones-U"/>
          <p:cNvPicPr>
            <a:picLocks noChangeAspect="1" noChangeArrowheads="1"/>
          </p:cNvPicPr>
          <p:nvPr/>
        </p:nvPicPr>
        <p:blipFill>
          <a:blip r:embed="rId2"/>
          <a:srcRect t="11981" b="11983"/>
          <a:stretch>
            <a:fillRect/>
          </a:stretch>
        </p:blipFill>
        <p:spPr bwMode="auto">
          <a:xfrm>
            <a:off x="4814759" y="2133600"/>
            <a:ext cx="3795841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499" y="4801190"/>
            <a:ext cx="784693" cy="914400"/>
          </a:xfrm>
          <a:prstGeom prst="rect">
            <a:avLst/>
          </a:prstGeom>
        </p:spPr>
      </p:pic>
      <p:pic>
        <p:nvPicPr>
          <p:cNvPr id="20" name="Picture 19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377147"/>
            <a:ext cx="465690" cy="2328453"/>
          </a:xfrm>
          <a:prstGeom prst="rect">
            <a:avLst/>
          </a:prstGeom>
        </p:spPr>
      </p:pic>
      <p:pic>
        <p:nvPicPr>
          <p:cNvPr id="21" name="Picture 20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5639390"/>
            <a:ext cx="1387505" cy="944684"/>
          </a:xfrm>
          <a:prstGeom prst="rect">
            <a:avLst/>
          </a:prstGeom>
        </p:spPr>
      </p:pic>
      <p:pic>
        <p:nvPicPr>
          <p:cNvPr id="22" name="Picture 21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4496390"/>
            <a:ext cx="1251533" cy="1079754"/>
          </a:xfrm>
          <a:prstGeom prst="rect">
            <a:avLst/>
          </a:prstGeom>
        </p:spPr>
      </p:pic>
      <p:sp>
        <p:nvSpPr>
          <p:cNvPr id="24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lvl="0" algn="ctr"/>
            <a:r>
              <a:rPr lang="en-US" sz="4800" cap="small" dirty="0" err="1" smtClean="0">
                <a:solidFill>
                  <a:prstClr val="black"/>
                </a:solidFill>
              </a:rPr>
              <a:t>Welwitschia</a:t>
            </a:r>
            <a:endParaRPr lang="en-US" sz="4800" cap="small" dirty="0" smtClean="0">
              <a:solidFill>
                <a:prstClr val="black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5240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43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5240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7432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048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7432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5240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048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048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Magnolia</a:t>
            </a:r>
            <a:endParaRPr lang="en-US" sz="4800" cap="small" dirty="0"/>
          </a:p>
        </p:txBody>
      </p:sp>
      <p:pic>
        <p:nvPicPr>
          <p:cNvPr id="44" name="Picture 43" descr="Magnolia_flower_Duke_camp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3718560" cy="2324100"/>
          </a:xfrm>
          <a:prstGeom prst="rect">
            <a:avLst/>
          </a:prstGeom>
        </p:spPr>
      </p:pic>
      <p:pic>
        <p:nvPicPr>
          <p:cNvPr id="45" name="Picture 44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587" y="4368581"/>
            <a:ext cx="798607" cy="954024"/>
          </a:xfrm>
          <a:prstGeom prst="rect">
            <a:avLst/>
          </a:prstGeom>
        </p:spPr>
      </p:pic>
      <p:pic>
        <p:nvPicPr>
          <p:cNvPr id="46" name="Picture 45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187" y="4368581"/>
            <a:ext cx="1066305" cy="1041619"/>
          </a:xfrm>
          <a:prstGeom prst="rect">
            <a:avLst/>
          </a:prstGeom>
        </p:spPr>
      </p:pic>
      <p:pic>
        <p:nvPicPr>
          <p:cNvPr id="47" name="Picture 46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4179701"/>
            <a:ext cx="478100" cy="2390503"/>
          </a:xfrm>
          <a:prstGeom prst="rect">
            <a:avLst/>
          </a:prstGeom>
        </p:spPr>
      </p:pic>
      <p:pic>
        <p:nvPicPr>
          <p:cNvPr id="48" name="Picture 47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4300" y="4580635"/>
            <a:ext cx="499174" cy="1483940"/>
          </a:xfrm>
          <a:prstGeom prst="rect">
            <a:avLst/>
          </a:prstGeom>
        </p:spPr>
      </p:pic>
      <p:pic>
        <p:nvPicPr>
          <p:cNvPr id="49" name="Picture 48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009" y="5487416"/>
            <a:ext cx="1214578" cy="842553"/>
          </a:xfrm>
          <a:prstGeom prst="rect">
            <a:avLst/>
          </a:prstGeom>
        </p:spPr>
      </p:pic>
      <p:pic>
        <p:nvPicPr>
          <p:cNvPr id="50" name="Picture 49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234" y="5491769"/>
            <a:ext cx="1171553" cy="797653"/>
          </a:xfrm>
          <a:prstGeom prst="rect">
            <a:avLst/>
          </a:prstGeom>
        </p:spPr>
      </p:pic>
      <p:sp>
        <p:nvSpPr>
          <p:cNvPr id="51" name="Oval 50"/>
          <p:cNvSpPr/>
          <p:nvPr/>
        </p:nvSpPr>
        <p:spPr>
          <a:xfrm>
            <a:off x="1600200" y="19812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8194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1600200" y="3200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819400" y="3200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81000" y="3200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819400" y="44958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81000" y="44958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810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00200" y="4495800"/>
            <a:ext cx="1143000" cy="1066800"/>
          </a:xfrm>
          <a:prstGeom prst="ellipse">
            <a:avLst/>
          </a:prstGeom>
          <a:gradFill flip="none" rotWithShape="1">
            <a:gsLst>
              <a:gs pos="51000">
                <a:srgbClr val="00FF00"/>
              </a:gs>
              <a:gs pos="64000">
                <a:srgbClr val="8000FF"/>
              </a:gs>
            </a:gsLst>
            <a:path path="circle">
              <a:fillToRect r="100000" b="100000"/>
            </a:path>
            <a:tileRect l="-100000" t="-100000"/>
          </a:gra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9"/>
          <p:cNvSpPr>
            <a:spLocks noGrp="1"/>
          </p:cNvSpPr>
          <p:nvPr>
            <p:ph type="body" idx="1"/>
          </p:nvPr>
        </p:nvSpPr>
        <p:spPr>
          <a:xfrm>
            <a:off x="381000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Magnolia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Spice Bush </a:t>
            </a:r>
            <a:endParaRPr lang="en-US" sz="4800" cap="small" dirty="0"/>
          </a:p>
        </p:txBody>
      </p:sp>
      <p:pic>
        <p:nvPicPr>
          <p:cNvPr id="12" name="Content Placeholder 11" descr="DSCN250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" y="1676401"/>
            <a:ext cx="3505200" cy="2628900"/>
          </a:xfrm>
        </p:spPr>
      </p:pic>
      <p:pic>
        <p:nvPicPr>
          <p:cNvPr id="16" name="Picture 15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5612"/>
            <a:ext cx="798607" cy="954024"/>
          </a:xfrm>
          <a:prstGeom prst="rect">
            <a:avLst/>
          </a:prstGeom>
        </p:spPr>
      </p:pic>
      <p:pic>
        <p:nvPicPr>
          <p:cNvPr id="17" name="Picture 16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15612"/>
            <a:ext cx="1066305" cy="1041619"/>
          </a:xfrm>
          <a:prstGeom prst="rect">
            <a:avLst/>
          </a:prstGeom>
        </p:spPr>
      </p:pic>
      <p:pic>
        <p:nvPicPr>
          <p:cNvPr id="18" name="Picture 17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4343400"/>
            <a:ext cx="478100" cy="2390503"/>
          </a:xfrm>
          <a:prstGeom prst="rect">
            <a:avLst/>
          </a:prstGeom>
        </p:spPr>
      </p:pic>
      <p:pic>
        <p:nvPicPr>
          <p:cNvPr id="19" name="Picture 18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700" y="4744334"/>
            <a:ext cx="499174" cy="1483940"/>
          </a:xfrm>
          <a:prstGeom prst="rect">
            <a:avLst/>
          </a:prstGeom>
        </p:spPr>
      </p:pic>
      <p:pic>
        <p:nvPicPr>
          <p:cNvPr id="20" name="Picture 19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22" y="5634447"/>
            <a:ext cx="1214578" cy="842553"/>
          </a:xfrm>
          <a:prstGeom prst="rect">
            <a:avLst/>
          </a:prstGeom>
        </p:spPr>
      </p:pic>
      <p:pic>
        <p:nvPicPr>
          <p:cNvPr id="21" name="Picture 20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047" y="5638800"/>
            <a:ext cx="1171553" cy="79765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246812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466012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46812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466012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27612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466012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246812" y="4724400"/>
            <a:ext cx="1143000" cy="1066800"/>
          </a:xfrm>
          <a:prstGeom prst="ellipse">
            <a:avLst/>
          </a:prstGeom>
          <a:gradFill flip="none" rotWithShape="1">
            <a:gsLst>
              <a:gs pos="51000">
                <a:srgbClr val="00FF00"/>
              </a:gs>
              <a:gs pos="64000">
                <a:srgbClr val="8000FF"/>
              </a:gs>
            </a:gsLst>
            <a:path path="circle">
              <a:fillToRect r="100000" b="100000"/>
            </a:path>
            <a:tileRect l="-100000" t="-100000"/>
          </a:gra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27612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27612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idx="1"/>
          </p:nvPr>
        </p:nvSpPr>
        <p:spPr>
          <a:xfrm>
            <a:off x="4799012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Spice Bush 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4724399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Rose</a:t>
            </a:r>
            <a:endParaRPr lang="en-US" sz="4800" cap="small" dirty="0"/>
          </a:p>
        </p:txBody>
      </p:sp>
      <p:pic>
        <p:nvPicPr>
          <p:cNvPr id="28" name="Picture 27" descr="DSC_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00200"/>
            <a:ext cx="3657600" cy="2438400"/>
          </a:xfrm>
          <a:prstGeom prst="rect">
            <a:avLst/>
          </a:prstGeom>
        </p:spPr>
      </p:pic>
      <p:pic>
        <p:nvPicPr>
          <p:cNvPr id="29" name="Picture 28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250532"/>
            <a:ext cx="798607" cy="954024"/>
          </a:xfrm>
          <a:prstGeom prst="rect">
            <a:avLst/>
          </a:prstGeom>
        </p:spPr>
      </p:pic>
      <p:pic>
        <p:nvPicPr>
          <p:cNvPr id="30" name="Picture 29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50532"/>
            <a:ext cx="1066305" cy="1041619"/>
          </a:xfrm>
          <a:prstGeom prst="rect">
            <a:avLst/>
          </a:prstGeom>
        </p:spPr>
      </p:pic>
      <p:pic>
        <p:nvPicPr>
          <p:cNvPr id="31" name="Picture 30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061652"/>
            <a:ext cx="478100" cy="2390503"/>
          </a:xfrm>
          <a:prstGeom prst="rect">
            <a:avLst/>
          </a:prstGeom>
        </p:spPr>
      </p:pic>
      <p:pic>
        <p:nvPicPr>
          <p:cNvPr id="32" name="Picture 31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700" y="4462586"/>
            <a:ext cx="499174" cy="1483940"/>
          </a:xfrm>
          <a:prstGeom prst="rect">
            <a:avLst/>
          </a:prstGeom>
        </p:spPr>
      </p:pic>
      <p:pic>
        <p:nvPicPr>
          <p:cNvPr id="33" name="Picture 32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822" y="5369367"/>
            <a:ext cx="1214578" cy="842553"/>
          </a:xfrm>
          <a:prstGeom prst="rect">
            <a:avLst/>
          </a:prstGeom>
        </p:spPr>
      </p:pic>
      <p:pic>
        <p:nvPicPr>
          <p:cNvPr id="42" name="Picture 41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6047" y="5373720"/>
            <a:ext cx="1171553" cy="797653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1600200" y="19812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194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600200" y="3200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19400" y="3200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1000" y="3200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819400" y="44958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00200" y="44958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1000" y="44958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810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9"/>
          <p:cNvSpPr>
            <a:spLocks noGrp="1"/>
          </p:cNvSpPr>
          <p:nvPr>
            <p:ph type="body" idx="1"/>
          </p:nvPr>
        </p:nvSpPr>
        <p:spPr>
          <a:xfrm>
            <a:off x="381000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Rose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Cactus</a:t>
            </a:r>
            <a:endParaRPr lang="en-US" sz="4800" cap="small" dirty="0"/>
          </a:p>
        </p:txBody>
      </p:sp>
      <p:pic>
        <p:nvPicPr>
          <p:cNvPr id="12" name="Content Placeholder 11" descr="DSCN0264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3251" y="1828801"/>
            <a:ext cx="3251200" cy="2438400"/>
          </a:xfrm>
        </p:spPr>
      </p:pic>
      <p:pic>
        <p:nvPicPr>
          <p:cNvPr id="11" name="Picture 10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5612"/>
            <a:ext cx="798607" cy="954024"/>
          </a:xfrm>
          <a:prstGeom prst="rect">
            <a:avLst/>
          </a:prstGeom>
        </p:spPr>
      </p:pic>
      <p:pic>
        <p:nvPicPr>
          <p:cNvPr id="13" name="Picture 12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15612"/>
            <a:ext cx="1066305" cy="1041619"/>
          </a:xfrm>
          <a:prstGeom prst="rect">
            <a:avLst/>
          </a:prstGeom>
        </p:spPr>
      </p:pic>
      <p:pic>
        <p:nvPicPr>
          <p:cNvPr id="15" name="Picture 14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4326732"/>
            <a:ext cx="478100" cy="2390503"/>
          </a:xfrm>
          <a:prstGeom prst="rect">
            <a:avLst/>
          </a:prstGeom>
        </p:spPr>
      </p:pic>
      <p:pic>
        <p:nvPicPr>
          <p:cNvPr id="18" name="Picture 17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700" y="4727666"/>
            <a:ext cx="499174" cy="1483940"/>
          </a:xfrm>
          <a:prstGeom prst="rect">
            <a:avLst/>
          </a:prstGeom>
        </p:spPr>
      </p:pic>
      <p:pic>
        <p:nvPicPr>
          <p:cNvPr id="19" name="Picture 18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22" y="5634447"/>
            <a:ext cx="1214578" cy="842553"/>
          </a:xfrm>
          <a:prstGeom prst="rect">
            <a:avLst/>
          </a:prstGeom>
        </p:spPr>
      </p:pic>
      <p:pic>
        <p:nvPicPr>
          <p:cNvPr id="20" name="Picture 19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047" y="5638800"/>
            <a:ext cx="1171553" cy="797653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173788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92988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3788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92988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954588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92988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73788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954588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54588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4649788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Cactus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9"/>
          <p:cNvSpPr>
            <a:spLocks noGrp="1"/>
          </p:cNvSpPr>
          <p:nvPr>
            <p:ph type="body" idx="1"/>
          </p:nvPr>
        </p:nvSpPr>
        <p:spPr>
          <a:xfrm>
            <a:off x="4724399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Seaside Alder</a:t>
            </a:r>
            <a:endParaRPr lang="en-US" sz="4800" cap="small" dirty="0"/>
          </a:p>
        </p:txBody>
      </p:sp>
      <p:pic>
        <p:nvPicPr>
          <p:cNvPr id="36" name="Picture 35" descr="DSCN24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488282"/>
            <a:ext cx="3378200" cy="2533650"/>
          </a:xfrm>
          <a:prstGeom prst="rect">
            <a:avLst/>
          </a:prstGeom>
        </p:spPr>
      </p:pic>
      <p:pic>
        <p:nvPicPr>
          <p:cNvPr id="37" name="Picture 36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739" y="4246059"/>
            <a:ext cx="798607" cy="954024"/>
          </a:xfrm>
          <a:prstGeom prst="rect">
            <a:avLst/>
          </a:prstGeom>
        </p:spPr>
      </p:pic>
      <p:pic>
        <p:nvPicPr>
          <p:cNvPr id="38" name="Picture 37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339" y="4246059"/>
            <a:ext cx="1066305" cy="1041619"/>
          </a:xfrm>
          <a:prstGeom prst="rect">
            <a:avLst/>
          </a:prstGeom>
        </p:spPr>
      </p:pic>
      <p:pic>
        <p:nvPicPr>
          <p:cNvPr id="39" name="Picture 38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326" y="4057179"/>
            <a:ext cx="478100" cy="2390503"/>
          </a:xfrm>
          <a:prstGeom prst="rect">
            <a:avLst/>
          </a:prstGeom>
        </p:spPr>
      </p:pic>
      <p:pic>
        <p:nvPicPr>
          <p:cNvPr id="40" name="Picture 39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426" y="4458113"/>
            <a:ext cx="499174" cy="1483940"/>
          </a:xfrm>
          <a:prstGeom prst="rect">
            <a:avLst/>
          </a:prstGeom>
        </p:spPr>
      </p:pic>
      <p:pic>
        <p:nvPicPr>
          <p:cNvPr id="41" name="Picture 40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5161" y="5364894"/>
            <a:ext cx="1214578" cy="842553"/>
          </a:xfrm>
          <a:prstGeom prst="rect">
            <a:avLst/>
          </a:prstGeom>
        </p:spPr>
      </p:pic>
      <p:pic>
        <p:nvPicPr>
          <p:cNvPr id="42" name="Picture 41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447" y="5364894"/>
            <a:ext cx="1171553" cy="797653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1600200" y="1905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194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600200" y="31242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819400" y="3124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81000" y="31242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2819400" y="44196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00200" y="44196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381000" y="44196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810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 Placeholder 9"/>
          <p:cNvSpPr>
            <a:spLocks noGrp="1"/>
          </p:cNvSpPr>
          <p:nvPr>
            <p:ph type="body" idx="1"/>
          </p:nvPr>
        </p:nvSpPr>
        <p:spPr>
          <a:xfrm>
            <a:off x="3810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Seaside Alder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Algae</a:t>
            </a:r>
            <a:endParaRPr lang="en-US" sz="4800" dirty="0"/>
          </a:p>
        </p:txBody>
      </p:sp>
      <p:sp>
        <p:nvSpPr>
          <p:cNvPr id="25" name="Oval 24"/>
          <p:cNvSpPr/>
          <p:nvPr/>
        </p:nvSpPr>
        <p:spPr>
          <a:xfrm>
            <a:off x="16002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194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00200" y="3429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194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810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810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1000" y="4572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/>
          <p:cNvSpPr>
            <a:spLocks noGrp="1"/>
          </p:cNvSpPr>
          <p:nvPr>
            <p:ph type="body" idx="1"/>
          </p:nvPr>
        </p:nvSpPr>
        <p:spPr>
          <a:xfrm>
            <a:off x="482994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Algae</a:t>
            </a:r>
            <a:endParaRPr lang="en-US" sz="4800" cap="small" dirty="0"/>
          </a:p>
        </p:txBody>
      </p:sp>
      <p:pic>
        <p:nvPicPr>
          <p:cNvPr id="19" name="Content Placeholder 8" descr="sat-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82349" y="1467097"/>
            <a:ext cx="2553803" cy="1708063"/>
          </a:xfrm>
        </p:spPr>
      </p:pic>
      <p:pic>
        <p:nvPicPr>
          <p:cNvPr id="20" name="Picture 19" descr="20IB-Chlamy-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51" y="2895600"/>
            <a:ext cx="2286001" cy="1691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Picture 20" descr="Algae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50" y="5486400"/>
            <a:ext cx="2032534" cy="1066800"/>
          </a:xfrm>
          <a:prstGeom prst="rect">
            <a:avLst/>
          </a:prstGeom>
        </p:spPr>
      </p:pic>
      <p:pic>
        <p:nvPicPr>
          <p:cNvPr id="30" name="Picture 29" descr="alga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322004" y="5270019"/>
            <a:ext cx="1593396" cy="1084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Columbine</a:t>
            </a:r>
            <a:endParaRPr lang="en-US" sz="4800" cap="small" dirty="0"/>
          </a:p>
        </p:txBody>
      </p:sp>
      <p:pic>
        <p:nvPicPr>
          <p:cNvPr id="9" name="Content Placeholder 8" descr="DSCN1664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85999" y="1796036"/>
            <a:ext cx="3374262" cy="2530696"/>
          </a:xfrm>
        </p:spPr>
      </p:pic>
      <p:pic>
        <p:nvPicPr>
          <p:cNvPr id="13" name="Picture 12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515612"/>
            <a:ext cx="798607" cy="954024"/>
          </a:xfrm>
          <a:prstGeom prst="rect">
            <a:avLst/>
          </a:prstGeom>
        </p:spPr>
      </p:pic>
      <p:pic>
        <p:nvPicPr>
          <p:cNvPr id="18" name="Picture 17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515612"/>
            <a:ext cx="1066305" cy="1041619"/>
          </a:xfrm>
          <a:prstGeom prst="rect">
            <a:avLst/>
          </a:prstGeom>
        </p:spPr>
      </p:pic>
      <p:pic>
        <p:nvPicPr>
          <p:cNvPr id="19" name="Picture 18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126" y="4326732"/>
            <a:ext cx="478100" cy="2390503"/>
          </a:xfrm>
          <a:prstGeom prst="rect">
            <a:avLst/>
          </a:prstGeom>
        </p:spPr>
      </p:pic>
      <p:pic>
        <p:nvPicPr>
          <p:cNvPr id="20" name="Picture 19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226" y="4727666"/>
            <a:ext cx="499174" cy="1483940"/>
          </a:xfrm>
          <a:prstGeom prst="rect">
            <a:avLst/>
          </a:prstGeom>
        </p:spPr>
      </p:pic>
      <p:pic>
        <p:nvPicPr>
          <p:cNvPr id="21" name="Picture 20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822" y="5634447"/>
            <a:ext cx="1214578" cy="842553"/>
          </a:xfrm>
          <a:prstGeom prst="rect">
            <a:avLst/>
          </a:prstGeom>
        </p:spPr>
      </p:pic>
      <p:pic>
        <p:nvPicPr>
          <p:cNvPr id="17" name="Picture 16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4047" y="5638800"/>
            <a:ext cx="1171553" cy="79765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63246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438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246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438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1054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438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3246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1054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9"/>
          <p:cNvSpPr>
            <a:spLocks noGrp="1"/>
          </p:cNvSpPr>
          <p:nvPr>
            <p:ph type="body" idx="1"/>
          </p:nvPr>
        </p:nvSpPr>
        <p:spPr>
          <a:xfrm>
            <a:off x="48006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Columbine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DSCN2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05400" y="1524000"/>
            <a:ext cx="3048001" cy="2286001"/>
          </a:xfrm>
          <a:prstGeom prst="rect">
            <a:avLst/>
          </a:prstGeom>
        </p:spPr>
      </p:pic>
      <p:pic>
        <p:nvPicPr>
          <p:cNvPr id="36" name="Picture 35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5587" y="4287012"/>
            <a:ext cx="798607" cy="954024"/>
          </a:xfrm>
          <a:prstGeom prst="rect">
            <a:avLst/>
          </a:prstGeom>
        </p:spPr>
      </p:pic>
      <p:pic>
        <p:nvPicPr>
          <p:cNvPr id="37" name="Picture 36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187" y="4287012"/>
            <a:ext cx="1066305" cy="1041619"/>
          </a:xfrm>
          <a:prstGeom prst="rect">
            <a:avLst/>
          </a:prstGeom>
        </p:spPr>
      </p:pic>
      <p:pic>
        <p:nvPicPr>
          <p:cNvPr id="38" name="Picture 37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787" y="4098132"/>
            <a:ext cx="478100" cy="2390503"/>
          </a:xfrm>
          <a:prstGeom prst="rect">
            <a:avLst/>
          </a:prstGeom>
        </p:spPr>
      </p:pic>
      <p:pic>
        <p:nvPicPr>
          <p:cNvPr id="39" name="Picture 38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887" y="4499066"/>
            <a:ext cx="499174" cy="1483940"/>
          </a:xfrm>
          <a:prstGeom prst="rect">
            <a:avLst/>
          </a:prstGeom>
        </p:spPr>
      </p:pic>
      <p:pic>
        <p:nvPicPr>
          <p:cNvPr id="40" name="Picture 39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009" y="5405847"/>
            <a:ext cx="1214578" cy="842553"/>
          </a:xfrm>
          <a:prstGeom prst="rect">
            <a:avLst/>
          </a:prstGeom>
        </p:spPr>
      </p:pic>
      <p:pic>
        <p:nvPicPr>
          <p:cNvPr id="41" name="Picture 40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234" y="5410200"/>
            <a:ext cx="1171553" cy="797653"/>
          </a:xfrm>
          <a:prstGeom prst="rect">
            <a:avLst/>
          </a:prstGeom>
        </p:spPr>
      </p:pic>
      <p:sp>
        <p:nvSpPr>
          <p:cNvPr id="4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381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Bluets</a:t>
            </a:r>
            <a:endParaRPr lang="en-US" sz="4800" cap="small" dirty="0"/>
          </a:p>
        </p:txBody>
      </p:sp>
      <p:sp>
        <p:nvSpPr>
          <p:cNvPr id="52" name="Text Placeholder 9"/>
          <p:cNvSpPr>
            <a:spLocks noGrp="1"/>
          </p:cNvSpPr>
          <p:nvPr>
            <p:ph type="body" idx="1"/>
          </p:nvPr>
        </p:nvSpPr>
        <p:spPr>
          <a:xfrm>
            <a:off x="381000" y="381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Bluets</a:t>
            </a:r>
            <a:endParaRPr lang="en-US" sz="4800" cap="small" dirty="0"/>
          </a:p>
        </p:txBody>
      </p:sp>
      <p:sp>
        <p:nvSpPr>
          <p:cNvPr id="53" name="Oval 52"/>
          <p:cNvSpPr/>
          <p:nvPr/>
        </p:nvSpPr>
        <p:spPr>
          <a:xfrm>
            <a:off x="1600200" y="1828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819400" y="1828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600200" y="3048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819400" y="3048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81000" y="3048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2819400" y="4343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600200" y="4343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81000" y="4343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81000" y="1828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Sunflower</a:t>
            </a:r>
            <a:endParaRPr lang="en-US" sz="4800" cap="small" dirty="0"/>
          </a:p>
        </p:txBody>
      </p:sp>
      <p:sp>
        <p:nvSpPr>
          <p:cNvPr id="53" name="Oval 52"/>
          <p:cNvSpPr/>
          <p:nvPr/>
        </p:nvSpPr>
        <p:spPr>
          <a:xfrm>
            <a:off x="18288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30480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8288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0480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096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048000" y="4724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8288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6096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096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8" descr="DSC_0090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562600" y="1501252"/>
            <a:ext cx="2194287" cy="2726235"/>
          </a:xfrm>
        </p:spPr>
      </p:pic>
      <p:pic>
        <p:nvPicPr>
          <p:cNvPr id="25" name="Picture 24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492864"/>
            <a:ext cx="798607" cy="954024"/>
          </a:xfrm>
          <a:prstGeom prst="rect">
            <a:avLst/>
          </a:prstGeom>
        </p:spPr>
      </p:pic>
      <p:pic>
        <p:nvPicPr>
          <p:cNvPr id="26" name="Picture 25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492864"/>
            <a:ext cx="1066305" cy="1041619"/>
          </a:xfrm>
          <a:prstGeom prst="rect">
            <a:avLst/>
          </a:prstGeom>
        </p:spPr>
      </p:pic>
      <p:pic>
        <p:nvPicPr>
          <p:cNvPr id="27" name="Picture 26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303984"/>
            <a:ext cx="478100" cy="2390503"/>
          </a:xfrm>
          <a:prstGeom prst="rect">
            <a:avLst/>
          </a:prstGeom>
        </p:spPr>
      </p:pic>
      <p:pic>
        <p:nvPicPr>
          <p:cNvPr id="28" name="Picture 27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500" y="4704918"/>
            <a:ext cx="499174" cy="1483940"/>
          </a:xfrm>
          <a:prstGeom prst="rect">
            <a:avLst/>
          </a:prstGeom>
        </p:spPr>
      </p:pic>
      <p:pic>
        <p:nvPicPr>
          <p:cNvPr id="29" name="Picture 28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622" y="5611699"/>
            <a:ext cx="1214578" cy="842553"/>
          </a:xfrm>
          <a:prstGeom prst="rect">
            <a:avLst/>
          </a:prstGeom>
        </p:spPr>
      </p:pic>
      <p:pic>
        <p:nvPicPr>
          <p:cNvPr id="30" name="Picture 29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847" y="5616052"/>
            <a:ext cx="1171553" cy="797653"/>
          </a:xfrm>
          <a:prstGeom prst="rect">
            <a:avLst/>
          </a:prstGeom>
        </p:spPr>
      </p:pic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4800600" y="739252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Sunflower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30" y="1883030"/>
            <a:ext cx="3258269" cy="2443702"/>
          </a:xfrm>
          <a:prstGeom prst="rect">
            <a:avLst/>
          </a:prstGeom>
        </p:spPr>
      </p:pic>
      <p:pic>
        <p:nvPicPr>
          <p:cNvPr id="5" name="Picture 4" descr="DicotFlowe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656377"/>
            <a:ext cx="798607" cy="954024"/>
          </a:xfrm>
          <a:prstGeom prst="rect">
            <a:avLst/>
          </a:prstGeom>
        </p:spPr>
      </p:pic>
      <p:pic>
        <p:nvPicPr>
          <p:cNvPr id="6" name="Picture 5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4656377"/>
            <a:ext cx="1066305" cy="1041619"/>
          </a:xfrm>
          <a:prstGeom prst="rect">
            <a:avLst/>
          </a:prstGeom>
        </p:spPr>
      </p:pic>
      <p:pic>
        <p:nvPicPr>
          <p:cNvPr id="7" name="Picture 6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726" y="4467497"/>
            <a:ext cx="478100" cy="2390503"/>
          </a:xfrm>
          <a:prstGeom prst="rect">
            <a:avLst/>
          </a:prstGeom>
        </p:spPr>
      </p:pic>
      <p:pic>
        <p:nvPicPr>
          <p:cNvPr id="9" name="Picture 8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826" y="4868431"/>
            <a:ext cx="499174" cy="1483940"/>
          </a:xfrm>
          <a:prstGeom prst="rect">
            <a:avLst/>
          </a:prstGeom>
        </p:spPr>
      </p:pic>
      <p:pic>
        <p:nvPicPr>
          <p:cNvPr id="10" name="Picture 9" descr="Bea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1422" y="5775212"/>
            <a:ext cx="1214578" cy="842553"/>
          </a:xfrm>
          <a:prstGeom prst="rect">
            <a:avLst/>
          </a:prstGeom>
        </p:spPr>
      </p:pic>
      <p:pic>
        <p:nvPicPr>
          <p:cNvPr id="11" name="Picture 10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47" y="5779565"/>
            <a:ext cx="1171553" cy="797653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457200" y="746012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Oak</a:t>
            </a:r>
            <a:endParaRPr lang="en-US" sz="4800" cap="small" dirty="0"/>
          </a:p>
        </p:txBody>
      </p:sp>
      <p:sp>
        <p:nvSpPr>
          <p:cNvPr id="13" name="Oval 12"/>
          <p:cNvSpPr/>
          <p:nvPr/>
        </p:nvSpPr>
        <p:spPr>
          <a:xfrm>
            <a:off x="1676400" y="2193812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95600" y="2193812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76400" y="3413012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895600" y="3413012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7200" y="3413012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95600" y="4708412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76400" y="4708412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7200" y="4708412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7200" y="2193812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4881422" y="746012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Oak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oconut-palm-martiniqueweb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312736" y="1254761"/>
            <a:ext cx="1787775" cy="3012440"/>
          </a:xfrm>
        </p:spPr>
      </p:pic>
      <p:pic>
        <p:nvPicPr>
          <p:cNvPr id="21" name="Content Placeholder 17" descr="MonocotFlower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2" y="4297232"/>
            <a:ext cx="913378" cy="1112968"/>
          </a:xfrm>
          <a:prstGeom prst="rect">
            <a:avLst/>
          </a:prstGeom>
        </p:spPr>
      </p:pic>
      <p:pic>
        <p:nvPicPr>
          <p:cNvPr id="22" name="Picture 21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574" y="4297232"/>
            <a:ext cx="1066305" cy="1041619"/>
          </a:xfrm>
          <a:prstGeom prst="rect">
            <a:avLst/>
          </a:prstGeom>
        </p:spPr>
      </p:pic>
      <p:pic>
        <p:nvPicPr>
          <p:cNvPr id="23" name="Picture 22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511" y="4415415"/>
            <a:ext cx="397913" cy="1989569"/>
          </a:xfrm>
          <a:prstGeom prst="rect">
            <a:avLst/>
          </a:prstGeom>
        </p:spPr>
      </p:pic>
      <p:pic>
        <p:nvPicPr>
          <p:cNvPr id="24" name="Picture 23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374" y="4678230"/>
            <a:ext cx="442344" cy="1314995"/>
          </a:xfrm>
          <a:prstGeom prst="rect">
            <a:avLst/>
          </a:prstGeom>
        </p:spPr>
      </p:pic>
      <p:pic>
        <p:nvPicPr>
          <p:cNvPr id="25" name="Picture 24" descr="CornSee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22" y="5440231"/>
            <a:ext cx="1241352" cy="995494"/>
          </a:xfrm>
          <a:prstGeom prst="rect">
            <a:avLst/>
          </a:prstGeom>
        </p:spPr>
      </p:pic>
      <p:pic>
        <p:nvPicPr>
          <p:cNvPr id="26" name="Picture 25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574" y="5440231"/>
            <a:ext cx="1171553" cy="797653"/>
          </a:xfrm>
          <a:prstGeom prst="rect">
            <a:avLst/>
          </a:prstGeom>
        </p:spPr>
      </p:pic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3048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Coconut Palm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29" name="Text Placeholder 9"/>
          <p:cNvSpPr>
            <a:spLocks noGrp="1"/>
          </p:cNvSpPr>
          <p:nvPr>
            <p:ph type="body" idx="1"/>
          </p:nvPr>
        </p:nvSpPr>
        <p:spPr>
          <a:xfrm>
            <a:off x="48006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Coconut Palm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0" name="Oval 29"/>
          <p:cNvSpPr/>
          <p:nvPr/>
        </p:nvSpPr>
        <p:spPr>
          <a:xfrm>
            <a:off x="6096000" y="1905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3152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96000" y="31242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315200" y="3124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876800" y="31242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315200" y="44196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96000" y="44196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76800" y="44196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876800" y="1905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7" descr="DSCN2977.JPG"/>
          <p:cNvPicPr>
            <a:picLocks noChangeAspect="1"/>
          </p:cNvPicPr>
          <p:nvPr/>
        </p:nvPicPr>
        <p:blipFill>
          <a:blip r:embed="rId2"/>
          <a:srcRect l="11390" r="7541" b="8445"/>
          <a:stretch>
            <a:fillRect/>
          </a:stretch>
        </p:blipFill>
        <p:spPr>
          <a:xfrm>
            <a:off x="5181600" y="1752600"/>
            <a:ext cx="3276600" cy="2775347"/>
          </a:xfrm>
          <a:prstGeom prst="rect">
            <a:avLst/>
          </a:prstGeom>
        </p:spPr>
      </p:pic>
      <p:pic>
        <p:nvPicPr>
          <p:cNvPr id="34" name="Content Placeholder 17" descr="MonocotFlower2.t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0848" y="4572001"/>
            <a:ext cx="913378" cy="1112968"/>
          </a:xfrm>
        </p:spPr>
      </p:pic>
      <p:pic>
        <p:nvPicPr>
          <p:cNvPr id="35" name="Picture 34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572001"/>
            <a:ext cx="1066305" cy="1041619"/>
          </a:xfrm>
          <a:prstGeom prst="rect">
            <a:avLst/>
          </a:prstGeom>
        </p:spPr>
      </p:pic>
      <p:pic>
        <p:nvPicPr>
          <p:cNvPr id="36" name="Picture 35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337" y="4690184"/>
            <a:ext cx="397913" cy="1989569"/>
          </a:xfrm>
          <a:prstGeom prst="rect">
            <a:avLst/>
          </a:prstGeom>
        </p:spPr>
      </p:pic>
      <p:pic>
        <p:nvPicPr>
          <p:cNvPr id="37" name="Picture 36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4952999"/>
            <a:ext cx="442344" cy="1314995"/>
          </a:xfrm>
          <a:prstGeom prst="rect">
            <a:avLst/>
          </a:prstGeom>
        </p:spPr>
      </p:pic>
      <p:pic>
        <p:nvPicPr>
          <p:cNvPr id="38" name="Picture 37" descr="CornSee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48" y="5715000"/>
            <a:ext cx="1241352" cy="995494"/>
          </a:xfrm>
          <a:prstGeom prst="rect">
            <a:avLst/>
          </a:prstGeom>
        </p:spPr>
      </p:pic>
      <p:pic>
        <p:nvPicPr>
          <p:cNvPr id="39" name="Picture 38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5715000"/>
            <a:ext cx="1171553" cy="797653"/>
          </a:xfrm>
          <a:prstGeom prst="rect">
            <a:avLst/>
          </a:prstGeom>
        </p:spPr>
      </p:pic>
      <p:sp>
        <p:nvSpPr>
          <p:cNvPr id="40" name="Text Placeholder 9"/>
          <p:cNvSpPr>
            <a:spLocks noGrp="1"/>
          </p:cNvSpPr>
          <p:nvPr>
            <p:ph type="body" idx="1"/>
          </p:nvPr>
        </p:nvSpPr>
        <p:spPr>
          <a:xfrm>
            <a:off x="4649788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Spiderwort</a:t>
            </a:r>
            <a:endParaRPr lang="en-US" sz="4800" cap="small" dirty="0"/>
          </a:p>
        </p:txBody>
      </p:sp>
      <p:sp>
        <p:nvSpPr>
          <p:cNvPr id="41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Spiderwort</a:t>
            </a:r>
            <a:endParaRPr lang="en-US" sz="4800" cap="small" dirty="0"/>
          </a:p>
        </p:txBody>
      </p:sp>
      <p:sp>
        <p:nvSpPr>
          <p:cNvPr id="42" name="Oval 41"/>
          <p:cNvSpPr/>
          <p:nvPr/>
        </p:nvSpPr>
        <p:spPr>
          <a:xfrm>
            <a:off x="16002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194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6002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8194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810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819400" y="47244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6002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810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810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6" descr="450px-Maispflanze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19200" y="1276350"/>
            <a:ext cx="2243138" cy="2990850"/>
          </a:xfrm>
        </p:spPr>
      </p:pic>
      <p:pic>
        <p:nvPicPr>
          <p:cNvPr id="44" name="Content Placeholder 17" descr="MonocotFlower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12660"/>
            <a:ext cx="913378" cy="1112968"/>
          </a:xfrm>
          <a:prstGeom prst="rect">
            <a:avLst/>
          </a:prstGeom>
        </p:spPr>
      </p:pic>
      <p:pic>
        <p:nvPicPr>
          <p:cNvPr id="45" name="Picture 44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352" y="4312660"/>
            <a:ext cx="1066305" cy="1041619"/>
          </a:xfrm>
          <a:prstGeom prst="rect">
            <a:avLst/>
          </a:prstGeom>
        </p:spPr>
      </p:pic>
      <p:pic>
        <p:nvPicPr>
          <p:cNvPr id="46" name="Picture 45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289" y="4430843"/>
            <a:ext cx="397913" cy="1989569"/>
          </a:xfrm>
          <a:prstGeom prst="rect">
            <a:avLst/>
          </a:prstGeom>
        </p:spPr>
      </p:pic>
      <p:pic>
        <p:nvPicPr>
          <p:cNvPr id="47" name="Picture 46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152" y="4693658"/>
            <a:ext cx="442344" cy="1314995"/>
          </a:xfrm>
          <a:prstGeom prst="rect">
            <a:avLst/>
          </a:prstGeom>
        </p:spPr>
      </p:pic>
      <p:pic>
        <p:nvPicPr>
          <p:cNvPr id="48" name="Picture 47" descr="CornSee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5455659"/>
            <a:ext cx="1241352" cy="995494"/>
          </a:xfrm>
          <a:prstGeom prst="rect">
            <a:avLst/>
          </a:prstGeom>
        </p:spPr>
      </p:pic>
      <p:pic>
        <p:nvPicPr>
          <p:cNvPr id="49" name="Picture 48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352" y="5455659"/>
            <a:ext cx="1171553" cy="797653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idx="1"/>
          </p:nvPr>
        </p:nvSpPr>
        <p:spPr>
          <a:xfrm>
            <a:off x="304800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Corn</a:t>
            </a:r>
            <a:endParaRPr lang="en-US" sz="4800" cap="small" dirty="0"/>
          </a:p>
        </p:txBody>
      </p:sp>
      <p:sp>
        <p:nvSpPr>
          <p:cNvPr id="51" name="Text Placeholder 9"/>
          <p:cNvSpPr>
            <a:spLocks noGrp="1"/>
          </p:cNvSpPr>
          <p:nvPr>
            <p:ph type="body" idx="1"/>
          </p:nvPr>
        </p:nvSpPr>
        <p:spPr>
          <a:xfrm>
            <a:off x="4800600" y="5334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Corn</a:t>
            </a:r>
            <a:endParaRPr lang="en-US" sz="4800" cap="small" dirty="0"/>
          </a:p>
        </p:txBody>
      </p:sp>
      <p:sp>
        <p:nvSpPr>
          <p:cNvPr id="52" name="Oval 51"/>
          <p:cNvSpPr/>
          <p:nvPr/>
        </p:nvSpPr>
        <p:spPr>
          <a:xfrm>
            <a:off x="6096000" y="19812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3152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096000" y="3200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315200" y="32004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876800" y="3200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315200" y="4495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096000" y="44958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876800" y="44958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876800" y="19812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4" descr="mp0903indiangrass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26" y="1557517"/>
            <a:ext cx="1805111" cy="2968405"/>
          </a:xfrm>
          <a:prstGeom prst="rect">
            <a:avLst/>
          </a:prstGeom>
        </p:spPr>
      </p:pic>
      <p:pic>
        <p:nvPicPr>
          <p:cNvPr id="9" name="Content Placeholder 17" descr="MonocotFlower2.t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0848" y="4572001"/>
            <a:ext cx="913378" cy="1112968"/>
          </a:xfrm>
        </p:spPr>
      </p:pic>
      <p:pic>
        <p:nvPicPr>
          <p:cNvPr id="15" name="Picture 14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572001"/>
            <a:ext cx="1066305" cy="1041619"/>
          </a:xfrm>
          <a:prstGeom prst="rect">
            <a:avLst/>
          </a:prstGeom>
        </p:spPr>
      </p:pic>
      <p:pic>
        <p:nvPicPr>
          <p:cNvPr id="16" name="Picture 15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337" y="4690184"/>
            <a:ext cx="397913" cy="1989569"/>
          </a:xfrm>
          <a:prstGeom prst="rect">
            <a:avLst/>
          </a:prstGeom>
        </p:spPr>
      </p:pic>
      <p:pic>
        <p:nvPicPr>
          <p:cNvPr id="17" name="Picture 16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4952999"/>
            <a:ext cx="442344" cy="1314995"/>
          </a:xfrm>
          <a:prstGeom prst="rect">
            <a:avLst/>
          </a:prstGeom>
        </p:spPr>
      </p:pic>
      <p:pic>
        <p:nvPicPr>
          <p:cNvPr id="18" name="Picture 17" descr="CornSee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48" y="5715000"/>
            <a:ext cx="1241352" cy="995494"/>
          </a:xfrm>
          <a:prstGeom prst="rect">
            <a:avLst/>
          </a:prstGeom>
        </p:spPr>
      </p:pic>
      <p:pic>
        <p:nvPicPr>
          <p:cNvPr id="19" name="Picture 18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5715000"/>
            <a:ext cx="1171553" cy="797653"/>
          </a:xfrm>
          <a:prstGeom prst="rect">
            <a:avLst/>
          </a:prstGeom>
        </p:spPr>
      </p:pic>
      <p:sp>
        <p:nvSpPr>
          <p:cNvPr id="29" name="Text Placeholder 9"/>
          <p:cNvSpPr>
            <a:spLocks noGrp="1"/>
          </p:cNvSpPr>
          <p:nvPr>
            <p:ph type="body" idx="1"/>
          </p:nvPr>
        </p:nvSpPr>
        <p:spPr>
          <a:xfrm>
            <a:off x="47244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Indian Grass</a:t>
            </a:r>
            <a:endParaRPr lang="en-US" sz="4800" cap="small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idx="1"/>
          </p:nvPr>
        </p:nvSpPr>
        <p:spPr>
          <a:xfrm>
            <a:off x="2286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Indian Grass</a:t>
            </a:r>
            <a:endParaRPr lang="en-US" sz="4800" cap="small" dirty="0"/>
          </a:p>
        </p:txBody>
      </p:sp>
      <p:sp>
        <p:nvSpPr>
          <p:cNvPr id="31" name="Oval 30"/>
          <p:cNvSpPr/>
          <p:nvPr/>
        </p:nvSpPr>
        <p:spPr>
          <a:xfrm>
            <a:off x="15240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743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5240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7432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048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743200" y="47244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240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048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048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N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21387" y="1828800"/>
            <a:ext cx="3048000" cy="2286000"/>
          </a:xfrm>
          <a:prstGeom prst="rect">
            <a:avLst/>
          </a:prstGeom>
        </p:spPr>
      </p:pic>
      <p:pic>
        <p:nvPicPr>
          <p:cNvPr id="18" name="Content Placeholder 17" descr="MonocotFlower2.t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0848" y="4572001"/>
            <a:ext cx="913378" cy="1112968"/>
          </a:xfrm>
        </p:spPr>
      </p:pic>
      <p:pic>
        <p:nvPicPr>
          <p:cNvPr id="10" name="Picture 9" descr="Fruits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572001"/>
            <a:ext cx="1066305" cy="1041619"/>
          </a:xfrm>
          <a:prstGeom prst="rect">
            <a:avLst/>
          </a:prstGeom>
        </p:spPr>
      </p:pic>
      <p:pic>
        <p:nvPicPr>
          <p:cNvPr id="14" name="Picture 13" descr="Tracheid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337" y="4690184"/>
            <a:ext cx="397913" cy="1989569"/>
          </a:xfrm>
          <a:prstGeom prst="rect">
            <a:avLst/>
          </a:prstGeom>
        </p:spPr>
      </p:pic>
      <p:pic>
        <p:nvPicPr>
          <p:cNvPr id="15" name="Picture 14" descr="VesselElement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0" y="4952999"/>
            <a:ext cx="442344" cy="1314995"/>
          </a:xfrm>
          <a:prstGeom prst="rect">
            <a:avLst/>
          </a:prstGeom>
        </p:spPr>
      </p:pic>
      <p:pic>
        <p:nvPicPr>
          <p:cNvPr id="19" name="Picture 18" descr="CornSeenPlant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048" y="5715000"/>
            <a:ext cx="1241352" cy="995494"/>
          </a:xfrm>
          <a:prstGeom prst="rect">
            <a:avLst/>
          </a:prstGeom>
        </p:spPr>
      </p:pic>
      <p:pic>
        <p:nvPicPr>
          <p:cNvPr id="12" name="Picture 11" descr="a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5715000"/>
            <a:ext cx="1171553" cy="797653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3810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Iris</a:t>
            </a:r>
            <a:endParaRPr lang="en-US" sz="4800" cap="small" dirty="0"/>
          </a:p>
        </p:txBody>
      </p:sp>
      <p:sp>
        <p:nvSpPr>
          <p:cNvPr id="17" name="Oval 16"/>
          <p:cNvSpPr/>
          <p:nvPr/>
        </p:nvSpPr>
        <p:spPr>
          <a:xfrm>
            <a:off x="16002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194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600200" y="34290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819400" y="34290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810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19400" y="47244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6002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81000" y="47244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10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9"/>
          <p:cNvSpPr>
            <a:spLocks noGrp="1"/>
          </p:cNvSpPr>
          <p:nvPr>
            <p:ph type="body" idx="1"/>
          </p:nvPr>
        </p:nvSpPr>
        <p:spPr>
          <a:xfrm>
            <a:off x="4875212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Iris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Algae</a:t>
            </a:r>
            <a:endParaRPr lang="en-US" sz="4800" cap="small" dirty="0"/>
          </a:p>
        </p:txBody>
      </p:sp>
      <p:pic>
        <p:nvPicPr>
          <p:cNvPr id="9" name="Content Placeholder 8" descr="sat-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57200" y="1467097"/>
            <a:ext cx="2553803" cy="1708063"/>
          </a:xfrm>
        </p:spPr>
      </p:pic>
      <p:pic>
        <p:nvPicPr>
          <p:cNvPr id="13" name="Picture 12" descr="20IB-Chlamy-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02" y="2895600"/>
            <a:ext cx="2286001" cy="16916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Moss</a:t>
            </a:r>
            <a:endParaRPr lang="en-US" sz="4400" cap="small" dirty="0"/>
          </a:p>
        </p:txBody>
      </p:sp>
      <p:pic>
        <p:nvPicPr>
          <p:cNvPr id="20" name="Content Placeholder 14" descr="DSCN2709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lum bright="-14000" contrast="-16000"/>
          </a:blip>
          <a:stretch>
            <a:fillRect/>
          </a:stretch>
        </p:blipFill>
        <p:spPr>
          <a:xfrm rot="16200000">
            <a:off x="812801" y="1930400"/>
            <a:ext cx="3251199" cy="2438399"/>
          </a:xfrm>
          <a:ln w="53975">
            <a:solidFill>
              <a:schemeClr val="tx1"/>
            </a:solidFill>
          </a:ln>
        </p:spPr>
      </p:pic>
      <p:pic>
        <p:nvPicPr>
          <p:cNvPr id="21" name="Picture 20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069840"/>
            <a:ext cx="1014929" cy="1330960"/>
          </a:xfrm>
          <a:prstGeom prst="rect">
            <a:avLst/>
          </a:prstGeom>
        </p:spPr>
      </p:pic>
      <p:pic>
        <p:nvPicPr>
          <p:cNvPr id="30" name="Picture 29" descr="bry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334000"/>
            <a:ext cx="1245395" cy="847928"/>
          </a:xfrm>
          <a:prstGeom prst="rect">
            <a:avLst/>
          </a:prstGeom>
        </p:spPr>
      </p:pic>
      <p:pic>
        <p:nvPicPr>
          <p:cNvPr id="31" name="Picture 30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729" y="5410200"/>
            <a:ext cx="1486217" cy="724587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60960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38" name="Oval 37"/>
          <p:cNvSpPr/>
          <p:nvPr/>
        </p:nvSpPr>
        <p:spPr>
          <a:xfrm>
            <a:off x="7315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39" name="Oval 38"/>
          <p:cNvSpPr/>
          <p:nvPr/>
        </p:nvSpPr>
        <p:spPr>
          <a:xfrm>
            <a:off x="73152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40" name="Oval 39"/>
          <p:cNvSpPr/>
          <p:nvPr/>
        </p:nvSpPr>
        <p:spPr>
          <a:xfrm>
            <a:off x="6096000" y="3429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41" name="Oval 40"/>
          <p:cNvSpPr/>
          <p:nvPr/>
        </p:nvSpPr>
        <p:spPr>
          <a:xfrm>
            <a:off x="4876800" y="34290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42" name="Oval 41"/>
          <p:cNvSpPr/>
          <p:nvPr/>
        </p:nvSpPr>
        <p:spPr>
          <a:xfrm>
            <a:off x="4876800" y="4724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43" name="Oval 42"/>
          <p:cNvSpPr/>
          <p:nvPr/>
        </p:nvSpPr>
        <p:spPr>
          <a:xfrm>
            <a:off x="48768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44" name="Text Placeholder 9"/>
          <p:cNvSpPr>
            <a:spLocks noGrp="1"/>
          </p:cNvSpPr>
          <p:nvPr>
            <p:ph type="body" idx="1"/>
          </p:nvPr>
        </p:nvSpPr>
        <p:spPr>
          <a:xfrm>
            <a:off x="47244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Moss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Moss</a:t>
            </a:r>
            <a:endParaRPr lang="en-US" sz="4400" cap="small" dirty="0"/>
          </a:p>
        </p:txBody>
      </p:sp>
      <p:pic>
        <p:nvPicPr>
          <p:cNvPr id="15" name="Content Placeholder 14" descr="DSCN2709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lum bright="-14000" contrast="-16000"/>
          </a:blip>
          <a:stretch>
            <a:fillRect/>
          </a:stretch>
        </p:blipFill>
        <p:spPr>
          <a:xfrm rot="16200000">
            <a:off x="812801" y="1930400"/>
            <a:ext cx="3251199" cy="2438399"/>
          </a:xfrm>
          <a:ln w="53975">
            <a:solidFill>
              <a:schemeClr val="tx1"/>
            </a:solidFill>
          </a:ln>
        </p:spPr>
      </p:pic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Liverwort</a:t>
            </a:r>
            <a:endParaRPr lang="en-US" sz="4400" cap="small" dirty="0"/>
          </a:p>
        </p:txBody>
      </p:sp>
      <p:pic>
        <p:nvPicPr>
          <p:cNvPr id="19" name="Picture 18" descr="DSCN2538.JPG"/>
          <p:cNvPicPr>
            <a:picLocks noChangeAspect="1"/>
          </p:cNvPicPr>
          <p:nvPr/>
        </p:nvPicPr>
        <p:blipFill>
          <a:blip r:embed="rId3"/>
          <a:srcRect l="25792" t="10968" r="29094" b="10387"/>
          <a:stretch>
            <a:fillRect/>
          </a:stretch>
        </p:blipFill>
        <p:spPr>
          <a:xfrm>
            <a:off x="5486399" y="1523999"/>
            <a:ext cx="2580227" cy="3373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Fern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Club Moss</a:t>
            </a:r>
            <a:endParaRPr lang="en-US" sz="4800" cap="small" dirty="0"/>
          </a:p>
        </p:txBody>
      </p:sp>
      <p:pic>
        <p:nvPicPr>
          <p:cNvPr id="11" name="Picture 10" descr="DSCN2501.JPG"/>
          <p:cNvPicPr>
            <a:picLocks noChangeAspect="1"/>
          </p:cNvPicPr>
          <p:nvPr/>
        </p:nvPicPr>
        <p:blipFill>
          <a:blip r:embed="rId2"/>
          <a:srcRect r="42298" b="4519"/>
          <a:stretch>
            <a:fillRect/>
          </a:stretch>
        </p:blipFill>
        <p:spPr>
          <a:xfrm>
            <a:off x="5562599" y="1524000"/>
            <a:ext cx="2286001" cy="2837013"/>
          </a:xfrm>
          <a:prstGeom prst="rect">
            <a:avLst/>
          </a:prstGeom>
        </p:spPr>
      </p:pic>
      <p:pic>
        <p:nvPicPr>
          <p:cNvPr id="12" name="Content Placeholder 11" descr="christmasfernring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62000" y="1600200"/>
            <a:ext cx="3251200" cy="2438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quisetum_hymenale_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38" y="1524000"/>
            <a:ext cx="2664162" cy="2927651"/>
          </a:xfrm>
          <a:prstGeom prst="rect">
            <a:avLst/>
          </a:prstGeom>
        </p:spPr>
      </p:pic>
      <p:pic>
        <p:nvPicPr>
          <p:cNvPr id="15" name="Picture 14" descr="Psilot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885156"/>
            <a:ext cx="3150659" cy="2362994"/>
          </a:xfrm>
          <a:prstGeom prst="rect">
            <a:avLst/>
          </a:prstGeom>
        </p:spPr>
      </p:pic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Horsetail</a:t>
            </a:r>
            <a:endParaRPr lang="en-US" sz="4800" cap="small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Whisk Fern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SC_0771.JPG"/>
          <p:cNvPicPr>
            <a:picLocks noChangeAspect="1"/>
          </p:cNvPicPr>
          <p:nvPr/>
        </p:nvPicPr>
        <p:blipFill>
          <a:blip r:embed="rId2"/>
          <a:srcRect l="25833" t="16745" r="26629"/>
          <a:stretch>
            <a:fillRect/>
          </a:stretch>
        </p:blipFill>
        <p:spPr>
          <a:xfrm>
            <a:off x="5615352" y="1524000"/>
            <a:ext cx="2461848" cy="2874373"/>
          </a:xfrm>
          <a:prstGeom prst="rect">
            <a:avLst/>
          </a:prstGeom>
        </p:spPr>
      </p:pic>
      <p:pic>
        <p:nvPicPr>
          <p:cNvPr id="15" name="Picture 14" descr="DSCN0081.JPG"/>
          <p:cNvPicPr>
            <a:picLocks noChangeAspect="1"/>
          </p:cNvPicPr>
          <p:nvPr/>
        </p:nvPicPr>
        <p:blipFill>
          <a:blip r:embed="rId3"/>
          <a:srcRect l="28333" t="6667" r="20000" b="8889"/>
          <a:stretch>
            <a:fillRect/>
          </a:stretch>
        </p:blipFill>
        <p:spPr>
          <a:xfrm>
            <a:off x="1186776" y="1743248"/>
            <a:ext cx="2166024" cy="2655126"/>
          </a:xfrm>
          <a:prstGeom prst="rect">
            <a:avLst/>
          </a:prstGeom>
        </p:spPr>
      </p:pic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cap="small" dirty="0" smtClean="0"/>
              <a:t>Engelmann Spruce</a:t>
            </a:r>
            <a:endParaRPr lang="en-US" sz="3600" cap="small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idx="1"/>
          </p:nvPr>
        </p:nvSpPr>
        <p:spPr>
          <a:xfrm>
            <a:off x="3809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Red Cedar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DSCN024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143000" y="1628950"/>
            <a:ext cx="2235070" cy="2980093"/>
          </a:xfrm>
        </p:spPr>
      </p:pic>
      <p:pic>
        <p:nvPicPr>
          <p:cNvPr id="13" name="Picture 12" descr="DSCN0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241021" y="2001462"/>
            <a:ext cx="2980092" cy="2235069"/>
          </a:xfrm>
          <a:prstGeom prst="rect">
            <a:avLst/>
          </a:prstGeom>
        </p:spPr>
      </p:pic>
      <p:sp>
        <p:nvSpPr>
          <p:cNvPr id="22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Ephedra</a:t>
            </a:r>
            <a:endParaRPr lang="en-US" sz="4800" cap="small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Piñon</a:t>
            </a:r>
            <a:r>
              <a:rPr lang="en-US" sz="4800" cap="small" dirty="0" smtClean="0"/>
              <a:t> Pine</a:t>
            </a:r>
          </a:p>
          <a:p>
            <a:pPr algn="ctr"/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Douglas Fir</a:t>
            </a:r>
            <a:endParaRPr lang="en-US" sz="4800" cap="small" dirty="0"/>
          </a:p>
        </p:txBody>
      </p:sp>
      <p:pic>
        <p:nvPicPr>
          <p:cNvPr id="8" name="Content Placeholder 7" descr="DSCN309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066800" y="1524000"/>
            <a:ext cx="2286000" cy="3048000"/>
          </a:xfrm>
        </p:spPr>
      </p:pic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Welwitschia</a:t>
            </a:r>
            <a:endParaRPr lang="en-US" sz="4800" cap="small" dirty="0"/>
          </a:p>
        </p:txBody>
      </p:sp>
      <p:pic>
        <p:nvPicPr>
          <p:cNvPr id="15" name="Picture 6" descr="30_05gWelwitschiaCones-U"/>
          <p:cNvPicPr>
            <a:picLocks noChangeAspect="1" noChangeArrowheads="1"/>
          </p:cNvPicPr>
          <p:nvPr/>
        </p:nvPicPr>
        <p:blipFill>
          <a:blip r:embed="rId3"/>
          <a:srcRect t="11981" b="11983"/>
          <a:stretch>
            <a:fillRect/>
          </a:stretch>
        </p:blipFill>
        <p:spPr bwMode="auto">
          <a:xfrm>
            <a:off x="4968746" y="2133600"/>
            <a:ext cx="3795841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Spice Bush </a:t>
            </a:r>
            <a:endParaRPr lang="en-US" sz="4800" cap="small" dirty="0"/>
          </a:p>
        </p:txBody>
      </p:sp>
      <p:pic>
        <p:nvPicPr>
          <p:cNvPr id="12" name="Content Placeholder 11" descr="DSCN250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09600" y="1676401"/>
            <a:ext cx="3505200" cy="2628900"/>
          </a:xfrm>
        </p:spPr>
      </p:pic>
      <p:sp>
        <p:nvSpPr>
          <p:cNvPr id="11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Magnolia</a:t>
            </a:r>
            <a:endParaRPr lang="en-US" sz="4800" cap="small" dirty="0"/>
          </a:p>
        </p:txBody>
      </p:sp>
      <p:pic>
        <p:nvPicPr>
          <p:cNvPr id="15" name="Picture 14" descr="Magnolia_flower_Duke_camp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57400"/>
            <a:ext cx="371856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Cactus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Rose</a:t>
            </a:r>
            <a:endParaRPr lang="en-US" sz="4800" cap="small" dirty="0"/>
          </a:p>
        </p:txBody>
      </p:sp>
      <p:pic>
        <p:nvPicPr>
          <p:cNvPr id="9" name="Picture 8" descr="DSC_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3657600" cy="2438400"/>
          </a:xfrm>
          <a:prstGeom prst="rect">
            <a:avLst/>
          </a:prstGeom>
        </p:spPr>
      </p:pic>
      <p:pic>
        <p:nvPicPr>
          <p:cNvPr id="12" name="Content Placeholder 11" descr="DSCN026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251" y="1828801"/>
            <a:ext cx="3251200" cy="24384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Columbine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Seaside Alder</a:t>
            </a:r>
            <a:endParaRPr lang="en-US" sz="4800" cap="small" dirty="0"/>
          </a:p>
        </p:txBody>
      </p:sp>
      <p:pic>
        <p:nvPicPr>
          <p:cNvPr id="9" name="Content Placeholder 8" descr="DSCN1664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385999" y="1796036"/>
            <a:ext cx="3374262" cy="2530696"/>
          </a:xfrm>
        </p:spPr>
      </p:pic>
      <p:pic>
        <p:nvPicPr>
          <p:cNvPr id="11" name="Picture 10" descr="DSCN24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93082"/>
            <a:ext cx="337820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SCN24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05400" y="1905000"/>
            <a:ext cx="3048001" cy="2286001"/>
          </a:xfrm>
          <a:prstGeom prst="rect">
            <a:avLst/>
          </a:prstGeom>
        </p:spPr>
      </p:pic>
      <p:pic>
        <p:nvPicPr>
          <p:cNvPr id="23" name="Content Placeholder 8" descr="DSC_009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1066800" y="1524000"/>
            <a:ext cx="2194287" cy="2726235"/>
          </a:xfrm>
        </p:spPr>
      </p:pic>
      <p:sp>
        <p:nvSpPr>
          <p:cNvPr id="32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err="1" smtClean="0"/>
              <a:t>Bluets</a:t>
            </a:r>
            <a:endParaRPr lang="en-US" sz="4800" cap="small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Sunflower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400" cap="small" dirty="0" smtClean="0"/>
              <a:t>Liverwort</a:t>
            </a:r>
            <a:endParaRPr lang="en-US" sz="4400" cap="small" dirty="0"/>
          </a:p>
        </p:txBody>
      </p:sp>
      <p:pic>
        <p:nvPicPr>
          <p:cNvPr id="19" name="Picture 18" descr="DSCN2538.JPG"/>
          <p:cNvPicPr>
            <a:picLocks noChangeAspect="1"/>
          </p:cNvPicPr>
          <p:nvPr/>
        </p:nvPicPr>
        <p:blipFill>
          <a:blip r:embed="rId2"/>
          <a:srcRect l="25792" t="10968" r="29094" b="10387"/>
          <a:stretch>
            <a:fillRect/>
          </a:stretch>
        </p:blipFill>
        <p:spPr>
          <a:xfrm>
            <a:off x="5486399" y="1523999"/>
            <a:ext cx="2580227" cy="3373437"/>
          </a:xfrm>
          <a:prstGeom prst="rect">
            <a:avLst/>
          </a:prstGeom>
        </p:spPr>
      </p:pic>
      <p:pic>
        <p:nvPicPr>
          <p:cNvPr id="14" name="Picture 13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605" y="5105400"/>
            <a:ext cx="1014929" cy="1330960"/>
          </a:xfrm>
          <a:prstGeom prst="rect">
            <a:avLst/>
          </a:prstGeom>
        </p:spPr>
      </p:pic>
      <p:pic>
        <p:nvPicPr>
          <p:cNvPr id="18" name="Picture 17" descr="bry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605" y="5369560"/>
            <a:ext cx="1245395" cy="847928"/>
          </a:xfrm>
          <a:prstGeom prst="rect">
            <a:avLst/>
          </a:prstGeom>
        </p:spPr>
      </p:pic>
      <p:pic>
        <p:nvPicPr>
          <p:cNvPr id="20" name="Picture 19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534" y="5445760"/>
            <a:ext cx="1486217" cy="724587"/>
          </a:xfrm>
          <a:prstGeom prst="rect">
            <a:avLst/>
          </a:prstGeom>
        </p:spPr>
      </p:pic>
      <p:sp>
        <p:nvSpPr>
          <p:cNvPr id="22" name="Text Placeholder 9"/>
          <p:cNvSpPr>
            <a:spLocks noGrp="1"/>
          </p:cNvSpPr>
          <p:nvPr>
            <p:ph type="body" idx="1"/>
          </p:nvPr>
        </p:nvSpPr>
        <p:spPr>
          <a:xfrm>
            <a:off x="457200" y="727075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Liverwort</a:t>
            </a:r>
            <a:endParaRPr lang="en-US" sz="4800" cap="small" dirty="0"/>
          </a:p>
        </p:txBody>
      </p:sp>
      <p:sp>
        <p:nvSpPr>
          <p:cNvPr id="23" name="Oval 22"/>
          <p:cNvSpPr/>
          <p:nvPr/>
        </p:nvSpPr>
        <p:spPr>
          <a:xfrm>
            <a:off x="1676400" y="2174875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4" name="Oval 23"/>
          <p:cNvSpPr/>
          <p:nvPr/>
        </p:nvSpPr>
        <p:spPr>
          <a:xfrm>
            <a:off x="2895600" y="2174875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5" name="Oval 24"/>
          <p:cNvSpPr/>
          <p:nvPr/>
        </p:nvSpPr>
        <p:spPr>
          <a:xfrm>
            <a:off x="2895600" y="3394075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6" name="Oval 25"/>
          <p:cNvSpPr/>
          <p:nvPr/>
        </p:nvSpPr>
        <p:spPr>
          <a:xfrm>
            <a:off x="1676400" y="3394075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7" name="Oval 26"/>
          <p:cNvSpPr/>
          <p:nvPr/>
        </p:nvSpPr>
        <p:spPr>
          <a:xfrm>
            <a:off x="457200" y="3394075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8" name="Oval 27"/>
          <p:cNvSpPr/>
          <p:nvPr/>
        </p:nvSpPr>
        <p:spPr>
          <a:xfrm>
            <a:off x="457200" y="4689475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  <p:sp>
        <p:nvSpPr>
          <p:cNvPr id="29" name="Oval 28"/>
          <p:cNvSpPr/>
          <p:nvPr/>
        </p:nvSpPr>
        <p:spPr>
          <a:xfrm>
            <a:off x="457200" y="2174875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cap="small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N1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730" y="1883030"/>
            <a:ext cx="3258269" cy="2443702"/>
          </a:xfrm>
          <a:prstGeom prst="rect">
            <a:avLst/>
          </a:prstGeom>
        </p:spPr>
      </p:pic>
      <p:sp>
        <p:nvSpPr>
          <p:cNvPr id="25" name="Text Placeholder 9"/>
          <p:cNvSpPr>
            <a:spLocks noGrp="1"/>
          </p:cNvSpPr>
          <p:nvPr>
            <p:ph type="body" idx="1"/>
          </p:nvPr>
        </p:nvSpPr>
        <p:spPr>
          <a:xfrm>
            <a:off x="4881422" y="746012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Oak</a:t>
            </a:r>
            <a:endParaRPr lang="en-US" sz="4800" cap="small" dirty="0"/>
          </a:p>
        </p:txBody>
      </p:sp>
      <p:pic>
        <p:nvPicPr>
          <p:cNvPr id="27" name="Picture 26" descr="DSCN29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8200" y="1828800"/>
            <a:ext cx="3048000" cy="2286000"/>
          </a:xfrm>
          <a:prstGeom prst="rect">
            <a:avLst/>
          </a:prstGeom>
        </p:spPr>
      </p:pic>
      <p:sp>
        <p:nvSpPr>
          <p:cNvPr id="28" name="Text Placeholder 9"/>
          <p:cNvSpPr>
            <a:spLocks noGrp="1"/>
          </p:cNvSpPr>
          <p:nvPr>
            <p:ph type="body" idx="1"/>
          </p:nvPr>
        </p:nvSpPr>
        <p:spPr>
          <a:xfrm>
            <a:off x="492025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Iris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oconut-palm-martiniqueweb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312736" y="1559561"/>
            <a:ext cx="1787775" cy="3012440"/>
          </a:xfrm>
        </p:spPr>
      </p:pic>
      <p:pic>
        <p:nvPicPr>
          <p:cNvPr id="15" name="Content Placeholder 7" descr="DSCN2977.JPG"/>
          <p:cNvPicPr>
            <a:picLocks noChangeAspect="1"/>
          </p:cNvPicPr>
          <p:nvPr/>
        </p:nvPicPr>
        <p:blipFill>
          <a:blip r:embed="rId3"/>
          <a:srcRect l="11390" r="7541" b="8445"/>
          <a:stretch>
            <a:fillRect/>
          </a:stretch>
        </p:blipFill>
        <p:spPr>
          <a:xfrm>
            <a:off x="5181600" y="1752600"/>
            <a:ext cx="3276600" cy="2775347"/>
          </a:xfrm>
          <a:prstGeom prst="rect">
            <a:avLst/>
          </a:prstGeom>
        </p:spPr>
      </p:pic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Coconut Palm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idx="1"/>
          </p:nvPr>
        </p:nvSpPr>
        <p:spPr>
          <a:xfrm>
            <a:off x="4649788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Spiderwort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50px-Maispflanze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219200" y="1504950"/>
            <a:ext cx="2243138" cy="2990850"/>
          </a:xfrm>
        </p:spPr>
      </p:pic>
      <p:pic>
        <p:nvPicPr>
          <p:cNvPr id="13" name="Content Placeholder 14" descr="mp0903indiangrass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226" y="1557517"/>
            <a:ext cx="1805111" cy="2968405"/>
          </a:xfrm>
          <a:prstGeom prst="rect">
            <a:avLst/>
          </a:prstGeom>
        </p:spPr>
      </p:pic>
      <p:sp>
        <p:nvSpPr>
          <p:cNvPr id="28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Corn</a:t>
            </a:r>
            <a:endParaRPr lang="en-US" sz="4800" cap="small" dirty="0"/>
          </a:p>
        </p:txBody>
      </p:sp>
      <p:sp>
        <p:nvSpPr>
          <p:cNvPr id="29" name="Text Placeholder 9"/>
          <p:cNvSpPr>
            <a:spLocks noGrp="1"/>
          </p:cNvSpPr>
          <p:nvPr>
            <p:ph type="body" idx="1"/>
          </p:nvPr>
        </p:nvSpPr>
        <p:spPr>
          <a:xfrm>
            <a:off x="47244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Indian Grass</a:t>
            </a:r>
            <a:endParaRPr lang="en-US" sz="4800" cap="smal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9"/>
          <p:cNvSpPr>
            <a:spLocks noGrp="1"/>
          </p:cNvSpPr>
          <p:nvPr>
            <p:ph type="body" idx="1"/>
          </p:nvPr>
        </p:nvSpPr>
        <p:spPr>
          <a:xfrm>
            <a:off x="3048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Fern</a:t>
            </a:r>
            <a:endParaRPr lang="en-US" sz="4800" cap="small" dirty="0"/>
          </a:p>
        </p:txBody>
      </p:sp>
      <p:pic>
        <p:nvPicPr>
          <p:cNvPr id="25" name="Content Placeholder 11" descr="christmasfernring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2000" y="1600200"/>
            <a:ext cx="3251200" cy="2438400"/>
          </a:xfrm>
        </p:spPr>
      </p:pic>
      <p:pic>
        <p:nvPicPr>
          <p:cNvPr id="26" name="Picture 25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18" y="4599646"/>
            <a:ext cx="1236182" cy="1621108"/>
          </a:xfrm>
          <a:prstGeom prst="rect">
            <a:avLst/>
          </a:prstGeom>
        </p:spPr>
      </p:pic>
      <p:pic>
        <p:nvPicPr>
          <p:cNvPr id="27" name="Picture 26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21" y="4192308"/>
            <a:ext cx="472179" cy="2360892"/>
          </a:xfrm>
          <a:prstGeom prst="rect">
            <a:avLst/>
          </a:prstGeom>
        </p:spPr>
      </p:pic>
      <p:pic>
        <p:nvPicPr>
          <p:cNvPr id="28" name="Picture 27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082109"/>
            <a:ext cx="1486217" cy="724587"/>
          </a:xfrm>
          <a:prstGeom prst="rect">
            <a:avLst/>
          </a:prstGeom>
        </p:spPr>
      </p:pic>
      <p:pic>
        <p:nvPicPr>
          <p:cNvPr id="29" name="Picture 28" descr="SV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982" y="5562600"/>
            <a:ext cx="1163667" cy="792284"/>
          </a:xfrm>
          <a:prstGeom prst="rect">
            <a:avLst/>
          </a:prstGeom>
        </p:spPr>
      </p:pic>
      <p:sp>
        <p:nvSpPr>
          <p:cNvPr id="30" name="Text Placeholder 9"/>
          <p:cNvSpPr>
            <a:spLocks noGrp="1"/>
          </p:cNvSpPr>
          <p:nvPr>
            <p:ph type="body" idx="1"/>
          </p:nvPr>
        </p:nvSpPr>
        <p:spPr>
          <a:xfrm>
            <a:off x="4799012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Fern</a:t>
            </a:r>
            <a:endParaRPr lang="en-US" sz="4800" cap="small" dirty="0"/>
          </a:p>
        </p:txBody>
      </p:sp>
      <p:sp>
        <p:nvSpPr>
          <p:cNvPr id="31" name="Oval 30"/>
          <p:cNvSpPr/>
          <p:nvPr/>
        </p:nvSpPr>
        <p:spPr>
          <a:xfrm>
            <a:off x="6094412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13612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313612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94412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75212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13612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94412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875212" y="4724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75212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Club Moss</a:t>
            </a:r>
            <a:endParaRPr lang="en-US" sz="4800" cap="small" dirty="0"/>
          </a:p>
        </p:txBody>
      </p:sp>
      <p:pic>
        <p:nvPicPr>
          <p:cNvPr id="11" name="Picture 10" descr="DSCN2501.JPG"/>
          <p:cNvPicPr>
            <a:picLocks noChangeAspect="1"/>
          </p:cNvPicPr>
          <p:nvPr/>
        </p:nvPicPr>
        <p:blipFill>
          <a:blip r:embed="rId2"/>
          <a:srcRect r="42298" b="4519"/>
          <a:stretch>
            <a:fillRect/>
          </a:stretch>
        </p:blipFill>
        <p:spPr>
          <a:xfrm>
            <a:off x="5562599" y="1524000"/>
            <a:ext cx="2286001" cy="2837013"/>
          </a:xfrm>
          <a:prstGeom prst="rect">
            <a:avLst/>
          </a:prstGeom>
        </p:spPr>
      </p:pic>
      <p:pic>
        <p:nvPicPr>
          <p:cNvPr id="19" name="Picture 18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779" y="4752046"/>
            <a:ext cx="1236182" cy="1621108"/>
          </a:xfrm>
          <a:prstGeom prst="rect">
            <a:avLst/>
          </a:prstGeom>
        </p:spPr>
      </p:pic>
      <p:pic>
        <p:nvPicPr>
          <p:cNvPr id="20" name="Picture 19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344708"/>
            <a:ext cx="472179" cy="2360892"/>
          </a:xfrm>
          <a:prstGeom prst="rect">
            <a:avLst/>
          </a:prstGeom>
        </p:spPr>
      </p:pic>
      <p:pic>
        <p:nvPicPr>
          <p:cNvPr id="21" name="Picture 20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179" y="4457013"/>
            <a:ext cx="1486217" cy="724587"/>
          </a:xfrm>
          <a:prstGeom prst="rect">
            <a:avLst/>
          </a:prstGeom>
        </p:spPr>
      </p:pic>
      <p:pic>
        <p:nvPicPr>
          <p:cNvPr id="22" name="Picture 21" descr="SV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961" y="5715000"/>
            <a:ext cx="1163667" cy="792284"/>
          </a:xfrm>
          <a:prstGeom prst="rect">
            <a:avLst/>
          </a:prstGeom>
        </p:spPr>
      </p:pic>
      <p:sp>
        <p:nvSpPr>
          <p:cNvPr id="23" name="Text Placeholder 9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Club Moss</a:t>
            </a:r>
            <a:endParaRPr lang="en-US" sz="4800" cap="small" dirty="0"/>
          </a:p>
        </p:txBody>
      </p:sp>
      <p:sp>
        <p:nvSpPr>
          <p:cNvPr id="24" name="Oval 23"/>
          <p:cNvSpPr/>
          <p:nvPr/>
        </p:nvSpPr>
        <p:spPr>
          <a:xfrm>
            <a:off x="16764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8956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8956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764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72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8956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764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200" y="4724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7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Equisetum_hymenale_pl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50" y="1183095"/>
            <a:ext cx="2664162" cy="2927651"/>
          </a:xfrm>
          <a:prstGeom prst="rect">
            <a:avLst/>
          </a:prstGeom>
        </p:spPr>
      </p:pic>
      <p:pic>
        <p:nvPicPr>
          <p:cNvPr id="37" name="Picture 36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50" y="4523446"/>
            <a:ext cx="1236182" cy="1621108"/>
          </a:xfrm>
          <a:prstGeom prst="rect">
            <a:avLst/>
          </a:prstGeom>
        </p:spPr>
      </p:pic>
      <p:pic>
        <p:nvPicPr>
          <p:cNvPr id="38" name="Picture 37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471" y="4116108"/>
            <a:ext cx="472179" cy="2360892"/>
          </a:xfrm>
          <a:prstGeom prst="rect">
            <a:avLst/>
          </a:prstGeom>
        </p:spPr>
      </p:pic>
      <p:pic>
        <p:nvPicPr>
          <p:cNvPr id="39" name="Picture 38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50" y="4228413"/>
            <a:ext cx="1486217" cy="724587"/>
          </a:xfrm>
          <a:prstGeom prst="rect">
            <a:avLst/>
          </a:prstGeom>
        </p:spPr>
      </p:pic>
      <p:pic>
        <p:nvPicPr>
          <p:cNvPr id="40" name="Picture 39" descr="SV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032" y="5486400"/>
            <a:ext cx="1163667" cy="792284"/>
          </a:xfrm>
          <a:prstGeom prst="rect">
            <a:avLst/>
          </a:prstGeom>
        </p:spPr>
      </p:pic>
      <p:sp>
        <p:nvSpPr>
          <p:cNvPr id="41" name="Text Placeholder 9"/>
          <p:cNvSpPr>
            <a:spLocks noGrp="1"/>
          </p:cNvSpPr>
          <p:nvPr>
            <p:ph type="body" idx="1"/>
          </p:nvPr>
        </p:nvSpPr>
        <p:spPr>
          <a:xfrm>
            <a:off x="379412" y="421095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Horsetail</a:t>
            </a:r>
            <a:endParaRPr lang="en-US" sz="4800" cap="small" dirty="0"/>
          </a:p>
        </p:txBody>
      </p:sp>
      <p:sp>
        <p:nvSpPr>
          <p:cNvPr id="42" name="Text Placeholder 9"/>
          <p:cNvSpPr>
            <a:spLocks noGrp="1"/>
          </p:cNvSpPr>
          <p:nvPr>
            <p:ph type="body" idx="1"/>
          </p:nvPr>
        </p:nvSpPr>
        <p:spPr>
          <a:xfrm>
            <a:off x="4724400" y="421095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Horsetail</a:t>
            </a:r>
            <a:endParaRPr lang="en-US" sz="4800" cap="small" dirty="0"/>
          </a:p>
        </p:txBody>
      </p:sp>
      <p:sp>
        <p:nvSpPr>
          <p:cNvPr id="43" name="Oval 42"/>
          <p:cNvSpPr/>
          <p:nvPr/>
        </p:nvSpPr>
        <p:spPr>
          <a:xfrm>
            <a:off x="6019800" y="1868895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239000" y="1868895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239000" y="3088095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019800" y="3088095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00600" y="3088095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019800" y="4383495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800600" y="4383495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silot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85156"/>
            <a:ext cx="3150659" cy="2362994"/>
          </a:xfrm>
          <a:prstGeom prst="rect">
            <a:avLst/>
          </a:prstGeom>
        </p:spPr>
      </p:pic>
      <p:pic>
        <p:nvPicPr>
          <p:cNvPr id="21" name="Picture 20" descr="Gametophyt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779" y="4752046"/>
            <a:ext cx="1236182" cy="1621108"/>
          </a:xfrm>
          <a:prstGeom prst="rect">
            <a:avLst/>
          </a:prstGeom>
        </p:spPr>
      </p:pic>
      <p:pic>
        <p:nvPicPr>
          <p:cNvPr id="22" name="Picture 21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4344708"/>
            <a:ext cx="472179" cy="2360892"/>
          </a:xfrm>
          <a:prstGeom prst="rect">
            <a:avLst/>
          </a:prstGeom>
        </p:spPr>
      </p:pic>
      <p:pic>
        <p:nvPicPr>
          <p:cNvPr id="23" name="Picture 22" descr="SporeGametophyte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179" y="4457013"/>
            <a:ext cx="1486217" cy="724587"/>
          </a:xfrm>
          <a:prstGeom prst="rect">
            <a:avLst/>
          </a:prstGeom>
        </p:spPr>
      </p:pic>
      <p:pic>
        <p:nvPicPr>
          <p:cNvPr id="24" name="Picture 23" descr="SVP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961" y="5715000"/>
            <a:ext cx="1163667" cy="792284"/>
          </a:xfrm>
          <a:prstGeom prst="rect">
            <a:avLst/>
          </a:prstGeom>
        </p:spPr>
      </p:pic>
      <p:sp>
        <p:nvSpPr>
          <p:cNvPr id="26" name="Text Placeholder 9"/>
          <p:cNvSpPr>
            <a:spLocks noGrp="1"/>
          </p:cNvSpPr>
          <p:nvPr>
            <p:ph type="body" idx="1"/>
          </p:nvPr>
        </p:nvSpPr>
        <p:spPr>
          <a:xfrm>
            <a:off x="4724399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Whisk Fern</a:t>
            </a:r>
            <a:endParaRPr lang="en-US" sz="4800" cap="small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Whisk Fern</a:t>
            </a:r>
            <a:endParaRPr lang="en-US" sz="4800" cap="small" dirty="0"/>
          </a:p>
        </p:txBody>
      </p:sp>
      <p:sp>
        <p:nvSpPr>
          <p:cNvPr id="27" name="Oval 26"/>
          <p:cNvSpPr/>
          <p:nvPr/>
        </p:nvSpPr>
        <p:spPr>
          <a:xfrm>
            <a:off x="1676400" y="22098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956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8956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676400" y="34290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57200" y="34290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956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76400" y="47244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7200" y="47244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7200" y="22098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SCN0081.JPG"/>
          <p:cNvPicPr>
            <a:picLocks noChangeAspect="1"/>
          </p:cNvPicPr>
          <p:nvPr/>
        </p:nvPicPr>
        <p:blipFill>
          <a:blip r:embed="rId2"/>
          <a:srcRect l="28333" t="6667" r="20000" b="8889"/>
          <a:stretch>
            <a:fillRect/>
          </a:stretch>
        </p:blipFill>
        <p:spPr>
          <a:xfrm>
            <a:off x="1186776" y="1438448"/>
            <a:ext cx="2166024" cy="2655126"/>
          </a:xfrm>
          <a:prstGeom prst="rect">
            <a:avLst/>
          </a:prstGeom>
        </p:spPr>
      </p:pic>
      <p:pic>
        <p:nvPicPr>
          <p:cNvPr id="27" name="Picture 26" descr="PIneCone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99" y="4648200"/>
            <a:ext cx="784693" cy="914400"/>
          </a:xfrm>
          <a:prstGeom prst="rect">
            <a:avLst/>
          </a:prstGeom>
        </p:spPr>
      </p:pic>
      <p:pic>
        <p:nvPicPr>
          <p:cNvPr id="28" name="Picture 27" descr="Tracheid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093573"/>
            <a:ext cx="465690" cy="2328453"/>
          </a:xfrm>
          <a:prstGeom prst="rect">
            <a:avLst/>
          </a:prstGeom>
        </p:spPr>
      </p:pic>
      <p:pic>
        <p:nvPicPr>
          <p:cNvPr id="29" name="Picture 28" descr="Gy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5486400"/>
            <a:ext cx="1387505" cy="944684"/>
          </a:xfrm>
          <a:prstGeom prst="rect">
            <a:avLst/>
          </a:prstGeom>
        </p:spPr>
      </p:pic>
      <p:pic>
        <p:nvPicPr>
          <p:cNvPr id="30" name="Picture 29" descr="PineNutTree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343400"/>
            <a:ext cx="1251533" cy="1079754"/>
          </a:xfrm>
          <a:prstGeom prst="rect">
            <a:avLst/>
          </a:prstGeom>
        </p:spPr>
      </p:pic>
      <p:sp>
        <p:nvSpPr>
          <p:cNvPr id="31" name="Text Placeholder 9"/>
          <p:cNvSpPr>
            <a:spLocks noGrp="1"/>
          </p:cNvSpPr>
          <p:nvPr>
            <p:ph type="body" idx="1"/>
          </p:nvPr>
        </p:nvSpPr>
        <p:spPr>
          <a:xfrm>
            <a:off x="380999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Red Cedar</a:t>
            </a:r>
            <a:endParaRPr lang="en-US" sz="4800" cap="small" dirty="0"/>
          </a:p>
        </p:txBody>
      </p:sp>
      <p:sp>
        <p:nvSpPr>
          <p:cNvPr id="32" name="Text Placeholder 9"/>
          <p:cNvSpPr>
            <a:spLocks noGrp="1"/>
          </p:cNvSpPr>
          <p:nvPr>
            <p:ph type="body" idx="1"/>
          </p:nvPr>
        </p:nvSpPr>
        <p:spPr>
          <a:xfrm>
            <a:off x="4724400" y="457200"/>
            <a:ext cx="4040188" cy="639762"/>
          </a:xfrm>
          <a:ln w="88900">
            <a:solidFill>
              <a:srgbClr val="00800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4800" cap="small" dirty="0" smtClean="0"/>
              <a:t>Red Cedar</a:t>
            </a:r>
            <a:endParaRPr lang="en-US" sz="4800" cap="small" dirty="0"/>
          </a:p>
        </p:txBody>
      </p:sp>
      <p:sp>
        <p:nvSpPr>
          <p:cNvPr id="33" name="Oval 32"/>
          <p:cNvSpPr/>
          <p:nvPr/>
        </p:nvSpPr>
        <p:spPr>
          <a:xfrm>
            <a:off x="6096001" y="1752600"/>
            <a:ext cx="1143000" cy="1066800"/>
          </a:xfrm>
          <a:prstGeom prst="ellipse">
            <a:avLst/>
          </a:prstGeom>
          <a:solidFill>
            <a:srgbClr val="FF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15201" y="17526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096001" y="2971800"/>
            <a:ext cx="1143000" cy="1066800"/>
          </a:xfrm>
          <a:prstGeom prst="ellipse">
            <a:avLst/>
          </a:prstGeom>
          <a:solidFill>
            <a:schemeClr val="bg1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315201" y="29718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876801" y="2971800"/>
            <a:ext cx="1143000" cy="1066800"/>
          </a:xfrm>
          <a:prstGeom prst="ellipse">
            <a:avLst/>
          </a:prstGeom>
          <a:solidFill>
            <a:srgbClr val="00FF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315201" y="4267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6096001" y="4267200"/>
            <a:ext cx="1143000" cy="1066800"/>
          </a:xfrm>
          <a:prstGeom prst="ellipse">
            <a:avLst/>
          </a:prstGeom>
          <a:solidFill>
            <a:srgbClr val="8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876801" y="4267200"/>
            <a:ext cx="1143000" cy="1066800"/>
          </a:xfrm>
          <a:prstGeom prst="ellipse">
            <a:avLst/>
          </a:prstGeom>
          <a:solidFill>
            <a:srgbClr val="FF8000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876801" y="1752600"/>
            <a:ext cx="1143000" cy="1066800"/>
          </a:xfrm>
          <a:prstGeom prst="ellipse">
            <a:avLst/>
          </a:prstGeom>
          <a:solidFill>
            <a:srgbClr val="0000FF"/>
          </a:solidFill>
          <a:effectLst>
            <a:innerShdw blurRad="412750" dist="330200" dir="6780000">
              <a:srgbClr val="000000">
                <a:alpha val="87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113</Words>
  <Application>Microsoft Macintosh PowerPoint</Application>
  <PresentationFormat>On-screen Show (4:3)</PresentationFormat>
  <Paragraphs>83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 Gibson</dc:creator>
  <cp:lastModifiedBy>Phil Gibson</cp:lastModifiedBy>
  <cp:revision>136</cp:revision>
  <cp:lastPrinted>2014-04-21T15:32:30Z</cp:lastPrinted>
  <dcterms:created xsi:type="dcterms:W3CDTF">2014-04-21T15:30:18Z</dcterms:created>
  <dcterms:modified xsi:type="dcterms:W3CDTF">2016-03-28T16:35:49Z</dcterms:modified>
</cp:coreProperties>
</file>