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2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8" r:id="rId4"/>
    <p:sldMasterId id="2147483768" r:id="rId5"/>
    <p:sldMasterId id="2147483756" r:id="rId6"/>
  </p:sldMasterIdLst>
  <p:notesMasterIdLst>
    <p:notesMasterId r:id="rId23"/>
  </p:notesMasterIdLst>
  <p:handoutMasterIdLst>
    <p:handoutMasterId r:id="rId24"/>
  </p:handoutMasterIdLst>
  <p:sldIdLst>
    <p:sldId id="361" r:id="rId7"/>
    <p:sldId id="362" r:id="rId8"/>
    <p:sldId id="363" r:id="rId9"/>
    <p:sldId id="364" r:id="rId10"/>
    <p:sldId id="365" r:id="rId11"/>
    <p:sldId id="366" r:id="rId12"/>
    <p:sldId id="367" r:id="rId13"/>
    <p:sldId id="368" r:id="rId14"/>
    <p:sldId id="369" r:id="rId15"/>
    <p:sldId id="370" r:id="rId16"/>
    <p:sldId id="371" r:id="rId17"/>
    <p:sldId id="372" r:id="rId18"/>
    <p:sldId id="373" r:id="rId19"/>
    <p:sldId id="374" r:id="rId20"/>
    <p:sldId id="375" r:id="rId21"/>
    <p:sldId id="376" r:id="rId22"/>
  </p:sldIdLst>
  <p:sldSz cx="9144000" cy="6858000" type="screen4x3"/>
  <p:notesSz cx="7010400" cy="9296400"/>
  <p:custDataLst>
    <p:tags r:id="rId2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987">
          <p15:clr>
            <a:srgbClr val="A4A3A4"/>
          </p15:clr>
        </p15:guide>
        <p15:guide id="2" orient="horz" pos="4209">
          <p15:clr>
            <a:srgbClr val="A4A3A4"/>
          </p15:clr>
        </p15:guide>
        <p15:guide id="3" orient="horz" pos="375">
          <p15:clr>
            <a:srgbClr val="A4A3A4"/>
          </p15:clr>
        </p15:guide>
        <p15:guide id="4" orient="horz" pos="984">
          <p15:clr>
            <a:srgbClr val="A4A3A4"/>
          </p15:clr>
        </p15:guide>
        <p15:guide id="5" orient="horz" pos="1017">
          <p15:clr>
            <a:srgbClr val="A4A3A4"/>
          </p15:clr>
        </p15:guide>
        <p15:guide id="6" orient="horz" pos="3669">
          <p15:clr>
            <a:srgbClr val="A4A3A4"/>
          </p15:clr>
        </p15:guide>
        <p15:guide id="7" pos="332">
          <p15:clr>
            <a:srgbClr val="A4A3A4"/>
          </p15:clr>
        </p15:guide>
        <p15:guide id="8" pos="5418">
          <p15:clr>
            <a:srgbClr val="A4A3A4"/>
          </p15:clr>
        </p15:guide>
        <p15:guide id="9" pos="2773">
          <p15:clr>
            <a:srgbClr val="A4A3A4"/>
          </p15:clr>
        </p15:guide>
        <p15:guide id="10" pos="3007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11" userDrawn="1">
          <p15:clr>
            <a:srgbClr val="A4A3A4"/>
          </p15:clr>
        </p15:guide>
        <p15:guide id="2" pos="2160" userDrawn="1">
          <p15:clr>
            <a:srgbClr val="A4A3A4"/>
          </p15:clr>
        </p15:guide>
        <p15:guide id="3" orient="horz" pos="2929">
          <p15:clr>
            <a:srgbClr val="A4A3A4"/>
          </p15:clr>
        </p15:guide>
        <p15:guide id="4" pos="2208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0C0"/>
    <a:srgbClr val="FAA41A"/>
    <a:srgbClr val="424242"/>
    <a:srgbClr val="0076BE"/>
    <a:srgbClr val="5EAEE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123" autoAdjust="0"/>
    <p:restoredTop sz="82005" autoAdjust="0"/>
  </p:normalViewPr>
  <p:slideViewPr>
    <p:cSldViewPr snapToGrid="0" showGuides="1">
      <p:cViewPr varScale="1">
        <p:scale>
          <a:sx n="93" d="100"/>
          <a:sy n="93" d="100"/>
        </p:scale>
        <p:origin x="1122" y="84"/>
      </p:cViewPr>
      <p:guideLst>
        <p:guide orient="horz" pos="3987"/>
        <p:guide orient="horz" pos="4209"/>
        <p:guide orient="horz" pos="375"/>
        <p:guide orient="horz" pos="984"/>
        <p:guide orient="horz" pos="1017"/>
        <p:guide orient="horz" pos="3669"/>
        <p:guide pos="332"/>
        <p:guide pos="5418"/>
        <p:guide pos="2773"/>
        <p:guide pos="3007"/>
      </p:guideLst>
    </p:cSldViewPr>
  </p:slideViewPr>
  <p:outlineViewPr>
    <p:cViewPr>
      <p:scale>
        <a:sx n="33" d="100"/>
        <a:sy n="33" d="100"/>
      </p:scale>
      <p:origin x="0" y="-48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 showGuides="1">
      <p:cViewPr varScale="1">
        <p:scale>
          <a:sx n="88" d="100"/>
          <a:sy n="88" d="100"/>
        </p:scale>
        <p:origin x="3822" y="66"/>
      </p:cViewPr>
      <p:guideLst>
        <p:guide orient="horz" pos="2911"/>
        <p:guide pos="2160"/>
        <p:guide orient="horz" pos="2929"/>
        <p:guide pos="2208"/>
      </p:guideLst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tags" Target="tags/tag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handoutMaster" Target="handoutMasters/handoutMaster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notesMaster" Target="notesMasters/notesMaster1.xml"/><Relationship Id="rId28" Type="http://schemas.openxmlformats.org/officeDocument/2006/relationships/theme" Target="theme/theme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2620" tIns="46310" rIns="92620" bIns="4631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2620" tIns="46310" rIns="92620" bIns="46310" rtlCol="0"/>
          <a:lstStyle>
            <a:lvl1pPr algn="r">
              <a:defRPr sz="1200"/>
            </a:lvl1pPr>
          </a:lstStyle>
          <a:p>
            <a:fld id="{A7383D55-1D8E-47F0-8407-8CF902454C52}" type="datetimeFigureOut">
              <a:rPr lang="en-US" smtClean="0"/>
              <a:t>9/5/2017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6"/>
            <a:ext cx="3037840" cy="464820"/>
          </a:xfrm>
          <a:prstGeom prst="rect">
            <a:avLst/>
          </a:prstGeom>
        </p:spPr>
        <p:txBody>
          <a:bodyPr vert="horz" lIns="92620" tIns="46310" rIns="92620" bIns="4631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6"/>
            <a:ext cx="3037840" cy="464820"/>
          </a:xfrm>
          <a:prstGeom prst="rect">
            <a:avLst/>
          </a:prstGeom>
        </p:spPr>
        <p:txBody>
          <a:bodyPr vert="horz" lIns="92620" tIns="46310" rIns="92620" bIns="46310" rtlCol="0" anchor="b"/>
          <a:lstStyle>
            <a:lvl1pPr algn="r">
              <a:defRPr sz="1200"/>
            </a:lvl1pPr>
          </a:lstStyle>
          <a:p>
            <a:fld id="{30D73952-53CB-4D8F-B858-71DE4FE97A3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109251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2620" tIns="46310" rIns="92620" bIns="4631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2620" tIns="46310" rIns="92620" bIns="46310" rtlCol="0"/>
          <a:lstStyle>
            <a:lvl1pPr algn="r">
              <a:defRPr sz="1200"/>
            </a:lvl1pPr>
          </a:lstStyle>
          <a:p>
            <a:fld id="{26C5454E-9E81-4C99-A91B-42C07507225A}" type="datetimeFigureOut">
              <a:rPr lang="en-US" smtClean="0"/>
              <a:t>9/5/2017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2688" y="698500"/>
            <a:ext cx="4645025" cy="34845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620" tIns="46310" rIns="92620" bIns="4631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2620" tIns="46310" rIns="92620" bIns="4631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6"/>
            <a:ext cx="3037840" cy="464820"/>
          </a:xfrm>
          <a:prstGeom prst="rect">
            <a:avLst/>
          </a:prstGeom>
        </p:spPr>
        <p:txBody>
          <a:bodyPr vert="horz" lIns="92620" tIns="46310" rIns="92620" bIns="4631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6"/>
            <a:ext cx="3037840" cy="464820"/>
          </a:xfrm>
          <a:prstGeom prst="rect">
            <a:avLst/>
          </a:prstGeom>
        </p:spPr>
        <p:txBody>
          <a:bodyPr vert="horz" lIns="92620" tIns="46310" rIns="92620" bIns="46310" rtlCol="0" anchor="b"/>
          <a:lstStyle>
            <a:lvl1pPr algn="r">
              <a:defRPr sz="1200"/>
            </a:lvl1pPr>
          </a:lstStyle>
          <a:p>
            <a:fld id="{AA537934-768C-4C37-BAD1-E522F3AEBAF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59758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537934-768C-4C37-BAD1-E522F3AEBAF7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92946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537934-768C-4C37-BAD1-E522F3AEBAF7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607098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Preventative</a:t>
            </a:r>
            <a:r>
              <a:rPr lang="en-US" baseline="0" dirty="0"/>
              <a:t> maintenance is conducted bi-weekly and corrective maintenance as needed.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537934-768C-4C37-BAD1-E522F3AEBAF7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79161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537934-768C-4C37-BAD1-E522F3AEBAF7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80410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Beetles</a:t>
            </a:r>
            <a:r>
              <a:rPr lang="en-US" baseline="0" dirty="0"/>
              <a:t> are collected every 2 weeks, start and ending of sampling is dictated by when plants at the sites begin and end their growing season.  Our sites range from 6-10 collections/site/year.  Collected beetles are brought back into the lab for processing and identification.  Samples are then shipped to taxonomists…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09EDD4-76B0-2144-883C-A0FB16EB0411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75661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09EDD4-76B0-2144-883C-A0FB16EB0411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98904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Mosquitoes</a:t>
            </a:r>
            <a:r>
              <a:rPr lang="en-US" baseline="0" dirty="0"/>
              <a:t> are samples to gather data on species abundance, diversity, and pathogen presence.  Mosquitoes are sampled bi-weekly at core sites and monthly at relocatable sites.  Samples are transported from the field on dry ice, stored in ultra-low freezers in the lab, and then shipped to external laboratories for species identification and pathogen analyses.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537934-768C-4C37-BAD1-E522F3AEBAF7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00833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Ticks</a:t>
            </a:r>
            <a:r>
              <a:rPr lang="en-US" baseline="0" dirty="0"/>
              <a:t> are sampled at all sites at either 3 or 6 week intervals.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09EDD4-76B0-2144-883C-A0FB16EB0411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38176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Small mammal sampling is conducted around the new moon.  We</a:t>
            </a:r>
            <a:r>
              <a:rPr lang="en-US" baseline="0" dirty="0"/>
              <a:t> sampling monthly at c</a:t>
            </a:r>
            <a:r>
              <a:rPr lang="en-US" dirty="0"/>
              <a:t>ore sites (CPER and NIWO) and bi-monthly at </a:t>
            </a:r>
            <a:r>
              <a:rPr lang="en-US" dirty="0" err="1"/>
              <a:t>relocatables</a:t>
            </a:r>
            <a:r>
              <a:rPr lang="en-US" dirty="0"/>
              <a:t> (STER, RMNP).</a:t>
            </a:r>
            <a:r>
              <a:rPr lang="en-US" baseline="0" dirty="0"/>
              <a:t>  The goal is to conduct 6 trapping bouts at core sites and 4 at </a:t>
            </a:r>
            <a:r>
              <a:rPr lang="en-US" baseline="0" dirty="0" err="1"/>
              <a:t>relocatables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537934-768C-4C37-BAD1-E522F3AEBAF7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76051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09EDD4-76B0-2144-883C-A0FB16EB0411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2875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09EDD4-76B0-2144-883C-A0FB16EB0411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8667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3" Type="http://schemas.openxmlformats.org/officeDocument/2006/relationships/tags" Target="../tags/tag5.xml"/><Relationship Id="rId7" Type="http://schemas.openxmlformats.org/officeDocument/2006/relationships/image" Target="../media/image1.emf"/><Relationship Id="rId2" Type="http://schemas.openxmlformats.org/officeDocument/2006/relationships/tags" Target="../tags/tag4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4.jpeg"/><Relationship Id="rId4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jpe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6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9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8.bin"/><Relationship Id="rId4" Type="http://schemas.openxmlformats.org/officeDocument/2006/relationships/image" Target="../media/image17.jpe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6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5.bin"/><Relationship Id="rId4" Type="http://schemas.openxmlformats.org/officeDocument/2006/relationships/image" Target="../media/image5.jpe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7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6.bin"/><Relationship Id="rId4" Type="http://schemas.openxmlformats.org/officeDocument/2006/relationships/image" Target="../media/image6.jpe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8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7.bin"/><Relationship Id="rId4" Type="http://schemas.openxmlformats.org/officeDocument/2006/relationships/image" Target="../media/image7.jpe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06"/>
          <a:stretch/>
        </p:blipFill>
        <p:spPr>
          <a:xfrm>
            <a:off x="-1" y="2"/>
            <a:ext cx="9144001" cy="6376987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 bwMode="gray">
          <a:xfrm>
            <a:off x="1" y="2"/>
            <a:ext cx="4773613" cy="6376987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40000"/>
                </a:srgbClr>
              </a:gs>
              <a:gs pos="100000">
                <a:srgbClr val="000000">
                  <a:alpha val="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graphicFrame>
        <p:nvGraphicFramePr>
          <p:cNvPr id="4" name="Object 3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294529448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8" name="think-cell Slide" r:id="rId6" imgW="270" imgH="270" progId="TCLayout.ActiveDocument.1">
                  <p:embed/>
                </p:oleObj>
              </mc:Choice>
              <mc:Fallback>
                <p:oleObj name="think-cell Slide" r:id="rId6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1968251" y="6510528"/>
            <a:ext cx="923544" cy="20623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>
                <a:solidFill>
                  <a:schemeClr val="tx1">
                    <a:lumMod val="40000"/>
                    <a:lumOff val="60000"/>
                  </a:schemeClr>
                </a:solidFill>
              </a:defRPr>
            </a:lvl1pPr>
          </a:lstStyle>
          <a:p>
            <a:fld id="{877B51CD-CB4F-419A-B9D1-3A432DC93F5B}" type="datetime1">
              <a:rPr lang="en-US" smtClean="0"/>
              <a:pPr/>
              <a:t>9/5/2017</a:t>
            </a:fld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23199" y="6510528"/>
            <a:ext cx="4754880" cy="2103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b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 </a:t>
            </a:r>
            <a:endParaRPr lang="en-US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437899" y="6510528"/>
            <a:ext cx="558799" cy="206236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000" b="0">
                <a:solidFill>
                  <a:schemeClr val="tx1"/>
                </a:solidFill>
              </a:defRPr>
            </a:lvl1pPr>
          </a:lstStyle>
          <a:p>
            <a:fld id="{47A9008A-481B-4F65-A514-1AA65EA0FD5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0" name="Rectangle 19"/>
          <p:cNvSpPr/>
          <p:nvPr/>
        </p:nvSpPr>
        <p:spPr bwMode="gray">
          <a:xfrm>
            <a:off x="0" y="3483864"/>
            <a:ext cx="9144000" cy="2386584"/>
          </a:xfrm>
          <a:prstGeom prst="rect">
            <a:avLst/>
          </a:prstGeom>
          <a:solidFill>
            <a:srgbClr val="424242">
              <a:alpha val="8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466344" y="457200"/>
            <a:ext cx="3355848" cy="22479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chemeClr val="bg1"/>
                </a:solidFill>
              </a:defRPr>
            </a:lvl1pPr>
            <a:lvl2pPr marL="287338" indent="0">
              <a:buNone/>
              <a:defRPr>
                <a:solidFill>
                  <a:schemeClr val="bg1"/>
                </a:solidFill>
              </a:defRPr>
            </a:lvl2pPr>
            <a:lvl3pPr marL="515938" indent="0">
              <a:buNone/>
              <a:defRPr>
                <a:solidFill>
                  <a:schemeClr val="bg1"/>
                </a:solidFill>
              </a:defRPr>
            </a:lvl3pPr>
            <a:lvl4pPr marL="744538" indent="0">
              <a:buNone/>
              <a:defRPr>
                <a:solidFill>
                  <a:schemeClr val="bg1"/>
                </a:solidFill>
              </a:defRPr>
            </a:lvl4pPr>
            <a:lvl5pPr marL="973138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Presenter’s Name goes here</a:t>
            </a:r>
          </a:p>
          <a:p>
            <a:pPr lvl="0"/>
            <a:r>
              <a:rPr lang="en-US" dirty="0"/>
              <a:t>Presenter’s title</a:t>
            </a:r>
          </a:p>
          <a:p>
            <a:pPr lvl="0"/>
            <a:r>
              <a:rPr lang="en-US" dirty="0"/>
              <a:t>Location </a:t>
            </a:r>
          </a:p>
          <a:p>
            <a:pPr lvl="0"/>
            <a:r>
              <a:rPr lang="en-US" dirty="0"/>
              <a:t>Date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white">
          <a:xfrm>
            <a:off x="466344" y="3483864"/>
            <a:ext cx="8211312" cy="1472184"/>
          </a:xfrm>
        </p:spPr>
        <p:txBody>
          <a:bodyPr anchor="b" anchorCtr="0">
            <a:noAutofit/>
          </a:bodyPr>
          <a:lstStyle>
            <a:lvl1pPr>
              <a:defRPr sz="4000" b="0">
                <a:solidFill>
                  <a:srgbClr val="5EAEE0"/>
                </a:solidFill>
              </a:defRPr>
            </a:lvl1pPr>
          </a:lstStyle>
          <a:p>
            <a:r>
              <a:rPr lang="en-US" dirty="0"/>
              <a:t>Click to Insert Title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66344" y="5082579"/>
            <a:ext cx="8056564" cy="369332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National Ecological Observatory Network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70650" y="5400881"/>
            <a:ext cx="8693151" cy="246221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i="1" dirty="0">
                <a:solidFill>
                  <a:schemeClr val="bg1"/>
                </a:solidFill>
              </a:rPr>
              <a:t>A project sponsored by the National Science Foundation and </a:t>
            </a:r>
            <a:r>
              <a:rPr lang="en-US" sz="1000" i="1" dirty="0" smtClean="0">
                <a:solidFill>
                  <a:schemeClr val="bg1"/>
                </a:solidFill>
              </a:rPr>
              <a:t>proudly operated by Battelle</a:t>
            </a:r>
            <a:endParaRPr lang="en-US" sz="1000" i="1" dirty="0">
              <a:solidFill>
                <a:schemeClr val="bg1"/>
              </a:solidFill>
            </a:endParaRPr>
          </a:p>
        </p:txBody>
      </p:sp>
      <p:graphicFrame>
        <p:nvGraphicFramePr>
          <p:cNvPr id="15" name="Object 14" hidden="1"/>
          <p:cNvGraphicFramePr>
            <a:graphicFrameLocks noChangeAspect="1"/>
          </p:cNvGraphicFramePr>
          <p:nvPr userDrawn="1"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3803849330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9" name="think-cell Slide" r:id="rId8" imgW="270" imgH="270" progId="TCLayout.ActiveDocument.1">
                  <p:embed/>
                </p:oleObj>
              </mc:Choice>
              <mc:Fallback>
                <p:oleObj name="think-cell Slide" r:id="rId8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TextBox 18" descr="CONFIDENTIAL_TAG_0xFFEE"/>
          <p:cNvSpPr txBox="1"/>
          <p:nvPr userDrawn="1"/>
        </p:nvSpPr>
        <p:spPr>
          <a:xfrm>
            <a:off x="544513" y="180000"/>
            <a:ext cx="4752265" cy="169277"/>
          </a:xfrm>
          <a:prstGeom prst="rect">
            <a:avLst/>
          </a:prstGeom>
          <a:noFill/>
          <a:effectLst>
            <a:glow>
              <a:srgbClr val="000000"/>
            </a:glow>
          </a:effectLst>
        </p:spPr>
        <p:txBody>
          <a:bodyPr vert="horz" wrap="square" lIns="0" tIns="0" rIns="0" bIns="4572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56437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hd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06"/>
          <a:stretch/>
        </p:blipFill>
        <p:spPr>
          <a:xfrm>
            <a:off x="-1" y="2"/>
            <a:ext cx="9144001" cy="6376987"/>
          </a:xfrm>
          <a:prstGeom prst="rect">
            <a:avLst/>
          </a:prstGeom>
        </p:spPr>
      </p:pic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1968251" y="6510528"/>
            <a:ext cx="923544" cy="20623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>
                <a:solidFill>
                  <a:schemeClr val="tx1">
                    <a:lumMod val="40000"/>
                    <a:lumOff val="60000"/>
                  </a:schemeClr>
                </a:solidFill>
              </a:defRPr>
            </a:lvl1pPr>
          </a:lstStyle>
          <a:p>
            <a:fld id="{609411A2-0057-4B5D-AE0F-C439A89354DB}" type="datetime1">
              <a:rPr lang="en-US" smtClean="0"/>
              <a:pPr/>
              <a:t>9/5/2017</a:t>
            </a:fld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23199" y="6510528"/>
            <a:ext cx="4754880" cy="2103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b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 </a:t>
            </a:r>
            <a:endParaRPr lang="en-US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437899" y="6510528"/>
            <a:ext cx="558799" cy="206236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000" b="0">
                <a:solidFill>
                  <a:schemeClr val="tx1"/>
                </a:solidFill>
              </a:defRPr>
            </a:lvl1pPr>
          </a:lstStyle>
          <a:p>
            <a:fld id="{47A9008A-481B-4F65-A514-1AA65EA0FD5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Box 13" descr="CONFIDENTIAL_TAG_0xFFEE"/>
          <p:cNvSpPr txBox="1"/>
          <p:nvPr userDrawn="1"/>
        </p:nvSpPr>
        <p:spPr>
          <a:xfrm>
            <a:off x="544513" y="180000"/>
            <a:ext cx="4752265" cy="169277"/>
          </a:xfrm>
          <a:prstGeom prst="rect">
            <a:avLst/>
          </a:prstGeom>
          <a:noFill/>
          <a:effectLst>
            <a:glow>
              <a:srgbClr val="000000"/>
            </a:glow>
          </a:effectLst>
        </p:spPr>
        <p:txBody>
          <a:bodyPr vert="horz" wrap="square" lIns="0" tIns="0" rIns="0" bIns="4572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26" name="Rectangle 25"/>
          <p:cNvSpPr/>
          <p:nvPr userDrawn="1"/>
        </p:nvSpPr>
        <p:spPr bwMode="gray">
          <a:xfrm>
            <a:off x="0" y="3483864"/>
            <a:ext cx="9144000" cy="2386584"/>
          </a:xfrm>
          <a:prstGeom prst="rect">
            <a:avLst/>
          </a:prstGeom>
          <a:solidFill>
            <a:srgbClr val="424242">
              <a:alpha val="8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Text Placeholder 7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466344" y="457200"/>
            <a:ext cx="3355848" cy="22479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chemeClr val="bg1"/>
                </a:solidFill>
              </a:defRPr>
            </a:lvl1pPr>
            <a:lvl2pPr marL="287338" indent="0">
              <a:buNone/>
              <a:defRPr>
                <a:solidFill>
                  <a:schemeClr val="bg1"/>
                </a:solidFill>
              </a:defRPr>
            </a:lvl2pPr>
            <a:lvl3pPr marL="515938" indent="0">
              <a:buNone/>
              <a:defRPr>
                <a:solidFill>
                  <a:schemeClr val="bg1"/>
                </a:solidFill>
              </a:defRPr>
            </a:lvl3pPr>
            <a:lvl4pPr marL="744538" indent="0">
              <a:buNone/>
              <a:defRPr>
                <a:solidFill>
                  <a:schemeClr val="bg1"/>
                </a:solidFill>
              </a:defRPr>
            </a:lvl4pPr>
            <a:lvl5pPr marL="973138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Presenter’s Name goes here</a:t>
            </a:r>
          </a:p>
          <a:p>
            <a:pPr lvl="0"/>
            <a:r>
              <a:rPr lang="en-US" dirty="0"/>
              <a:t>Presenter’s title</a:t>
            </a:r>
          </a:p>
          <a:p>
            <a:pPr lvl="0"/>
            <a:r>
              <a:rPr lang="en-US" dirty="0"/>
              <a:t>Location </a:t>
            </a:r>
          </a:p>
          <a:p>
            <a:pPr lvl="0"/>
            <a:r>
              <a:rPr lang="en-US" dirty="0"/>
              <a:t>Date</a:t>
            </a:r>
          </a:p>
        </p:txBody>
      </p:sp>
      <p:sp>
        <p:nvSpPr>
          <p:cNvPr id="28" name="Title 1"/>
          <p:cNvSpPr>
            <a:spLocks noGrp="1"/>
          </p:cNvSpPr>
          <p:nvPr>
            <p:ph type="ctrTitle" hasCustomPrompt="1"/>
          </p:nvPr>
        </p:nvSpPr>
        <p:spPr bwMode="white">
          <a:xfrm>
            <a:off x="466344" y="3483864"/>
            <a:ext cx="8211312" cy="1472184"/>
          </a:xfrm>
        </p:spPr>
        <p:txBody>
          <a:bodyPr anchor="b" anchorCtr="0">
            <a:noAutofit/>
          </a:bodyPr>
          <a:lstStyle>
            <a:lvl1pPr>
              <a:defRPr sz="4000" b="0">
                <a:solidFill>
                  <a:srgbClr val="5EAEE0"/>
                </a:solidFill>
              </a:defRPr>
            </a:lvl1pPr>
          </a:lstStyle>
          <a:p>
            <a:r>
              <a:rPr lang="en-US" dirty="0"/>
              <a:t>Click to Insert Title</a:t>
            </a:r>
          </a:p>
        </p:txBody>
      </p:sp>
      <p:sp>
        <p:nvSpPr>
          <p:cNvPr id="29" name="TextBox 28"/>
          <p:cNvSpPr txBox="1"/>
          <p:nvPr userDrawn="1"/>
        </p:nvSpPr>
        <p:spPr>
          <a:xfrm>
            <a:off x="466344" y="5082579"/>
            <a:ext cx="8056564" cy="369332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National Ecological Observatory Network</a:t>
            </a:r>
          </a:p>
        </p:txBody>
      </p:sp>
      <p:sp>
        <p:nvSpPr>
          <p:cNvPr id="30" name="TextBox 29"/>
          <p:cNvSpPr txBox="1"/>
          <p:nvPr userDrawn="1"/>
        </p:nvSpPr>
        <p:spPr>
          <a:xfrm>
            <a:off x="470650" y="5400881"/>
            <a:ext cx="8693151" cy="246221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i="1" dirty="0">
                <a:solidFill>
                  <a:schemeClr val="bg1"/>
                </a:solidFill>
              </a:rPr>
              <a:t>A project sponsored by the National Science Foundation and </a:t>
            </a:r>
            <a:r>
              <a:rPr lang="en-US" sz="1000" i="1" dirty="0" smtClean="0">
                <a:solidFill>
                  <a:schemeClr val="bg1"/>
                </a:solidFill>
              </a:rPr>
              <a:t>proudly operated by Battelle</a:t>
            </a:r>
            <a:endParaRPr lang="en-US" sz="10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9082964"/>
      </p:ext>
    </p:extLst>
  </p:cSld>
  <p:clrMapOvr>
    <a:masterClrMapping/>
  </p:clrMapOvr>
  <p:hf hd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a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/>
          <p:cNvGrpSpPr/>
          <p:nvPr/>
        </p:nvGrpSpPr>
        <p:grpSpPr>
          <a:xfrm>
            <a:off x="453543" y="3563772"/>
            <a:ext cx="8236914" cy="45719"/>
            <a:chOff x="453543" y="3563772"/>
            <a:chExt cx="8236914" cy="45719"/>
          </a:xfrm>
        </p:grpSpPr>
        <p:sp>
          <p:nvSpPr>
            <p:cNvPr id="24" name="Rectangle 23"/>
            <p:cNvSpPr/>
            <p:nvPr/>
          </p:nvSpPr>
          <p:spPr bwMode="auto">
            <a:xfrm flipH="1">
              <a:off x="4572000" y="3563772"/>
              <a:ext cx="4118457" cy="45719"/>
            </a:xfrm>
            <a:prstGeom prst="rect">
              <a:avLst/>
            </a:prstGeom>
            <a:gradFill flip="none" rotWithShape="1">
              <a:gsLst>
                <a:gs pos="0">
                  <a:schemeClr val="bg1"/>
                </a:gs>
                <a:gs pos="79000">
                  <a:schemeClr val="bg2"/>
                </a:gs>
              </a:gsLst>
              <a:lin ang="0" scaled="1"/>
              <a:tileRect/>
            </a:gra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6" name="Rectangle 25"/>
            <p:cNvSpPr/>
            <p:nvPr/>
          </p:nvSpPr>
          <p:spPr bwMode="auto">
            <a:xfrm flipH="1">
              <a:off x="453543" y="3563772"/>
              <a:ext cx="4118457" cy="45719"/>
            </a:xfrm>
            <a:prstGeom prst="rect">
              <a:avLst/>
            </a:prstGeom>
            <a:gradFill flip="none" rotWithShape="1">
              <a:gsLst>
                <a:gs pos="0">
                  <a:schemeClr val="bg1"/>
                </a:gs>
                <a:gs pos="79000">
                  <a:schemeClr val="bg2"/>
                </a:gs>
              </a:gsLst>
              <a:lin ang="10800000" scaled="1"/>
              <a:tileRect/>
            </a:gra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4547705" y="1233839"/>
            <a:ext cx="48589" cy="4822179"/>
            <a:chOff x="4547705" y="1233839"/>
            <a:chExt cx="48589" cy="4822179"/>
          </a:xfrm>
        </p:grpSpPr>
        <p:sp>
          <p:nvSpPr>
            <p:cNvPr id="32" name="Rectangle 31"/>
            <p:cNvSpPr/>
            <p:nvPr/>
          </p:nvSpPr>
          <p:spPr bwMode="auto">
            <a:xfrm rot="5400000" flipH="1">
              <a:off x="3366455" y="4826179"/>
              <a:ext cx="2411089" cy="48589"/>
            </a:xfrm>
            <a:prstGeom prst="rect">
              <a:avLst/>
            </a:prstGeom>
            <a:gradFill flip="none" rotWithShape="1">
              <a:gsLst>
                <a:gs pos="0">
                  <a:schemeClr val="bg1"/>
                </a:gs>
                <a:gs pos="79000">
                  <a:schemeClr val="bg2"/>
                </a:gs>
              </a:gsLst>
              <a:lin ang="0" scaled="1"/>
              <a:tileRect/>
            </a:gra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3" name="Rectangle 32"/>
            <p:cNvSpPr/>
            <p:nvPr/>
          </p:nvSpPr>
          <p:spPr bwMode="auto">
            <a:xfrm rot="5400000" flipH="1">
              <a:off x="3366455" y="2415089"/>
              <a:ext cx="2411089" cy="48589"/>
            </a:xfrm>
            <a:prstGeom prst="rect">
              <a:avLst/>
            </a:prstGeom>
            <a:gradFill flip="none" rotWithShape="1">
              <a:gsLst>
                <a:gs pos="0">
                  <a:schemeClr val="bg1"/>
                </a:gs>
                <a:gs pos="79000">
                  <a:schemeClr val="bg2"/>
                </a:gs>
              </a:gsLst>
              <a:lin ang="10800000" scaled="1"/>
              <a:tileRect/>
            </a:gra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66344" y="1865376"/>
            <a:ext cx="3857625" cy="1664208"/>
          </a:xfrm>
        </p:spPr>
        <p:txBody>
          <a:bodyPr>
            <a:noAutofit/>
          </a:bodyPr>
          <a:lstStyle>
            <a:lvl1pPr marL="171450" indent="-171450">
              <a:spcAft>
                <a:spcPts val="0"/>
              </a:spcAft>
              <a:defRPr sz="1600">
                <a:solidFill>
                  <a:schemeClr val="tx1"/>
                </a:solidFill>
              </a:defRPr>
            </a:lvl1pPr>
            <a:lvl2pPr>
              <a:spcAft>
                <a:spcPts val="0"/>
              </a:spcAft>
              <a:defRPr sz="1400">
                <a:solidFill>
                  <a:schemeClr val="tx1"/>
                </a:solidFill>
              </a:defRPr>
            </a:lvl2pPr>
            <a:lvl3pPr>
              <a:spcAft>
                <a:spcPts val="0"/>
              </a:spcAft>
              <a:defRPr sz="1200">
                <a:solidFill>
                  <a:schemeClr val="tx1"/>
                </a:solidFill>
              </a:defRPr>
            </a:lvl3pPr>
            <a:lvl4pPr>
              <a:spcAft>
                <a:spcPts val="0"/>
              </a:spcAft>
              <a:defRPr sz="12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4828032" y="1865376"/>
            <a:ext cx="3858768" cy="1664208"/>
          </a:xfrm>
        </p:spPr>
        <p:txBody>
          <a:bodyPr>
            <a:noAutofit/>
          </a:bodyPr>
          <a:lstStyle>
            <a:lvl1pPr marL="171450" indent="-171450">
              <a:spcAft>
                <a:spcPts val="0"/>
              </a:spcAft>
              <a:defRPr sz="1600">
                <a:solidFill>
                  <a:schemeClr val="tx1"/>
                </a:solidFill>
              </a:defRPr>
            </a:lvl1pPr>
            <a:lvl2pPr>
              <a:spcAft>
                <a:spcPts val="0"/>
              </a:spcAft>
              <a:defRPr sz="1400">
                <a:solidFill>
                  <a:schemeClr val="tx1"/>
                </a:solidFill>
              </a:defRPr>
            </a:lvl2pPr>
            <a:lvl3pPr>
              <a:spcAft>
                <a:spcPts val="0"/>
              </a:spcAft>
              <a:defRPr sz="1200">
                <a:solidFill>
                  <a:schemeClr val="tx1"/>
                </a:solidFill>
              </a:defRPr>
            </a:lvl3pPr>
            <a:lvl4pPr>
              <a:spcAft>
                <a:spcPts val="0"/>
              </a:spcAft>
              <a:defRPr sz="12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3" name="Text Placeholder 22"/>
          <p:cNvSpPr>
            <a:spLocks noGrp="1"/>
          </p:cNvSpPr>
          <p:nvPr>
            <p:ph type="body" sz="quarter" idx="13" hasCustomPrompt="1"/>
          </p:nvPr>
        </p:nvSpPr>
        <p:spPr>
          <a:xfrm>
            <a:off x="466344" y="4169664"/>
            <a:ext cx="3857625" cy="1660672"/>
          </a:xfrm>
        </p:spPr>
        <p:txBody>
          <a:bodyPr/>
          <a:lstStyle>
            <a:lvl1pPr marL="171450" indent="-171450">
              <a:spcAft>
                <a:spcPts val="0"/>
              </a:spcAft>
              <a:defRPr sz="1600">
                <a:solidFill>
                  <a:schemeClr val="tx1"/>
                </a:solidFill>
              </a:defRPr>
            </a:lvl1pPr>
            <a:lvl2pPr>
              <a:spcAft>
                <a:spcPts val="0"/>
              </a:spcAft>
              <a:defRPr sz="1400">
                <a:solidFill>
                  <a:schemeClr val="tx1"/>
                </a:solidFill>
              </a:defRPr>
            </a:lvl2pPr>
            <a:lvl3pPr>
              <a:spcAft>
                <a:spcPts val="0"/>
              </a:spcAft>
              <a:defRPr sz="1200">
                <a:solidFill>
                  <a:schemeClr val="tx1"/>
                </a:solidFill>
              </a:defRPr>
            </a:lvl3pPr>
            <a:lvl4pPr>
              <a:spcAft>
                <a:spcPts val="0"/>
              </a:spcAft>
              <a:defRPr sz="1200"/>
            </a:lvl4pPr>
            <a:lvl5pPr>
              <a:spcAft>
                <a:spcPts val="0"/>
              </a:spcAft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4" hasCustomPrompt="1"/>
          </p:nvPr>
        </p:nvSpPr>
        <p:spPr>
          <a:xfrm>
            <a:off x="4828032" y="4169664"/>
            <a:ext cx="3858768" cy="1664208"/>
          </a:xfrm>
        </p:spPr>
        <p:txBody>
          <a:bodyPr/>
          <a:lstStyle>
            <a:lvl1pPr marL="171450" indent="-171450">
              <a:spcAft>
                <a:spcPts val="0"/>
              </a:spcAft>
              <a:defRPr sz="1600">
                <a:solidFill>
                  <a:schemeClr val="tx1"/>
                </a:solidFill>
              </a:defRPr>
            </a:lvl1pPr>
            <a:lvl2pPr>
              <a:spcAft>
                <a:spcPts val="0"/>
              </a:spcAft>
              <a:defRPr sz="1400">
                <a:solidFill>
                  <a:schemeClr val="tx1"/>
                </a:solidFill>
              </a:defRPr>
            </a:lvl2pPr>
            <a:lvl3pPr>
              <a:spcAft>
                <a:spcPts val="0"/>
              </a:spcAft>
              <a:defRPr sz="1200">
                <a:solidFill>
                  <a:schemeClr val="tx1"/>
                </a:solidFill>
              </a:defRPr>
            </a:lvl3pPr>
            <a:lvl4pPr>
              <a:spcAft>
                <a:spcPts val="0"/>
              </a:spcAft>
              <a:defRPr sz="1200"/>
            </a:lvl4pPr>
            <a:lvl5pPr>
              <a:spcAft>
                <a:spcPts val="0"/>
              </a:spcAft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8" name="Title 27"/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0" name="Text Placeholder 39"/>
          <p:cNvSpPr>
            <a:spLocks noGrp="1"/>
          </p:cNvSpPr>
          <p:nvPr>
            <p:ph type="body" sz="quarter" idx="18"/>
          </p:nvPr>
        </p:nvSpPr>
        <p:spPr>
          <a:xfrm>
            <a:off x="466344" y="1481328"/>
            <a:ext cx="3858820" cy="304676"/>
          </a:xfrm>
        </p:spPr>
        <p:txBody>
          <a:bodyPr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2"/>
                </a:solidFill>
              </a:defRPr>
            </a:lvl1pPr>
            <a:lvl2pPr marL="287337" indent="0">
              <a:buNone/>
              <a:defRPr b="1">
                <a:solidFill>
                  <a:schemeClr val="accent2"/>
                </a:solidFill>
              </a:defRPr>
            </a:lvl2pPr>
            <a:lvl3pPr marL="515938" indent="0">
              <a:buNone/>
              <a:defRPr b="1">
                <a:solidFill>
                  <a:schemeClr val="accent2"/>
                </a:solidFill>
              </a:defRPr>
            </a:lvl3pPr>
            <a:lvl4pPr marL="742950" indent="0">
              <a:buNone/>
              <a:defRPr b="1">
                <a:solidFill>
                  <a:schemeClr val="accent2"/>
                </a:solidFill>
              </a:defRPr>
            </a:lvl4pPr>
            <a:lvl5pPr marL="973138" indent="0">
              <a:buNone/>
              <a:defRPr b="1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1" name="Text Placeholder 39"/>
          <p:cNvSpPr>
            <a:spLocks noGrp="1"/>
          </p:cNvSpPr>
          <p:nvPr>
            <p:ph type="body" sz="quarter" idx="19"/>
          </p:nvPr>
        </p:nvSpPr>
        <p:spPr>
          <a:xfrm>
            <a:off x="4828032" y="1481328"/>
            <a:ext cx="3858768" cy="304676"/>
          </a:xfrm>
        </p:spPr>
        <p:txBody>
          <a:bodyPr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2"/>
                </a:solidFill>
              </a:defRPr>
            </a:lvl1pPr>
            <a:lvl2pPr marL="287337" indent="0">
              <a:buNone/>
              <a:defRPr b="1">
                <a:solidFill>
                  <a:schemeClr val="accent2"/>
                </a:solidFill>
              </a:defRPr>
            </a:lvl2pPr>
            <a:lvl3pPr marL="515938" indent="0">
              <a:buNone/>
              <a:defRPr b="1">
                <a:solidFill>
                  <a:schemeClr val="accent2"/>
                </a:solidFill>
              </a:defRPr>
            </a:lvl3pPr>
            <a:lvl4pPr marL="742950" indent="0">
              <a:buNone/>
              <a:defRPr b="1">
                <a:solidFill>
                  <a:schemeClr val="accent2"/>
                </a:solidFill>
              </a:defRPr>
            </a:lvl4pPr>
            <a:lvl5pPr marL="973138" indent="0">
              <a:buNone/>
              <a:defRPr b="1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2" name="Text Placeholder 39"/>
          <p:cNvSpPr>
            <a:spLocks noGrp="1"/>
          </p:cNvSpPr>
          <p:nvPr>
            <p:ph type="body" sz="quarter" idx="20"/>
          </p:nvPr>
        </p:nvSpPr>
        <p:spPr>
          <a:xfrm>
            <a:off x="466344" y="3767328"/>
            <a:ext cx="3860479" cy="304676"/>
          </a:xfrm>
        </p:spPr>
        <p:txBody>
          <a:bodyPr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2"/>
                </a:solidFill>
              </a:defRPr>
            </a:lvl1pPr>
            <a:lvl2pPr marL="287337" indent="0">
              <a:buNone/>
              <a:defRPr b="1">
                <a:solidFill>
                  <a:schemeClr val="accent2"/>
                </a:solidFill>
              </a:defRPr>
            </a:lvl2pPr>
            <a:lvl3pPr marL="515938" indent="0">
              <a:buNone/>
              <a:defRPr b="1">
                <a:solidFill>
                  <a:schemeClr val="accent2"/>
                </a:solidFill>
              </a:defRPr>
            </a:lvl3pPr>
            <a:lvl4pPr marL="742950" indent="0">
              <a:buNone/>
              <a:defRPr b="1">
                <a:solidFill>
                  <a:schemeClr val="accent2"/>
                </a:solidFill>
              </a:defRPr>
            </a:lvl4pPr>
            <a:lvl5pPr marL="973138" indent="0">
              <a:buNone/>
              <a:defRPr b="1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3" name="Text Placeholder 39"/>
          <p:cNvSpPr>
            <a:spLocks noGrp="1"/>
          </p:cNvSpPr>
          <p:nvPr>
            <p:ph type="body" sz="quarter" idx="21"/>
          </p:nvPr>
        </p:nvSpPr>
        <p:spPr>
          <a:xfrm>
            <a:off x="4828032" y="3767328"/>
            <a:ext cx="3858768" cy="304676"/>
          </a:xfrm>
        </p:spPr>
        <p:txBody>
          <a:bodyPr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2"/>
                </a:solidFill>
              </a:defRPr>
            </a:lvl1pPr>
            <a:lvl2pPr marL="287337" indent="0">
              <a:buNone/>
              <a:defRPr b="1">
                <a:solidFill>
                  <a:schemeClr val="accent2"/>
                </a:solidFill>
              </a:defRPr>
            </a:lvl2pPr>
            <a:lvl3pPr marL="515938" indent="0">
              <a:buNone/>
              <a:defRPr b="1">
                <a:solidFill>
                  <a:schemeClr val="accent2"/>
                </a:solidFill>
              </a:defRPr>
            </a:lvl3pPr>
            <a:lvl4pPr marL="742950" indent="0">
              <a:buNone/>
              <a:defRPr b="1">
                <a:solidFill>
                  <a:schemeClr val="accent2"/>
                </a:solidFill>
              </a:defRPr>
            </a:lvl4pPr>
            <a:lvl5pPr marL="973138" indent="0">
              <a:buNone/>
              <a:defRPr b="1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Date Placeholder 3"/>
          <p:cNvSpPr>
            <a:spLocks noGrp="1"/>
          </p:cNvSpPr>
          <p:nvPr>
            <p:ph type="dt" sz="half" idx="22"/>
          </p:nvPr>
        </p:nvSpPr>
        <p:spPr>
          <a:xfrm>
            <a:off x="1968251" y="6510528"/>
            <a:ext cx="923544" cy="20623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>
                <a:solidFill>
                  <a:schemeClr val="tx1">
                    <a:lumMod val="40000"/>
                    <a:lumOff val="60000"/>
                  </a:schemeClr>
                </a:solidFill>
              </a:defRPr>
            </a:lvl1pPr>
          </a:lstStyle>
          <a:p>
            <a:fld id="{611781BA-40BD-4733-9F3B-E5D3110E1532}" type="datetime1">
              <a:rPr lang="en-US" smtClean="0"/>
              <a:t>9/5/2017</a:t>
            </a:fld>
            <a:endParaRPr lang="en-US" dirty="0"/>
          </a:p>
        </p:txBody>
      </p:sp>
      <p:sp>
        <p:nvSpPr>
          <p:cNvPr id="2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23199" y="6510528"/>
            <a:ext cx="4754880" cy="2103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Add data classification or delete this footer</a:t>
            </a:r>
            <a:endParaRPr lang="en-US" dirty="0"/>
          </a:p>
        </p:txBody>
      </p:sp>
      <p:sp>
        <p:nvSpPr>
          <p:cNvPr id="34" name="Slide Number Placeholder 5"/>
          <p:cNvSpPr>
            <a:spLocks noGrp="1"/>
          </p:cNvSpPr>
          <p:nvPr>
            <p:ph type="sldNum" sz="quarter" idx="23"/>
          </p:nvPr>
        </p:nvSpPr>
        <p:spPr>
          <a:xfrm>
            <a:off x="1437899" y="6510528"/>
            <a:ext cx="558799" cy="206236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000" b="0">
                <a:solidFill>
                  <a:schemeClr val="tx1"/>
                </a:solidFill>
              </a:defRPr>
            </a:lvl1pPr>
          </a:lstStyle>
          <a:p>
            <a:fld id="{47A9008A-481B-4F65-A514-1AA65EA0FD53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29" name="Group 28"/>
          <p:cNvGrpSpPr/>
          <p:nvPr userDrawn="1"/>
        </p:nvGrpSpPr>
        <p:grpSpPr>
          <a:xfrm>
            <a:off x="453543" y="3563772"/>
            <a:ext cx="8236914" cy="45719"/>
            <a:chOff x="453543" y="3563772"/>
            <a:chExt cx="8236914" cy="45719"/>
          </a:xfrm>
        </p:grpSpPr>
        <p:sp>
          <p:nvSpPr>
            <p:cNvPr id="30" name="Rectangle 29"/>
            <p:cNvSpPr/>
            <p:nvPr/>
          </p:nvSpPr>
          <p:spPr bwMode="auto">
            <a:xfrm flipH="1">
              <a:off x="4572000" y="3563772"/>
              <a:ext cx="4118457" cy="45719"/>
            </a:xfrm>
            <a:prstGeom prst="rect">
              <a:avLst/>
            </a:prstGeom>
            <a:gradFill flip="none" rotWithShape="1">
              <a:gsLst>
                <a:gs pos="0">
                  <a:schemeClr val="bg1"/>
                </a:gs>
                <a:gs pos="79000">
                  <a:schemeClr val="bg2"/>
                </a:gs>
              </a:gsLst>
              <a:lin ang="0" scaled="1"/>
              <a:tileRect/>
            </a:gra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1" name="Rectangle 30"/>
            <p:cNvSpPr/>
            <p:nvPr/>
          </p:nvSpPr>
          <p:spPr bwMode="auto">
            <a:xfrm flipH="1">
              <a:off x="453543" y="3563772"/>
              <a:ext cx="4118457" cy="45719"/>
            </a:xfrm>
            <a:prstGeom prst="rect">
              <a:avLst/>
            </a:prstGeom>
            <a:gradFill flip="none" rotWithShape="1">
              <a:gsLst>
                <a:gs pos="0">
                  <a:schemeClr val="bg1"/>
                </a:gs>
                <a:gs pos="79000">
                  <a:schemeClr val="bg2"/>
                </a:gs>
              </a:gsLst>
              <a:lin ang="10800000" scaled="1"/>
              <a:tileRect/>
            </a:gra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35" name="Group 34"/>
          <p:cNvGrpSpPr/>
          <p:nvPr userDrawn="1"/>
        </p:nvGrpSpPr>
        <p:grpSpPr>
          <a:xfrm>
            <a:off x="4547705" y="1233839"/>
            <a:ext cx="48589" cy="4822179"/>
            <a:chOff x="4547705" y="1233839"/>
            <a:chExt cx="48589" cy="4822179"/>
          </a:xfrm>
        </p:grpSpPr>
        <p:sp>
          <p:nvSpPr>
            <p:cNvPr id="36" name="Rectangle 35"/>
            <p:cNvSpPr/>
            <p:nvPr/>
          </p:nvSpPr>
          <p:spPr bwMode="auto">
            <a:xfrm rot="5400000" flipH="1">
              <a:off x="3366455" y="4826179"/>
              <a:ext cx="2411089" cy="48589"/>
            </a:xfrm>
            <a:prstGeom prst="rect">
              <a:avLst/>
            </a:prstGeom>
            <a:gradFill flip="none" rotWithShape="1">
              <a:gsLst>
                <a:gs pos="0">
                  <a:schemeClr val="bg1"/>
                </a:gs>
                <a:gs pos="79000">
                  <a:schemeClr val="bg2"/>
                </a:gs>
              </a:gsLst>
              <a:lin ang="0" scaled="1"/>
              <a:tileRect/>
            </a:gra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7" name="Rectangle 36"/>
            <p:cNvSpPr/>
            <p:nvPr/>
          </p:nvSpPr>
          <p:spPr bwMode="auto">
            <a:xfrm rot="5400000" flipH="1">
              <a:off x="3366455" y="2415089"/>
              <a:ext cx="2411089" cy="48589"/>
            </a:xfrm>
            <a:prstGeom prst="rect">
              <a:avLst/>
            </a:prstGeom>
            <a:gradFill flip="none" rotWithShape="1">
              <a:gsLst>
                <a:gs pos="0">
                  <a:schemeClr val="bg1"/>
                </a:gs>
                <a:gs pos="79000">
                  <a:schemeClr val="bg2"/>
                </a:gs>
              </a:gsLst>
              <a:lin ang="10800000" scaled="1"/>
              <a:tileRect/>
            </a:gra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38" name="Text Placeholder 22"/>
          <p:cNvSpPr>
            <a:spLocks noGrp="1"/>
          </p:cNvSpPr>
          <p:nvPr>
            <p:ph type="body" sz="quarter" idx="13"/>
          </p:nvPr>
        </p:nvSpPr>
        <p:spPr>
          <a:xfrm>
            <a:off x="541659" y="4044704"/>
            <a:ext cx="3857625" cy="1660672"/>
          </a:xfrm>
        </p:spPr>
        <p:txBody>
          <a:bodyPr/>
          <a:lstStyle>
            <a:lvl1pPr>
              <a:spcAft>
                <a:spcPts val="0"/>
              </a:spcAft>
              <a:defRPr sz="1800">
                <a:solidFill>
                  <a:schemeClr val="accent6"/>
                </a:solidFill>
              </a:defRPr>
            </a:lvl1pPr>
            <a:lvl2pPr>
              <a:spcAft>
                <a:spcPts val="0"/>
              </a:spcAft>
              <a:defRPr sz="1600">
                <a:solidFill>
                  <a:schemeClr val="accent6"/>
                </a:solidFill>
              </a:defRPr>
            </a:lvl2pPr>
            <a:lvl3pPr>
              <a:spcAft>
                <a:spcPts val="0"/>
              </a:spcAft>
              <a:defRPr sz="1400">
                <a:solidFill>
                  <a:schemeClr val="accent6"/>
                </a:solidFill>
              </a:defRPr>
            </a:lvl3pPr>
            <a:lvl4pPr>
              <a:spcAft>
                <a:spcPts val="0"/>
              </a:spcAft>
              <a:defRPr sz="1200"/>
            </a:lvl4pPr>
            <a:lvl5pPr>
              <a:spcAft>
                <a:spcPts val="0"/>
              </a:spcAft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9" name="Text Placeholder 24"/>
          <p:cNvSpPr>
            <a:spLocks noGrp="1"/>
          </p:cNvSpPr>
          <p:nvPr>
            <p:ph type="body" sz="quarter" idx="14"/>
          </p:nvPr>
        </p:nvSpPr>
        <p:spPr>
          <a:xfrm>
            <a:off x="4760403" y="4050258"/>
            <a:ext cx="3840672" cy="1670058"/>
          </a:xfrm>
        </p:spPr>
        <p:txBody>
          <a:bodyPr/>
          <a:lstStyle>
            <a:lvl1pPr>
              <a:spcAft>
                <a:spcPts val="0"/>
              </a:spcAft>
              <a:defRPr sz="1800">
                <a:solidFill>
                  <a:schemeClr val="accent6"/>
                </a:solidFill>
              </a:defRPr>
            </a:lvl1pPr>
            <a:lvl2pPr>
              <a:spcAft>
                <a:spcPts val="0"/>
              </a:spcAft>
              <a:defRPr sz="1600">
                <a:solidFill>
                  <a:schemeClr val="accent6"/>
                </a:solidFill>
              </a:defRPr>
            </a:lvl2pPr>
            <a:lvl3pPr>
              <a:spcAft>
                <a:spcPts val="0"/>
              </a:spcAft>
              <a:defRPr sz="1400">
                <a:solidFill>
                  <a:schemeClr val="accent6"/>
                </a:solidFill>
              </a:defRPr>
            </a:lvl3pPr>
            <a:lvl4pPr>
              <a:spcAft>
                <a:spcPts val="0"/>
              </a:spcAft>
              <a:defRPr sz="1200"/>
            </a:lvl4pPr>
            <a:lvl5pPr>
              <a:spcAft>
                <a:spcPts val="0"/>
              </a:spcAft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4" name="Title 27"/>
          <p:cNvSpPr>
            <a:spLocks noGrp="1"/>
          </p:cNvSpPr>
          <p:nvPr>
            <p:ph type="title"/>
          </p:nvPr>
        </p:nvSpPr>
        <p:spPr>
          <a:xfrm>
            <a:off x="768096" y="585216"/>
            <a:ext cx="7290054" cy="1499616"/>
          </a:xfrm>
        </p:spPr>
        <p:txBody>
          <a:bodyPr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5" name="Date Placeholder 28"/>
          <p:cNvSpPr>
            <a:spLocks noGrp="1"/>
          </p:cNvSpPr>
          <p:nvPr>
            <p:ph type="dt" sz="half" idx="15"/>
          </p:nvPr>
        </p:nvSpPr>
        <p:spPr>
          <a:xfrm>
            <a:off x="5156200" y="6522651"/>
            <a:ext cx="2133600" cy="206236"/>
          </a:xfr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9958B630-EA1D-4982-B1F9-8A498B649054}" type="datetime1">
              <a:rPr lang="en-US" smtClean="0"/>
              <a:pPr/>
              <a:t>9/5/2017</a:t>
            </a:fld>
            <a:endParaRPr lang="en-US" dirty="0"/>
          </a:p>
        </p:txBody>
      </p:sp>
      <p:sp>
        <p:nvSpPr>
          <p:cNvPr id="46" name="Footer Placeholder 29"/>
          <p:cNvSpPr>
            <a:spLocks noGrp="1"/>
          </p:cNvSpPr>
          <p:nvPr>
            <p:ph type="ftr" sz="quarter" idx="16"/>
          </p:nvPr>
        </p:nvSpPr>
        <p:spPr>
          <a:xfrm>
            <a:off x="855133" y="6522651"/>
            <a:ext cx="4221691" cy="19671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smtClean="0"/>
              <a:t> </a:t>
            </a:r>
            <a:endParaRPr lang="en-US" dirty="0"/>
          </a:p>
        </p:txBody>
      </p:sp>
      <p:sp>
        <p:nvSpPr>
          <p:cNvPr id="47" name="Slide Number Placeholder 30"/>
          <p:cNvSpPr>
            <a:spLocks noGrp="1"/>
          </p:cNvSpPr>
          <p:nvPr>
            <p:ph type="sldNum" sz="quarter" idx="17"/>
          </p:nvPr>
        </p:nvSpPr>
        <p:spPr>
          <a:xfrm>
            <a:off x="228600" y="6522651"/>
            <a:ext cx="558799" cy="206236"/>
          </a:xfr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47A9008A-481B-4F65-A514-1AA65EA0FD5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8" name="Text Placeholder 39"/>
          <p:cNvSpPr>
            <a:spLocks noGrp="1"/>
          </p:cNvSpPr>
          <p:nvPr>
            <p:ph type="body" sz="quarter" idx="18"/>
          </p:nvPr>
        </p:nvSpPr>
        <p:spPr>
          <a:xfrm>
            <a:off x="541659" y="1606169"/>
            <a:ext cx="3858820" cy="304676"/>
          </a:xfrm>
        </p:spPr>
        <p:txBody>
          <a:bodyPr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2"/>
                </a:solidFill>
              </a:defRPr>
            </a:lvl1pPr>
            <a:lvl2pPr marL="287337" indent="0">
              <a:buNone/>
              <a:defRPr b="1">
                <a:solidFill>
                  <a:schemeClr val="accent2"/>
                </a:solidFill>
              </a:defRPr>
            </a:lvl2pPr>
            <a:lvl3pPr marL="515938" indent="0">
              <a:buNone/>
              <a:defRPr b="1">
                <a:solidFill>
                  <a:schemeClr val="accent2"/>
                </a:solidFill>
              </a:defRPr>
            </a:lvl3pPr>
            <a:lvl4pPr marL="742950" indent="0">
              <a:buNone/>
              <a:defRPr b="1">
                <a:solidFill>
                  <a:schemeClr val="accent2"/>
                </a:solidFill>
              </a:defRPr>
            </a:lvl4pPr>
            <a:lvl5pPr marL="973138" indent="0">
              <a:buNone/>
              <a:defRPr b="1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49" name="Text Placeholder 39"/>
          <p:cNvSpPr>
            <a:spLocks noGrp="1"/>
          </p:cNvSpPr>
          <p:nvPr>
            <p:ph type="body" sz="quarter" idx="19"/>
          </p:nvPr>
        </p:nvSpPr>
        <p:spPr>
          <a:xfrm>
            <a:off x="4760404" y="1608444"/>
            <a:ext cx="3840672" cy="304676"/>
          </a:xfrm>
        </p:spPr>
        <p:txBody>
          <a:bodyPr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2"/>
                </a:solidFill>
              </a:defRPr>
            </a:lvl1pPr>
            <a:lvl2pPr marL="287337" indent="0">
              <a:buNone/>
              <a:defRPr b="1">
                <a:solidFill>
                  <a:schemeClr val="accent2"/>
                </a:solidFill>
              </a:defRPr>
            </a:lvl2pPr>
            <a:lvl3pPr marL="515938" indent="0">
              <a:buNone/>
              <a:defRPr b="1">
                <a:solidFill>
                  <a:schemeClr val="accent2"/>
                </a:solidFill>
              </a:defRPr>
            </a:lvl3pPr>
            <a:lvl4pPr marL="742950" indent="0">
              <a:buNone/>
              <a:defRPr b="1">
                <a:solidFill>
                  <a:schemeClr val="accent2"/>
                </a:solidFill>
              </a:defRPr>
            </a:lvl4pPr>
            <a:lvl5pPr marL="973138" indent="0">
              <a:buNone/>
              <a:defRPr b="1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50" name="Text Placeholder 39"/>
          <p:cNvSpPr>
            <a:spLocks noGrp="1"/>
          </p:cNvSpPr>
          <p:nvPr>
            <p:ph type="body" sz="quarter" idx="20"/>
          </p:nvPr>
        </p:nvSpPr>
        <p:spPr>
          <a:xfrm>
            <a:off x="541659" y="3680261"/>
            <a:ext cx="3860479" cy="304676"/>
          </a:xfrm>
        </p:spPr>
        <p:txBody>
          <a:bodyPr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2"/>
                </a:solidFill>
              </a:defRPr>
            </a:lvl1pPr>
            <a:lvl2pPr marL="287337" indent="0">
              <a:buNone/>
              <a:defRPr b="1">
                <a:solidFill>
                  <a:schemeClr val="accent2"/>
                </a:solidFill>
              </a:defRPr>
            </a:lvl2pPr>
            <a:lvl3pPr marL="515938" indent="0">
              <a:buNone/>
              <a:defRPr b="1">
                <a:solidFill>
                  <a:schemeClr val="accent2"/>
                </a:solidFill>
              </a:defRPr>
            </a:lvl3pPr>
            <a:lvl4pPr marL="742950" indent="0">
              <a:buNone/>
              <a:defRPr b="1">
                <a:solidFill>
                  <a:schemeClr val="accent2"/>
                </a:solidFill>
              </a:defRPr>
            </a:lvl4pPr>
            <a:lvl5pPr marL="973138" indent="0">
              <a:buNone/>
              <a:defRPr b="1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51" name="Text Placeholder 39"/>
          <p:cNvSpPr>
            <a:spLocks noGrp="1"/>
          </p:cNvSpPr>
          <p:nvPr>
            <p:ph type="body" sz="quarter" idx="21"/>
          </p:nvPr>
        </p:nvSpPr>
        <p:spPr>
          <a:xfrm>
            <a:off x="4760404" y="3682536"/>
            <a:ext cx="3840672" cy="304676"/>
          </a:xfrm>
        </p:spPr>
        <p:txBody>
          <a:bodyPr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2"/>
                </a:solidFill>
              </a:defRPr>
            </a:lvl1pPr>
            <a:lvl2pPr marL="287337" indent="0">
              <a:buNone/>
              <a:defRPr b="1">
                <a:solidFill>
                  <a:schemeClr val="accent2"/>
                </a:solidFill>
              </a:defRPr>
            </a:lvl2pPr>
            <a:lvl3pPr marL="515938" indent="0">
              <a:buNone/>
              <a:defRPr b="1">
                <a:solidFill>
                  <a:schemeClr val="accent2"/>
                </a:solidFill>
              </a:defRPr>
            </a:lvl3pPr>
            <a:lvl4pPr marL="742950" indent="0">
              <a:buNone/>
              <a:defRPr b="1">
                <a:solidFill>
                  <a:schemeClr val="accent2"/>
                </a:solidFill>
              </a:defRPr>
            </a:lvl4pPr>
            <a:lvl5pPr marL="973138" indent="0">
              <a:buNone/>
              <a:defRPr b="1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52" name="TextBox 51" descr="CONFIDENTIAL_TAG_0xFFEE"/>
          <p:cNvSpPr txBox="1"/>
          <p:nvPr userDrawn="1"/>
        </p:nvSpPr>
        <p:spPr>
          <a:xfrm>
            <a:off x="544513" y="180000"/>
            <a:ext cx="4752265" cy="169277"/>
          </a:xfrm>
          <a:prstGeom prst="rect">
            <a:avLst/>
          </a:prstGeom>
          <a:noFill/>
          <a:effectLst>
            <a:glow>
              <a:srgbClr val="000000"/>
            </a:glow>
          </a:effectLst>
        </p:spPr>
        <p:txBody>
          <a:bodyPr vert="horz" wrap="square" lIns="0" tIns="0" rIns="0" bIns="4572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800" b="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12159571"/>
      </p:ext>
    </p:extLst>
  </p:cSld>
  <p:clrMapOvr>
    <a:masterClrMapping/>
  </p:clrMapOvr>
  <p:hf hd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66344" y="1481328"/>
            <a:ext cx="3931920" cy="338328"/>
          </a:xfrm>
        </p:spPr>
        <p:txBody>
          <a:bodyPr anchor="b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Insert title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66344" y="1892808"/>
            <a:ext cx="3931920" cy="4206240"/>
          </a:xfrm>
        </p:spPr>
        <p:txBody>
          <a:bodyPr>
            <a:noAutofit/>
          </a:bodyPr>
          <a:lstStyle>
            <a:lvl1pPr>
              <a:defRPr sz="2000">
                <a:solidFill>
                  <a:schemeClr val="tx1"/>
                </a:solidFill>
              </a:defRPr>
            </a:lvl1pPr>
            <a:lvl2pPr>
              <a:defRPr sz="18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400">
                <a:solidFill>
                  <a:schemeClr val="tx1"/>
                </a:solidFill>
              </a:defRPr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4773613" y="1481328"/>
            <a:ext cx="3904488" cy="347472"/>
          </a:xfrm>
        </p:spPr>
        <p:txBody>
          <a:bodyPr anchor="b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Insert title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4773613" y="1892808"/>
            <a:ext cx="3904488" cy="4206240"/>
          </a:xfrm>
        </p:spPr>
        <p:txBody>
          <a:bodyPr>
            <a:noAutofit/>
          </a:bodyPr>
          <a:lstStyle>
            <a:lvl1pPr>
              <a:defRPr sz="2000">
                <a:solidFill>
                  <a:schemeClr val="tx1"/>
                </a:solidFill>
              </a:defRPr>
            </a:lvl1pPr>
            <a:lvl2pPr>
              <a:defRPr sz="18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400">
                <a:solidFill>
                  <a:schemeClr val="tx1"/>
                </a:solidFill>
              </a:defRPr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>
          <a:xfrm>
            <a:off x="1968251" y="6510528"/>
            <a:ext cx="923544" cy="20623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>
                <a:solidFill>
                  <a:schemeClr val="tx1">
                    <a:lumMod val="40000"/>
                    <a:lumOff val="60000"/>
                  </a:schemeClr>
                </a:solidFill>
              </a:defRPr>
            </a:lvl1pPr>
          </a:lstStyle>
          <a:p>
            <a:fld id="{DB4B690D-2FE3-4DDA-8247-574E28A53499}" type="datetime1">
              <a:rPr lang="en-US" smtClean="0"/>
              <a:pPr/>
              <a:t>9/5/2017</a:t>
            </a:fld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723199" y="6510528"/>
            <a:ext cx="4754880" cy="2103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b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 </a:t>
            </a:r>
            <a:endParaRPr lang="en-US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899" y="6510528"/>
            <a:ext cx="558799" cy="206236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000" b="0">
                <a:solidFill>
                  <a:schemeClr val="tx1"/>
                </a:solidFill>
              </a:defRPr>
            </a:lvl1pPr>
          </a:lstStyle>
          <a:p>
            <a:fld id="{47A9008A-481B-4F65-A514-1AA65EA0FD5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TextBox 12" descr="CONFIDENTIAL_TAG_0xFFEE"/>
          <p:cNvSpPr txBox="1"/>
          <p:nvPr userDrawn="1"/>
        </p:nvSpPr>
        <p:spPr>
          <a:xfrm>
            <a:off x="544513" y="180000"/>
            <a:ext cx="4752265" cy="169277"/>
          </a:xfrm>
          <a:prstGeom prst="rect">
            <a:avLst/>
          </a:prstGeom>
          <a:noFill/>
          <a:effectLst>
            <a:glow>
              <a:srgbClr val="000000"/>
            </a:glow>
          </a:effectLst>
        </p:spPr>
        <p:txBody>
          <a:bodyPr vert="horz" wrap="square" lIns="0" tIns="0" rIns="0" bIns="4572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800" b="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85801800"/>
      </p:ext>
    </p:extLst>
  </p:cSld>
  <p:clrMapOvr>
    <a:masterClrMapping/>
  </p:clrMapOvr>
  <p:hf hd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 Char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66344" y="1481328"/>
            <a:ext cx="3931920" cy="373895"/>
          </a:xfrm>
        </p:spPr>
        <p:txBody>
          <a:bodyPr anchor="t" anchorCtr="0">
            <a:noAutofit/>
          </a:bodyPr>
          <a:lstStyle>
            <a:lvl1pPr marL="0" indent="0">
              <a:buNone/>
              <a:defRPr sz="20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66344" y="1901952"/>
            <a:ext cx="3931920" cy="466736"/>
          </a:xfrm>
        </p:spPr>
        <p:txBody>
          <a:bodyPr anchor="t" anchorCtr="0">
            <a:no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4775249" y="1481328"/>
            <a:ext cx="3904488" cy="373895"/>
          </a:xfrm>
        </p:spPr>
        <p:txBody>
          <a:bodyPr anchor="t" anchorCtr="0">
            <a:noAutofit/>
          </a:bodyPr>
          <a:lstStyle>
            <a:lvl1pPr marL="0" indent="0">
              <a:buNone/>
              <a:defRPr sz="20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4775249" y="1901952"/>
            <a:ext cx="3904488" cy="466736"/>
          </a:xfrm>
        </p:spPr>
        <p:txBody>
          <a:bodyPr anchor="t" anchorCtr="0">
            <a:no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Chart Placeholder 12"/>
          <p:cNvSpPr>
            <a:spLocks noGrp="1"/>
          </p:cNvSpPr>
          <p:nvPr>
            <p:ph type="chart" sz="quarter" idx="13"/>
          </p:nvPr>
        </p:nvSpPr>
        <p:spPr>
          <a:xfrm>
            <a:off x="466344" y="2377440"/>
            <a:ext cx="3931920" cy="3703320"/>
          </a:xfrm>
        </p:spPr>
        <p:txBody>
          <a:bodyPr anchor="t" anchorCtr="0"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icon to add chart</a:t>
            </a:r>
            <a:endParaRPr lang="en-US" dirty="0"/>
          </a:p>
        </p:txBody>
      </p:sp>
      <p:sp>
        <p:nvSpPr>
          <p:cNvPr id="15" name="Chart Placeholder 14"/>
          <p:cNvSpPr>
            <a:spLocks noGrp="1"/>
          </p:cNvSpPr>
          <p:nvPr>
            <p:ph type="chart" sz="quarter" idx="14"/>
          </p:nvPr>
        </p:nvSpPr>
        <p:spPr>
          <a:xfrm>
            <a:off x="4773613" y="2377440"/>
            <a:ext cx="3904488" cy="3694176"/>
          </a:xfrm>
        </p:spPr>
        <p:txBody>
          <a:bodyPr anchor="t" anchorCtr="0"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icon to add chart</a:t>
            </a:r>
            <a:endParaRPr lang="en-US" dirty="0"/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15"/>
          </p:nvPr>
        </p:nvSpPr>
        <p:spPr>
          <a:xfrm>
            <a:off x="1968251" y="6510528"/>
            <a:ext cx="923544" cy="20623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>
                <a:solidFill>
                  <a:schemeClr val="tx1">
                    <a:lumMod val="40000"/>
                    <a:lumOff val="60000"/>
                  </a:schemeClr>
                </a:solidFill>
              </a:defRPr>
            </a:lvl1pPr>
          </a:lstStyle>
          <a:p>
            <a:fld id="{62855670-0EC1-43D1-BFEA-8811FE1591B1}" type="datetime1">
              <a:rPr lang="en-US" smtClean="0"/>
              <a:pPr/>
              <a:t>9/5/2017</a:t>
            </a:fld>
            <a:endParaRPr lang="en-US" dirty="0"/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16"/>
          </p:nvPr>
        </p:nvSpPr>
        <p:spPr>
          <a:xfrm>
            <a:off x="2723199" y="6510528"/>
            <a:ext cx="4754880" cy="2103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b="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17"/>
          </p:nvPr>
        </p:nvSpPr>
        <p:spPr>
          <a:xfrm>
            <a:off x="1437899" y="6510528"/>
            <a:ext cx="558799" cy="206236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000" b="0">
                <a:solidFill>
                  <a:schemeClr val="tx1"/>
                </a:solidFill>
              </a:defRPr>
            </a:lvl1pPr>
          </a:lstStyle>
          <a:p>
            <a:fld id="{47A9008A-481B-4F65-A514-1AA65EA0FD5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5641103"/>
      </p:ext>
    </p:extLst>
  </p:cSld>
  <p:clrMapOvr>
    <a:masterClrMapping/>
  </p:clrMapOvr>
  <p:hf hd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2"/>
          </p:nvPr>
        </p:nvSpPr>
        <p:spPr>
          <a:xfrm>
            <a:off x="1968251" y="6510528"/>
            <a:ext cx="923544" cy="20623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>
                <a:solidFill>
                  <a:schemeClr val="tx1">
                    <a:lumMod val="40000"/>
                    <a:lumOff val="60000"/>
                  </a:schemeClr>
                </a:solidFill>
              </a:defRPr>
            </a:lvl1pPr>
          </a:lstStyle>
          <a:p>
            <a:fld id="{6AA99455-4F0F-412A-85EE-EE540CB8F14C}" type="datetime1">
              <a:rPr lang="en-US" smtClean="0"/>
              <a:pPr/>
              <a:t>9/5/2017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23199" y="6510528"/>
            <a:ext cx="4754880" cy="2103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b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 </a:t>
            </a:r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437899" y="6510528"/>
            <a:ext cx="558799" cy="206236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000" b="0">
                <a:solidFill>
                  <a:schemeClr val="tx1"/>
                </a:solidFill>
              </a:defRPr>
            </a:lvl1pPr>
          </a:lstStyle>
          <a:p>
            <a:fld id="{47A9008A-481B-4F65-A514-1AA65EA0FD5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Box 8" descr="CONFIDENTIAL_TAG_0xFFEE"/>
          <p:cNvSpPr txBox="1"/>
          <p:nvPr userDrawn="1"/>
        </p:nvSpPr>
        <p:spPr>
          <a:xfrm>
            <a:off x="544513" y="180000"/>
            <a:ext cx="4752265" cy="169277"/>
          </a:xfrm>
          <a:prstGeom prst="rect">
            <a:avLst/>
          </a:prstGeom>
          <a:noFill/>
          <a:effectLst>
            <a:glow>
              <a:srgbClr val="000000"/>
            </a:glow>
          </a:effectLst>
        </p:spPr>
        <p:txBody>
          <a:bodyPr vert="horz" wrap="square" lIns="0" tIns="0" rIns="0" bIns="4572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800" b="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69226118"/>
      </p:ext>
    </p:extLst>
  </p:cSld>
  <p:clrMapOvr>
    <a:masterClrMapping/>
  </p:clrMapOvr>
  <p:hf hd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half" idx="2"/>
          </p:nvPr>
        </p:nvSpPr>
        <p:spPr>
          <a:xfrm>
            <a:off x="1968251" y="6510528"/>
            <a:ext cx="923544" cy="20623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>
                <a:solidFill>
                  <a:schemeClr val="tx1">
                    <a:lumMod val="40000"/>
                    <a:lumOff val="60000"/>
                  </a:schemeClr>
                </a:solidFill>
              </a:defRPr>
            </a:lvl1pPr>
          </a:lstStyle>
          <a:p>
            <a:fld id="{6AA99455-4F0F-412A-85EE-EE540CB8F14C}" type="datetime1">
              <a:rPr lang="en-US" smtClean="0"/>
              <a:pPr/>
              <a:t>9/5/2017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23199" y="6510528"/>
            <a:ext cx="4754880" cy="2103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b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 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437899" y="6510528"/>
            <a:ext cx="558799" cy="206236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000" b="0">
                <a:solidFill>
                  <a:schemeClr val="tx1"/>
                </a:solidFill>
              </a:defRPr>
            </a:lvl1pPr>
          </a:lstStyle>
          <a:p>
            <a:fld id="{821EA781-99F4-4792-B554-5B26AF6F464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5894626"/>
      </p:ext>
    </p:extLst>
  </p:cSld>
  <p:clrMapOvr>
    <a:masterClrMapping/>
  </p:clrMapOvr>
  <p:hf hd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Closing Slid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19" b="20415"/>
          <a:stretch/>
        </p:blipFill>
        <p:spPr>
          <a:xfrm>
            <a:off x="-2" y="-1"/>
            <a:ext cx="9144000" cy="3623715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 bwMode="white">
          <a:xfrm>
            <a:off x="0" y="3429000"/>
            <a:ext cx="9144000" cy="3429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7132" y="4688362"/>
            <a:ext cx="3471335" cy="937982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 bwMode="white">
          <a:xfrm>
            <a:off x="0" y="3429000"/>
            <a:ext cx="9144000" cy="3429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Rectangle 31"/>
          <p:cNvSpPr/>
          <p:nvPr/>
        </p:nvSpPr>
        <p:spPr bwMode="gray">
          <a:xfrm>
            <a:off x="-1" y="3246120"/>
            <a:ext cx="9143999" cy="365760"/>
          </a:xfrm>
          <a:prstGeom prst="rect">
            <a:avLst/>
          </a:prstGeom>
          <a:solidFill>
            <a:srgbClr val="00428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dirty="0"/>
          </a:p>
        </p:txBody>
      </p:sp>
      <p:sp>
        <p:nvSpPr>
          <p:cNvPr id="33" name="TextBox 32"/>
          <p:cNvSpPr txBox="1"/>
          <p:nvPr/>
        </p:nvSpPr>
        <p:spPr>
          <a:xfrm>
            <a:off x="935307" y="6225331"/>
            <a:ext cx="7273401" cy="3323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560" b="1" dirty="0" smtClean="0">
                <a:solidFill>
                  <a:schemeClr val="tx2"/>
                </a:solidFill>
              </a:rPr>
              <a:t>720.746.4844 | </a:t>
            </a:r>
            <a:r>
              <a:rPr lang="en-US" sz="1560" b="1" dirty="0" err="1" smtClean="0">
                <a:solidFill>
                  <a:schemeClr val="tx2"/>
                </a:solidFill>
              </a:rPr>
              <a:t>neonscience@battelleecology.org</a:t>
            </a:r>
            <a:r>
              <a:rPr lang="en-US" sz="1560" b="1" baseline="0" dirty="0" smtClean="0">
                <a:solidFill>
                  <a:schemeClr val="tx2"/>
                </a:solidFill>
              </a:rPr>
              <a:t>   </a:t>
            </a:r>
            <a:r>
              <a:rPr lang="en-US" sz="1560" b="1" baseline="0" dirty="0">
                <a:solidFill>
                  <a:schemeClr val="tx2"/>
                </a:solidFill>
              </a:rPr>
              <a:t>|  </a:t>
            </a:r>
            <a:r>
              <a:rPr lang="en-US" sz="1560" b="1" baseline="0" dirty="0" smtClean="0">
                <a:solidFill>
                  <a:schemeClr val="tx2"/>
                </a:solidFill>
              </a:rPr>
              <a:t>www.neonscience.org</a:t>
            </a: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3259" y="4375099"/>
            <a:ext cx="2586276" cy="75800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5125" y="4309031"/>
            <a:ext cx="2052261" cy="824070"/>
          </a:xfrm>
          <a:prstGeom prst="rect">
            <a:avLst/>
          </a:prstGeom>
        </p:spPr>
      </p:pic>
      <p:cxnSp>
        <p:nvCxnSpPr>
          <p:cNvPr id="13" name="Straight Connector 12"/>
          <p:cNvCxnSpPr/>
          <p:nvPr/>
        </p:nvCxnSpPr>
        <p:spPr>
          <a:xfrm>
            <a:off x="4419600" y="3884028"/>
            <a:ext cx="0" cy="1608667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505"/>
          <a:stretch/>
        </p:blipFill>
        <p:spPr>
          <a:xfrm>
            <a:off x="-2" y="-1171"/>
            <a:ext cx="9144002" cy="3503650"/>
          </a:xfrm>
          <a:prstGeom prst="rect">
            <a:avLst/>
          </a:prstGeom>
        </p:spPr>
      </p:pic>
      <p:sp>
        <p:nvSpPr>
          <p:cNvPr id="12" name="TextBox 11" descr="CONFIDENTIAL_TAG_0xFFEE"/>
          <p:cNvSpPr txBox="1"/>
          <p:nvPr userDrawn="1"/>
        </p:nvSpPr>
        <p:spPr>
          <a:xfrm>
            <a:off x="544513" y="180000"/>
            <a:ext cx="4752265" cy="169277"/>
          </a:xfrm>
          <a:prstGeom prst="rect">
            <a:avLst/>
          </a:prstGeom>
          <a:noFill/>
          <a:effectLst>
            <a:glow>
              <a:srgbClr val="000000"/>
            </a:glow>
          </a:effectLst>
        </p:spPr>
        <p:txBody>
          <a:bodyPr vert="horz" wrap="square" lIns="0" tIns="0" rIns="0" bIns="4572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14" name="TextBox 13"/>
          <p:cNvSpPr txBox="1"/>
          <p:nvPr userDrawn="1"/>
        </p:nvSpPr>
        <p:spPr>
          <a:xfrm>
            <a:off x="727557" y="6092706"/>
            <a:ext cx="76889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accent1"/>
                </a:solidFill>
              </a:rPr>
              <a:t>720.746.4844 | neonscience@BattelleEcology.org | </a:t>
            </a:r>
            <a:r>
              <a:rPr lang="en-US" baseline="0" dirty="0">
                <a:solidFill>
                  <a:schemeClr val="accent1"/>
                </a:solidFill>
              </a:rPr>
              <a:t>www.battelle.org/neon</a:t>
            </a:r>
            <a:endParaRPr lang="en-US" dirty="0">
              <a:solidFill>
                <a:schemeClr val="accent1"/>
              </a:solidFill>
            </a:endParaRPr>
          </a:p>
        </p:txBody>
      </p:sp>
      <p:pic>
        <p:nvPicPr>
          <p:cNvPr id="15" name="Picture 14" descr="Globe_NEON_cmyk.png"/>
          <p:cNvPicPr>
            <a:picLocks noChangeAspect="1"/>
          </p:cNvPicPr>
          <p:nvPr userDrawn="1"/>
        </p:nvPicPr>
        <p:blipFill rotWithShape="1">
          <a:blip r:embed="rId7"/>
          <a:srcRect l="29899" r="3513"/>
          <a:stretch/>
        </p:blipFill>
        <p:spPr>
          <a:xfrm>
            <a:off x="5153125" y="4533099"/>
            <a:ext cx="2268869" cy="917519"/>
          </a:xfrm>
          <a:prstGeom prst="rect">
            <a:avLst/>
          </a:prstGeom>
        </p:spPr>
      </p:pic>
      <p:cxnSp>
        <p:nvCxnSpPr>
          <p:cNvPr id="16" name="Straight Connector 15"/>
          <p:cNvCxnSpPr/>
          <p:nvPr userDrawn="1"/>
        </p:nvCxnSpPr>
        <p:spPr>
          <a:xfrm>
            <a:off x="4600575" y="4295775"/>
            <a:ext cx="0" cy="1235718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 userDrawn="1"/>
        </p:nvSpPr>
        <p:spPr>
          <a:xfrm>
            <a:off x="361268" y="5748252"/>
            <a:ext cx="842146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dirty="0">
                <a:solidFill>
                  <a:schemeClr val="accent1"/>
                </a:solidFill>
              </a:rPr>
              <a:t>National Ecological Observatory Network is a project sponsored by the National Science Foundation and operated under cooperative agreement by Battelle.</a:t>
            </a:r>
          </a:p>
        </p:txBody>
      </p:sp>
    </p:spTree>
    <p:extLst>
      <p:ext uri="{BB962C8B-B14F-4D97-AF65-F5344CB8AC3E}">
        <p14:creationId xmlns:p14="http://schemas.microsoft.com/office/powerpoint/2010/main" val="1653929612"/>
      </p:ext>
    </p:extLst>
  </p:cSld>
  <p:clrMapOvr>
    <a:masterClrMapping/>
  </p:clrMapOvr>
  <p:hf hd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losing Slide without Image and with 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 bwMode="gray">
          <a:xfrm>
            <a:off x="0" y="0"/>
            <a:ext cx="9144000" cy="53828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Rectangle 26"/>
          <p:cNvSpPr/>
          <p:nvPr/>
        </p:nvSpPr>
        <p:spPr bwMode="white">
          <a:xfrm flipV="1">
            <a:off x="0" y="5963438"/>
            <a:ext cx="9144000" cy="8945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Rectangle 27"/>
          <p:cNvSpPr/>
          <p:nvPr/>
        </p:nvSpPr>
        <p:spPr bwMode="gray">
          <a:xfrm>
            <a:off x="0" y="5243656"/>
            <a:ext cx="9144000" cy="4784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Rectangle 28"/>
          <p:cNvSpPr/>
          <p:nvPr/>
        </p:nvSpPr>
        <p:spPr bwMode="gray">
          <a:xfrm>
            <a:off x="0" y="5538524"/>
            <a:ext cx="9144000" cy="363532"/>
          </a:xfrm>
          <a:prstGeom prst="rect">
            <a:avLst/>
          </a:prstGeom>
          <a:solidFill>
            <a:srgbClr val="141414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dirty="0"/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2106" y="2070100"/>
            <a:ext cx="3567662" cy="104563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971" y="1927528"/>
            <a:ext cx="2959100" cy="1188205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>
            <a:off x="4419600" y="1659469"/>
            <a:ext cx="0" cy="1608667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935307" y="6208398"/>
            <a:ext cx="7273401" cy="3323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560" b="1" dirty="0" smtClean="0">
                <a:solidFill>
                  <a:schemeClr val="tx2"/>
                </a:solidFill>
              </a:rPr>
              <a:t>720.746.4844 | </a:t>
            </a:r>
            <a:r>
              <a:rPr lang="en-US" sz="1560" b="1" dirty="0" err="1" smtClean="0">
                <a:solidFill>
                  <a:schemeClr val="tx2"/>
                </a:solidFill>
              </a:rPr>
              <a:t>neonscience@battelleecology.org</a:t>
            </a:r>
            <a:r>
              <a:rPr lang="en-US" sz="1560" b="1" baseline="0" dirty="0" smtClean="0">
                <a:solidFill>
                  <a:schemeClr val="tx2"/>
                </a:solidFill>
              </a:rPr>
              <a:t>   </a:t>
            </a:r>
            <a:r>
              <a:rPr lang="en-US" sz="1560" b="1" baseline="0" dirty="0">
                <a:solidFill>
                  <a:schemeClr val="tx2"/>
                </a:solidFill>
              </a:rPr>
              <a:t>|  </a:t>
            </a:r>
            <a:r>
              <a:rPr lang="en-US" sz="1560" b="1" baseline="0" dirty="0" smtClean="0">
                <a:solidFill>
                  <a:schemeClr val="tx2"/>
                </a:solidFill>
              </a:rPr>
              <a:t>www.neonscience.org</a:t>
            </a:r>
          </a:p>
        </p:txBody>
      </p:sp>
      <p:sp>
        <p:nvSpPr>
          <p:cNvPr id="10" name="Rectangle 9"/>
          <p:cNvSpPr/>
          <p:nvPr userDrawn="1"/>
        </p:nvSpPr>
        <p:spPr bwMode="gray">
          <a:xfrm>
            <a:off x="0" y="-8165"/>
            <a:ext cx="9144000" cy="6083107"/>
          </a:xfrm>
          <a:prstGeom prst="rect">
            <a:avLst/>
          </a:prstGeom>
          <a:solidFill>
            <a:srgbClr val="0371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Box 10" descr="CONFIDENTIAL_TAG_0xFFEE"/>
          <p:cNvSpPr txBox="1"/>
          <p:nvPr userDrawn="1"/>
        </p:nvSpPr>
        <p:spPr>
          <a:xfrm>
            <a:off x="544513" y="180000"/>
            <a:ext cx="4752265" cy="169277"/>
          </a:xfrm>
          <a:prstGeom prst="rect">
            <a:avLst/>
          </a:prstGeom>
          <a:noFill/>
          <a:effectLst>
            <a:glow>
              <a:srgbClr val="000000"/>
            </a:glow>
          </a:effectLst>
        </p:spPr>
        <p:txBody>
          <a:bodyPr vert="horz" wrap="square" lIns="0" tIns="0" rIns="0" bIns="4572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</a:endParaRPr>
          </a:p>
        </p:txBody>
      </p:sp>
      <p:pic>
        <p:nvPicPr>
          <p:cNvPr id="13" name="Picture 12" descr="Globe_NEON_white_PPT.png"/>
          <p:cNvPicPr>
            <a:picLocks noChangeAspect="1"/>
          </p:cNvPicPr>
          <p:nvPr userDrawn="1"/>
        </p:nvPicPr>
        <p:blipFill rotWithShape="1">
          <a:blip r:embed="rId4"/>
          <a:srcRect l="29127" r="3287"/>
          <a:stretch/>
        </p:blipFill>
        <p:spPr>
          <a:xfrm>
            <a:off x="5011514" y="4158236"/>
            <a:ext cx="1593393" cy="634854"/>
          </a:xfrm>
          <a:prstGeom prst="rect">
            <a:avLst/>
          </a:prstGeom>
        </p:spPr>
      </p:pic>
      <p:cxnSp>
        <p:nvCxnSpPr>
          <p:cNvPr id="14" name="Straight Connector 13"/>
          <p:cNvCxnSpPr/>
          <p:nvPr userDrawn="1"/>
        </p:nvCxnSpPr>
        <p:spPr>
          <a:xfrm>
            <a:off x="4503564" y="4048637"/>
            <a:ext cx="0" cy="843131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 userDrawn="1"/>
        </p:nvSpPr>
        <p:spPr>
          <a:xfrm>
            <a:off x="701910" y="6416556"/>
            <a:ext cx="77401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accent1"/>
                </a:solidFill>
              </a:rPr>
              <a:t>720.746.4844 | neonscience@BattelleEcology.org | </a:t>
            </a:r>
            <a:r>
              <a:rPr lang="en-US" baseline="0" dirty="0">
                <a:solidFill>
                  <a:schemeClr val="accent1"/>
                </a:solidFill>
              </a:rPr>
              <a:t>www.battelle.org/neon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16" name="TextBox 15"/>
          <p:cNvSpPr txBox="1"/>
          <p:nvPr userDrawn="1"/>
        </p:nvSpPr>
        <p:spPr>
          <a:xfrm>
            <a:off x="361269" y="5218599"/>
            <a:ext cx="84214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dirty="0">
                <a:solidFill>
                  <a:schemeClr val="bg1"/>
                </a:solidFill>
              </a:rPr>
              <a:t>National Ecological Observatory Network is a project sponsored by the National Science Foundation and operated under cooperative agreement by Battelle.</a:t>
            </a:r>
          </a:p>
          <a:p>
            <a:pPr algn="ctr"/>
            <a:endParaRPr lang="en-US" sz="9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8655887"/>
      </p:ext>
    </p:extLst>
  </p:cSld>
  <p:clrMapOvr>
    <a:masterClrMapping/>
  </p:clrMapOvr>
  <p:hf hd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1" t="18044" r="8942" b="1"/>
          <a:stretch/>
        </p:blipFill>
        <p:spPr>
          <a:xfrm>
            <a:off x="0" y="-1"/>
            <a:ext cx="9144000" cy="6095127"/>
          </a:xfrm>
          <a:prstGeom prst="rect">
            <a:avLst/>
          </a:prstGeom>
        </p:spPr>
      </p:pic>
      <p:graphicFrame>
        <p:nvGraphicFramePr>
          <p:cNvPr id="4" name="Object 3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803849330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27" name="think-cell Slide" r:id="rId5" imgW="270" imgH="270" progId="TCLayout.ActiveDocument.1">
                  <p:embed/>
                </p:oleObj>
              </mc:Choice>
              <mc:Fallback>
                <p:oleObj name="think-cell Slide" r:id="rId5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Rectangle 18"/>
          <p:cNvSpPr/>
          <p:nvPr/>
        </p:nvSpPr>
        <p:spPr>
          <a:xfrm>
            <a:off x="0" y="-873"/>
            <a:ext cx="4773613" cy="6330236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61000"/>
                </a:schemeClr>
              </a:gs>
              <a:gs pos="100000">
                <a:schemeClr val="tx1">
                  <a:tint val="23500"/>
                  <a:satMod val="160000"/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5156200" y="6522651"/>
            <a:ext cx="2133600" cy="20623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877B51CD-CB4F-419A-B9D1-3A432DC93F5B}" type="datetime1">
              <a:rPr lang="en-US" smtClean="0"/>
              <a:pPr/>
              <a:t>9/5/2017</a:t>
            </a:fld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55133" y="6522651"/>
            <a:ext cx="4221691" cy="19671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8600" y="6522651"/>
            <a:ext cx="558799" cy="20623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47A9008A-481B-4F65-A514-1AA65EA0FD5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0" name="Rectangle 19"/>
          <p:cNvSpPr/>
          <p:nvPr/>
        </p:nvSpPr>
        <p:spPr bwMode="gray">
          <a:xfrm>
            <a:off x="0" y="2889250"/>
            <a:ext cx="9144000" cy="2540000"/>
          </a:xfrm>
          <a:prstGeom prst="rect">
            <a:avLst/>
          </a:prstGeom>
          <a:solidFill>
            <a:srgbClr val="424242">
              <a:alpha val="9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0"/>
          <p:cNvSpPr/>
          <p:nvPr/>
        </p:nvSpPr>
        <p:spPr bwMode="gray">
          <a:xfrm>
            <a:off x="0" y="5189789"/>
            <a:ext cx="9144000" cy="491319"/>
          </a:xfrm>
          <a:prstGeom prst="rect">
            <a:avLst/>
          </a:prstGeom>
          <a:solidFill>
            <a:schemeClr val="tx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544512" y="457200"/>
            <a:ext cx="3273733" cy="22479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chemeClr val="bg1"/>
                </a:solidFill>
              </a:defRPr>
            </a:lvl1pPr>
            <a:lvl2pPr marL="287338" indent="0">
              <a:buNone/>
              <a:defRPr>
                <a:solidFill>
                  <a:schemeClr val="bg1"/>
                </a:solidFill>
              </a:defRPr>
            </a:lvl2pPr>
            <a:lvl3pPr marL="515938" indent="0">
              <a:buNone/>
              <a:defRPr>
                <a:solidFill>
                  <a:schemeClr val="bg1"/>
                </a:solidFill>
              </a:defRPr>
            </a:lvl3pPr>
            <a:lvl4pPr marL="744538" indent="0">
              <a:buNone/>
              <a:defRPr>
                <a:solidFill>
                  <a:schemeClr val="bg1"/>
                </a:solidFill>
              </a:defRPr>
            </a:lvl4pPr>
            <a:lvl5pPr marL="973138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Presenter’s Name goes here</a:t>
            </a:r>
          </a:p>
          <a:p>
            <a:pPr lvl="0"/>
            <a:r>
              <a:rPr lang="en-US" dirty="0"/>
              <a:t>Presenter’s title</a:t>
            </a:r>
          </a:p>
          <a:p>
            <a:pPr lvl="0"/>
            <a:r>
              <a:rPr lang="en-US" dirty="0"/>
              <a:t>Location </a:t>
            </a:r>
          </a:p>
          <a:p>
            <a:pPr lvl="0"/>
            <a:r>
              <a:rPr lang="en-US" dirty="0"/>
              <a:t>Date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white">
          <a:xfrm>
            <a:off x="544514" y="2889251"/>
            <a:ext cx="8056562" cy="1558058"/>
          </a:xfrm>
        </p:spPr>
        <p:txBody>
          <a:bodyPr anchor="b" anchorCtr="0">
            <a:noAutofit/>
          </a:bodyPr>
          <a:lstStyle>
            <a:lvl1pPr>
              <a:defRPr sz="4000" b="0">
                <a:solidFill>
                  <a:srgbClr val="5EAEE0"/>
                </a:solidFill>
              </a:defRPr>
            </a:lvl1pPr>
          </a:lstStyle>
          <a:p>
            <a:r>
              <a:rPr lang="en-US" dirty="0"/>
              <a:t>Click to Insert Title</a:t>
            </a:r>
          </a:p>
        </p:txBody>
      </p:sp>
      <p:sp>
        <p:nvSpPr>
          <p:cNvPr id="14" name="TextBox 13" descr="CONFIDENTIAL_TAG_0xFFEE"/>
          <p:cNvSpPr txBox="1"/>
          <p:nvPr userDrawn="1"/>
        </p:nvSpPr>
        <p:spPr>
          <a:xfrm>
            <a:off x="544513" y="180000"/>
            <a:ext cx="4752265" cy="169277"/>
          </a:xfrm>
          <a:prstGeom prst="rect">
            <a:avLst/>
          </a:prstGeom>
          <a:noFill/>
          <a:effectLst>
            <a:glow>
              <a:srgbClr val="000000"/>
            </a:glow>
          </a:effectLst>
        </p:spPr>
        <p:txBody>
          <a:bodyPr vert="horz" wrap="square" lIns="0" tIns="0" rIns="0" bIns="4572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6" name="TextBox 5"/>
          <p:cNvSpPr txBox="1"/>
          <p:nvPr userDrawn="1"/>
        </p:nvSpPr>
        <p:spPr>
          <a:xfrm>
            <a:off x="544512" y="4523014"/>
            <a:ext cx="80565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National Ecological Observatory Network</a:t>
            </a:r>
          </a:p>
        </p:txBody>
      </p:sp>
      <p:sp>
        <p:nvSpPr>
          <p:cNvPr id="16" name="TextBox 15"/>
          <p:cNvSpPr txBox="1"/>
          <p:nvPr userDrawn="1"/>
        </p:nvSpPr>
        <p:spPr>
          <a:xfrm>
            <a:off x="548818" y="4841316"/>
            <a:ext cx="869315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i="1" dirty="0">
                <a:solidFill>
                  <a:schemeClr val="bg1"/>
                </a:solidFill>
              </a:rPr>
              <a:t>A project sponsored by the National Science Foundation and operated under cooperative agreement by Battelle.</a:t>
            </a:r>
          </a:p>
        </p:txBody>
      </p:sp>
    </p:spTree>
    <p:extLst>
      <p:ext uri="{BB962C8B-B14F-4D97-AF65-F5344CB8AC3E}">
        <p14:creationId xmlns:p14="http://schemas.microsoft.com/office/powerpoint/2010/main" val="1501674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hd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 bwMode="gray">
          <a:xfrm>
            <a:off x="0" y="5859419"/>
            <a:ext cx="9144000" cy="507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 bwMode="gray">
          <a:xfrm>
            <a:off x="0" y="5818475"/>
            <a:ext cx="9144000" cy="507999"/>
          </a:xfrm>
          <a:prstGeom prst="rect">
            <a:avLst/>
          </a:prstGeom>
          <a:solidFill>
            <a:srgbClr val="212121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2"/>
          </p:nvPr>
        </p:nvSpPr>
        <p:spPr>
          <a:xfrm>
            <a:off x="5156200" y="6522651"/>
            <a:ext cx="2133600" cy="20623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034B14E8-5F0A-4E5B-834A-F6D1B26D44B7}" type="datetime1">
              <a:rPr lang="en-US" smtClean="0"/>
              <a:pPr/>
              <a:t>9/5/2017</a:t>
            </a:fld>
            <a:endParaRPr lang="en-US" dirty="0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55133" y="6522651"/>
            <a:ext cx="4221691" cy="19671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8600" y="6522651"/>
            <a:ext cx="558799" cy="20623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47A9008A-481B-4F65-A514-1AA65EA0FD5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Rectangle 14"/>
          <p:cNvSpPr/>
          <p:nvPr/>
        </p:nvSpPr>
        <p:spPr bwMode="gray">
          <a:xfrm>
            <a:off x="0" y="5859419"/>
            <a:ext cx="9144000" cy="507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/>
          <p:cNvSpPr/>
          <p:nvPr/>
        </p:nvSpPr>
        <p:spPr bwMode="gray">
          <a:xfrm>
            <a:off x="0" y="5818475"/>
            <a:ext cx="9144000" cy="507999"/>
          </a:xfrm>
          <a:prstGeom prst="rect">
            <a:avLst/>
          </a:prstGeom>
          <a:solidFill>
            <a:srgbClr val="212121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/>
          <p:cNvSpPr/>
          <p:nvPr/>
        </p:nvSpPr>
        <p:spPr bwMode="gray">
          <a:xfrm>
            <a:off x="0" y="5859419"/>
            <a:ext cx="9144000" cy="507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/>
          <p:cNvSpPr/>
          <p:nvPr/>
        </p:nvSpPr>
        <p:spPr bwMode="gray">
          <a:xfrm>
            <a:off x="0" y="-1"/>
            <a:ext cx="9144000" cy="607247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/>
          <p:cNvSpPr/>
          <p:nvPr/>
        </p:nvSpPr>
        <p:spPr bwMode="gray">
          <a:xfrm>
            <a:off x="0" y="5829108"/>
            <a:ext cx="9144000" cy="487555"/>
          </a:xfrm>
          <a:prstGeom prst="rect">
            <a:avLst/>
          </a:prstGeom>
          <a:solidFill>
            <a:srgbClr val="212121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544512" y="342901"/>
            <a:ext cx="8056563" cy="2343150"/>
          </a:xfrm>
        </p:spPr>
        <p:txBody>
          <a:bodyPr vert="horz" lIns="0" tIns="0" rIns="0" bIns="0" rtlCol="0" anchor="b" anchorCtr="0">
            <a:noAutofit/>
          </a:bodyPr>
          <a:lstStyle>
            <a:lvl1pPr>
              <a:defRPr lang="en-US" sz="4000" b="0" dirty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Insert Title</a:t>
            </a:r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544513" y="4560889"/>
            <a:ext cx="8042914" cy="1162050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chemeClr val="bg1"/>
                </a:solidFill>
              </a:defRPr>
            </a:lvl1pPr>
            <a:lvl2pPr marL="287338" indent="0">
              <a:buNone/>
              <a:defRPr>
                <a:solidFill>
                  <a:schemeClr val="bg1"/>
                </a:solidFill>
              </a:defRPr>
            </a:lvl2pPr>
            <a:lvl3pPr marL="515938" indent="0">
              <a:buNone/>
              <a:defRPr>
                <a:solidFill>
                  <a:schemeClr val="bg1"/>
                </a:solidFill>
              </a:defRPr>
            </a:lvl3pPr>
            <a:lvl4pPr marL="744538" indent="0">
              <a:buNone/>
              <a:defRPr>
                <a:solidFill>
                  <a:schemeClr val="bg1"/>
                </a:solidFill>
              </a:defRPr>
            </a:lvl4pPr>
            <a:lvl5pPr marL="973138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Presenter’s Name goes here</a:t>
            </a:r>
          </a:p>
          <a:p>
            <a:pPr lvl="0"/>
            <a:r>
              <a:rPr lang="en-US" dirty="0"/>
              <a:t>Presenter’s title</a:t>
            </a:r>
          </a:p>
          <a:p>
            <a:pPr lvl="0"/>
            <a:r>
              <a:rPr lang="en-US" dirty="0"/>
              <a:t>Location </a:t>
            </a:r>
          </a:p>
          <a:p>
            <a:pPr lvl="0"/>
            <a:r>
              <a:rPr lang="en-US" dirty="0"/>
              <a:t>Date</a:t>
            </a:r>
          </a:p>
        </p:txBody>
      </p:sp>
      <p:sp>
        <p:nvSpPr>
          <p:cNvPr id="16" name="TextBox 15" descr="CONFIDENTIAL_TAG_0xFFEE"/>
          <p:cNvSpPr txBox="1"/>
          <p:nvPr userDrawn="1"/>
        </p:nvSpPr>
        <p:spPr>
          <a:xfrm>
            <a:off x="544513" y="180000"/>
            <a:ext cx="4752265" cy="169277"/>
          </a:xfrm>
          <a:prstGeom prst="rect">
            <a:avLst/>
          </a:prstGeom>
          <a:noFill/>
          <a:effectLst>
            <a:glow>
              <a:srgbClr val="000000"/>
            </a:glow>
          </a:effectLst>
        </p:spPr>
        <p:txBody>
          <a:bodyPr vert="horz" wrap="square" lIns="0" tIns="0" rIns="0" bIns="4572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21" name="TextBox 20"/>
          <p:cNvSpPr txBox="1"/>
          <p:nvPr userDrawn="1"/>
        </p:nvSpPr>
        <p:spPr>
          <a:xfrm>
            <a:off x="483507" y="2730872"/>
            <a:ext cx="80565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National Ecological Observatory Network</a:t>
            </a:r>
          </a:p>
        </p:txBody>
      </p:sp>
      <p:sp>
        <p:nvSpPr>
          <p:cNvPr id="23" name="TextBox 22"/>
          <p:cNvSpPr txBox="1"/>
          <p:nvPr userDrawn="1"/>
        </p:nvSpPr>
        <p:spPr>
          <a:xfrm>
            <a:off x="507999" y="3091834"/>
            <a:ext cx="869315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i="1" dirty="0">
                <a:solidFill>
                  <a:schemeClr val="bg1"/>
                </a:solidFill>
              </a:rPr>
              <a:t>A project sponsored by the National Science Foundation and operated under cooperative agreement by Battelle.</a:t>
            </a:r>
          </a:p>
        </p:txBody>
      </p:sp>
    </p:spTree>
    <p:extLst>
      <p:ext uri="{BB962C8B-B14F-4D97-AF65-F5344CB8AC3E}">
        <p14:creationId xmlns:p14="http://schemas.microsoft.com/office/powerpoint/2010/main" val="2674930785"/>
      </p:ext>
    </p:extLst>
  </p:cSld>
  <p:clrMapOvr>
    <a:masterClrMapping/>
  </p:clrMapOvr>
  <p:hf hd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-4"/>
            <a:ext cx="9144001" cy="637699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gray">
          <a:xfrm>
            <a:off x="1" y="2"/>
            <a:ext cx="4773613" cy="6376987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40000"/>
                </a:srgbClr>
              </a:gs>
              <a:gs pos="100000">
                <a:srgbClr val="000000">
                  <a:alpha val="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8" name="Rectangle 17"/>
          <p:cNvSpPr/>
          <p:nvPr/>
        </p:nvSpPr>
        <p:spPr bwMode="gray">
          <a:xfrm>
            <a:off x="0" y="3483864"/>
            <a:ext cx="9144000" cy="2386584"/>
          </a:xfrm>
          <a:prstGeom prst="rect">
            <a:avLst/>
          </a:prstGeom>
          <a:solidFill>
            <a:srgbClr val="424242">
              <a:alpha val="8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aphicFrame>
        <p:nvGraphicFramePr>
          <p:cNvPr id="4" name="Object 3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2" name="think-cell Slide" r:id="rId5" imgW="270" imgH="270" progId="TCLayout.ActiveDocument.1">
                  <p:embed/>
                </p:oleObj>
              </mc:Choice>
              <mc:Fallback>
                <p:oleObj name="think-cell Slide" r:id="rId5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466344" y="457200"/>
            <a:ext cx="3355848" cy="22479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chemeClr val="bg1"/>
                </a:solidFill>
              </a:defRPr>
            </a:lvl1pPr>
            <a:lvl2pPr marL="287338" indent="0">
              <a:buNone/>
              <a:defRPr>
                <a:solidFill>
                  <a:schemeClr val="bg1"/>
                </a:solidFill>
              </a:defRPr>
            </a:lvl2pPr>
            <a:lvl3pPr marL="515938" indent="0">
              <a:buNone/>
              <a:defRPr>
                <a:solidFill>
                  <a:schemeClr val="bg1"/>
                </a:solidFill>
              </a:defRPr>
            </a:lvl3pPr>
            <a:lvl4pPr marL="744538" indent="0">
              <a:buNone/>
              <a:defRPr>
                <a:solidFill>
                  <a:schemeClr val="bg1"/>
                </a:solidFill>
              </a:defRPr>
            </a:lvl4pPr>
            <a:lvl5pPr marL="973138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Presenter’s Name goes here</a:t>
            </a:r>
          </a:p>
          <a:p>
            <a:pPr lvl="0"/>
            <a:r>
              <a:rPr lang="en-US" dirty="0"/>
              <a:t>Presenter’s title</a:t>
            </a:r>
          </a:p>
          <a:p>
            <a:pPr lvl="0"/>
            <a:r>
              <a:rPr lang="en-US" dirty="0"/>
              <a:t>Location </a:t>
            </a:r>
          </a:p>
          <a:p>
            <a:pPr lvl="0"/>
            <a:r>
              <a:rPr lang="en-US" dirty="0"/>
              <a:t>Date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white">
          <a:xfrm>
            <a:off x="466344" y="3483864"/>
            <a:ext cx="8211312" cy="1472184"/>
          </a:xfrm>
        </p:spPr>
        <p:txBody>
          <a:bodyPr anchor="b" anchorCtr="0">
            <a:noAutofit/>
          </a:bodyPr>
          <a:lstStyle>
            <a:lvl1pPr>
              <a:defRPr sz="4000" b="0">
                <a:solidFill>
                  <a:srgbClr val="5EAEE0"/>
                </a:solidFill>
              </a:defRPr>
            </a:lvl1pPr>
          </a:lstStyle>
          <a:p>
            <a:r>
              <a:rPr lang="en-US" dirty="0"/>
              <a:t>Click to Insert Title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66344" y="5082579"/>
            <a:ext cx="8056564" cy="369332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National Ecological Observatory Network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70650" y="5400881"/>
            <a:ext cx="8693151" cy="246221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i="1" dirty="0">
                <a:solidFill>
                  <a:schemeClr val="bg1"/>
                </a:solidFill>
              </a:rPr>
              <a:t>A project sponsored by the National Science Foundation and </a:t>
            </a:r>
            <a:r>
              <a:rPr lang="en-US" sz="1000" i="1" dirty="0" smtClean="0">
                <a:solidFill>
                  <a:schemeClr val="bg1"/>
                </a:solidFill>
              </a:rPr>
              <a:t>proudly </a:t>
            </a:r>
            <a:r>
              <a:rPr lang="en-US" sz="1000" i="1" smtClean="0">
                <a:solidFill>
                  <a:schemeClr val="bg1"/>
                </a:solidFill>
              </a:rPr>
              <a:t>operated by Battelle</a:t>
            </a:r>
            <a:endParaRPr lang="en-US" sz="1000" i="1" dirty="0">
              <a:solidFill>
                <a:schemeClr val="bg1"/>
              </a:solidFill>
            </a:endParaRPr>
          </a:p>
        </p:txBody>
      </p:sp>
      <p:sp>
        <p:nvSpPr>
          <p:cNvPr id="20" name="Date Placeholder 3"/>
          <p:cNvSpPr>
            <a:spLocks noGrp="1"/>
          </p:cNvSpPr>
          <p:nvPr>
            <p:ph type="dt" sz="half" idx="2"/>
          </p:nvPr>
        </p:nvSpPr>
        <p:spPr>
          <a:xfrm>
            <a:off x="1968251" y="6510528"/>
            <a:ext cx="923544" cy="20623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>
                <a:solidFill>
                  <a:schemeClr val="tx1">
                    <a:lumMod val="40000"/>
                    <a:lumOff val="60000"/>
                  </a:schemeClr>
                </a:solidFill>
              </a:defRPr>
            </a:lvl1pPr>
          </a:lstStyle>
          <a:p>
            <a:fld id="{62855670-0EC1-43D1-BFEA-8811FE1591B1}" type="datetime1">
              <a:rPr lang="en-US" smtClean="0"/>
              <a:pPr/>
              <a:t>9/5/2017</a:t>
            </a:fld>
            <a:endParaRPr lang="en-US" dirty="0"/>
          </a:p>
        </p:txBody>
      </p:sp>
      <p:sp>
        <p:nvSpPr>
          <p:cNvPr id="2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23199" y="6510528"/>
            <a:ext cx="4754880" cy="2103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b="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437899" y="6510528"/>
            <a:ext cx="558799" cy="206236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000" b="0">
                <a:solidFill>
                  <a:schemeClr val="tx1"/>
                </a:solidFill>
              </a:defRPr>
            </a:lvl1pPr>
          </a:lstStyle>
          <a:p>
            <a:fld id="{47A9008A-481B-4F65-A514-1AA65EA0FD5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1651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hd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 bwMode="gray">
          <a:xfrm>
            <a:off x="0" y="5859419"/>
            <a:ext cx="9144000" cy="507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 bwMode="gray">
          <a:xfrm>
            <a:off x="0" y="5818475"/>
            <a:ext cx="9144000" cy="507999"/>
          </a:xfrm>
          <a:prstGeom prst="rect">
            <a:avLst/>
          </a:prstGeom>
          <a:solidFill>
            <a:srgbClr val="212121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2"/>
          </p:nvPr>
        </p:nvSpPr>
        <p:spPr>
          <a:xfrm>
            <a:off x="5156200" y="6522651"/>
            <a:ext cx="2133600" cy="20623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DA5C1683-9B29-42FB-AAC0-E7BD2AA0967D}" type="datetime1">
              <a:rPr lang="en-US" smtClean="0"/>
              <a:pPr/>
              <a:t>9/5/2017</a:t>
            </a:fld>
            <a:endParaRPr lang="en-US" dirty="0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55133" y="6522651"/>
            <a:ext cx="4221691" cy="19671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8600" y="6522651"/>
            <a:ext cx="558799" cy="20623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47A9008A-481B-4F65-A514-1AA65EA0FD5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Rectangle 14"/>
          <p:cNvSpPr/>
          <p:nvPr/>
        </p:nvSpPr>
        <p:spPr bwMode="gray">
          <a:xfrm>
            <a:off x="0" y="5859419"/>
            <a:ext cx="9144000" cy="507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/>
          <p:cNvSpPr/>
          <p:nvPr/>
        </p:nvSpPr>
        <p:spPr bwMode="gray">
          <a:xfrm>
            <a:off x="0" y="5818475"/>
            <a:ext cx="9144000" cy="507999"/>
          </a:xfrm>
          <a:prstGeom prst="rect">
            <a:avLst/>
          </a:prstGeom>
          <a:solidFill>
            <a:srgbClr val="212121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/>
          <p:cNvSpPr/>
          <p:nvPr/>
        </p:nvSpPr>
        <p:spPr bwMode="gray">
          <a:xfrm>
            <a:off x="0" y="5859419"/>
            <a:ext cx="9144000" cy="507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/>
          <p:cNvSpPr/>
          <p:nvPr/>
        </p:nvSpPr>
        <p:spPr bwMode="gray">
          <a:xfrm>
            <a:off x="0" y="5593976"/>
            <a:ext cx="9144000" cy="4784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/>
          <p:cNvSpPr/>
          <p:nvPr/>
        </p:nvSpPr>
        <p:spPr bwMode="gray">
          <a:xfrm>
            <a:off x="0" y="5829108"/>
            <a:ext cx="9144000" cy="487555"/>
          </a:xfrm>
          <a:prstGeom prst="rect">
            <a:avLst/>
          </a:prstGeom>
          <a:solidFill>
            <a:srgbClr val="212121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16468" y="342901"/>
            <a:ext cx="8084608" cy="2343150"/>
          </a:xfrm>
        </p:spPr>
        <p:txBody>
          <a:bodyPr vert="horz" lIns="0" tIns="0" rIns="0" bIns="0" rtlCol="0" anchor="b" anchorCtr="0">
            <a:noAutofit/>
          </a:bodyPr>
          <a:lstStyle>
            <a:lvl1pPr>
              <a:defRPr lang="en-US" sz="4000" b="0" dirty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Click to Insert Title</a:t>
            </a:r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529277" y="4560889"/>
            <a:ext cx="8071798" cy="1162050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chemeClr val="accent1"/>
                </a:solidFill>
              </a:defRPr>
            </a:lvl1pPr>
            <a:lvl2pPr marL="287338" indent="0">
              <a:buNone/>
              <a:defRPr>
                <a:solidFill>
                  <a:schemeClr val="bg1"/>
                </a:solidFill>
              </a:defRPr>
            </a:lvl2pPr>
            <a:lvl3pPr marL="515938" indent="0">
              <a:buNone/>
              <a:defRPr>
                <a:solidFill>
                  <a:schemeClr val="bg1"/>
                </a:solidFill>
              </a:defRPr>
            </a:lvl3pPr>
            <a:lvl4pPr marL="744538" indent="0">
              <a:buNone/>
              <a:defRPr>
                <a:solidFill>
                  <a:schemeClr val="bg1"/>
                </a:solidFill>
              </a:defRPr>
            </a:lvl4pPr>
            <a:lvl5pPr marL="973138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Presenter’s Name goes here</a:t>
            </a:r>
          </a:p>
          <a:p>
            <a:pPr lvl="0"/>
            <a:r>
              <a:rPr lang="en-US" dirty="0"/>
              <a:t>Presenter’s title</a:t>
            </a:r>
          </a:p>
          <a:p>
            <a:pPr lvl="0"/>
            <a:r>
              <a:rPr lang="en-US" dirty="0"/>
              <a:t>Location </a:t>
            </a:r>
          </a:p>
          <a:p>
            <a:pPr lvl="0"/>
            <a:r>
              <a:rPr lang="en-US" dirty="0"/>
              <a:t>Date</a:t>
            </a:r>
          </a:p>
        </p:txBody>
      </p:sp>
      <p:sp>
        <p:nvSpPr>
          <p:cNvPr id="16" name="TextBox 15" descr="CONFIDENTIAL_TAG_0xFFEE"/>
          <p:cNvSpPr txBox="1"/>
          <p:nvPr userDrawn="1"/>
        </p:nvSpPr>
        <p:spPr>
          <a:xfrm>
            <a:off x="544513" y="180000"/>
            <a:ext cx="4752265" cy="169277"/>
          </a:xfrm>
          <a:prstGeom prst="rect">
            <a:avLst/>
          </a:prstGeom>
          <a:noFill/>
          <a:effectLst>
            <a:glow>
              <a:srgbClr val="000000"/>
            </a:glow>
          </a:effectLst>
        </p:spPr>
        <p:txBody>
          <a:bodyPr vert="horz" wrap="square" lIns="0" tIns="0" rIns="0" bIns="4572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800" b="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22" name="TextBox 21"/>
          <p:cNvSpPr txBox="1"/>
          <p:nvPr userDrawn="1"/>
        </p:nvSpPr>
        <p:spPr>
          <a:xfrm>
            <a:off x="475341" y="3088554"/>
            <a:ext cx="869315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i="1" dirty="0">
                <a:solidFill>
                  <a:schemeClr val="accent1"/>
                </a:solidFill>
              </a:rPr>
              <a:t>A project sponsored by the National Science Foundation and operated under cooperative agreement by Battelle.</a:t>
            </a:r>
          </a:p>
        </p:txBody>
      </p:sp>
      <p:sp>
        <p:nvSpPr>
          <p:cNvPr id="23" name="TextBox 22"/>
          <p:cNvSpPr txBox="1"/>
          <p:nvPr userDrawn="1"/>
        </p:nvSpPr>
        <p:spPr>
          <a:xfrm>
            <a:off x="459015" y="2730872"/>
            <a:ext cx="80565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National Ecological Observatory Network</a:t>
            </a:r>
          </a:p>
        </p:txBody>
      </p:sp>
    </p:spTree>
    <p:extLst>
      <p:ext uri="{BB962C8B-B14F-4D97-AF65-F5344CB8AC3E}">
        <p14:creationId xmlns:p14="http://schemas.microsoft.com/office/powerpoint/2010/main" val="2851204919"/>
      </p:ext>
    </p:extLst>
  </p:cSld>
  <p:clrMapOvr>
    <a:masterClrMapping/>
  </p:clrMapOvr>
  <p:hf hd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Qua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1659" y="1961222"/>
            <a:ext cx="3857625" cy="1562548"/>
          </a:xfrm>
        </p:spPr>
        <p:txBody>
          <a:bodyPr>
            <a:noAutofit/>
          </a:bodyPr>
          <a:lstStyle>
            <a:lvl1pPr>
              <a:spcAft>
                <a:spcPts val="0"/>
              </a:spcAft>
              <a:defRPr sz="1800">
                <a:solidFill>
                  <a:schemeClr val="accent6"/>
                </a:solidFill>
              </a:defRPr>
            </a:lvl1pPr>
            <a:lvl2pPr>
              <a:spcAft>
                <a:spcPts val="0"/>
              </a:spcAft>
              <a:defRPr sz="1600">
                <a:solidFill>
                  <a:schemeClr val="accent6"/>
                </a:solidFill>
              </a:defRPr>
            </a:lvl2pPr>
            <a:lvl3pPr>
              <a:spcAft>
                <a:spcPts val="0"/>
              </a:spcAft>
              <a:defRPr sz="1400">
                <a:solidFill>
                  <a:schemeClr val="accent6"/>
                </a:solidFill>
              </a:defRPr>
            </a:lvl3pPr>
            <a:lvl4pPr>
              <a:spcAft>
                <a:spcPts val="0"/>
              </a:spcAft>
              <a:defRPr sz="12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60404" y="1962760"/>
            <a:ext cx="3840671" cy="1545984"/>
          </a:xfrm>
        </p:spPr>
        <p:txBody>
          <a:bodyPr>
            <a:noAutofit/>
          </a:bodyPr>
          <a:lstStyle>
            <a:lvl1pPr>
              <a:spcAft>
                <a:spcPts val="0"/>
              </a:spcAft>
              <a:defRPr sz="1800">
                <a:solidFill>
                  <a:schemeClr val="accent6"/>
                </a:solidFill>
              </a:defRPr>
            </a:lvl1pPr>
            <a:lvl2pPr>
              <a:spcAft>
                <a:spcPts val="0"/>
              </a:spcAft>
              <a:defRPr sz="1600">
                <a:solidFill>
                  <a:schemeClr val="accent6"/>
                </a:solidFill>
              </a:defRPr>
            </a:lvl2pPr>
            <a:lvl3pPr>
              <a:spcAft>
                <a:spcPts val="0"/>
              </a:spcAft>
              <a:defRPr sz="1400">
                <a:solidFill>
                  <a:schemeClr val="accent6"/>
                </a:solidFill>
              </a:defRPr>
            </a:lvl3pPr>
            <a:lvl4pPr>
              <a:spcAft>
                <a:spcPts val="0"/>
              </a:spcAft>
              <a:defRPr sz="12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grpSp>
        <p:nvGrpSpPr>
          <p:cNvPr id="50" name="Group 49"/>
          <p:cNvGrpSpPr/>
          <p:nvPr userDrawn="1"/>
        </p:nvGrpSpPr>
        <p:grpSpPr>
          <a:xfrm>
            <a:off x="453543" y="3563772"/>
            <a:ext cx="8236914" cy="45719"/>
            <a:chOff x="453543" y="3563772"/>
            <a:chExt cx="8236914" cy="45719"/>
          </a:xfrm>
        </p:grpSpPr>
        <p:sp>
          <p:nvSpPr>
            <p:cNvPr id="11" name="Rectangle 10"/>
            <p:cNvSpPr/>
            <p:nvPr/>
          </p:nvSpPr>
          <p:spPr bwMode="auto">
            <a:xfrm flipH="1">
              <a:off x="4572000" y="3563772"/>
              <a:ext cx="4118457" cy="45719"/>
            </a:xfrm>
            <a:prstGeom prst="rect">
              <a:avLst/>
            </a:prstGeom>
            <a:gradFill flip="none" rotWithShape="1">
              <a:gsLst>
                <a:gs pos="0">
                  <a:schemeClr val="bg1"/>
                </a:gs>
                <a:gs pos="79000">
                  <a:schemeClr val="bg2"/>
                </a:gs>
              </a:gsLst>
              <a:lin ang="0" scaled="1"/>
              <a:tileRect/>
            </a:gra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2" name="Rectangle 11"/>
            <p:cNvSpPr/>
            <p:nvPr/>
          </p:nvSpPr>
          <p:spPr bwMode="auto">
            <a:xfrm flipH="1">
              <a:off x="453543" y="3563772"/>
              <a:ext cx="4118457" cy="45719"/>
            </a:xfrm>
            <a:prstGeom prst="rect">
              <a:avLst/>
            </a:prstGeom>
            <a:gradFill flip="none" rotWithShape="1">
              <a:gsLst>
                <a:gs pos="0">
                  <a:schemeClr val="bg1"/>
                </a:gs>
                <a:gs pos="79000">
                  <a:schemeClr val="bg2"/>
                </a:gs>
              </a:gsLst>
              <a:lin ang="10800000" scaled="1"/>
              <a:tileRect/>
            </a:gra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49" name="Group 48"/>
          <p:cNvGrpSpPr/>
          <p:nvPr userDrawn="1"/>
        </p:nvGrpSpPr>
        <p:grpSpPr>
          <a:xfrm>
            <a:off x="4547705" y="1233839"/>
            <a:ext cx="48589" cy="4822179"/>
            <a:chOff x="4547705" y="1233839"/>
            <a:chExt cx="48589" cy="4822179"/>
          </a:xfrm>
        </p:grpSpPr>
        <p:sp>
          <p:nvSpPr>
            <p:cNvPr id="14" name="Rectangle 13"/>
            <p:cNvSpPr/>
            <p:nvPr/>
          </p:nvSpPr>
          <p:spPr bwMode="auto">
            <a:xfrm rot="5400000" flipH="1">
              <a:off x="3366455" y="4826179"/>
              <a:ext cx="2411089" cy="48589"/>
            </a:xfrm>
            <a:prstGeom prst="rect">
              <a:avLst/>
            </a:prstGeom>
            <a:gradFill flip="none" rotWithShape="1">
              <a:gsLst>
                <a:gs pos="0">
                  <a:schemeClr val="bg1"/>
                </a:gs>
                <a:gs pos="79000">
                  <a:schemeClr val="bg2"/>
                </a:gs>
              </a:gsLst>
              <a:lin ang="0" scaled="1"/>
              <a:tileRect/>
            </a:gra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5" name="Rectangle 14"/>
            <p:cNvSpPr/>
            <p:nvPr/>
          </p:nvSpPr>
          <p:spPr bwMode="auto">
            <a:xfrm rot="5400000" flipH="1">
              <a:off x="3366455" y="2415089"/>
              <a:ext cx="2411089" cy="48589"/>
            </a:xfrm>
            <a:prstGeom prst="rect">
              <a:avLst/>
            </a:prstGeom>
            <a:gradFill flip="none" rotWithShape="1">
              <a:gsLst>
                <a:gs pos="0">
                  <a:schemeClr val="bg1"/>
                </a:gs>
                <a:gs pos="79000">
                  <a:schemeClr val="bg2"/>
                </a:gs>
              </a:gsLst>
              <a:lin ang="10800000" scaled="1"/>
              <a:tileRect/>
            </a:gra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23" name="Text Placeholder 22"/>
          <p:cNvSpPr>
            <a:spLocks noGrp="1"/>
          </p:cNvSpPr>
          <p:nvPr userDrawn="1">
            <p:ph type="body" sz="quarter" idx="13"/>
          </p:nvPr>
        </p:nvSpPr>
        <p:spPr>
          <a:xfrm>
            <a:off x="541659" y="4044704"/>
            <a:ext cx="3857625" cy="1660672"/>
          </a:xfrm>
        </p:spPr>
        <p:txBody>
          <a:bodyPr/>
          <a:lstStyle>
            <a:lvl1pPr>
              <a:spcAft>
                <a:spcPts val="0"/>
              </a:spcAft>
              <a:defRPr sz="1800">
                <a:solidFill>
                  <a:schemeClr val="accent6"/>
                </a:solidFill>
              </a:defRPr>
            </a:lvl1pPr>
            <a:lvl2pPr>
              <a:spcAft>
                <a:spcPts val="0"/>
              </a:spcAft>
              <a:defRPr sz="1600">
                <a:solidFill>
                  <a:schemeClr val="accent6"/>
                </a:solidFill>
              </a:defRPr>
            </a:lvl2pPr>
            <a:lvl3pPr>
              <a:spcAft>
                <a:spcPts val="0"/>
              </a:spcAft>
              <a:defRPr sz="1400">
                <a:solidFill>
                  <a:schemeClr val="accent6"/>
                </a:solidFill>
              </a:defRPr>
            </a:lvl3pPr>
            <a:lvl4pPr>
              <a:spcAft>
                <a:spcPts val="0"/>
              </a:spcAft>
              <a:defRPr sz="1200"/>
            </a:lvl4pPr>
            <a:lvl5pPr>
              <a:spcAft>
                <a:spcPts val="0"/>
              </a:spcAft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5" name="Text Placeholder 24"/>
          <p:cNvSpPr>
            <a:spLocks noGrp="1"/>
          </p:cNvSpPr>
          <p:nvPr userDrawn="1">
            <p:ph type="body" sz="quarter" idx="14"/>
          </p:nvPr>
        </p:nvSpPr>
        <p:spPr>
          <a:xfrm>
            <a:off x="4760403" y="4050258"/>
            <a:ext cx="3840672" cy="1670058"/>
          </a:xfrm>
        </p:spPr>
        <p:txBody>
          <a:bodyPr/>
          <a:lstStyle>
            <a:lvl1pPr>
              <a:spcAft>
                <a:spcPts val="0"/>
              </a:spcAft>
              <a:defRPr sz="1800">
                <a:solidFill>
                  <a:schemeClr val="accent6"/>
                </a:solidFill>
              </a:defRPr>
            </a:lvl1pPr>
            <a:lvl2pPr>
              <a:spcAft>
                <a:spcPts val="0"/>
              </a:spcAft>
              <a:defRPr sz="1600">
                <a:solidFill>
                  <a:schemeClr val="accent6"/>
                </a:solidFill>
              </a:defRPr>
            </a:lvl2pPr>
            <a:lvl3pPr>
              <a:spcAft>
                <a:spcPts val="0"/>
              </a:spcAft>
              <a:defRPr sz="1400">
                <a:solidFill>
                  <a:schemeClr val="accent6"/>
                </a:solidFill>
              </a:defRPr>
            </a:lvl3pPr>
            <a:lvl4pPr>
              <a:spcAft>
                <a:spcPts val="0"/>
              </a:spcAft>
              <a:defRPr sz="1200"/>
            </a:lvl4pPr>
            <a:lvl5pPr>
              <a:spcAft>
                <a:spcPts val="0"/>
              </a:spcAft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8" name="Title 27"/>
          <p:cNvSpPr>
            <a:spLocks noGrp="1"/>
          </p:cNvSpPr>
          <p:nvPr userDrawn="1"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29" name="Date Placeholder 28"/>
          <p:cNvSpPr>
            <a:spLocks noGrp="1"/>
          </p:cNvSpPr>
          <p:nvPr userDrawn="1">
            <p:ph type="dt" sz="half" idx="15"/>
          </p:nvPr>
        </p:nvSpPr>
        <p:spPr>
          <a:xfrm>
            <a:off x="5156200" y="6522651"/>
            <a:ext cx="2133600" cy="206236"/>
          </a:xfr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9958B630-EA1D-4982-B1F9-8A498B649054}" type="datetime1">
              <a:rPr lang="en-US" smtClean="0"/>
              <a:pPr/>
              <a:t>9/5/2017</a:t>
            </a:fld>
            <a:endParaRPr lang="en-US" dirty="0"/>
          </a:p>
        </p:txBody>
      </p:sp>
      <p:sp>
        <p:nvSpPr>
          <p:cNvPr id="30" name="Footer Placeholder 29"/>
          <p:cNvSpPr>
            <a:spLocks noGrp="1"/>
          </p:cNvSpPr>
          <p:nvPr userDrawn="1">
            <p:ph type="ftr" sz="quarter" idx="16"/>
          </p:nvPr>
        </p:nvSpPr>
        <p:spPr>
          <a:xfrm>
            <a:off x="855133" y="6522651"/>
            <a:ext cx="4221691" cy="19671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31" name="Slide Number Placeholder 30"/>
          <p:cNvSpPr>
            <a:spLocks noGrp="1"/>
          </p:cNvSpPr>
          <p:nvPr userDrawn="1">
            <p:ph type="sldNum" sz="quarter" idx="17"/>
          </p:nvPr>
        </p:nvSpPr>
        <p:spPr>
          <a:xfrm>
            <a:off x="228600" y="6522651"/>
            <a:ext cx="558799" cy="206236"/>
          </a:xfr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47A9008A-481B-4F65-A514-1AA65EA0FD5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0" name="Text Placeholder 39"/>
          <p:cNvSpPr>
            <a:spLocks noGrp="1"/>
          </p:cNvSpPr>
          <p:nvPr userDrawn="1">
            <p:ph type="body" sz="quarter" idx="18"/>
          </p:nvPr>
        </p:nvSpPr>
        <p:spPr>
          <a:xfrm>
            <a:off x="541659" y="1606169"/>
            <a:ext cx="3858820" cy="304676"/>
          </a:xfrm>
        </p:spPr>
        <p:txBody>
          <a:bodyPr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2"/>
                </a:solidFill>
              </a:defRPr>
            </a:lvl1pPr>
            <a:lvl2pPr marL="287337" indent="0">
              <a:buNone/>
              <a:defRPr b="1">
                <a:solidFill>
                  <a:schemeClr val="accent2"/>
                </a:solidFill>
              </a:defRPr>
            </a:lvl2pPr>
            <a:lvl3pPr marL="515938" indent="0">
              <a:buNone/>
              <a:defRPr b="1">
                <a:solidFill>
                  <a:schemeClr val="accent2"/>
                </a:solidFill>
              </a:defRPr>
            </a:lvl3pPr>
            <a:lvl4pPr marL="742950" indent="0">
              <a:buNone/>
              <a:defRPr b="1">
                <a:solidFill>
                  <a:schemeClr val="accent2"/>
                </a:solidFill>
              </a:defRPr>
            </a:lvl4pPr>
            <a:lvl5pPr marL="973138" indent="0">
              <a:buNone/>
              <a:defRPr b="1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41" name="Text Placeholder 39"/>
          <p:cNvSpPr>
            <a:spLocks noGrp="1"/>
          </p:cNvSpPr>
          <p:nvPr userDrawn="1">
            <p:ph type="body" sz="quarter" idx="19"/>
          </p:nvPr>
        </p:nvSpPr>
        <p:spPr>
          <a:xfrm>
            <a:off x="4760404" y="1608444"/>
            <a:ext cx="3840672" cy="304676"/>
          </a:xfrm>
        </p:spPr>
        <p:txBody>
          <a:bodyPr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2"/>
                </a:solidFill>
              </a:defRPr>
            </a:lvl1pPr>
            <a:lvl2pPr marL="287337" indent="0">
              <a:buNone/>
              <a:defRPr b="1">
                <a:solidFill>
                  <a:schemeClr val="accent2"/>
                </a:solidFill>
              </a:defRPr>
            </a:lvl2pPr>
            <a:lvl3pPr marL="515938" indent="0">
              <a:buNone/>
              <a:defRPr b="1">
                <a:solidFill>
                  <a:schemeClr val="accent2"/>
                </a:solidFill>
              </a:defRPr>
            </a:lvl3pPr>
            <a:lvl4pPr marL="742950" indent="0">
              <a:buNone/>
              <a:defRPr b="1">
                <a:solidFill>
                  <a:schemeClr val="accent2"/>
                </a:solidFill>
              </a:defRPr>
            </a:lvl4pPr>
            <a:lvl5pPr marL="973138" indent="0">
              <a:buNone/>
              <a:defRPr b="1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42" name="Text Placeholder 39"/>
          <p:cNvSpPr>
            <a:spLocks noGrp="1"/>
          </p:cNvSpPr>
          <p:nvPr userDrawn="1">
            <p:ph type="body" sz="quarter" idx="20"/>
          </p:nvPr>
        </p:nvSpPr>
        <p:spPr>
          <a:xfrm>
            <a:off x="541659" y="3680261"/>
            <a:ext cx="3860479" cy="304676"/>
          </a:xfrm>
        </p:spPr>
        <p:txBody>
          <a:bodyPr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2"/>
                </a:solidFill>
              </a:defRPr>
            </a:lvl1pPr>
            <a:lvl2pPr marL="287337" indent="0">
              <a:buNone/>
              <a:defRPr b="1">
                <a:solidFill>
                  <a:schemeClr val="accent2"/>
                </a:solidFill>
              </a:defRPr>
            </a:lvl2pPr>
            <a:lvl3pPr marL="515938" indent="0">
              <a:buNone/>
              <a:defRPr b="1">
                <a:solidFill>
                  <a:schemeClr val="accent2"/>
                </a:solidFill>
              </a:defRPr>
            </a:lvl3pPr>
            <a:lvl4pPr marL="742950" indent="0">
              <a:buNone/>
              <a:defRPr b="1">
                <a:solidFill>
                  <a:schemeClr val="accent2"/>
                </a:solidFill>
              </a:defRPr>
            </a:lvl4pPr>
            <a:lvl5pPr marL="973138" indent="0">
              <a:buNone/>
              <a:defRPr b="1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43" name="Text Placeholder 39"/>
          <p:cNvSpPr>
            <a:spLocks noGrp="1"/>
          </p:cNvSpPr>
          <p:nvPr userDrawn="1">
            <p:ph type="body" sz="quarter" idx="21"/>
          </p:nvPr>
        </p:nvSpPr>
        <p:spPr>
          <a:xfrm>
            <a:off x="4760404" y="3682536"/>
            <a:ext cx="3840672" cy="304676"/>
          </a:xfrm>
        </p:spPr>
        <p:txBody>
          <a:bodyPr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2"/>
                </a:solidFill>
              </a:defRPr>
            </a:lvl1pPr>
            <a:lvl2pPr marL="287337" indent="0">
              <a:buNone/>
              <a:defRPr b="1">
                <a:solidFill>
                  <a:schemeClr val="accent2"/>
                </a:solidFill>
              </a:defRPr>
            </a:lvl2pPr>
            <a:lvl3pPr marL="515938" indent="0">
              <a:buNone/>
              <a:defRPr b="1">
                <a:solidFill>
                  <a:schemeClr val="accent2"/>
                </a:solidFill>
              </a:defRPr>
            </a:lvl3pPr>
            <a:lvl4pPr marL="742950" indent="0">
              <a:buNone/>
              <a:defRPr b="1">
                <a:solidFill>
                  <a:schemeClr val="accent2"/>
                </a:solidFill>
              </a:defRPr>
            </a:lvl4pPr>
            <a:lvl5pPr marL="973138" indent="0">
              <a:buNone/>
              <a:defRPr b="1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20" name="TextBox 19" descr="CONFIDENTIAL_TAG_0xFFEE"/>
          <p:cNvSpPr txBox="1"/>
          <p:nvPr userDrawn="1"/>
        </p:nvSpPr>
        <p:spPr>
          <a:xfrm>
            <a:off x="544513" y="180000"/>
            <a:ext cx="4752265" cy="169277"/>
          </a:xfrm>
          <a:prstGeom prst="rect">
            <a:avLst/>
          </a:prstGeom>
          <a:noFill/>
          <a:effectLst>
            <a:glow>
              <a:srgbClr val="000000"/>
            </a:glow>
          </a:effectLst>
        </p:spPr>
        <p:txBody>
          <a:bodyPr vert="horz" wrap="square" lIns="0" tIns="0" rIns="0" bIns="4572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800" b="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194640564"/>
      </p:ext>
    </p:extLst>
  </p:cSld>
  <p:clrMapOvr>
    <a:masterClrMapping/>
  </p:clrMapOvr>
  <p:hf hd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losing Slid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505"/>
          <a:stretch/>
        </p:blipFill>
        <p:spPr>
          <a:xfrm>
            <a:off x="-2" y="-1171"/>
            <a:ext cx="9144002" cy="350365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white">
          <a:xfrm>
            <a:off x="0" y="3429000"/>
            <a:ext cx="9144000" cy="3429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7132" y="4688362"/>
            <a:ext cx="3471335" cy="93798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white">
          <a:xfrm>
            <a:off x="0" y="3429000"/>
            <a:ext cx="9144000" cy="3429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7132" y="4688362"/>
            <a:ext cx="3471335" cy="937982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 bwMode="white">
          <a:xfrm>
            <a:off x="0" y="3438525"/>
            <a:ext cx="9144000" cy="3429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13" y="4533099"/>
            <a:ext cx="3471335" cy="937982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 bwMode="gray">
          <a:xfrm>
            <a:off x="1" y="3177011"/>
            <a:ext cx="9144000" cy="541867"/>
          </a:xfrm>
          <a:prstGeom prst="rect">
            <a:avLst/>
          </a:prstGeom>
          <a:solidFill>
            <a:srgbClr val="0371BA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Box 10" descr="CONFIDENTIAL_TAG_0xFFEE"/>
          <p:cNvSpPr txBox="1"/>
          <p:nvPr userDrawn="1"/>
        </p:nvSpPr>
        <p:spPr>
          <a:xfrm>
            <a:off x="544513" y="180000"/>
            <a:ext cx="4752265" cy="169277"/>
          </a:xfrm>
          <a:prstGeom prst="rect">
            <a:avLst/>
          </a:prstGeom>
          <a:noFill/>
          <a:effectLst>
            <a:glow>
              <a:srgbClr val="000000"/>
            </a:glow>
          </a:effectLst>
        </p:spPr>
        <p:txBody>
          <a:bodyPr vert="horz" wrap="square" lIns="0" tIns="0" rIns="0" bIns="4572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17" name="TextBox 16"/>
          <p:cNvSpPr txBox="1"/>
          <p:nvPr userDrawn="1"/>
        </p:nvSpPr>
        <p:spPr>
          <a:xfrm>
            <a:off x="727557" y="6092706"/>
            <a:ext cx="76889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accent1"/>
                </a:solidFill>
              </a:rPr>
              <a:t>720.746.4844 | neonscience@BattelleEcology.org | </a:t>
            </a:r>
            <a:r>
              <a:rPr lang="en-US" baseline="0" dirty="0">
                <a:solidFill>
                  <a:schemeClr val="accent1"/>
                </a:solidFill>
              </a:rPr>
              <a:t>www.battelle.org/neon</a:t>
            </a:r>
            <a:endParaRPr lang="en-US" dirty="0">
              <a:solidFill>
                <a:schemeClr val="accent1"/>
              </a:solidFill>
            </a:endParaRPr>
          </a:p>
        </p:txBody>
      </p:sp>
      <p:pic>
        <p:nvPicPr>
          <p:cNvPr id="18" name="Picture 17" descr="Globe_NEON_cmyk.png"/>
          <p:cNvPicPr>
            <a:picLocks noChangeAspect="1"/>
          </p:cNvPicPr>
          <p:nvPr userDrawn="1"/>
        </p:nvPicPr>
        <p:blipFill rotWithShape="1">
          <a:blip r:embed="rId4"/>
          <a:srcRect l="29899" r="3513"/>
          <a:stretch/>
        </p:blipFill>
        <p:spPr>
          <a:xfrm>
            <a:off x="5153125" y="4533099"/>
            <a:ext cx="2268869" cy="917519"/>
          </a:xfrm>
          <a:prstGeom prst="rect">
            <a:avLst/>
          </a:prstGeom>
        </p:spPr>
      </p:pic>
      <p:cxnSp>
        <p:nvCxnSpPr>
          <p:cNvPr id="19" name="Straight Connector 18"/>
          <p:cNvCxnSpPr/>
          <p:nvPr userDrawn="1"/>
        </p:nvCxnSpPr>
        <p:spPr>
          <a:xfrm>
            <a:off x="4600575" y="4295775"/>
            <a:ext cx="0" cy="1235718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 userDrawn="1"/>
        </p:nvSpPr>
        <p:spPr>
          <a:xfrm>
            <a:off x="361268" y="5748252"/>
            <a:ext cx="842146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dirty="0">
                <a:solidFill>
                  <a:schemeClr val="accent1"/>
                </a:solidFill>
              </a:rPr>
              <a:t>National Ecological Observatory Network is a project sponsored by the National Science Foundation and operated under cooperative agreement by Battelle.</a:t>
            </a:r>
          </a:p>
        </p:txBody>
      </p:sp>
    </p:spTree>
    <p:extLst>
      <p:ext uri="{BB962C8B-B14F-4D97-AF65-F5344CB8AC3E}">
        <p14:creationId xmlns:p14="http://schemas.microsoft.com/office/powerpoint/2010/main" val="623773083"/>
      </p:ext>
    </p:extLst>
  </p:cSld>
  <p:clrMapOvr>
    <a:masterClrMapping/>
  </p:clrMapOvr>
  <p:hf hd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losing Slide without Image and with 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white">
          <a:xfrm flipV="1">
            <a:off x="0" y="5963439"/>
            <a:ext cx="9144000" cy="9115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 bwMode="gray">
          <a:xfrm>
            <a:off x="0" y="5859419"/>
            <a:ext cx="9144000" cy="507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1850" y="4287179"/>
            <a:ext cx="2362200" cy="637245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 bwMode="gray">
          <a:xfrm>
            <a:off x="0" y="5818475"/>
            <a:ext cx="9144000" cy="507999"/>
          </a:xfrm>
          <a:prstGeom prst="rect">
            <a:avLst/>
          </a:prstGeom>
          <a:solidFill>
            <a:srgbClr val="212121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 bwMode="white">
          <a:xfrm flipV="1">
            <a:off x="0" y="5963439"/>
            <a:ext cx="9144000" cy="9115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/>
          <p:cNvSpPr/>
          <p:nvPr/>
        </p:nvSpPr>
        <p:spPr bwMode="gray">
          <a:xfrm>
            <a:off x="0" y="5859419"/>
            <a:ext cx="9144000" cy="507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1850" y="4287179"/>
            <a:ext cx="2362200" cy="637245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gray">
          <a:xfrm>
            <a:off x="0" y="5818475"/>
            <a:ext cx="9144000" cy="507999"/>
          </a:xfrm>
          <a:prstGeom prst="rect">
            <a:avLst/>
          </a:prstGeom>
          <a:solidFill>
            <a:srgbClr val="212121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/>
          <p:cNvSpPr/>
          <p:nvPr/>
        </p:nvSpPr>
        <p:spPr bwMode="white">
          <a:xfrm flipV="1">
            <a:off x="0" y="5963439"/>
            <a:ext cx="9144000" cy="9115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/>
          <p:cNvSpPr/>
          <p:nvPr/>
        </p:nvSpPr>
        <p:spPr bwMode="gray">
          <a:xfrm>
            <a:off x="0" y="5859419"/>
            <a:ext cx="9144000" cy="507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/>
          <p:cNvSpPr/>
          <p:nvPr userDrawn="1"/>
        </p:nvSpPr>
        <p:spPr bwMode="gray">
          <a:xfrm>
            <a:off x="0" y="-8165"/>
            <a:ext cx="9144000" cy="6083107"/>
          </a:xfrm>
          <a:prstGeom prst="rect">
            <a:avLst/>
          </a:prstGeom>
          <a:solidFill>
            <a:srgbClr val="0371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3413" y="4158236"/>
            <a:ext cx="2362200" cy="637245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 bwMode="gray">
          <a:xfrm>
            <a:off x="0" y="5824310"/>
            <a:ext cx="9144000" cy="472733"/>
          </a:xfrm>
          <a:prstGeom prst="rect">
            <a:avLst/>
          </a:prstGeom>
          <a:solidFill>
            <a:srgbClr val="212121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TextBox 23" descr="CONFIDENTIAL_TAG_0xFFEE"/>
          <p:cNvSpPr txBox="1"/>
          <p:nvPr userDrawn="1"/>
        </p:nvSpPr>
        <p:spPr>
          <a:xfrm>
            <a:off x="544513" y="180000"/>
            <a:ext cx="4752265" cy="169277"/>
          </a:xfrm>
          <a:prstGeom prst="rect">
            <a:avLst/>
          </a:prstGeom>
          <a:noFill/>
          <a:effectLst>
            <a:glow>
              <a:srgbClr val="000000"/>
            </a:glow>
          </a:effectLst>
        </p:spPr>
        <p:txBody>
          <a:bodyPr vert="horz" wrap="square" lIns="0" tIns="0" rIns="0" bIns="4572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</a:endParaRPr>
          </a:p>
        </p:txBody>
      </p:sp>
      <p:pic>
        <p:nvPicPr>
          <p:cNvPr id="26" name="Picture 25" descr="Globe_NEON_white_PPT.png"/>
          <p:cNvPicPr>
            <a:picLocks noChangeAspect="1"/>
          </p:cNvPicPr>
          <p:nvPr userDrawn="1"/>
        </p:nvPicPr>
        <p:blipFill rotWithShape="1">
          <a:blip r:embed="rId3"/>
          <a:srcRect l="29127" r="3287"/>
          <a:stretch/>
        </p:blipFill>
        <p:spPr>
          <a:xfrm>
            <a:off x="5011514" y="4158236"/>
            <a:ext cx="1593393" cy="634854"/>
          </a:xfrm>
          <a:prstGeom prst="rect">
            <a:avLst/>
          </a:prstGeom>
        </p:spPr>
      </p:pic>
      <p:cxnSp>
        <p:nvCxnSpPr>
          <p:cNvPr id="4" name="Straight Connector 3"/>
          <p:cNvCxnSpPr/>
          <p:nvPr userDrawn="1"/>
        </p:nvCxnSpPr>
        <p:spPr>
          <a:xfrm>
            <a:off x="4503564" y="4048637"/>
            <a:ext cx="0" cy="843131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 userDrawn="1"/>
        </p:nvSpPr>
        <p:spPr>
          <a:xfrm>
            <a:off x="701910" y="6416556"/>
            <a:ext cx="77401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accent1"/>
                </a:solidFill>
              </a:rPr>
              <a:t>720.746.4844 | neonscience@BattelleEcology.org | </a:t>
            </a:r>
            <a:r>
              <a:rPr lang="en-US" baseline="0" dirty="0">
                <a:solidFill>
                  <a:schemeClr val="accent1"/>
                </a:solidFill>
              </a:rPr>
              <a:t>www.battelle.org/neon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3" name="TextBox 2"/>
          <p:cNvSpPr txBox="1"/>
          <p:nvPr userDrawn="1"/>
        </p:nvSpPr>
        <p:spPr>
          <a:xfrm>
            <a:off x="361269" y="5218599"/>
            <a:ext cx="84214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dirty="0">
                <a:solidFill>
                  <a:schemeClr val="bg1"/>
                </a:solidFill>
              </a:rPr>
              <a:t>National Ecological Observatory Network is a project sponsored by the National Science Foundation and operated under cooperative agreement by Battelle.</a:t>
            </a:r>
          </a:p>
          <a:p>
            <a:pPr algn="ctr"/>
            <a:endParaRPr lang="en-US" sz="9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1727557"/>
      </p:ext>
    </p:extLst>
  </p:cSld>
  <p:clrMapOvr>
    <a:masterClrMapping/>
  </p:clrMapOvr>
  <p:hf hd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eneral with green ru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685800" y="1207008"/>
            <a:ext cx="7772400" cy="45720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2376"/>
              </a:spcBef>
              <a:buFontTx/>
              <a:buNone/>
              <a:defRPr sz="22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0" y="915840"/>
            <a:ext cx="9144000" cy="1588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9769"/>
            <a:ext cx="8229600" cy="781538"/>
          </a:xfrm>
          <a:prstGeom prst="rect">
            <a:avLst/>
          </a:prstGeom>
        </p:spPr>
        <p:txBody>
          <a:bodyPr anchor="b" anchorCtr="0">
            <a:normAutofit/>
          </a:bodyPr>
          <a:lstStyle>
            <a:lvl1pPr>
              <a:defRPr sz="3000">
                <a:solidFill>
                  <a:schemeClr val="accent4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469667" y="6532922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5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153518" y="6532922"/>
            <a:ext cx="651917" cy="365125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36D6F7B0-F2CD-7E47-8ADC-5FFE04B522B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Date Placeholder 6"/>
          <p:cNvSpPr>
            <a:spLocks noGrp="1"/>
          </p:cNvSpPr>
          <p:nvPr>
            <p:ph type="dt" sz="half" idx="10"/>
          </p:nvPr>
        </p:nvSpPr>
        <p:spPr>
          <a:xfrm>
            <a:off x="1445846" y="6532922"/>
            <a:ext cx="749614" cy="365125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9FFDDBFD-5FB0-6846-9D7E-B92FEB14341C}" type="datetimeFigureOut">
              <a:rPr lang="en-US" smtClean="0"/>
              <a:pPr/>
              <a:t>9/5/2017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376848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ener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976923" y="1074615"/>
            <a:ext cx="7326923" cy="3907692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2376"/>
              </a:spcBef>
              <a:buFontTx/>
              <a:buNone/>
              <a:defRPr sz="22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9769"/>
            <a:ext cx="8229600" cy="781538"/>
          </a:xfrm>
          <a:prstGeom prst="rect">
            <a:avLst/>
          </a:prstGeom>
        </p:spPr>
        <p:txBody>
          <a:bodyPr anchor="b" anchorCtr="0">
            <a:normAutofit/>
          </a:bodyPr>
          <a:lstStyle>
            <a:lvl1pPr>
              <a:defRPr sz="3000">
                <a:solidFill>
                  <a:schemeClr val="accent4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Date Placeholder 6"/>
          <p:cNvSpPr>
            <a:spLocks noGrp="1"/>
          </p:cNvSpPr>
          <p:nvPr>
            <p:ph type="dt" sz="half" idx="10"/>
          </p:nvPr>
        </p:nvSpPr>
        <p:spPr>
          <a:xfrm>
            <a:off x="1486271" y="6437882"/>
            <a:ext cx="749614" cy="365125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9FFDDBFD-5FB0-6846-9D7E-B92FEB14341C}" type="datetimeFigureOut">
              <a:rPr lang="en-US" smtClean="0"/>
              <a:pPr/>
              <a:t>9/5/2017</a:t>
            </a:fld>
            <a:endParaRPr lang="en-US"/>
          </a:p>
        </p:txBody>
      </p:sp>
      <p:sp>
        <p:nvSpPr>
          <p:cNvPr id="10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687272" y="6532922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492083" y="6532922"/>
            <a:ext cx="651917" cy="365125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36D6F7B0-F2CD-7E47-8ADC-5FFE04B522B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181364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1445846" y="1006230"/>
            <a:ext cx="6270655" cy="45259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>
                <a:latin typeface="Arial"/>
                <a:cs typeface="Arial"/>
              </a:defRPr>
            </a:lvl1pPr>
            <a:lvl2pPr>
              <a:defRPr sz="1800">
                <a:latin typeface="Arial"/>
                <a:cs typeface="Arial"/>
              </a:defRPr>
            </a:lvl2pPr>
            <a:lvl3pPr>
              <a:defRPr sz="1800">
                <a:latin typeface="Arial"/>
                <a:cs typeface="Arial"/>
              </a:defRPr>
            </a:lvl3pPr>
            <a:lvl4pPr>
              <a:defRPr sz="1800">
                <a:latin typeface="Arial"/>
                <a:cs typeface="Arial"/>
              </a:defRPr>
            </a:lvl4pPr>
            <a:lvl5pPr>
              <a:defRPr sz="1800">
                <a:latin typeface="Arial"/>
                <a:cs typeface="Arial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81538"/>
          </a:xfrm>
          <a:prstGeom prst="rect">
            <a:avLst/>
          </a:prstGeom>
        </p:spPr>
        <p:txBody>
          <a:bodyPr anchor="b" anchorCtr="0">
            <a:normAutofit/>
          </a:bodyPr>
          <a:lstStyle>
            <a:lvl1pPr>
              <a:defRPr sz="3000">
                <a:solidFill>
                  <a:schemeClr val="accent4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0" y="915840"/>
            <a:ext cx="9144000" cy="1588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8" name="Date Placeholder 6"/>
          <p:cNvSpPr>
            <a:spLocks noGrp="1"/>
          </p:cNvSpPr>
          <p:nvPr>
            <p:ph type="dt" sz="half" idx="10"/>
          </p:nvPr>
        </p:nvSpPr>
        <p:spPr>
          <a:xfrm>
            <a:off x="1486271" y="6437882"/>
            <a:ext cx="749614" cy="365125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9FFDDBFD-5FB0-6846-9D7E-B92FEB14341C}" type="datetimeFigureOut">
              <a:rPr lang="en-US" smtClean="0"/>
              <a:pPr/>
              <a:t>9/5/2017</a:t>
            </a:fld>
            <a:endParaRPr lang="en-US" dirty="0"/>
          </a:p>
        </p:txBody>
      </p:sp>
      <p:sp>
        <p:nvSpPr>
          <p:cNvPr id="12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687272" y="6532922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6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492083" y="6532922"/>
            <a:ext cx="651917" cy="365125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36D6F7B0-F2CD-7E47-8ADC-5FFE04B522B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500725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1445846" y="1006230"/>
            <a:ext cx="6270655" cy="45259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>
                <a:latin typeface="Arial"/>
                <a:cs typeface="Arial"/>
              </a:defRPr>
            </a:lvl1pPr>
            <a:lvl2pPr>
              <a:defRPr sz="1800">
                <a:latin typeface="Arial"/>
                <a:cs typeface="Arial"/>
              </a:defRPr>
            </a:lvl2pPr>
            <a:lvl3pPr>
              <a:defRPr sz="1800">
                <a:latin typeface="Arial"/>
                <a:cs typeface="Arial"/>
              </a:defRPr>
            </a:lvl3pPr>
            <a:lvl4pPr>
              <a:defRPr sz="1800">
                <a:latin typeface="Arial"/>
                <a:cs typeface="Arial"/>
              </a:defRPr>
            </a:lvl4pPr>
            <a:lvl5pPr>
              <a:defRPr sz="1800">
                <a:latin typeface="Arial"/>
                <a:cs typeface="Arial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81538"/>
          </a:xfrm>
          <a:prstGeom prst="rect">
            <a:avLst/>
          </a:prstGeom>
        </p:spPr>
        <p:txBody>
          <a:bodyPr anchor="b" anchorCtr="0">
            <a:normAutofit/>
          </a:bodyPr>
          <a:lstStyle>
            <a:lvl1pPr>
              <a:defRPr sz="3000">
                <a:solidFill>
                  <a:schemeClr val="accent4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0" y="915840"/>
            <a:ext cx="9144000" cy="1588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8" name="Date Placeholder 6"/>
          <p:cNvSpPr>
            <a:spLocks noGrp="1"/>
          </p:cNvSpPr>
          <p:nvPr>
            <p:ph type="dt" sz="half" idx="10"/>
          </p:nvPr>
        </p:nvSpPr>
        <p:spPr>
          <a:xfrm>
            <a:off x="1486271" y="6437882"/>
            <a:ext cx="749614" cy="365125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9FFDDBFD-5FB0-6846-9D7E-B92FEB14341C}" type="datetimeFigureOut">
              <a:rPr lang="en-US" smtClean="0"/>
              <a:pPr/>
              <a:t>9/5/2017</a:t>
            </a:fld>
            <a:endParaRPr lang="en-US" dirty="0"/>
          </a:p>
        </p:txBody>
      </p:sp>
      <p:sp>
        <p:nvSpPr>
          <p:cNvPr id="12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687272" y="6532922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6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492083" y="6532922"/>
            <a:ext cx="651917" cy="365125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36D6F7B0-F2CD-7E47-8ADC-5FFE04B522B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806005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91DF3D-0646-4976-8388-4AB293F332F3}" type="datetimeFigureOut">
              <a:rPr lang="en-US" smtClean="0"/>
              <a:t>9/5/2017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F82FA-7AC3-413D-8273-0840AB29FD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136591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91DF3D-0646-4976-8388-4AB293F332F3}" type="datetimeFigureOut">
              <a:rPr lang="en-US" smtClean="0"/>
              <a:t>9/5/2017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F82FA-7AC3-413D-8273-0840AB29FD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38322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376987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 bwMode="gray">
          <a:xfrm>
            <a:off x="1" y="2"/>
            <a:ext cx="4773613" cy="6376987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40000"/>
                </a:srgbClr>
              </a:gs>
              <a:gs pos="100000">
                <a:srgbClr val="000000">
                  <a:alpha val="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9" name="Rectangle 18"/>
          <p:cNvSpPr/>
          <p:nvPr/>
        </p:nvSpPr>
        <p:spPr bwMode="gray">
          <a:xfrm>
            <a:off x="0" y="3483864"/>
            <a:ext cx="9144000" cy="2386584"/>
          </a:xfrm>
          <a:prstGeom prst="rect">
            <a:avLst/>
          </a:prstGeom>
          <a:solidFill>
            <a:srgbClr val="424242">
              <a:alpha val="8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aphicFrame>
        <p:nvGraphicFramePr>
          <p:cNvPr id="4" name="Object 3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6" name="think-cell Slide" r:id="rId5" imgW="270" imgH="270" progId="TCLayout.ActiveDocument.1">
                  <p:embed/>
                </p:oleObj>
              </mc:Choice>
              <mc:Fallback>
                <p:oleObj name="think-cell Slide" r:id="rId5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466344" y="457200"/>
            <a:ext cx="3355848" cy="22479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chemeClr val="bg1"/>
                </a:solidFill>
              </a:defRPr>
            </a:lvl1pPr>
            <a:lvl2pPr marL="287338" indent="0">
              <a:buNone/>
              <a:defRPr>
                <a:solidFill>
                  <a:schemeClr val="bg1"/>
                </a:solidFill>
              </a:defRPr>
            </a:lvl2pPr>
            <a:lvl3pPr marL="515938" indent="0">
              <a:buNone/>
              <a:defRPr>
                <a:solidFill>
                  <a:schemeClr val="bg1"/>
                </a:solidFill>
              </a:defRPr>
            </a:lvl3pPr>
            <a:lvl4pPr marL="744538" indent="0">
              <a:buNone/>
              <a:defRPr>
                <a:solidFill>
                  <a:schemeClr val="bg1"/>
                </a:solidFill>
              </a:defRPr>
            </a:lvl4pPr>
            <a:lvl5pPr marL="973138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Presenter’s Name goes here</a:t>
            </a:r>
          </a:p>
          <a:p>
            <a:pPr lvl="0"/>
            <a:r>
              <a:rPr lang="en-US" dirty="0"/>
              <a:t>Presenter’s title</a:t>
            </a:r>
          </a:p>
          <a:p>
            <a:pPr lvl="0"/>
            <a:r>
              <a:rPr lang="en-US" dirty="0"/>
              <a:t>Location </a:t>
            </a:r>
          </a:p>
          <a:p>
            <a:pPr lvl="0"/>
            <a:r>
              <a:rPr lang="en-US" dirty="0"/>
              <a:t>Date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white">
          <a:xfrm>
            <a:off x="466344" y="3483864"/>
            <a:ext cx="8211312" cy="1472184"/>
          </a:xfrm>
        </p:spPr>
        <p:txBody>
          <a:bodyPr anchor="b" anchorCtr="0">
            <a:noAutofit/>
          </a:bodyPr>
          <a:lstStyle>
            <a:lvl1pPr>
              <a:defRPr sz="4000" b="0">
                <a:solidFill>
                  <a:srgbClr val="5EAEE0"/>
                </a:solidFill>
              </a:defRPr>
            </a:lvl1pPr>
          </a:lstStyle>
          <a:p>
            <a:r>
              <a:rPr lang="en-US" dirty="0"/>
              <a:t>Click to Insert Title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66344" y="5082579"/>
            <a:ext cx="8056564" cy="369332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National Ecological Observatory Network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70650" y="5400881"/>
            <a:ext cx="8693151" cy="246221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i="1" dirty="0">
                <a:solidFill>
                  <a:schemeClr val="bg1"/>
                </a:solidFill>
              </a:rPr>
              <a:t>A project sponsored by the National Science Foundation and </a:t>
            </a:r>
            <a:r>
              <a:rPr lang="en-US" sz="1000" i="1" dirty="0" smtClean="0">
                <a:solidFill>
                  <a:schemeClr val="bg1"/>
                </a:solidFill>
              </a:rPr>
              <a:t>proudly operated by Battelle</a:t>
            </a:r>
            <a:endParaRPr lang="en-US" sz="1000" i="1" dirty="0">
              <a:solidFill>
                <a:schemeClr val="bg1"/>
              </a:solidFill>
            </a:endParaRPr>
          </a:p>
        </p:txBody>
      </p:sp>
      <p:sp>
        <p:nvSpPr>
          <p:cNvPr id="20" name="Date Placeholder 3"/>
          <p:cNvSpPr>
            <a:spLocks noGrp="1"/>
          </p:cNvSpPr>
          <p:nvPr>
            <p:ph type="dt" sz="half" idx="2"/>
          </p:nvPr>
        </p:nvSpPr>
        <p:spPr>
          <a:xfrm>
            <a:off x="1968251" y="6510528"/>
            <a:ext cx="923544" cy="20623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>
                <a:solidFill>
                  <a:schemeClr val="tx1">
                    <a:lumMod val="40000"/>
                    <a:lumOff val="60000"/>
                  </a:schemeClr>
                </a:solidFill>
              </a:defRPr>
            </a:lvl1pPr>
          </a:lstStyle>
          <a:p>
            <a:fld id="{62855670-0EC1-43D1-BFEA-8811FE1591B1}" type="datetime1">
              <a:rPr lang="en-US" smtClean="0"/>
              <a:pPr/>
              <a:t>9/5/2017</a:t>
            </a:fld>
            <a:endParaRPr lang="en-US" dirty="0"/>
          </a:p>
        </p:txBody>
      </p:sp>
      <p:sp>
        <p:nvSpPr>
          <p:cNvPr id="2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23199" y="6510528"/>
            <a:ext cx="4754880" cy="2103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b="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437899" y="6510528"/>
            <a:ext cx="558799" cy="206236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000" b="0">
                <a:solidFill>
                  <a:schemeClr val="tx1"/>
                </a:solidFill>
              </a:defRPr>
            </a:lvl1pPr>
          </a:lstStyle>
          <a:p>
            <a:fld id="{47A9008A-481B-4F65-A514-1AA65EA0FD5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9151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hdr="0" dt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91DF3D-0646-4976-8388-4AB293F332F3}" type="datetimeFigureOut">
              <a:rPr lang="en-US" smtClean="0"/>
              <a:t>9/5/2017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F82FA-7AC3-413D-8273-0840AB29FD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352617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91DF3D-0646-4976-8388-4AB293F332F3}" type="datetimeFigureOut">
              <a:rPr lang="en-US" smtClean="0"/>
              <a:t>9/5/2017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F82FA-7AC3-413D-8273-0840AB29FD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877433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91DF3D-0646-4976-8388-4AB293F332F3}" type="datetimeFigureOut">
              <a:rPr lang="en-US" smtClean="0"/>
              <a:t>9/5/2017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F82FA-7AC3-413D-8273-0840AB29FD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612530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91DF3D-0646-4976-8388-4AB293F332F3}" type="datetimeFigureOut">
              <a:rPr lang="en-US" smtClean="0"/>
              <a:t>9/5/2017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F82FA-7AC3-413D-8273-0840AB29FD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667159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91DF3D-0646-4976-8388-4AB293F332F3}" type="datetimeFigureOut">
              <a:rPr lang="en-US" smtClean="0"/>
              <a:t>9/5/2017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F82FA-7AC3-413D-8273-0840AB29FD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549651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91DF3D-0646-4976-8388-4AB293F332F3}" type="datetimeFigureOut">
              <a:rPr lang="en-US" smtClean="0"/>
              <a:t>9/5/2017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F82FA-7AC3-413D-8273-0840AB29FD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548805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91DF3D-0646-4976-8388-4AB293F332F3}" type="datetimeFigureOut">
              <a:rPr lang="en-US" smtClean="0"/>
              <a:t>9/5/2017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F82FA-7AC3-413D-8273-0840AB29FD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758872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91DF3D-0646-4976-8388-4AB293F332F3}" type="datetimeFigureOut">
              <a:rPr lang="en-US" smtClean="0"/>
              <a:t>9/5/2017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F82FA-7AC3-413D-8273-0840AB29FD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533360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91DF3D-0646-4976-8388-4AB293F332F3}" type="datetimeFigureOut">
              <a:rPr lang="en-US" smtClean="0"/>
              <a:t>9/5/2017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F82FA-7AC3-413D-8273-0840AB29FD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294949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223CB2-27E2-4E60-A3D1-3B0E5D8D9DD2}" type="datetimeFigureOut">
              <a:rPr lang="en-US" smtClean="0"/>
              <a:t>9/5/2017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0B95C-834B-4D47-9227-20C51AC8C9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01714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4074"/>
            <a:ext cx="9144000" cy="6378406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 bwMode="gray">
          <a:xfrm>
            <a:off x="1" y="2"/>
            <a:ext cx="4773613" cy="6376987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60000"/>
                </a:srgbClr>
              </a:gs>
              <a:gs pos="100000">
                <a:srgbClr val="000000">
                  <a:alpha val="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8" name="Rectangle 17"/>
          <p:cNvSpPr/>
          <p:nvPr/>
        </p:nvSpPr>
        <p:spPr bwMode="gray">
          <a:xfrm>
            <a:off x="0" y="3483864"/>
            <a:ext cx="9144000" cy="2386584"/>
          </a:xfrm>
          <a:prstGeom prst="rect">
            <a:avLst/>
          </a:prstGeom>
          <a:solidFill>
            <a:srgbClr val="363636">
              <a:alpha val="8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aphicFrame>
        <p:nvGraphicFramePr>
          <p:cNvPr id="4" name="Object 3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0" name="think-cell Slide" r:id="rId5" imgW="270" imgH="270" progId="TCLayout.ActiveDocument.1">
                  <p:embed/>
                </p:oleObj>
              </mc:Choice>
              <mc:Fallback>
                <p:oleObj name="think-cell Slide" r:id="rId5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466344" y="457200"/>
            <a:ext cx="3355848" cy="22479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chemeClr val="bg1"/>
                </a:solidFill>
              </a:defRPr>
            </a:lvl1pPr>
            <a:lvl2pPr marL="287338" indent="0">
              <a:buNone/>
              <a:defRPr>
                <a:solidFill>
                  <a:schemeClr val="bg1"/>
                </a:solidFill>
              </a:defRPr>
            </a:lvl2pPr>
            <a:lvl3pPr marL="515938" indent="0">
              <a:buNone/>
              <a:defRPr>
                <a:solidFill>
                  <a:schemeClr val="bg1"/>
                </a:solidFill>
              </a:defRPr>
            </a:lvl3pPr>
            <a:lvl4pPr marL="744538" indent="0">
              <a:buNone/>
              <a:defRPr>
                <a:solidFill>
                  <a:schemeClr val="bg1"/>
                </a:solidFill>
              </a:defRPr>
            </a:lvl4pPr>
            <a:lvl5pPr marL="973138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Presenter’s Name goes here</a:t>
            </a:r>
          </a:p>
          <a:p>
            <a:pPr lvl="0"/>
            <a:r>
              <a:rPr lang="en-US" dirty="0"/>
              <a:t>Presenter’s title</a:t>
            </a:r>
          </a:p>
          <a:p>
            <a:pPr lvl="0"/>
            <a:r>
              <a:rPr lang="en-US" dirty="0"/>
              <a:t>Location </a:t>
            </a:r>
          </a:p>
          <a:p>
            <a:pPr lvl="0"/>
            <a:r>
              <a:rPr lang="en-US" dirty="0"/>
              <a:t>Date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white">
          <a:xfrm>
            <a:off x="466344" y="3483864"/>
            <a:ext cx="8211312" cy="1472184"/>
          </a:xfrm>
        </p:spPr>
        <p:txBody>
          <a:bodyPr anchor="b" anchorCtr="0">
            <a:noAutofit/>
          </a:bodyPr>
          <a:lstStyle>
            <a:lvl1pPr>
              <a:defRPr sz="4000" b="0">
                <a:solidFill>
                  <a:srgbClr val="5EAEE0"/>
                </a:solidFill>
              </a:defRPr>
            </a:lvl1pPr>
          </a:lstStyle>
          <a:p>
            <a:r>
              <a:rPr lang="en-US" dirty="0"/>
              <a:t>Click to Insert Title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66344" y="5082579"/>
            <a:ext cx="8056564" cy="369332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National Ecological Observatory Network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70650" y="5400881"/>
            <a:ext cx="8693151" cy="246221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i="1" dirty="0">
                <a:solidFill>
                  <a:schemeClr val="bg1"/>
                </a:solidFill>
              </a:rPr>
              <a:t>A project sponsored by the National Science Foundation and </a:t>
            </a:r>
            <a:r>
              <a:rPr lang="en-US" sz="1000" i="1" dirty="0" smtClean="0">
                <a:solidFill>
                  <a:schemeClr val="bg1"/>
                </a:solidFill>
              </a:rPr>
              <a:t>proudly </a:t>
            </a:r>
            <a:r>
              <a:rPr lang="en-US" sz="1000" i="1" smtClean="0">
                <a:solidFill>
                  <a:schemeClr val="bg1"/>
                </a:solidFill>
              </a:rPr>
              <a:t>operated by Battelle</a:t>
            </a:r>
            <a:endParaRPr lang="en-US" sz="1000" i="1" dirty="0">
              <a:solidFill>
                <a:schemeClr val="bg1"/>
              </a:solidFill>
            </a:endParaRPr>
          </a:p>
        </p:txBody>
      </p:sp>
      <p:sp>
        <p:nvSpPr>
          <p:cNvPr id="19" name="Date Placeholder 3"/>
          <p:cNvSpPr>
            <a:spLocks noGrp="1"/>
          </p:cNvSpPr>
          <p:nvPr>
            <p:ph type="dt" sz="half" idx="2"/>
          </p:nvPr>
        </p:nvSpPr>
        <p:spPr>
          <a:xfrm>
            <a:off x="1968251" y="6510528"/>
            <a:ext cx="923544" cy="20623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>
                <a:solidFill>
                  <a:schemeClr val="tx1">
                    <a:lumMod val="40000"/>
                    <a:lumOff val="60000"/>
                  </a:schemeClr>
                </a:solidFill>
              </a:defRPr>
            </a:lvl1pPr>
          </a:lstStyle>
          <a:p>
            <a:fld id="{62855670-0EC1-43D1-BFEA-8811FE1591B1}" type="datetime1">
              <a:rPr lang="en-US" smtClean="0"/>
              <a:pPr/>
              <a:t>9/5/2017</a:t>
            </a:fld>
            <a:endParaRPr lang="en-US" dirty="0"/>
          </a:p>
        </p:txBody>
      </p:sp>
      <p:sp>
        <p:nvSpPr>
          <p:cNvPr id="2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23199" y="6510528"/>
            <a:ext cx="4754880" cy="2103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b="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437899" y="6510528"/>
            <a:ext cx="558799" cy="206236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000" b="0">
                <a:solidFill>
                  <a:schemeClr val="tx1"/>
                </a:solidFill>
              </a:defRPr>
            </a:lvl1pPr>
          </a:lstStyle>
          <a:p>
            <a:fld id="{47A9008A-481B-4F65-A514-1AA65EA0FD5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8816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hdr="0" dt="0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223CB2-27E2-4E60-A3D1-3B0E5D8D9DD2}" type="datetimeFigureOut">
              <a:rPr lang="en-US" smtClean="0"/>
              <a:t>9/5/2017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0B95C-834B-4D47-9227-20C51AC8C9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901386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223CB2-27E2-4E60-A3D1-3B0E5D8D9DD2}" type="datetimeFigureOut">
              <a:rPr lang="en-US" smtClean="0"/>
              <a:t>9/5/2017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0B95C-834B-4D47-9227-20C51AC8C9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934722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223CB2-27E2-4E60-A3D1-3B0E5D8D9DD2}" type="datetimeFigureOut">
              <a:rPr lang="en-US" smtClean="0"/>
              <a:t>9/5/2017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0B95C-834B-4D47-9227-20C51AC8C9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786229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223CB2-27E2-4E60-A3D1-3B0E5D8D9DD2}" type="datetimeFigureOut">
              <a:rPr lang="en-US" smtClean="0"/>
              <a:t>9/5/2017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0B95C-834B-4D47-9227-20C51AC8C9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843374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223CB2-27E2-4E60-A3D1-3B0E5D8D9DD2}" type="datetimeFigureOut">
              <a:rPr lang="en-US" smtClean="0"/>
              <a:t>9/5/2017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0B95C-834B-4D47-9227-20C51AC8C9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386570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223CB2-27E2-4E60-A3D1-3B0E5D8D9DD2}" type="datetimeFigureOut">
              <a:rPr lang="en-US" smtClean="0"/>
              <a:t>9/5/2017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0B95C-834B-4D47-9227-20C51AC8C9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413902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223CB2-27E2-4E60-A3D1-3B0E5D8D9DD2}" type="datetimeFigureOut">
              <a:rPr lang="en-US" smtClean="0"/>
              <a:t>9/5/2017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0B95C-834B-4D47-9227-20C51AC8C9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895179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223CB2-27E2-4E60-A3D1-3B0E5D8D9DD2}" type="datetimeFigureOut">
              <a:rPr lang="en-US" smtClean="0"/>
              <a:t>9/5/2017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0B95C-834B-4D47-9227-20C51AC8C9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235099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223CB2-27E2-4E60-A3D1-3B0E5D8D9DD2}" type="datetimeFigureOut">
              <a:rPr lang="en-US" smtClean="0"/>
              <a:t>9/5/2017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0B95C-834B-4D47-9227-20C51AC8C9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902972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223CB2-27E2-4E60-A3D1-3B0E5D8D9DD2}" type="datetimeFigureOut">
              <a:rPr lang="en-US" smtClean="0"/>
              <a:t>9/5/2017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0B95C-834B-4D47-9227-20C51AC8C9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93624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 bwMode="gray">
          <a:xfrm>
            <a:off x="0" y="-1"/>
            <a:ext cx="9144000" cy="607247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tangle 24"/>
          <p:cNvSpPr/>
          <p:nvPr/>
        </p:nvSpPr>
        <p:spPr bwMode="gray">
          <a:xfrm>
            <a:off x="0" y="5918944"/>
            <a:ext cx="9144000" cy="507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Rectangle 25"/>
          <p:cNvSpPr/>
          <p:nvPr/>
        </p:nvSpPr>
        <p:spPr bwMode="gray">
          <a:xfrm>
            <a:off x="0" y="5717788"/>
            <a:ext cx="9144000" cy="4784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Rectangle 26"/>
          <p:cNvSpPr/>
          <p:nvPr/>
        </p:nvSpPr>
        <p:spPr bwMode="gray">
          <a:xfrm>
            <a:off x="0" y="6012656"/>
            <a:ext cx="9144000" cy="363532"/>
          </a:xfrm>
          <a:prstGeom prst="rect">
            <a:avLst/>
          </a:prstGeom>
          <a:solidFill>
            <a:srgbClr val="141414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466344" y="342901"/>
            <a:ext cx="8211312" cy="2343150"/>
          </a:xfrm>
        </p:spPr>
        <p:txBody>
          <a:bodyPr vert="horz" lIns="0" tIns="0" rIns="0" bIns="0" rtlCol="0" anchor="b" anchorCtr="0">
            <a:noAutofit/>
          </a:bodyPr>
          <a:lstStyle>
            <a:lvl1pPr>
              <a:defRPr lang="en-US" sz="4000" b="0" dirty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Insert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466344" y="2871216"/>
            <a:ext cx="8211312" cy="323165"/>
          </a:xfrm>
        </p:spPr>
        <p:txBody>
          <a:bodyPr vert="horz" wrap="square" lIns="0" tIns="0" rIns="0" bIns="0" rtlCol="0">
            <a:spAutoFit/>
          </a:bodyPr>
          <a:lstStyle>
            <a:lvl1pPr marL="228600" indent="-228600">
              <a:buNone/>
              <a:defRPr lang="en-US" sz="2100" dirty="0">
                <a:solidFill>
                  <a:schemeClr val="bg1"/>
                </a:solidFill>
              </a:defRPr>
            </a:lvl1pPr>
          </a:lstStyle>
          <a:p>
            <a:pPr marL="0" lvl="0" indent="0"/>
            <a:r>
              <a:rPr lang="en-US" dirty="0"/>
              <a:t>Click to edit master subtitle style</a:t>
            </a:r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466344" y="4560889"/>
            <a:ext cx="8211312" cy="1162050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chemeClr val="bg1"/>
                </a:solidFill>
              </a:defRPr>
            </a:lvl1pPr>
            <a:lvl2pPr marL="287338" indent="0">
              <a:buNone/>
              <a:defRPr>
                <a:solidFill>
                  <a:schemeClr val="bg1"/>
                </a:solidFill>
              </a:defRPr>
            </a:lvl2pPr>
            <a:lvl3pPr marL="515938" indent="0">
              <a:buNone/>
              <a:defRPr>
                <a:solidFill>
                  <a:schemeClr val="bg1"/>
                </a:solidFill>
              </a:defRPr>
            </a:lvl3pPr>
            <a:lvl4pPr marL="744538" indent="0">
              <a:buNone/>
              <a:defRPr>
                <a:solidFill>
                  <a:schemeClr val="bg1"/>
                </a:solidFill>
              </a:defRPr>
            </a:lvl4pPr>
            <a:lvl5pPr marL="973138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Presenter’s Name goes here</a:t>
            </a:r>
          </a:p>
          <a:p>
            <a:pPr lvl="0"/>
            <a:r>
              <a:rPr lang="en-US" dirty="0"/>
              <a:t>Presenter’s title</a:t>
            </a:r>
          </a:p>
          <a:p>
            <a:pPr lvl="0"/>
            <a:r>
              <a:rPr lang="en-US" dirty="0"/>
              <a:t>Location </a:t>
            </a:r>
          </a:p>
          <a:p>
            <a:pPr lvl="0"/>
            <a:r>
              <a:rPr lang="en-US" dirty="0"/>
              <a:t>Date</a:t>
            </a:r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2"/>
          </p:nvPr>
        </p:nvSpPr>
        <p:spPr>
          <a:xfrm>
            <a:off x="1968251" y="6510528"/>
            <a:ext cx="923544" cy="20623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>
                <a:solidFill>
                  <a:schemeClr val="tx1">
                    <a:lumMod val="40000"/>
                    <a:lumOff val="60000"/>
                  </a:schemeClr>
                </a:solidFill>
              </a:defRPr>
            </a:lvl1pPr>
          </a:lstStyle>
          <a:p>
            <a:fld id="{62855670-0EC1-43D1-BFEA-8811FE1591B1}" type="datetime1">
              <a:rPr lang="en-US" smtClean="0"/>
              <a:pPr/>
              <a:t>9/5/2017</a:t>
            </a:fld>
            <a:endParaRPr lang="en-US" dirty="0"/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23199" y="6510528"/>
            <a:ext cx="4754880" cy="2103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b="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437899" y="6510528"/>
            <a:ext cx="558799" cy="206236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000" b="0">
                <a:solidFill>
                  <a:schemeClr val="tx1"/>
                </a:solidFill>
              </a:defRPr>
            </a:lvl1pPr>
          </a:lstStyle>
          <a:p>
            <a:fld id="{47A9008A-481B-4F65-A514-1AA65EA0FD5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0808264"/>
      </p:ext>
    </p:extLst>
  </p:cSld>
  <p:clrMapOvr>
    <a:masterClrMapping/>
  </p:clrMapOvr>
  <p:hf hd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 bwMode="gray">
          <a:xfrm>
            <a:off x="0" y="5918944"/>
            <a:ext cx="9144000" cy="507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22"/>
          <p:cNvSpPr/>
          <p:nvPr/>
        </p:nvSpPr>
        <p:spPr bwMode="gray">
          <a:xfrm>
            <a:off x="0" y="6019799"/>
            <a:ext cx="9144000" cy="242207"/>
          </a:xfrm>
          <a:prstGeom prst="rect">
            <a:avLst/>
          </a:prstGeom>
          <a:solidFill>
            <a:srgbClr val="0076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Rectangle 23"/>
          <p:cNvSpPr/>
          <p:nvPr/>
        </p:nvSpPr>
        <p:spPr bwMode="gray">
          <a:xfrm>
            <a:off x="0" y="6139542"/>
            <a:ext cx="9144000" cy="236645"/>
          </a:xfrm>
          <a:prstGeom prst="rect">
            <a:avLst/>
          </a:prstGeom>
          <a:solidFill>
            <a:srgbClr val="141414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66344" y="342901"/>
            <a:ext cx="8211312" cy="2343150"/>
          </a:xfrm>
        </p:spPr>
        <p:txBody>
          <a:bodyPr vert="horz" lIns="0" tIns="0" rIns="0" bIns="0" rtlCol="0" anchor="b" anchorCtr="0">
            <a:noAutofit/>
          </a:bodyPr>
          <a:lstStyle>
            <a:lvl1pPr>
              <a:defRPr lang="en-US" sz="4000" b="0" dirty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Click to Insert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66344" y="2871216"/>
            <a:ext cx="8211312" cy="320040"/>
          </a:xfrm>
        </p:spPr>
        <p:txBody>
          <a:bodyPr vert="horz" wrap="square" lIns="0" tIns="0" rIns="0" bIns="0" rtlCol="0">
            <a:spAutoFit/>
          </a:bodyPr>
          <a:lstStyle>
            <a:lvl1pPr marL="228600" indent="-228600">
              <a:buNone/>
              <a:defRPr lang="en-US" sz="2100" dirty="0">
                <a:solidFill>
                  <a:schemeClr val="accent1"/>
                </a:solidFill>
              </a:defRPr>
            </a:lvl1pPr>
          </a:lstStyle>
          <a:p>
            <a:pPr marL="0" lvl="0" indent="0"/>
            <a:r>
              <a:rPr lang="en-US" dirty="0"/>
              <a:t>Click to Edit Master Subtitle Style</a:t>
            </a:r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466344" y="4560889"/>
            <a:ext cx="8211312" cy="1162050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chemeClr val="accent1"/>
                </a:solidFill>
              </a:defRPr>
            </a:lvl1pPr>
            <a:lvl2pPr marL="287338" indent="0">
              <a:buNone/>
              <a:defRPr>
                <a:solidFill>
                  <a:schemeClr val="bg1"/>
                </a:solidFill>
              </a:defRPr>
            </a:lvl2pPr>
            <a:lvl3pPr marL="515938" indent="0">
              <a:buNone/>
              <a:defRPr>
                <a:solidFill>
                  <a:schemeClr val="bg1"/>
                </a:solidFill>
              </a:defRPr>
            </a:lvl3pPr>
            <a:lvl4pPr marL="744538" indent="0">
              <a:buNone/>
              <a:defRPr>
                <a:solidFill>
                  <a:schemeClr val="bg1"/>
                </a:solidFill>
              </a:defRPr>
            </a:lvl4pPr>
            <a:lvl5pPr marL="973138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Presenter’s Name goes here</a:t>
            </a:r>
          </a:p>
          <a:p>
            <a:pPr lvl="0"/>
            <a:r>
              <a:rPr lang="en-US" dirty="0"/>
              <a:t>Presenter’s title</a:t>
            </a:r>
          </a:p>
          <a:p>
            <a:pPr lvl="0"/>
            <a:r>
              <a:rPr lang="en-US" dirty="0"/>
              <a:t>Location </a:t>
            </a:r>
          </a:p>
          <a:p>
            <a:pPr lvl="0"/>
            <a:r>
              <a:rPr lang="en-US" dirty="0"/>
              <a:t>Date</a:t>
            </a:r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2"/>
          </p:nvPr>
        </p:nvSpPr>
        <p:spPr>
          <a:xfrm>
            <a:off x="1968251" y="6510528"/>
            <a:ext cx="923544" cy="20623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>
                <a:solidFill>
                  <a:schemeClr val="tx1">
                    <a:lumMod val="40000"/>
                    <a:lumOff val="60000"/>
                  </a:schemeClr>
                </a:solidFill>
              </a:defRPr>
            </a:lvl1pPr>
          </a:lstStyle>
          <a:p>
            <a:fld id="{62855670-0EC1-43D1-BFEA-8811FE1591B1}" type="datetime1">
              <a:rPr lang="en-US" smtClean="0"/>
              <a:pPr/>
              <a:t>9/5/2017</a:t>
            </a:fld>
            <a:endParaRPr lang="en-US" dirty="0"/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23199" y="6510528"/>
            <a:ext cx="4754880" cy="2103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b="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437899" y="6510528"/>
            <a:ext cx="558799" cy="206236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000" b="0">
                <a:solidFill>
                  <a:schemeClr val="tx1"/>
                </a:solidFill>
              </a:defRPr>
            </a:lvl1pPr>
          </a:lstStyle>
          <a:p>
            <a:fld id="{47A9008A-481B-4F65-A514-1AA65EA0FD5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6233284"/>
      </p:ext>
    </p:extLst>
  </p:cSld>
  <p:clrMapOvr>
    <a:masterClrMapping/>
  </p:clrMapOvr>
  <p:hf hd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 anchor="t" anchorCtr="0"/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66344" y="1481328"/>
            <a:ext cx="8211312" cy="463600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1968251" y="6510528"/>
            <a:ext cx="923544" cy="20623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>
                <a:solidFill>
                  <a:schemeClr val="tx1">
                    <a:lumMod val="40000"/>
                    <a:lumOff val="60000"/>
                  </a:schemeClr>
                </a:solidFill>
              </a:defRPr>
            </a:lvl1pPr>
          </a:lstStyle>
          <a:p>
            <a:fld id="{E7E4F7B2-9D93-4459-91D9-012FFEC46346}" type="datetime1">
              <a:rPr lang="en-US" smtClean="0"/>
              <a:pPr/>
              <a:t>9/5/2017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23199" y="6510528"/>
            <a:ext cx="4754880" cy="2103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b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 </a:t>
            </a: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437899" y="6510528"/>
            <a:ext cx="558799" cy="206236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000" b="0">
                <a:solidFill>
                  <a:schemeClr val="tx1"/>
                </a:solidFill>
              </a:defRPr>
            </a:lvl1pPr>
          </a:lstStyle>
          <a:p>
            <a:fld id="{47A9008A-481B-4F65-A514-1AA65EA0FD5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extBox 9" descr="CONFIDENTIAL_TAG_0xFFEE"/>
          <p:cNvSpPr txBox="1"/>
          <p:nvPr userDrawn="1"/>
        </p:nvSpPr>
        <p:spPr>
          <a:xfrm>
            <a:off x="544513" y="180000"/>
            <a:ext cx="4752265" cy="169277"/>
          </a:xfrm>
          <a:prstGeom prst="rect">
            <a:avLst/>
          </a:prstGeom>
          <a:noFill/>
          <a:effectLst>
            <a:glow>
              <a:srgbClr val="000000"/>
            </a:glow>
          </a:effectLst>
        </p:spPr>
        <p:txBody>
          <a:bodyPr vert="horz" wrap="square" lIns="0" tIns="0" rIns="0" bIns="4572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800" b="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298626284"/>
      </p:ext>
    </p:extLst>
  </p:cSld>
  <p:clrMapOvr>
    <a:masterClrMapping/>
  </p:clrMapOvr>
  <p:hf hd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6344" y="420624"/>
            <a:ext cx="8211312" cy="531738"/>
          </a:xfrm>
        </p:spPr>
        <p:txBody>
          <a:bodyPr anchor="t" anchorCtr="0"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66344" y="1481328"/>
            <a:ext cx="8211312" cy="463600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466344" y="905256"/>
            <a:ext cx="8211312" cy="448494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1968251" y="6510528"/>
            <a:ext cx="923544" cy="20623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>
                <a:solidFill>
                  <a:schemeClr val="tx1">
                    <a:lumMod val="40000"/>
                    <a:lumOff val="60000"/>
                  </a:schemeClr>
                </a:solidFill>
              </a:defRPr>
            </a:lvl1pPr>
          </a:lstStyle>
          <a:p>
            <a:fld id="{62855670-0EC1-43D1-BFEA-8811FE1591B1}" type="datetime1">
              <a:rPr lang="en-US" smtClean="0"/>
              <a:pPr/>
              <a:t>9/5/2017</a:t>
            </a:fld>
            <a:endParaRPr lang="en-US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23199" y="6510528"/>
            <a:ext cx="4754880" cy="2103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b="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437899" y="6510528"/>
            <a:ext cx="558799" cy="206236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000" b="0">
                <a:solidFill>
                  <a:schemeClr val="tx1"/>
                </a:solidFill>
              </a:defRPr>
            </a:lvl1pPr>
          </a:lstStyle>
          <a:p>
            <a:fld id="{47A9008A-481B-4F65-A514-1AA65EA0FD5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0747227"/>
      </p:ext>
    </p:extLst>
  </p:cSld>
  <p:clrMapOvr>
    <a:masterClrMapping/>
  </p:clrMapOvr>
  <p:hf hd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6344" y="420624"/>
            <a:ext cx="8211312" cy="963324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66344" y="1481328"/>
            <a:ext cx="3950208" cy="4636008"/>
          </a:xfrm>
        </p:spPr>
        <p:txBody>
          <a:bodyPr>
            <a:noAutofit/>
          </a:bodyPr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18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727448" y="1481328"/>
            <a:ext cx="3950208" cy="4636008"/>
          </a:xfrm>
        </p:spPr>
        <p:txBody>
          <a:bodyPr>
            <a:noAutofit/>
          </a:bodyPr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18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1968251" y="6510528"/>
            <a:ext cx="923544" cy="20623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>
                <a:solidFill>
                  <a:schemeClr val="tx1">
                    <a:lumMod val="40000"/>
                    <a:lumOff val="60000"/>
                  </a:schemeClr>
                </a:solidFill>
              </a:defRPr>
            </a:lvl1pPr>
          </a:lstStyle>
          <a:p>
            <a:fld id="{FF4CE512-FFF4-410C-A486-C2590AF821FE}" type="datetime1">
              <a:rPr lang="en-US" smtClean="0"/>
              <a:pPr/>
              <a:t>9/5/2017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23199" y="6510528"/>
            <a:ext cx="4754880" cy="2103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b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 </a:t>
            </a:r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437899" y="6510528"/>
            <a:ext cx="558799" cy="206236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000" b="0">
                <a:solidFill>
                  <a:schemeClr val="tx1"/>
                </a:solidFill>
              </a:defRPr>
            </a:lvl1pPr>
          </a:lstStyle>
          <a:p>
            <a:fld id="{47A9008A-481B-4F65-A514-1AA65EA0FD5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extBox 10" descr="CONFIDENTIAL_TAG_0xFFEE"/>
          <p:cNvSpPr txBox="1"/>
          <p:nvPr userDrawn="1"/>
        </p:nvSpPr>
        <p:spPr>
          <a:xfrm>
            <a:off x="544513" y="180000"/>
            <a:ext cx="4752265" cy="169277"/>
          </a:xfrm>
          <a:prstGeom prst="rect">
            <a:avLst/>
          </a:prstGeom>
          <a:noFill/>
          <a:effectLst>
            <a:glow>
              <a:srgbClr val="000000"/>
            </a:glow>
          </a:effectLst>
        </p:spPr>
        <p:txBody>
          <a:bodyPr vert="horz" wrap="square" lIns="0" tIns="0" rIns="0" bIns="4572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800" b="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29009368"/>
      </p:ext>
    </p:extLst>
  </p:cSld>
  <p:clrMapOvr>
    <a:masterClrMapping/>
  </p:clrMapOvr>
  <p:hf hdr="0" dt="0"/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image" Target="../media/image1.emf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vmlDrawing" Target="../drawings/vmlDrawing1.v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image" Target="../media/image2.jpe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36" Type="http://schemas.openxmlformats.org/officeDocument/2006/relationships/oleObject" Target="../embeddings/oleObject2.bin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ags" Target="../tags/tag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tags" Target="../tags/tag2.xml"/><Relationship Id="rId35" Type="http://schemas.openxmlformats.org/officeDocument/2006/relationships/image" Target="../media/image3.png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 bwMode="gray">
          <a:xfrm>
            <a:off x="461962" y="6192078"/>
            <a:ext cx="8319275" cy="123966"/>
          </a:xfrm>
          <a:prstGeom prst="rect">
            <a:avLst/>
          </a:prstGeom>
          <a:solidFill>
            <a:srgbClr val="0076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 bwMode="gray">
          <a:xfrm>
            <a:off x="461962" y="6252068"/>
            <a:ext cx="8319275" cy="123967"/>
          </a:xfrm>
          <a:prstGeom prst="rect">
            <a:avLst/>
          </a:prstGeom>
          <a:solidFill>
            <a:srgbClr val="141414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Freeform: Shape 13"/>
          <p:cNvSpPr/>
          <p:nvPr/>
        </p:nvSpPr>
        <p:spPr bwMode="white">
          <a:xfrm>
            <a:off x="8699086" y="6181821"/>
            <a:ext cx="109538" cy="221456"/>
          </a:xfrm>
          <a:custGeom>
            <a:avLst/>
            <a:gdLst>
              <a:gd name="connsiteX0" fmla="*/ 0 w 402431"/>
              <a:gd name="connsiteY0" fmla="*/ 321468 h 340518"/>
              <a:gd name="connsiteX1" fmla="*/ 114300 w 402431"/>
              <a:gd name="connsiteY1" fmla="*/ 0 h 340518"/>
              <a:gd name="connsiteX2" fmla="*/ 402431 w 402431"/>
              <a:gd name="connsiteY2" fmla="*/ 0 h 340518"/>
              <a:gd name="connsiteX3" fmla="*/ 402431 w 402431"/>
              <a:gd name="connsiteY3" fmla="*/ 340518 h 340518"/>
              <a:gd name="connsiteX4" fmla="*/ 0 w 402431"/>
              <a:gd name="connsiteY4" fmla="*/ 321468 h 340518"/>
              <a:gd name="connsiteX0" fmla="*/ 0 w 402431"/>
              <a:gd name="connsiteY0" fmla="*/ 321468 h 340518"/>
              <a:gd name="connsiteX1" fmla="*/ 76200 w 402431"/>
              <a:gd name="connsiteY1" fmla="*/ 100013 h 340518"/>
              <a:gd name="connsiteX2" fmla="*/ 402431 w 402431"/>
              <a:gd name="connsiteY2" fmla="*/ 0 h 340518"/>
              <a:gd name="connsiteX3" fmla="*/ 402431 w 402431"/>
              <a:gd name="connsiteY3" fmla="*/ 340518 h 340518"/>
              <a:gd name="connsiteX4" fmla="*/ 0 w 402431"/>
              <a:gd name="connsiteY4" fmla="*/ 321468 h 340518"/>
              <a:gd name="connsiteX0" fmla="*/ 0 w 402431"/>
              <a:gd name="connsiteY0" fmla="*/ 321468 h 340518"/>
              <a:gd name="connsiteX1" fmla="*/ 76200 w 402431"/>
              <a:gd name="connsiteY1" fmla="*/ 100013 h 340518"/>
              <a:gd name="connsiteX2" fmla="*/ 402431 w 402431"/>
              <a:gd name="connsiteY2" fmla="*/ 0 h 340518"/>
              <a:gd name="connsiteX3" fmla="*/ 402431 w 402431"/>
              <a:gd name="connsiteY3" fmla="*/ 340518 h 340518"/>
              <a:gd name="connsiteX4" fmla="*/ 0 w 402431"/>
              <a:gd name="connsiteY4" fmla="*/ 321468 h 340518"/>
              <a:gd name="connsiteX0" fmla="*/ 0 w 402431"/>
              <a:gd name="connsiteY0" fmla="*/ 321468 h 340518"/>
              <a:gd name="connsiteX1" fmla="*/ 76200 w 402431"/>
              <a:gd name="connsiteY1" fmla="*/ 100013 h 340518"/>
              <a:gd name="connsiteX2" fmla="*/ 402431 w 402431"/>
              <a:gd name="connsiteY2" fmla="*/ 0 h 340518"/>
              <a:gd name="connsiteX3" fmla="*/ 402431 w 402431"/>
              <a:gd name="connsiteY3" fmla="*/ 340518 h 340518"/>
              <a:gd name="connsiteX4" fmla="*/ 0 w 402431"/>
              <a:gd name="connsiteY4" fmla="*/ 321468 h 340518"/>
              <a:gd name="connsiteX0" fmla="*/ 0 w 402431"/>
              <a:gd name="connsiteY0" fmla="*/ 321468 h 321468"/>
              <a:gd name="connsiteX1" fmla="*/ 76200 w 402431"/>
              <a:gd name="connsiteY1" fmla="*/ 100013 h 321468"/>
              <a:gd name="connsiteX2" fmla="*/ 402431 w 402431"/>
              <a:gd name="connsiteY2" fmla="*/ 0 h 321468"/>
              <a:gd name="connsiteX3" fmla="*/ 104775 w 402431"/>
              <a:gd name="connsiteY3" fmla="*/ 319087 h 321468"/>
              <a:gd name="connsiteX4" fmla="*/ 0 w 402431"/>
              <a:gd name="connsiteY4" fmla="*/ 321468 h 321468"/>
              <a:gd name="connsiteX0" fmla="*/ 0 w 109537"/>
              <a:gd name="connsiteY0" fmla="*/ 221455 h 221455"/>
              <a:gd name="connsiteX1" fmla="*/ 76200 w 109537"/>
              <a:gd name="connsiteY1" fmla="*/ 0 h 221455"/>
              <a:gd name="connsiteX2" fmla="*/ 109537 w 109537"/>
              <a:gd name="connsiteY2" fmla="*/ 14287 h 221455"/>
              <a:gd name="connsiteX3" fmla="*/ 104775 w 109537"/>
              <a:gd name="connsiteY3" fmla="*/ 219074 h 221455"/>
              <a:gd name="connsiteX4" fmla="*/ 0 w 109537"/>
              <a:gd name="connsiteY4" fmla="*/ 221455 h 221455"/>
              <a:gd name="connsiteX0" fmla="*/ 0 w 111918"/>
              <a:gd name="connsiteY0" fmla="*/ 221455 h 221455"/>
              <a:gd name="connsiteX1" fmla="*/ 76200 w 111918"/>
              <a:gd name="connsiteY1" fmla="*/ 0 h 221455"/>
              <a:gd name="connsiteX2" fmla="*/ 111918 w 111918"/>
              <a:gd name="connsiteY2" fmla="*/ 14287 h 221455"/>
              <a:gd name="connsiteX3" fmla="*/ 104775 w 111918"/>
              <a:gd name="connsiteY3" fmla="*/ 219074 h 221455"/>
              <a:gd name="connsiteX4" fmla="*/ 0 w 111918"/>
              <a:gd name="connsiteY4" fmla="*/ 221455 h 221455"/>
              <a:gd name="connsiteX0" fmla="*/ 0 w 111918"/>
              <a:gd name="connsiteY0" fmla="*/ 221455 h 221455"/>
              <a:gd name="connsiteX1" fmla="*/ 76200 w 111918"/>
              <a:gd name="connsiteY1" fmla="*/ 0 h 221455"/>
              <a:gd name="connsiteX2" fmla="*/ 111918 w 111918"/>
              <a:gd name="connsiteY2" fmla="*/ 4762 h 221455"/>
              <a:gd name="connsiteX3" fmla="*/ 104775 w 111918"/>
              <a:gd name="connsiteY3" fmla="*/ 219074 h 221455"/>
              <a:gd name="connsiteX4" fmla="*/ 0 w 111918"/>
              <a:gd name="connsiteY4" fmla="*/ 221455 h 221455"/>
              <a:gd name="connsiteX0" fmla="*/ 0 w 111918"/>
              <a:gd name="connsiteY0" fmla="*/ 221455 h 221455"/>
              <a:gd name="connsiteX1" fmla="*/ 76200 w 111918"/>
              <a:gd name="connsiteY1" fmla="*/ 0 h 221455"/>
              <a:gd name="connsiteX2" fmla="*/ 111918 w 111918"/>
              <a:gd name="connsiteY2" fmla="*/ 4762 h 221455"/>
              <a:gd name="connsiteX3" fmla="*/ 104775 w 111918"/>
              <a:gd name="connsiteY3" fmla="*/ 219074 h 221455"/>
              <a:gd name="connsiteX4" fmla="*/ 0 w 111918"/>
              <a:gd name="connsiteY4" fmla="*/ 221455 h 221455"/>
              <a:gd name="connsiteX0" fmla="*/ 0 w 111918"/>
              <a:gd name="connsiteY0" fmla="*/ 221455 h 221455"/>
              <a:gd name="connsiteX1" fmla="*/ 76200 w 111918"/>
              <a:gd name="connsiteY1" fmla="*/ 0 h 221455"/>
              <a:gd name="connsiteX2" fmla="*/ 111918 w 111918"/>
              <a:gd name="connsiteY2" fmla="*/ 4762 h 221455"/>
              <a:gd name="connsiteX3" fmla="*/ 104775 w 111918"/>
              <a:gd name="connsiteY3" fmla="*/ 219074 h 221455"/>
              <a:gd name="connsiteX4" fmla="*/ 0 w 111918"/>
              <a:gd name="connsiteY4" fmla="*/ 221455 h 221455"/>
              <a:gd name="connsiteX0" fmla="*/ 0 w 109537"/>
              <a:gd name="connsiteY0" fmla="*/ 221456 h 221456"/>
              <a:gd name="connsiteX1" fmla="*/ 76200 w 109537"/>
              <a:gd name="connsiteY1" fmla="*/ 1 h 221456"/>
              <a:gd name="connsiteX2" fmla="*/ 109537 w 109537"/>
              <a:gd name="connsiteY2" fmla="*/ 0 h 221456"/>
              <a:gd name="connsiteX3" fmla="*/ 104775 w 109537"/>
              <a:gd name="connsiteY3" fmla="*/ 219075 h 221456"/>
              <a:gd name="connsiteX4" fmla="*/ 0 w 109537"/>
              <a:gd name="connsiteY4" fmla="*/ 221456 h 221456"/>
              <a:gd name="connsiteX0" fmla="*/ 0 w 109538"/>
              <a:gd name="connsiteY0" fmla="*/ 221456 h 221456"/>
              <a:gd name="connsiteX1" fmla="*/ 76200 w 109538"/>
              <a:gd name="connsiteY1" fmla="*/ 1 h 221456"/>
              <a:gd name="connsiteX2" fmla="*/ 109537 w 109538"/>
              <a:gd name="connsiteY2" fmla="*/ 0 h 221456"/>
              <a:gd name="connsiteX3" fmla="*/ 109538 w 109538"/>
              <a:gd name="connsiteY3" fmla="*/ 219075 h 221456"/>
              <a:gd name="connsiteX4" fmla="*/ 0 w 109538"/>
              <a:gd name="connsiteY4" fmla="*/ 221456 h 2214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9538" h="221456">
                <a:moveTo>
                  <a:pt x="0" y="221456"/>
                </a:moveTo>
                <a:lnTo>
                  <a:pt x="76200" y="1"/>
                </a:lnTo>
                <a:lnTo>
                  <a:pt x="109537" y="0"/>
                </a:lnTo>
                <a:cubicBezTo>
                  <a:pt x="109537" y="73025"/>
                  <a:pt x="109538" y="146050"/>
                  <a:pt x="109538" y="219075"/>
                </a:cubicBezTo>
                <a:lnTo>
                  <a:pt x="0" y="221456"/>
                </a:lnTo>
                <a:close/>
              </a:path>
            </a:pathLst>
          </a:cu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9294" y="6516818"/>
            <a:ext cx="1097280" cy="184712"/>
          </a:xfrm>
          <a:prstGeom prst="rect">
            <a:avLst/>
          </a:prstGeom>
        </p:spPr>
      </p:pic>
      <p:graphicFrame>
        <p:nvGraphicFramePr>
          <p:cNvPr id="5" name="Object 4" hidden="1"/>
          <p:cNvGraphicFramePr>
            <a:graphicFrameLocks noChangeAspect="1"/>
          </p:cNvGraphicFramePr>
          <p:nvPr>
            <p:custDataLst>
              <p:tags r:id="rId30"/>
            </p:custDataLst>
            <p:extLst>
              <p:ext uri="{D42A27DB-BD31-4B8C-83A1-F6EECF244321}">
                <p14:modId xmlns:p14="http://schemas.microsoft.com/office/powerpoint/2010/main" val="1697065783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4" name="think-cell Slide" r:id="rId33" imgW="270" imgH="270" progId="TCLayout.ActiveDocument.1">
                  <p:embed/>
                </p:oleObj>
              </mc:Choice>
              <mc:Fallback>
                <p:oleObj name="think-cell Slide" r:id="rId33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66344" y="420624"/>
            <a:ext cx="8211312" cy="963324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6344" y="1481328"/>
            <a:ext cx="8211312" cy="463600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953968" y="6510528"/>
            <a:ext cx="922566" cy="20623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>
                <a:solidFill>
                  <a:schemeClr val="tx1">
                    <a:lumMod val="40000"/>
                    <a:lumOff val="60000"/>
                  </a:schemeClr>
                </a:solidFill>
              </a:defRPr>
            </a:lvl1pPr>
          </a:lstStyle>
          <a:p>
            <a:fld id="{62855670-0EC1-43D1-BFEA-8811FE1591B1}" type="datetime1">
              <a:rPr lang="en-US" smtClean="0"/>
              <a:pPr/>
              <a:t>9/5/2017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423616" y="6510528"/>
            <a:ext cx="558799" cy="206236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000" b="0">
                <a:solidFill>
                  <a:schemeClr val="tx1"/>
                </a:solidFill>
              </a:defRPr>
            </a:lvl1pPr>
          </a:lstStyle>
          <a:p>
            <a:fld id="{47A9008A-481B-4F65-A514-1AA65EA0FD5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37486" y="6510528"/>
            <a:ext cx="4754880" cy="2103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b="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962" y="6470668"/>
            <a:ext cx="747468" cy="300140"/>
          </a:xfrm>
          <a:prstGeom prst="rect">
            <a:avLst/>
          </a:prstGeom>
        </p:spPr>
      </p:pic>
      <p:graphicFrame>
        <p:nvGraphicFramePr>
          <p:cNvPr id="16" name="Object 15" hidden="1"/>
          <p:cNvGraphicFramePr>
            <a:graphicFrameLocks noChangeAspect="1"/>
          </p:cNvGraphicFramePr>
          <p:nvPr userDrawn="1">
            <p:custDataLst>
              <p:tags r:id="rId31"/>
            </p:custDataLst>
            <p:extLst>
              <p:ext uri="{D42A27DB-BD31-4B8C-83A1-F6EECF244321}">
                <p14:modId xmlns:p14="http://schemas.microsoft.com/office/powerpoint/2010/main" val="537534875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5" name="think-cell Slide" r:id="rId36" imgW="270" imgH="270" progId="TCLayout.ActiveDocument.1">
                  <p:embed/>
                </p:oleObj>
              </mc:Choice>
              <mc:Fallback>
                <p:oleObj name="think-cell Slide" r:id="rId36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17836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  <p:sldLayoutId id="2147483750" r:id="rId12"/>
    <p:sldLayoutId id="2147483751" r:id="rId13"/>
    <p:sldLayoutId id="2147483752" r:id="rId14"/>
    <p:sldLayoutId id="2147483753" r:id="rId15"/>
    <p:sldLayoutId id="2147483754" r:id="rId16"/>
    <p:sldLayoutId id="2147483755" r:id="rId17"/>
    <p:sldLayoutId id="2147483683" r:id="rId18"/>
    <p:sldLayoutId id="2147483684" r:id="rId19"/>
    <p:sldLayoutId id="2147483704" r:id="rId20"/>
    <p:sldLayoutId id="2147483699" r:id="rId21"/>
    <p:sldLayoutId id="2147483702" r:id="rId22"/>
    <p:sldLayoutId id="2147483703" r:id="rId23"/>
    <p:sldLayoutId id="2147483722" r:id="rId24"/>
    <p:sldLayoutId id="2147483723" r:id="rId25"/>
    <p:sldLayoutId id="2147483724" r:id="rId26"/>
    <p:sldLayoutId id="2147483725" r:id="rId27"/>
  </p:sldLayoutIdLst>
  <p:hf hd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6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spcBef>
          <a:spcPts val="600"/>
        </a:spcBef>
        <a:spcAft>
          <a:spcPts val="500"/>
        </a:spcAft>
        <a:buClr>
          <a:schemeClr val="accent1"/>
        </a:buClr>
        <a:buSzPct val="115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69863" algn="l" defTabSz="914400" rtl="0" eaLnBrk="1" latinLnBrk="0" hangingPunct="1">
        <a:spcBef>
          <a:spcPts val="600"/>
        </a:spcBef>
        <a:spcAft>
          <a:spcPts val="500"/>
        </a:spcAft>
        <a:buClr>
          <a:schemeClr val="accent1"/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44538" indent="-228600" algn="l" defTabSz="914400" rtl="0" eaLnBrk="1" latinLnBrk="0" hangingPunct="1">
        <a:spcBef>
          <a:spcPts val="600"/>
        </a:spcBef>
        <a:spcAft>
          <a:spcPts val="500"/>
        </a:spcAft>
        <a:buClr>
          <a:schemeClr val="accent1"/>
        </a:buClr>
        <a:buFont typeface="Arial" pitchFamily="34" charset="0"/>
        <a:buChar char="−"/>
        <a:tabLst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171450" algn="l" defTabSz="914400" rtl="0" eaLnBrk="1" latinLnBrk="0" hangingPunct="1">
        <a:spcBef>
          <a:spcPts val="600"/>
        </a:spcBef>
        <a:spcAft>
          <a:spcPts val="500"/>
        </a:spcAft>
        <a:buClr>
          <a:schemeClr val="accent1"/>
        </a:buClr>
        <a:buFont typeface="Arial" pitchFamily="34" charset="0"/>
        <a:buChar char="-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01738" indent="-228600" algn="l" defTabSz="914400" rtl="0" eaLnBrk="1" latinLnBrk="0" hangingPunct="1">
        <a:spcBef>
          <a:spcPts val="600"/>
        </a:spcBef>
        <a:spcAft>
          <a:spcPts val="500"/>
        </a:spcAft>
        <a:buClr>
          <a:schemeClr val="accent1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91DF3D-0646-4976-8388-4AB293F332F3}" type="datetimeFigureOut">
              <a:rPr lang="en-US" smtClean="0"/>
              <a:t>9/5/2017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3F82FA-7AC3-413D-8273-0840AB29FD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37974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223CB2-27E2-4E60-A3D1-3B0E5D8D9DD2}" type="datetimeFigureOut">
              <a:rPr lang="en-US" smtClean="0"/>
              <a:t>9/5/2017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A0B95C-834B-4D47-9227-20C51AC8C9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7750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35521" y="4223941"/>
            <a:ext cx="8211312" cy="875450"/>
          </a:xfrm>
        </p:spPr>
        <p:txBody>
          <a:bodyPr/>
          <a:lstStyle/>
          <a:p>
            <a:r>
              <a:rPr lang="en-US" dirty="0"/>
              <a:t>Protocol </a:t>
            </a:r>
            <a:r>
              <a:rPr lang="en-US" dirty="0" smtClean="0"/>
              <a:t>specific </a:t>
            </a:r>
            <a:r>
              <a:rPr lang="en-US" dirty="0"/>
              <a:t>slides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7A9008A-481B-4F65-A514-1AA65EA0FD53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51791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itle 3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Terrestrial Observation System (TOS)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539" b="-1153"/>
          <a:stretch/>
        </p:blipFill>
        <p:spPr>
          <a:xfrm>
            <a:off x="0" y="-288098"/>
            <a:ext cx="9144000" cy="645090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184490" y="5704563"/>
            <a:ext cx="287102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Plant phenology at CPER</a:t>
            </a:r>
          </a:p>
        </p:txBody>
      </p:sp>
    </p:spTree>
    <p:extLst>
      <p:ext uri="{BB962C8B-B14F-4D97-AF65-F5344CB8AC3E}">
        <p14:creationId xmlns:p14="http://schemas.microsoft.com/office/powerpoint/2010/main" val="20002552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6D6F7B0-F2CD-7E47-8ADC-5FFE04B522BF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76612"/>
            <a:ext cx="9144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227660" y="5572214"/>
            <a:ext cx="264487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Plant diversity at CPER</a:t>
            </a:r>
          </a:p>
        </p:txBody>
      </p:sp>
    </p:spTree>
    <p:extLst>
      <p:ext uri="{BB962C8B-B14F-4D97-AF65-F5344CB8AC3E}">
        <p14:creationId xmlns:p14="http://schemas.microsoft.com/office/powerpoint/2010/main" val="19621702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itle 3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Terrestrial Observation System (TOS)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93" b="10794"/>
          <a:stretch/>
        </p:blipFill>
        <p:spPr>
          <a:xfrm>
            <a:off x="0" y="-37576"/>
            <a:ext cx="9144000" cy="613775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322143" y="5617038"/>
            <a:ext cx="267437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Plant diversity at CPER</a:t>
            </a:r>
          </a:p>
        </p:txBody>
      </p:sp>
    </p:spTree>
    <p:extLst>
      <p:ext uri="{BB962C8B-B14F-4D97-AF65-F5344CB8AC3E}">
        <p14:creationId xmlns:p14="http://schemas.microsoft.com/office/powerpoint/2010/main" val="14361050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6D6F7B0-F2CD-7E47-8ADC-5FFE04B522BF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45" b="5206"/>
          <a:stretch/>
        </p:blipFill>
        <p:spPr>
          <a:xfrm>
            <a:off x="0" y="-12525"/>
            <a:ext cx="9144000" cy="610017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299587" y="5561577"/>
            <a:ext cx="372642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Herbaceous clip harvest at CPER</a:t>
            </a:r>
          </a:p>
        </p:txBody>
      </p:sp>
    </p:spTree>
    <p:extLst>
      <p:ext uri="{BB962C8B-B14F-4D97-AF65-F5344CB8AC3E}">
        <p14:creationId xmlns:p14="http://schemas.microsoft.com/office/powerpoint/2010/main" val="17571380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6D6F7B0-F2CD-7E47-8ADC-5FFE04B522BF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93"/>
          <a:stretch/>
        </p:blipFill>
        <p:spPr>
          <a:xfrm>
            <a:off x="0" y="-50102"/>
            <a:ext cx="9144000" cy="613148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572000" y="5555315"/>
            <a:ext cx="441468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Sorting herbaceous clip harvest in the lab</a:t>
            </a:r>
          </a:p>
        </p:txBody>
      </p:sp>
    </p:spTree>
    <p:extLst>
      <p:ext uri="{BB962C8B-B14F-4D97-AF65-F5344CB8AC3E}">
        <p14:creationId xmlns:p14="http://schemas.microsoft.com/office/powerpoint/2010/main" val="239751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7A9008A-481B-4F65-A514-1AA65EA0FD53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1322" y="-16219"/>
            <a:ext cx="4584102" cy="611213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424515" y="5645739"/>
            <a:ext cx="196835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Riparian surveys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87642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6D6F7B0-F2CD-7E47-8ADC-5FFE04B522BF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24" b="3927"/>
          <a:stretch/>
        </p:blipFill>
        <p:spPr>
          <a:xfrm>
            <a:off x="0" y="1"/>
            <a:ext cx="9127548" cy="60892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175818" y="5563129"/>
            <a:ext cx="585987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Preventative maintenance of in-stream sensors at ARIK</a:t>
            </a:r>
          </a:p>
        </p:txBody>
      </p:sp>
    </p:spTree>
    <p:extLst>
      <p:ext uri="{BB962C8B-B14F-4D97-AF65-F5344CB8AC3E}">
        <p14:creationId xmlns:p14="http://schemas.microsoft.com/office/powerpoint/2010/main" val="2536879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6D6F7B0-F2CD-7E47-8ADC-5FFE04B522BF}" type="slidenum">
              <a:rPr lang="en-US" smtClean="0"/>
              <a:pPr/>
              <a:t>2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06" t="90" r="6386" b="1"/>
          <a:stretch/>
        </p:blipFill>
        <p:spPr>
          <a:xfrm>
            <a:off x="0" y="119270"/>
            <a:ext cx="9144000" cy="598326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469005" y="5582789"/>
            <a:ext cx="313207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Plot establishment at NIWO</a:t>
            </a:r>
          </a:p>
        </p:txBody>
      </p:sp>
    </p:spTree>
    <p:extLst>
      <p:ext uri="{BB962C8B-B14F-4D97-AF65-F5344CB8AC3E}">
        <p14:creationId xmlns:p14="http://schemas.microsoft.com/office/powerpoint/2010/main" val="9469649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itle 3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Terrestrial Observation System (TOS)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61" r="8545"/>
          <a:stretch/>
        </p:blipFill>
        <p:spPr>
          <a:xfrm>
            <a:off x="0" y="-7829"/>
            <a:ext cx="9144000" cy="610188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910472" y="5609379"/>
            <a:ext cx="306125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Beetle collections at NIWO</a:t>
            </a:r>
          </a:p>
        </p:txBody>
      </p:sp>
    </p:spTree>
    <p:extLst>
      <p:ext uri="{BB962C8B-B14F-4D97-AF65-F5344CB8AC3E}">
        <p14:creationId xmlns:p14="http://schemas.microsoft.com/office/powerpoint/2010/main" val="2080687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itle 3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Terrestrial Observation System (TOS)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4926563" y="5631418"/>
            <a:ext cx="42174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bg1"/>
                </a:solidFill>
              </a:rPr>
              <a:t>Beetle collections at NIWO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62" r="8416"/>
          <a:stretch/>
        </p:blipFill>
        <p:spPr>
          <a:xfrm>
            <a:off x="0" y="8613"/>
            <a:ext cx="9144000" cy="608544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910472" y="5609379"/>
            <a:ext cx="306125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Beetle collections at STER</a:t>
            </a:r>
          </a:p>
        </p:txBody>
      </p:sp>
    </p:spTree>
    <p:extLst>
      <p:ext uri="{BB962C8B-B14F-4D97-AF65-F5344CB8AC3E}">
        <p14:creationId xmlns:p14="http://schemas.microsoft.com/office/powerpoint/2010/main" val="20347497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76"/>
          <a:stretch/>
        </p:blipFill>
        <p:spPr>
          <a:xfrm>
            <a:off x="1892096" y="-157315"/>
            <a:ext cx="5247756" cy="624299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639081" y="5325212"/>
            <a:ext cx="3416178" cy="3693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Mosquito collections at CPER</a:t>
            </a:r>
          </a:p>
        </p:txBody>
      </p:sp>
    </p:spTree>
    <p:extLst>
      <p:ext uri="{BB962C8B-B14F-4D97-AF65-F5344CB8AC3E}">
        <p14:creationId xmlns:p14="http://schemas.microsoft.com/office/powerpoint/2010/main" val="6537619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4926563" y="5631418"/>
            <a:ext cx="42174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bg1"/>
                </a:solidFill>
              </a:rPr>
              <a:t>Beetle collections at NIWO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12" t="174" r="7732"/>
          <a:stretch/>
        </p:blipFill>
        <p:spPr>
          <a:xfrm>
            <a:off x="-37621" y="-39328"/>
            <a:ext cx="9202995" cy="612790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469625" y="5575567"/>
            <a:ext cx="254033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Tick dragging at STER</a:t>
            </a:r>
          </a:p>
        </p:txBody>
      </p:sp>
    </p:spTree>
    <p:extLst>
      <p:ext uri="{BB962C8B-B14F-4D97-AF65-F5344CB8AC3E}">
        <p14:creationId xmlns:p14="http://schemas.microsoft.com/office/powerpoint/2010/main" val="13178070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6D6F7B0-F2CD-7E47-8ADC-5FFE04B522BF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226"/>
            <a:ext cx="9144000" cy="608584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060831" y="5467224"/>
            <a:ext cx="500098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Early morning small mammal trapping at CPER</a:t>
            </a:r>
          </a:p>
        </p:txBody>
      </p:sp>
    </p:spTree>
    <p:extLst>
      <p:ext uri="{BB962C8B-B14F-4D97-AF65-F5344CB8AC3E}">
        <p14:creationId xmlns:p14="http://schemas.microsoft.com/office/powerpoint/2010/main" val="5755818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6D6F7B0-F2CD-7E47-8ADC-5FFE04B522BF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226"/>
            <a:ext cx="9144000" cy="608584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506066" y="5557542"/>
            <a:ext cx="351353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mtClean="0"/>
              <a:t>small </a:t>
            </a:r>
            <a:r>
              <a:rPr lang="en-US" dirty="0"/>
              <a:t>mammal trapping at CPER</a:t>
            </a:r>
          </a:p>
        </p:txBody>
      </p:sp>
    </p:spTree>
    <p:extLst>
      <p:ext uri="{BB962C8B-B14F-4D97-AF65-F5344CB8AC3E}">
        <p14:creationId xmlns:p14="http://schemas.microsoft.com/office/powerpoint/2010/main" val="18595022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6D6F7B0-F2CD-7E47-8ADC-5FFE04B522BF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99" t="-636" r="3144"/>
          <a:stretch/>
        </p:blipFill>
        <p:spPr>
          <a:xfrm>
            <a:off x="-9832" y="-147484"/>
            <a:ext cx="9163664" cy="623053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515899" y="5617038"/>
            <a:ext cx="355927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Small mammal trapping at NIWO</a:t>
            </a:r>
          </a:p>
        </p:txBody>
      </p:sp>
    </p:spTree>
    <p:extLst>
      <p:ext uri="{BB962C8B-B14F-4D97-AF65-F5344CB8AC3E}">
        <p14:creationId xmlns:p14="http://schemas.microsoft.com/office/powerpoint/2010/main" val="325557274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UNDODONOTDELETE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Theme1">
  <a:themeElements>
    <a:clrScheme name="Battelle">
      <a:dk1>
        <a:srgbClr val="424242"/>
      </a:dk1>
      <a:lt1>
        <a:sysClr val="window" lastClr="FFFFFF"/>
      </a:lt1>
      <a:dk2>
        <a:srgbClr val="004280"/>
      </a:dk2>
      <a:lt2>
        <a:srgbClr val="D2D2D2"/>
      </a:lt2>
      <a:accent1>
        <a:srgbClr val="0076BE"/>
      </a:accent1>
      <a:accent2>
        <a:srgbClr val="DF6420"/>
      </a:accent2>
      <a:accent3>
        <a:srgbClr val="73B564"/>
      </a:accent3>
      <a:accent4>
        <a:srgbClr val="FAA41A"/>
      </a:accent4>
      <a:accent5>
        <a:srgbClr val="004280"/>
      </a:accent5>
      <a:accent6>
        <a:srgbClr val="424242"/>
      </a:accent6>
      <a:hlink>
        <a:srgbClr val="004280"/>
      </a:hlink>
      <a:folHlink>
        <a:srgbClr val="005EB4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gradFill rotWithShape="0">
          <a:gsLst>
            <a:gs pos="0">
              <a:srgbClr val="EAEAEA"/>
            </a:gs>
            <a:gs pos="100000">
              <a:schemeClr val="bg2"/>
            </a:gs>
          </a:gsLst>
          <a:lin ang="5400000" scaled="1"/>
        </a:gradFill>
        <a:ln w="12700" cap="flat" cmpd="sng" algn="ctr">
          <a:solidFill>
            <a:srgbClr val="40404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  <a:no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>
        <a:ln w="28575">
          <a:solidFill>
            <a:schemeClr val="tx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Theme1" id="{E2E9B0D7-9969-4A14-86BA-BC0C974B6DB3}" vid="{BE681585-B50B-4DE7-9F39-F88FA0C9945B}"/>
    </a:ext>
  </a:extLst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Battelle">
      <a:dk1>
        <a:sysClr val="windowText" lastClr="000000"/>
      </a:dk1>
      <a:lt1>
        <a:sysClr val="window" lastClr="FFFFFF"/>
      </a:lt1>
      <a:dk2>
        <a:srgbClr val="004280"/>
      </a:dk2>
      <a:lt2>
        <a:srgbClr val="D2D2D2"/>
      </a:lt2>
      <a:accent1>
        <a:srgbClr val="0076BE"/>
      </a:accent1>
      <a:accent2>
        <a:srgbClr val="DF6420"/>
      </a:accent2>
      <a:accent3>
        <a:srgbClr val="73B564"/>
      </a:accent3>
      <a:accent4>
        <a:srgbClr val="FAA41A"/>
      </a:accent4>
      <a:accent5>
        <a:srgbClr val="004280"/>
      </a:accent5>
      <a:accent6>
        <a:srgbClr val="424242"/>
      </a:accent6>
      <a:hlink>
        <a:srgbClr val="004280"/>
      </a:hlink>
      <a:folHlink>
        <a:srgbClr val="005EB4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Battelle">
      <a:dk1>
        <a:sysClr val="windowText" lastClr="000000"/>
      </a:dk1>
      <a:lt1>
        <a:sysClr val="window" lastClr="FFFFFF"/>
      </a:lt1>
      <a:dk2>
        <a:srgbClr val="004280"/>
      </a:dk2>
      <a:lt2>
        <a:srgbClr val="D2D2D2"/>
      </a:lt2>
      <a:accent1>
        <a:srgbClr val="0076BE"/>
      </a:accent1>
      <a:accent2>
        <a:srgbClr val="DF6420"/>
      </a:accent2>
      <a:accent3>
        <a:srgbClr val="73B564"/>
      </a:accent3>
      <a:accent4>
        <a:srgbClr val="FAA41A"/>
      </a:accent4>
      <a:accent5>
        <a:srgbClr val="004280"/>
      </a:accent5>
      <a:accent6>
        <a:srgbClr val="424242"/>
      </a:accent6>
      <a:hlink>
        <a:srgbClr val="004280"/>
      </a:hlink>
      <a:folHlink>
        <a:srgbClr val="005EB4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18AA6CA7D000842A944B936E87AEFB6" ma:contentTypeVersion="4" ma:contentTypeDescription="Create a new document." ma:contentTypeScope="" ma:versionID="41549b0553b68974b8751fb5fc71a603">
  <xsd:schema xmlns:xsd="http://www.w3.org/2001/XMLSchema" xmlns:xs="http://www.w3.org/2001/XMLSchema" xmlns:p="http://schemas.microsoft.com/office/2006/metadata/properties" xmlns:ns1="http://schemas.microsoft.com/sharepoint/v3" xmlns:ns2="42d4191b-ef87-40f8-a2ec-45b7baf1e568" xmlns:ns3="0bbea745-dd87-4d8f-af52-8a14390709bb" targetNamespace="http://schemas.microsoft.com/office/2006/metadata/properties" ma:root="true" ma:fieldsID="e932d9f115ef7cab2813549fffa131dd" ns1:_="" ns2:_="" ns3:_="">
    <xsd:import namespace="http://schemas.microsoft.com/sharepoint/v3"/>
    <xsd:import namespace="42d4191b-ef87-40f8-a2ec-45b7baf1e568"/>
    <xsd:import namespace="0bbea745-dd87-4d8f-af52-8a14390709bb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  <xsd:element ref="ns2:SharedWithUsers" minOccurs="0"/>
                <xsd:element ref="ns3:MediaServiceMetadata" minOccurs="0"/>
                <xsd:element ref="ns3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description="Scheduling Start Date is a site column created by the Publishing feature. It is used to specify the date and time on which this page will first appear to site visitors." ma:internalName="PublishingStartDate">
      <xsd:simpleType>
        <xsd:restriction base="dms:Unknown"/>
      </xsd:simpleType>
    </xsd:element>
    <xsd:element name="PublishingExpirationDate" ma:index="9" nillable="true" ma:displayName="Scheduling End Date" ma:description="Scheduling End Date is a site column created by the Publishing feature. It is used to specify the date and time on which this page will no longer appear to site visitors.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2d4191b-ef87-40f8-a2ec-45b7baf1e568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bbea745-dd87-4d8f-af52-8a14390709b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description="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F0B3FA6-2D02-4C21-B55C-B0A0FF46F77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4AC987D-018F-4ED0-B173-B82EFDE612B5}">
  <ds:schemaRefs>
    <ds:schemaRef ds:uri="http://schemas.microsoft.com/office/2006/metadata/properties"/>
    <ds:schemaRef ds:uri="http://purl.org/dc/terms/"/>
    <ds:schemaRef ds:uri="http://purl.org/dc/dcmitype/"/>
    <ds:schemaRef ds:uri="http://schemas.microsoft.com/office/2006/documentManagement/types"/>
    <ds:schemaRef ds:uri="http://purl.org/dc/elements/1.1/"/>
    <ds:schemaRef ds:uri="http://www.w3.org/XML/1998/namespace"/>
    <ds:schemaRef ds:uri="http://schemas.microsoft.com/sharepoint/v3"/>
    <ds:schemaRef ds:uri="http://schemas.microsoft.com/office/infopath/2007/PartnerControls"/>
    <ds:schemaRef ds:uri="http://schemas.openxmlformats.org/package/2006/metadata/core-properties"/>
    <ds:schemaRef ds:uri="32cad255-ff18-4f86-959e-c4ab620632b1"/>
  </ds:schemaRefs>
</ds:datastoreItem>
</file>

<file path=customXml/itemProps3.xml><?xml version="1.0" encoding="utf-8"?>
<ds:datastoreItem xmlns:ds="http://schemas.openxmlformats.org/officeDocument/2006/customXml" ds:itemID="{528F9E15-1ABB-4A70-9D68-9BFDA43EF693}"/>
</file>

<file path=docProps/app.xml><?xml version="1.0" encoding="utf-8"?>
<Properties xmlns="http://schemas.openxmlformats.org/officeDocument/2006/extended-properties" xmlns:vt="http://schemas.openxmlformats.org/officeDocument/2006/docPropsVTypes">
  <Template>Theme1</Template>
  <TotalTime>3650</TotalTime>
  <Words>313</Words>
  <Application>Microsoft Office PowerPoint</Application>
  <PresentationFormat>On-screen Show (4:3)</PresentationFormat>
  <Paragraphs>50</Paragraphs>
  <Slides>16</Slides>
  <Notes>11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4" baseType="lpstr">
      <vt:lpstr>Arial</vt:lpstr>
      <vt:lpstr>Calibri</vt:lpstr>
      <vt:lpstr>Calibri Light</vt:lpstr>
      <vt:lpstr>Wingdings</vt:lpstr>
      <vt:lpstr>Theme1</vt:lpstr>
      <vt:lpstr>1_Custom Design</vt:lpstr>
      <vt:lpstr>Custom Design</vt:lpstr>
      <vt:lpstr>think-cell Slide</vt:lpstr>
      <vt:lpstr>Protocol specific slides</vt:lpstr>
      <vt:lpstr>PowerPoint Presentation</vt:lpstr>
      <vt:lpstr>Terrestrial Observation System (TOS)</vt:lpstr>
      <vt:lpstr>Terrestrial Observation System (TOS)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Terrestrial Observation System (TOS)</vt:lpstr>
      <vt:lpstr>PowerPoint Presentation</vt:lpstr>
      <vt:lpstr>Terrestrial Observation System (TOS)</vt:lpstr>
      <vt:lpstr>PowerPoint Presentation</vt:lpstr>
      <vt:lpstr>PowerPoint Presentation</vt:lpstr>
      <vt:lpstr>PowerPoint Presentation</vt:lpstr>
      <vt:lpstr>PowerPoint Presentation</vt:lpstr>
    </vt:vector>
  </TitlesOfParts>
  <Company>Battelle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Title of Presentation</dc:title>
  <dc:creator>www.wizkit.com</dc:creator>
  <cp:lastModifiedBy>Kat Bevington</cp:lastModifiedBy>
  <cp:revision>221</cp:revision>
  <cp:lastPrinted>2017-02-16T22:37:57Z</cp:lastPrinted>
  <dcterms:created xsi:type="dcterms:W3CDTF">2014-03-04T19:43:17Z</dcterms:created>
  <dcterms:modified xsi:type="dcterms:W3CDTF">2017-09-05T20:33:27Z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WizKit Template Type">
    <vt:lpwstr>Onscreen</vt:lpwstr>
  </property>
  <property fmtid="{D5CDD505-2E9C-101B-9397-08002B2CF9AE}" pid="3" name="WizKit Template Version">
    <vt:i4>4</vt:i4>
  </property>
  <property fmtid="{D5CDD505-2E9C-101B-9397-08002B2CF9AE}" pid="4" name="ContentTypeId">
    <vt:lpwstr>0x010100618AA6CA7D000842A944B936E87AEFB6</vt:lpwstr>
  </property>
  <property fmtid="{D5CDD505-2E9C-101B-9397-08002B2CF9AE}" pid="5" name="_dlc_DocIdItemGuid">
    <vt:lpwstr>8c6a52ef-448f-45ce-9b74-b0d499956ee4</vt:lpwstr>
  </property>
</Properties>
</file>