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8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9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3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2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843E-953D-419A-B099-201F7F620DB2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5DA9-16A2-400A-884C-26C759FF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7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Pecha Kucha template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r>
              <a:rPr lang="en-US" dirty="0" smtClean="0"/>
              <a:t>10 slides, 20 seconds per slide</a:t>
            </a:r>
          </a:p>
          <a:p>
            <a:r>
              <a:rPr lang="en-US" dirty="0" smtClean="0"/>
              <a:t>Slides automatically advance every 20 seconds</a:t>
            </a:r>
          </a:p>
          <a:p>
            <a:r>
              <a:rPr lang="en-US" dirty="0" smtClean="0"/>
              <a:t>Please delete these instructions and </a:t>
            </a:r>
            <a:r>
              <a:rPr lang="en-US" dirty="0" smtClean="0"/>
              <a:t>use this file for </a:t>
            </a:r>
            <a:r>
              <a:rPr lang="en-US" dirty="0" smtClean="0"/>
              <a:t>your presentation</a:t>
            </a:r>
          </a:p>
          <a:p>
            <a:r>
              <a:rPr lang="en-US" dirty="0" smtClean="0"/>
              <a:t>Feel free to paste content into this template but please don’t paste in whole </a:t>
            </a:r>
            <a:r>
              <a:rPr lang="en-US" dirty="0" smtClean="0"/>
              <a:t>slides from other presentations—this </a:t>
            </a:r>
            <a:r>
              <a:rPr lang="en-US" dirty="0" smtClean="0"/>
              <a:t>will create errors in the timing</a:t>
            </a:r>
          </a:p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1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061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10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7050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2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2155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3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7059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4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0383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5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2519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6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2056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7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03780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8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3136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67000" y="1600201"/>
            <a:ext cx="73914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552384" y="6401222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rgbClr val="0000FF"/>
                </a:solidFill>
                <a:latin typeface="Arial Black" pitchFamily="34" charset="0"/>
              </a:rPr>
              <a:t>of </a:t>
            </a:r>
            <a:r>
              <a:rPr lang="en-GB" sz="1200" dirty="0" smtClean="0">
                <a:solidFill>
                  <a:srgbClr val="0000FF"/>
                </a:solidFill>
                <a:latin typeface="Arial Black" pitchFamily="34" charset="0"/>
              </a:rPr>
              <a:t>10</a:t>
            </a:r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59496" y="6741368"/>
            <a:ext cx="8712968" cy="0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/>
        </p:nvSpPr>
        <p:spPr>
          <a:xfrm>
            <a:off x="9408368" y="6401222"/>
            <a:ext cx="43204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1EC248AB-E565-412B-9D95-9B07D6A4F3F3}" type="slidenum">
              <a:rPr lang="en-GB" sz="1200">
                <a:solidFill>
                  <a:srgbClr val="0000FF"/>
                </a:solidFill>
                <a:latin typeface="Arial Black" pitchFamily="34" charset="0"/>
              </a:rPr>
              <a:pPr algn="r">
                <a:defRPr/>
              </a:pPr>
              <a:t>9</a:t>
            </a:fld>
            <a:endParaRPr lang="en-GB" sz="1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60512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Pecha Kucha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Fleming-Davies, Arietta</dc:creator>
  <cp:lastModifiedBy>Fleming-Davies, Arietta</cp:lastModifiedBy>
  <cp:revision>3</cp:revision>
  <dcterms:created xsi:type="dcterms:W3CDTF">2016-06-22T17:59:18Z</dcterms:created>
  <dcterms:modified xsi:type="dcterms:W3CDTF">2016-06-23T17:18:00Z</dcterms:modified>
</cp:coreProperties>
</file>