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8" r:id="rId2"/>
    <p:sldId id="28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0" autoAdjust="0"/>
    <p:restoredTop sz="94660"/>
  </p:normalViewPr>
  <p:slideViewPr>
    <p:cSldViewPr snapToGrid="0">
      <p:cViewPr>
        <p:scale>
          <a:sx n="104" d="100"/>
          <a:sy n="104" d="100"/>
        </p:scale>
        <p:origin x="23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845C9-ACC4-7C4F-9326-248836758D77}" type="datetimeFigureOut">
              <a:rPr lang="en-US" smtClean="0"/>
              <a:t>6/22/18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C7B0-8C29-4949-8EA4-4D24DE44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7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4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5715000"/>
            <a:ext cx="6858000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164288" y="5658167"/>
            <a:ext cx="59406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69622" y="5913276"/>
            <a:ext cx="6534726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056276" y="5658167"/>
            <a:ext cx="32403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fld id="{1EC248AB-E565-412B-9D95-9B07D6A4F3F3}" type="slidenum">
              <a:rPr lang="en-GB" sz="9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1</a:t>
            </a:fld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1" name="Shape 54"/>
          <p:cNvSpPr txBox="1">
            <a:spLocks/>
          </p:cNvSpPr>
          <p:nvPr/>
        </p:nvSpPr>
        <p:spPr>
          <a:xfrm>
            <a:off x="93725" y="168475"/>
            <a:ext cx="8988900" cy="1714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</a:pPr>
            <a:r>
              <a:rPr lang="en" sz="3600" b="1" dirty="0" smtClean="0"/>
              <a:t>DIG into Data for the Biology Classroom 2018 Faculty Mentoring Network</a:t>
            </a:r>
            <a:endParaRPr lang="en" sz="3600" dirty="0"/>
          </a:p>
        </p:txBody>
      </p:sp>
      <p:sp>
        <p:nvSpPr>
          <p:cNvPr id="22" name="Shape 55"/>
          <p:cNvSpPr txBox="1">
            <a:spLocks/>
          </p:cNvSpPr>
          <p:nvPr/>
        </p:nvSpPr>
        <p:spPr>
          <a:xfrm>
            <a:off x="239525" y="1765025"/>
            <a:ext cx="8520600" cy="109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400" dirty="0" smtClean="0"/>
              <a:t>Adaptations to Teaching Issues and Experiments in Ecology (TIEE) Modules</a:t>
            </a:r>
            <a:endParaRPr lang="en" sz="2400" dirty="0"/>
          </a:p>
        </p:txBody>
      </p:sp>
      <p:sp>
        <p:nvSpPr>
          <p:cNvPr id="23" name="Shape 56"/>
          <p:cNvSpPr txBox="1"/>
          <p:nvPr/>
        </p:nvSpPr>
        <p:spPr>
          <a:xfrm>
            <a:off x="125" y="2715800"/>
            <a:ext cx="91440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Julia Burrows, Chris Collins, John </a:t>
            </a:r>
            <a:r>
              <a:rPr lang="en" sz="1600" dirty="0" err="1"/>
              <a:t>Doudna</a:t>
            </a:r>
            <a:r>
              <a:rPr lang="en" sz="1600" dirty="0"/>
              <a:t>, Jill Hamilton, Sarah Neumann, Orissa Moulton, Kris Voss</a:t>
            </a:r>
            <a:endParaRPr sz="1600" dirty="0"/>
          </a:p>
        </p:txBody>
      </p:sp>
      <p:pic>
        <p:nvPicPr>
          <p:cNvPr id="24" name="Shape 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2825" y="3321700"/>
            <a:ext cx="931700" cy="9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525" y="3265875"/>
            <a:ext cx="1848150" cy="9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825" y="4293650"/>
            <a:ext cx="4449618" cy="7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60"/>
          <p:cNvSpPr txBox="1"/>
          <p:nvPr/>
        </p:nvSpPr>
        <p:spPr>
          <a:xfrm>
            <a:off x="6215600" y="3556888"/>
            <a:ext cx="3404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FMN Facilitators</a:t>
            </a:r>
            <a:endParaRPr sz="18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Kaitlin Bonner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Arietta Fleming-Davies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Raisa Hernandez-Pacheco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Kristine Grayson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8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4075" y="3499850"/>
            <a:ext cx="2851500" cy="57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10061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5715000"/>
            <a:ext cx="6858000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164288" y="5658167"/>
            <a:ext cx="59406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69622" y="5913276"/>
            <a:ext cx="6534726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056276" y="5658167"/>
            <a:ext cx="32403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fld id="{1EC248AB-E565-412B-9D95-9B07D6A4F3F3}" type="slidenum">
              <a:rPr lang="en-GB" sz="9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10</a:t>
            </a:fld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Shape 146"/>
          <p:cNvSpPr txBox="1">
            <a:spLocks noGrp="1"/>
          </p:cNvSpPr>
          <p:nvPr>
            <p:ph type="title"/>
          </p:nvPr>
        </p:nvSpPr>
        <p:spPr>
          <a:xfrm>
            <a:off x="345824" y="0"/>
            <a:ext cx="538623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Managing big data </a:t>
            </a:r>
            <a:endParaRPr sz="42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(McNeil &amp; Jones 2018) </a:t>
            </a:r>
            <a:endParaRPr sz="1600" dirty="0"/>
          </a:p>
        </p:txBody>
      </p:sp>
      <p:sp>
        <p:nvSpPr>
          <p:cNvPr id="14" name="Shape 147"/>
          <p:cNvSpPr/>
          <p:nvPr/>
        </p:nvSpPr>
        <p:spPr>
          <a:xfrm>
            <a:off x="3702800" y="3318660"/>
            <a:ext cx="2144100" cy="14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48"/>
          <p:cNvSpPr/>
          <p:nvPr/>
        </p:nvSpPr>
        <p:spPr>
          <a:xfrm>
            <a:off x="3757850" y="2242510"/>
            <a:ext cx="2144100" cy="14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49"/>
          <p:cNvSpPr txBox="1"/>
          <p:nvPr/>
        </p:nvSpPr>
        <p:spPr>
          <a:xfrm>
            <a:off x="5901950" y="2090098"/>
            <a:ext cx="27705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98AFF"/>
                </a:solidFill>
              </a:rPr>
              <a:t>Zoology</a:t>
            </a:r>
            <a:endParaRPr sz="2400" b="1">
              <a:solidFill>
                <a:srgbClr val="198AFF"/>
              </a:solidFill>
            </a:endParaRPr>
          </a:p>
        </p:txBody>
      </p:sp>
      <p:sp>
        <p:nvSpPr>
          <p:cNvPr id="17" name="Shape 150"/>
          <p:cNvSpPr txBox="1"/>
          <p:nvPr/>
        </p:nvSpPr>
        <p:spPr>
          <a:xfrm>
            <a:off x="5901938" y="2957160"/>
            <a:ext cx="27705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98AFF"/>
                </a:solidFill>
              </a:rPr>
              <a:t>Forest Ecology</a:t>
            </a:r>
            <a:endParaRPr sz="2400" b="1">
              <a:solidFill>
                <a:srgbClr val="198AFF"/>
              </a:solidFill>
            </a:endParaRPr>
          </a:p>
        </p:txBody>
      </p:sp>
      <p:pic>
        <p:nvPicPr>
          <p:cNvPr id="18" name="Shape 1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5825" y="3884135"/>
            <a:ext cx="3566650" cy="138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25" y="1117135"/>
            <a:ext cx="3566650" cy="2658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53"/>
          <p:cNvPicPr preferRelativeResize="0"/>
          <p:nvPr/>
        </p:nvPicPr>
        <p:blipFill rotWithShape="1">
          <a:blip r:embed="rId4">
            <a:alphaModFix/>
          </a:blip>
          <a:srcRect l="12214" r="23194" b="31609"/>
          <a:stretch/>
        </p:blipFill>
        <p:spPr>
          <a:xfrm>
            <a:off x="6029675" y="393759"/>
            <a:ext cx="2515025" cy="17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9675" y="3463255"/>
            <a:ext cx="2515025" cy="1884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67050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5715000"/>
            <a:ext cx="6858000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164288" y="5658167"/>
            <a:ext cx="59406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69622" y="5913276"/>
            <a:ext cx="6534726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056276" y="5658167"/>
            <a:ext cx="32403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fld id="{1EC248AB-E565-412B-9D95-9B07D6A4F3F3}" type="slidenum">
              <a:rPr lang="en-GB" sz="9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2</a:t>
            </a:fld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1" name="Shape 54"/>
          <p:cNvSpPr txBox="1">
            <a:spLocks/>
          </p:cNvSpPr>
          <p:nvPr/>
        </p:nvSpPr>
        <p:spPr>
          <a:xfrm>
            <a:off x="93725" y="168475"/>
            <a:ext cx="8988900" cy="1714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</a:pPr>
            <a:r>
              <a:rPr lang="en" sz="3600" b="1" dirty="0" smtClean="0"/>
              <a:t>DIG into Data for the Biology Classroom 2018 Faculty Mentoring Network</a:t>
            </a:r>
            <a:endParaRPr lang="en" sz="3600" dirty="0"/>
          </a:p>
        </p:txBody>
      </p:sp>
      <p:sp>
        <p:nvSpPr>
          <p:cNvPr id="22" name="Shape 55"/>
          <p:cNvSpPr txBox="1">
            <a:spLocks/>
          </p:cNvSpPr>
          <p:nvPr/>
        </p:nvSpPr>
        <p:spPr>
          <a:xfrm>
            <a:off x="239525" y="1765025"/>
            <a:ext cx="8520600" cy="109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400" dirty="0" smtClean="0"/>
              <a:t>Adaptations to Teaching Issues and Experiments in Ecology (TIEE) Modules</a:t>
            </a:r>
            <a:endParaRPr lang="en" sz="2400" dirty="0"/>
          </a:p>
        </p:txBody>
      </p:sp>
      <p:sp>
        <p:nvSpPr>
          <p:cNvPr id="23" name="Shape 56"/>
          <p:cNvSpPr txBox="1"/>
          <p:nvPr/>
        </p:nvSpPr>
        <p:spPr>
          <a:xfrm>
            <a:off x="125" y="2715800"/>
            <a:ext cx="91440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Julia Burrows, Chris Collins, John </a:t>
            </a:r>
            <a:r>
              <a:rPr lang="en" sz="1600" dirty="0" err="1"/>
              <a:t>Doudna</a:t>
            </a:r>
            <a:r>
              <a:rPr lang="en" sz="1600" dirty="0"/>
              <a:t>, Jill Hamilton, Sarah Neumann, Orissa Moulton, Kris Voss</a:t>
            </a:r>
            <a:endParaRPr sz="1600" dirty="0"/>
          </a:p>
        </p:txBody>
      </p:sp>
      <p:pic>
        <p:nvPicPr>
          <p:cNvPr id="24" name="Shape 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2825" y="3321700"/>
            <a:ext cx="931700" cy="9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525" y="3265875"/>
            <a:ext cx="1848150" cy="9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825" y="4293650"/>
            <a:ext cx="4449618" cy="7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60"/>
          <p:cNvSpPr txBox="1"/>
          <p:nvPr/>
        </p:nvSpPr>
        <p:spPr>
          <a:xfrm>
            <a:off x="6215600" y="3556888"/>
            <a:ext cx="3404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FMN Facilitators</a:t>
            </a:r>
            <a:endParaRPr sz="18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Kaitlin Bonner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Arietta Fleming-Davies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Raisa Hernandez-Pacheco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Kristine Grayson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8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4075" y="3499850"/>
            <a:ext cx="2851500" cy="57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703344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5715000"/>
            <a:ext cx="6858000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164288" y="5658167"/>
            <a:ext cx="59406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69622" y="5913276"/>
            <a:ext cx="6534726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056276" y="5658167"/>
            <a:ext cx="32403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fld id="{1EC248AB-E565-412B-9D95-9B07D6A4F3F3}" type="slidenum">
              <a:rPr lang="en-GB" sz="9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3</a:t>
            </a:fld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3" name="Shape 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400" y="103750"/>
            <a:ext cx="4191000" cy="7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79"/>
          <p:cNvSpPr txBox="1"/>
          <p:nvPr/>
        </p:nvSpPr>
        <p:spPr>
          <a:xfrm>
            <a:off x="43400" y="829750"/>
            <a:ext cx="42378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http://www.esa.org/tiee/vol/v13/toc.html</a:t>
            </a:r>
            <a:endParaRPr sz="1800"/>
          </a:p>
        </p:txBody>
      </p:sp>
      <p:pic>
        <p:nvPicPr>
          <p:cNvPr id="15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00" y="1436948"/>
            <a:ext cx="1791275" cy="2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8638" y="2967688"/>
            <a:ext cx="20955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9638" y="1436950"/>
            <a:ext cx="2053475" cy="1530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4663" y="1436950"/>
            <a:ext cx="1644975" cy="29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3125" y="1436950"/>
            <a:ext cx="3560014" cy="2923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27059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5715000"/>
            <a:ext cx="6858000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164288" y="5658167"/>
            <a:ext cx="59406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69622" y="5913276"/>
            <a:ext cx="6534726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056276" y="5658167"/>
            <a:ext cx="32403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fld id="{1EC248AB-E565-412B-9D95-9B07D6A4F3F3}" type="slidenum">
              <a:rPr lang="en-GB" sz="9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4</a:t>
            </a:fld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and Content</a:t>
            </a:r>
            <a:endParaRPr/>
          </a:p>
        </p:txBody>
      </p:sp>
      <p:cxnSp>
        <p:nvCxnSpPr>
          <p:cNvPr id="14" name="Shape 90"/>
          <p:cNvCxnSpPr/>
          <p:nvPr/>
        </p:nvCxnSpPr>
        <p:spPr>
          <a:xfrm>
            <a:off x="1828525" y="2764875"/>
            <a:ext cx="26310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Shape 91"/>
          <p:cNvCxnSpPr/>
          <p:nvPr/>
        </p:nvCxnSpPr>
        <p:spPr>
          <a:xfrm rot="10800000">
            <a:off x="4525100" y="2764875"/>
            <a:ext cx="25212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Shape 92"/>
          <p:cNvCxnSpPr/>
          <p:nvPr/>
        </p:nvCxnSpPr>
        <p:spPr>
          <a:xfrm>
            <a:off x="1684750" y="1903438"/>
            <a:ext cx="53220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6710383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5715000"/>
            <a:ext cx="6858000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164288" y="5658167"/>
            <a:ext cx="59406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69622" y="5913276"/>
            <a:ext cx="6534726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056276" y="5658167"/>
            <a:ext cx="32403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fld id="{1EC248AB-E565-412B-9D95-9B07D6A4F3F3}" type="slidenum">
              <a:rPr lang="en-GB" sz="9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5</a:t>
            </a:fld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Shape 97"/>
          <p:cNvSpPr txBox="1">
            <a:spLocks noGrp="1"/>
          </p:cNvSpPr>
          <p:nvPr>
            <p:ph type="title"/>
          </p:nvPr>
        </p:nvSpPr>
        <p:spPr>
          <a:xfrm>
            <a:off x="98853" y="445025"/>
            <a:ext cx="893393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Hypothesis Generation &amp; Hypothesis Testing</a:t>
            </a:r>
            <a:endParaRPr sz="4200" dirty="0"/>
          </a:p>
        </p:txBody>
      </p:sp>
      <p:sp>
        <p:nvSpPr>
          <p:cNvPr id="14" name="Shape 98"/>
          <p:cNvSpPr txBox="1"/>
          <p:nvPr/>
        </p:nvSpPr>
        <p:spPr>
          <a:xfrm>
            <a:off x="1244100" y="4008438"/>
            <a:ext cx="6756900" cy="36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Investigating ecological processes using observations and experiments</a:t>
            </a:r>
            <a:endParaRPr sz="2400" dirty="0"/>
          </a:p>
        </p:txBody>
      </p:sp>
      <p:pic>
        <p:nvPicPr>
          <p:cNvPr id="15" name="Shape 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13735" y="1528678"/>
            <a:ext cx="4446500" cy="2660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12519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5715000"/>
            <a:ext cx="6858000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164288" y="5658167"/>
            <a:ext cx="59406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69622" y="5913276"/>
            <a:ext cx="6534726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056276" y="5658167"/>
            <a:ext cx="32403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fld id="{1EC248AB-E565-412B-9D95-9B07D6A4F3F3}" type="slidenum">
              <a:rPr lang="en-GB" sz="9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6</a:t>
            </a:fld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Shape 105"/>
          <p:cNvSpPr txBox="1"/>
          <p:nvPr/>
        </p:nvSpPr>
        <p:spPr>
          <a:xfrm>
            <a:off x="5565100" y="433650"/>
            <a:ext cx="3119700" cy="19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06"/>
          <p:cNvSpPr txBox="1"/>
          <p:nvPr/>
        </p:nvSpPr>
        <p:spPr>
          <a:xfrm>
            <a:off x="130750" y="-58100"/>
            <a:ext cx="91440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Data Management, Visualization, and Interpretation</a:t>
            </a:r>
            <a:endParaRPr sz="2800" dirty="0"/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 dirty="0"/>
          </a:p>
        </p:txBody>
      </p:sp>
      <p:pic>
        <p:nvPicPr>
          <p:cNvPr id="15" name="Shape 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319905"/>
            <a:ext cx="5519199" cy="29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324" y="941314"/>
            <a:ext cx="4781676" cy="2571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82056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5715000"/>
            <a:ext cx="6858000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164288" y="5658167"/>
            <a:ext cx="59406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69622" y="5913276"/>
            <a:ext cx="6534726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056276" y="5658167"/>
            <a:ext cx="32403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fld id="{1EC248AB-E565-412B-9D95-9B07D6A4F3F3}" type="slidenum">
              <a:rPr lang="en-GB" sz="9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7</a:t>
            </a:fld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Shape 113"/>
          <p:cNvSpPr/>
          <p:nvPr/>
        </p:nvSpPr>
        <p:spPr>
          <a:xfrm>
            <a:off x="2427900" y="1431125"/>
            <a:ext cx="2144100" cy="14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14"/>
          <p:cNvSpPr/>
          <p:nvPr/>
        </p:nvSpPr>
        <p:spPr>
          <a:xfrm>
            <a:off x="2427900" y="3197100"/>
            <a:ext cx="2144100" cy="14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15"/>
          <p:cNvSpPr txBox="1"/>
          <p:nvPr/>
        </p:nvSpPr>
        <p:spPr>
          <a:xfrm>
            <a:off x="4652550" y="2980200"/>
            <a:ext cx="29784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98AFF"/>
                </a:solidFill>
              </a:rPr>
              <a:t>General Ecology</a:t>
            </a:r>
            <a:endParaRPr sz="2400" b="1">
              <a:solidFill>
                <a:srgbClr val="198AFF"/>
              </a:solidFill>
            </a:endParaRPr>
          </a:p>
        </p:txBody>
      </p:sp>
      <p:sp>
        <p:nvSpPr>
          <p:cNvPr id="16" name="Shape 116"/>
          <p:cNvSpPr txBox="1"/>
          <p:nvPr/>
        </p:nvSpPr>
        <p:spPr>
          <a:xfrm>
            <a:off x="4721900" y="1242025"/>
            <a:ext cx="34146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98AFF"/>
                </a:solidFill>
              </a:rPr>
              <a:t>Bio for Non-majors</a:t>
            </a:r>
            <a:endParaRPr sz="2400" b="1">
              <a:solidFill>
                <a:srgbClr val="198AFF"/>
              </a:solidFill>
            </a:endParaRPr>
          </a:p>
        </p:txBody>
      </p:sp>
      <p:sp>
        <p:nvSpPr>
          <p:cNvPr id="17" name="Shape 1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Biology of Climate Change </a:t>
            </a:r>
            <a:endParaRPr sz="42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(Wu &amp; </a:t>
            </a:r>
            <a:r>
              <a:rPr lang="en" sz="1600" dirty="0" err="1"/>
              <a:t>Ellwein</a:t>
            </a:r>
            <a:r>
              <a:rPr lang="en" sz="1600" dirty="0"/>
              <a:t> 2017) </a:t>
            </a:r>
            <a:endParaRPr sz="1600" dirty="0"/>
          </a:p>
        </p:txBody>
      </p:sp>
      <p:pic>
        <p:nvPicPr>
          <p:cNvPr id="18" name="Shape 1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99450" y="1868173"/>
            <a:ext cx="3876675" cy="95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610075"/>
            <a:ext cx="2770500" cy="12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800" y="1170125"/>
            <a:ext cx="2770500" cy="374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20378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5715000"/>
            <a:ext cx="6858000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164288" y="5658167"/>
            <a:ext cx="59406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69622" y="5913276"/>
            <a:ext cx="6534726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056276" y="5658167"/>
            <a:ext cx="32403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fld id="{1EC248AB-E565-412B-9D95-9B07D6A4F3F3}" type="slidenum">
              <a:rPr lang="en-GB" sz="9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8</a:t>
            </a:fld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Shape 126"/>
          <p:cNvSpPr txBox="1"/>
          <p:nvPr/>
        </p:nvSpPr>
        <p:spPr>
          <a:xfrm>
            <a:off x="3843350" y="1924753"/>
            <a:ext cx="27705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98AFF"/>
                </a:solidFill>
              </a:rPr>
              <a:t>Intro Biology</a:t>
            </a:r>
            <a:endParaRPr sz="2400" b="1">
              <a:solidFill>
                <a:srgbClr val="198AFF"/>
              </a:solidFill>
            </a:endParaRPr>
          </a:p>
        </p:txBody>
      </p:sp>
      <p:sp>
        <p:nvSpPr>
          <p:cNvPr id="14" name="Shape 127"/>
          <p:cNvSpPr/>
          <p:nvPr/>
        </p:nvSpPr>
        <p:spPr>
          <a:xfrm>
            <a:off x="1699250" y="4022353"/>
            <a:ext cx="2144100" cy="14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28"/>
          <p:cNvSpPr txBox="1"/>
          <p:nvPr/>
        </p:nvSpPr>
        <p:spPr>
          <a:xfrm>
            <a:off x="3843350" y="3660890"/>
            <a:ext cx="2915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98AFF"/>
                </a:solidFill>
              </a:rPr>
              <a:t>Gen Ecology &amp; Grad Biostatistics</a:t>
            </a:r>
            <a:endParaRPr sz="2400" b="1">
              <a:solidFill>
                <a:srgbClr val="198AFF"/>
              </a:solidFill>
            </a:endParaRPr>
          </a:p>
        </p:txBody>
      </p:sp>
      <p:sp>
        <p:nvSpPr>
          <p:cNvPr id="16" name="Shape 129"/>
          <p:cNvSpPr/>
          <p:nvPr/>
        </p:nvSpPr>
        <p:spPr>
          <a:xfrm>
            <a:off x="1699250" y="2141665"/>
            <a:ext cx="2144100" cy="14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50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Drivers of diversity in wetland ecosystems </a:t>
            </a:r>
            <a:endParaRPr sz="42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(Little 2018)</a:t>
            </a:r>
            <a:endParaRPr sz="1600" dirty="0"/>
          </a:p>
        </p:txBody>
      </p:sp>
      <p:pic>
        <p:nvPicPr>
          <p:cNvPr id="18" name="Shape 1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1448914"/>
            <a:ext cx="2313450" cy="411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348" y="1707478"/>
            <a:ext cx="2832550" cy="16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8750" y="3501815"/>
            <a:ext cx="2063026" cy="2188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031368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5715000"/>
            <a:ext cx="6858000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164288" y="5658167"/>
            <a:ext cx="59406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900" dirty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69622" y="5913276"/>
            <a:ext cx="6534726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056276" y="5658167"/>
            <a:ext cx="324036" cy="309116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fld id="{1EC248AB-E565-412B-9D95-9B07D6A4F3F3}" type="slidenum">
              <a:rPr lang="en-GB" sz="9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9</a:t>
            </a:fld>
            <a:endParaRPr lang="en-GB" sz="9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Shape 1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The nose knows: Penguin Foraging Behavior </a:t>
            </a:r>
            <a:endParaRPr sz="42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(Bonner &amp; Cunningham 2018)</a:t>
            </a:r>
            <a:endParaRPr sz="1600" dirty="0"/>
          </a:p>
        </p:txBody>
      </p:sp>
      <p:sp>
        <p:nvSpPr>
          <p:cNvPr id="14" name="Shape 139"/>
          <p:cNvSpPr txBox="1"/>
          <p:nvPr/>
        </p:nvSpPr>
        <p:spPr>
          <a:xfrm>
            <a:off x="6224100" y="2612338"/>
            <a:ext cx="27705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98AFF"/>
                </a:solidFill>
              </a:rPr>
              <a:t>Animal Behavior</a:t>
            </a:r>
            <a:endParaRPr sz="2400" b="1">
              <a:solidFill>
                <a:srgbClr val="198AFF"/>
              </a:solidFill>
            </a:endParaRPr>
          </a:p>
        </p:txBody>
      </p:sp>
      <p:sp>
        <p:nvSpPr>
          <p:cNvPr id="15" name="Shape 140"/>
          <p:cNvSpPr/>
          <p:nvPr/>
        </p:nvSpPr>
        <p:spPr>
          <a:xfrm>
            <a:off x="4086550" y="2788363"/>
            <a:ext cx="2144100" cy="14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Shape 1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652" y="1495000"/>
            <a:ext cx="4127525" cy="309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605129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220</Words>
  <Application>Microsoft Macintosh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Black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Time and Content</vt:lpstr>
      <vt:lpstr>Hypothesis Generation &amp; Hypothesis Testing</vt:lpstr>
      <vt:lpstr>PowerPoint Presentation</vt:lpstr>
      <vt:lpstr>Biology of Climate Change  (Wu &amp; Ellwein 2017) </vt:lpstr>
      <vt:lpstr>Drivers of diversity in wetland ecosystems  (Little 2018)</vt:lpstr>
      <vt:lpstr>The nose knows: Penguin Foraging Behavior  (Bonner &amp; Cunningham 2018)</vt:lpstr>
      <vt:lpstr>Managing big data  (McNeil &amp; Jones 2018) </vt:lpstr>
    </vt:vector>
  </TitlesOfParts>
  <Company>Radford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 template</dc:title>
  <dc:creator>Fleming-Davies, Arietta</dc:creator>
  <cp:lastModifiedBy>Sarah Neumann</cp:lastModifiedBy>
  <cp:revision>5</cp:revision>
  <dcterms:created xsi:type="dcterms:W3CDTF">2016-06-22T17:59:18Z</dcterms:created>
  <dcterms:modified xsi:type="dcterms:W3CDTF">2018-06-23T02:45:53Z</dcterms:modified>
</cp:coreProperties>
</file>