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/>
  </p:normalViewPr>
  <p:slideViewPr>
    <p:cSldViewPr snapToGrid="0">
      <p:cViewPr>
        <p:scale>
          <a:sx n="97" d="100"/>
          <a:sy n="97" d="100"/>
        </p:scale>
        <p:origin x="16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83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9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3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8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3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3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2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2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F843E-953D-419A-B099-201F7F620DB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85DA9-16A2-400A-884C-26C759FF3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7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11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11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Phenology Mismatch:</a:t>
            </a:r>
            <a:br>
              <a:rPr lang="en-US" dirty="0"/>
            </a:br>
            <a:r>
              <a:rPr lang="en-US" dirty="0"/>
              <a:t>The Birds and the Flowers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88776" y="3140764"/>
            <a:ext cx="7391400" cy="29853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Learning Goals:</a:t>
            </a:r>
          </a:p>
          <a:p>
            <a:r>
              <a:rPr lang="en-US" dirty="0"/>
              <a:t>Link two or more phenomena by their probability distributions</a:t>
            </a:r>
          </a:p>
          <a:p>
            <a:r>
              <a:rPr lang="en-US" dirty="0"/>
              <a:t>Use models to make quantitative predictions of how these relationships will change as distributions become mismatched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10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1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40E52A95-57E0-9D42-8626-AD85217EBC82}"/>
              </a:ext>
            </a:extLst>
          </p:cNvPr>
          <p:cNvSpPr txBox="1">
            <a:spLocks/>
          </p:cNvSpPr>
          <p:nvPr/>
        </p:nvSpPr>
        <p:spPr>
          <a:xfrm>
            <a:off x="940905" y="1766466"/>
            <a:ext cx="6480312" cy="1934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Anne Walter (Biology), St. Olaf College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Becky </a:t>
            </a:r>
            <a:r>
              <a:rPr lang="en-US" sz="2400" dirty="0" err="1"/>
              <a:t>Sanft</a:t>
            </a:r>
            <a:r>
              <a:rPr lang="en-US" sz="2400" dirty="0"/>
              <a:t> (Mathematics), UNC Asheville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62FD01-FC8E-8E4C-ABE6-99433B9ED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92" y="256461"/>
            <a:ext cx="4521200" cy="3378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348E12-17E5-2449-9157-EEECA5C737B7}"/>
              </a:ext>
            </a:extLst>
          </p:cNvPr>
          <p:cNvSpPr txBox="1"/>
          <p:nvPr/>
        </p:nvSpPr>
        <p:spPr>
          <a:xfrm>
            <a:off x="9275848" y="3661089"/>
            <a:ext cx="2770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McKinney, et al. (2012)</a:t>
            </a:r>
          </a:p>
        </p:txBody>
      </p:sp>
    </p:spTree>
    <p:extLst>
      <p:ext uri="{BB962C8B-B14F-4D97-AF65-F5344CB8AC3E}">
        <p14:creationId xmlns:p14="http://schemas.microsoft.com/office/powerpoint/2010/main" val="1274100612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 List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667000" y="2146852"/>
            <a:ext cx="7391400" cy="3979312"/>
          </a:xfrm>
        </p:spPr>
        <p:txBody>
          <a:bodyPr/>
          <a:lstStyle/>
          <a:p>
            <a:r>
              <a:rPr lang="en-US" dirty="0"/>
              <a:t>Formulate the model</a:t>
            </a:r>
          </a:p>
          <a:p>
            <a:r>
              <a:rPr lang="en-US" dirty="0"/>
              <a:t>Get distribution data</a:t>
            </a:r>
          </a:p>
          <a:p>
            <a:r>
              <a:rPr lang="en-US" dirty="0"/>
              <a:t>Energetic limits</a:t>
            </a:r>
          </a:p>
          <a:p>
            <a:r>
              <a:rPr lang="en-US" dirty="0"/>
              <a:t>Other factors to consider?</a:t>
            </a:r>
          </a:p>
          <a:p>
            <a:r>
              <a:rPr lang="en-US" dirty="0"/>
              <a:t>Read the literature</a:t>
            </a:r>
          </a:p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10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10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70501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Broad-tailed Hummingbirds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40565" y="1766466"/>
            <a:ext cx="5125278" cy="4359698"/>
          </a:xfrm>
        </p:spPr>
        <p:txBody>
          <a:bodyPr/>
          <a:lstStyle/>
          <a:p>
            <a:r>
              <a:rPr lang="en-US" dirty="0"/>
              <a:t>Arrive in mountains in northern Colorado prior to nesting</a:t>
            </a:r>
          </a:p>
          <a:p>
            <a:r>
              <a:rPr lang="en-US" dirty="0"/>
              <a:t>Have high fidelity to nesting site</a:t>
            </a:r>
          </a:p>
          <a:p>
            <a:r>
              <a:rPr lang="en-US" dirty="0"/>
              <a:t>Need glacier lilies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10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2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F150E-EF6D-4F40-ACCA-CA92FC0DD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954" y="1670740"/>
            <a:ext cx="4555942" cy="451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21555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Broad-tailed Hummingbirds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10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3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7DAE31-7BC7-544C-8F34-76205FDB5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781" y="1882452"/>
            <a:ext cx="5198932" cy="3448625"/>
          </a:xfrm>
          <a:prstGeom prst="rect">
            <a:avLst/>
          </a:prstGeom>
        </p:spPr>
      </p:pic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C5EB94C9-1126-5849-A2E4-2E7E0DFB804C}"/>
              </a:ext>
            </a:extLst>
          </p:cNvPr>
          <p:cNvSpPr txBox="1">
            <a:spLocks/>
          </p:cNvSpPr>
          <p:nvPr/>
        </p:nvSpPr>
        <p:spPr>
          <a:xfrm>
            <a:off x="1540565" y="1766466"/>
            <a:ext cx="4793974" cy="4359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Nesting is cued to first flowering of larkspur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270595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10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4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26CE93-3C62-9D44-91DA-FFB4CADBE468}"/>
              </a:ext>
            </a:extLst>
          </p:cNvPr>
          <p:cNvCxnSpPr>
            <a:cxnSpLocks/>
          </p:cNvCxnSpPr>
          <p:nvPr/>
        </p:nvCxnSpPr>
        <p:spPr>
          <a:xfrm>
            <a:off x="530087" y="4876800"/>
            <a:ext cx="10195729" cy="0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F618E99-25E1-1449-9CAF-759BC76CA4B9}"/>
              </a:ext>
            </a:extLst>
          </p:cNvPr>
          <p:cNvSpPr txBox="1"/>
          <p:nvPr/>
        </p:nvSpPr>
        <p:spPr>
          <a:xfrm>
            <a:off x="10843591" y="4692134"/>
            <a:ext cx="102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401A2F-9948-B048-B862-1EDB50509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04"/>
          <a:stretch/>
        </p:blipFill>
        <p:spPr>
          <a:xfrm>
            <a:off x="4922145" y="1408517"/>
            <a:ext cx="1437987" cy="13209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AD9254-9CD8-9F48-B81C-7D9A23216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51" t="6496" r="11011" b="15583"/>
          <a:stretch/>
        </p:blipFill>
        <p:spPr>
          <a:xfrm>
            <a:off x="6845957" y="1793826"/>
            <a:ext cx="1359351" cy="192574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CB02AF-4FFE-F542-B3E3-FD78D423F47E}"/>
              </a:ext>
            </a:extLst>
          </p:cNvPr>
          <p:cNvCxnSpPr>
            <a:cxnSpLocks/>
          </p:cNvCxnSpPr>
          <p:nvPr/>
        </p:nvCxnSpPr>
        <p:spPr>
          <a:xfrm>
            <a:off x="4088405" y="3719573"/>
            <a:ext cx="0" cy="109958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5FB28D2-609A-D145-9FBE-BB866F203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904" y="1632991"/>
            <a:ext cx="2023206" cy="13488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A777AD-E9F4-F240-8FF2-0DBB6828B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827" y="2684139"/>
            <a:ext cx="1349237" cy="101454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20986C7-8F53-4E44-BDF2-03A009AC2755}"/>
              </a:ext>
            </a:extLst>
          </p:cNvPr>
          <p:cNvCxnSpPr>
            <a:cxnSpLocks/>
          </p:cNvCxnSpPr>
          <p:nvPr/>
        </p:nvCxnSpPr>
        <p:spPr>
          <a:xfrm>
            <a:off x="5641138" y="2743202"/>
            <a:ext cx="0" cy="2133598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D0686E-57AD-FF4E-9E1E-9DB82E3D0406}"/>
              </a:ext>
            </a:extLst>
          </p:cNvPr>
          <p:cNvCxnSpPr>
            <a:cxnSpLocks/>
          </p:cNvCxnSpPr>
          <p:nvPr/>
        </p:nvCxnSpPr>
        <p:spPr>
          <a:xfrm>
            <a:off x="7567727" y="3781181"/>
            <a:ext cx="0" cy="1095619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B01E9D4-4CD9-B34B-A0B4-BE0E99BF2FE7}"/>
              </a:ext>
            </a:extLst>
          </p:cNvPr>
          <p:cNvCxnSpPr>
            <a:cxnSpLocks/>
          </p:cNvCxnSpPr>
          <p:nvPr/>
        </p:nvCxnSpPr>
        <p:spPr>
          <a:xfrm>
            <a:off x="9552384" y="2981795"/>
            <a:ext cx="0" cy="189500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0CF02FD1-1E94-C146-B358-8051D7646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0172" y="1636150"/>
            <a:ext cx="1528448" cy="2300314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5B5A192-DE88-F64F-842F-0910FA52B579}"/>
              </a:ext>
            </a:extLst>
          </p:cNvPr>
          <p:cNvCxnSpPr>
            <a:cxnSpLocks/>
          </p:cNvCxnSpPr>
          <p:nvPr/>
        </p:nvCxnSpPr>
        <p:spPr>
          <a:xfrm>
            <a:off x="2254396" y="3936464"/>
            <a:ext cx="0" cy="88269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103831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10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5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352D12-5F85-694A-AC93-ADCC1E60547E}"/>
              </a:ext>
            </a:extLst>
          </p:cNvPr>
          <p:cNvCxnSpPr>
            <a:cxnSpLocks/>
          </p:cNvCxnSpPr>
          <p:nvPr/>
        </p:nvCxnSpPr>
        <p:spPr>
          <a:xfrm>
            <a:off x="530087" y="4876800"/>
            <a:ext cx="10195729" cy="0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BCECF7-05AF-E34A-909B-01B499C5B26A}"/>
              </a:ext>
            </a:extLst>
          </p:cNvPr>
          <p:cNvSpPr txBox="1"/>
          <p:nvPr/>
        </p:nvSpPr>
        <p:spPr>
          <a:xfrm>
            <a:off x="10843591" y="4692134"/>
            <a:ext cx="102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87294A-AEFB-FA49-B042-8056B6594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04"/>
          <a:stretch/>
        </p:blipFill>
        <p:spPr>
          <a:xfrm>
            <a:off x="4922145" y="1408517"/>
            <a:ext cx="1437987" cy="13209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D82608-D072-604F-AC87-BAD547692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51" t="6496" r="11011" b="15583"/>
          <a:stretch/>
        </p:blipFill>
        <p:spPr>
          <a:xfrm>
            <a:off x="6845957" y="1793826"/>
            <a:ext cx="1359351" cy="192574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E488E8-F76D-9545-9C72-2D3F43E5C318}"/>
              </a:ext>
            </a:extLst>
          </p:cNvPr>
          <p:cNvCxnSpPr>
            <a:cxnSpLocks/>
          </p:cNvCxnSpPr>
          <p:nvPr/>
        </p:nvCxnSpPr>
        <p:spPr>
          <a:xfrm>
            <a:off x="4088405" y="3719573"/>
            <a:ext cx="0" cy="109958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70C9127-6078-3744-931F-5FF50D6FC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904" y="1632991"/>
            <a:ext cx="2023206" cy="13488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24F2DE-8A99-9745-9588-273EFFF2B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827" y="2684139"/>
            <a:ext cx="1349237" cy="101454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97B3BB-8E9F-F94D-B1B2-F84675241D72}"/>
              </a:ext>
            </a:extLst>
          </p:cNvPr>
          <p:cNvCxnSpPr>
            <a:cxnSpLocks/>
          </p:cNvCxnSpPr>
          <p:nvPr/>
        </p:nvCxnSpPr>
        <p:spPr>
          <a:xfrm>
            <a:off x="5641138" y="2743202"/>
            <a:ext cx="0" cy="2133598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B3B6-7F52-1F4C-B92A-5D72FE3E935C}"/>
              </a:ext>
            </a:extLst>
          </p:cNvPr>
          <p:cNvCxnSpPr>
            <a:cxnSpLocks/>
          </p:cNvCxnSpPr>
          <p:nvPr/>
        </p:nvCxnSpPr>
        <p:spPr>
          <a:xfrm>
            <a:off x="7567727" y="3781181"/>
            <a:ext cx="0" cy="1095619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5A36B7-5512-AF41-897B-192E16EE1E05}"/>
              </a:ext>
            </a:extLst>
          </p:cNvPr>
          <p:cNvCxnSpPr>
            <a:cxnSpLocks/>
          </p:cNvCxnSpPr>
          <p:nvPr/>
        </p:nvCxnSpPr>
        <p:spPr>
          <a:xfrm>
            <a:off x="9552384" y="2981795"/>
            <a:ext cx="0" cy="189500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F0C3E93-344A-DF42-AF77-6571B1C99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0172" y="1636150"/>
            <a:ext cx="1528448" cy="230031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B6E0D6-3D48-8947-AA00-A4933B76AFDC}"/>
              </a:ext>
            </a:extLst>
          </p:cNvPr>
          <p:cNvCxnSpPr>
            <a:cxnSpLocks/>
          </p:cNvCxnSpPr>
          <p:nvPr/>
        </p:nvCxnSpPr>
        <p:spPr>
          <a:xfrm>
            <a:off x="2254396" y="3936464"/>
            <a:ext cx="0" cy="88269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7">
            <a:extLst>
              <a:ext uri="{FF2B5EF4-FFF2-40B4-BE49-F238E27FC236}">
                <a16:creationId xmlns:a16="http://schemas.microsoft.com/office/drawing/2014/main" id="{E64B37F7-F35E-2942-8720-B2693B758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Timeline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B5C5CA-9D9A-7A41-9917-065483185CFA}"/>
              </a:ext>
            </a:extLst>
          </p:cNvPr>
          <p:cNvCxnSpPr>
            <a:cxnSpLocks/>
          </p:cNvCxnSpPr>
          <p:nvPr/>
        </p:nvCxnSpPr>
        <p:spPr>
          <a:xfrm flipH="1">
            <a:off x="530087" y="4876800"/>
            <a:ext cx="1724309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B5D9E2-8075-F34B-B12F-5C5EFDC3FF3E}"/>
              </a:ext>
            </a:extLst>
          </p:cNvPr>
          <p:cNvCxnSpPr>
            <a:cxnSpLocks/>
          </p:cNvCxnSpPr>
          <p:nvPr/>
        </p:nvCxnSpPr>
        <p:spPr>
          <a:xfrm flipH="1" flipV="1">
            <a:off x="3551583" y="4831681"/>
            <a:ext cx="2111039" cy="45119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BC067D3-8498-D743-B402-81783C90A610}"/>
              </a:ext>
            </a:extLst>
          </p:cNvPr>
          <p:cNvCxnSpPr>
            <a:cxnSpLocks/>
          </p:cNvCxnSpPr>
          <p:nvPr/>
        </p:nvCxnSpPr>
        <p:spPr>
          <a:xfrm flipH="1">
            <a:off x="6188765" y="4883426"/>
            <a:ext cx="1378962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80D02B0-5701-E648-AF7D-F1EBC652F7BA}"/>
              </a:ext>
            </a:extLst>
          </p:cNvPr>
          <p:cNvCxnSpPr>
            <a:cxnSpLocks/>
          </p:cNvCxnSpPr>
          <p:nvPr/>
        </p:nvCxnSpPr>
        <p:spPr>
          <a:xfrm flipH="1">
            <a:off x="8561904" y="4883426"/>
            <a:ext cx="1022366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125192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10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6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Content Placeholder 2">
            <a:extLst>
              <a:ext uri="{FF2B5EF4-FFF2-40B4-BE49-F238E27FC236}">
                <a16:creationId xmlns:a16="http://schemas.microsoft.com/office/drawing/2014/main" id="{9E9E90FD-5BD1-C147-978B-D35E2E1CC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96" y="248181"/>
            <a:ext cx="7487699" cy="6006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0C16A9-CE3F-4D4F-A0EF-ACB57C321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454" y="3661402"/>
            <a:ext cx="1349237" cy="10145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8ABFF-CEBC-A84C-9641-02C47A68C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104"/>
          <a:stretch/>
        </p:blipFill>
        <p:spPr>
          <a:xfrm>
            <a:off x="4379016" y="2437823"/>
            <a:ext cx="988115" cy="907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9F440C-08AD-F341-8064-C0FA8EF6CC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51" t="6496" r="11011" b="15583"/>
          <a:stretch/>
        </p:blipFill>
        <p:spPr>
          <a:xfrm>
            <a:off x="6069608" y="2121942"/>
            <a:ext cx="1086678" cy="1539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1F8A38-C16D-7B4E-80B3-1CF57FC03945}"/>
              </a:ext>
            </a:extLst>
          </p:cNvPr>
          <p:cNvSpPr txBox="1"/>
          <p:nvPr/>
        </p:nvSpPr>
        <p:spPr>
          <a:xfrm>
            <a:off x="92766" y="6135755"/>
            <a:ext cx="3021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McKinney, et al. (2012)</a:t>
            </a:r>
          </a:p>
        </p:txBody>
      </p:sp>
    </p:spTree>
    <p:extLst>
      <p:ext uri="{BB962C8B-B14F-4D97-AF65-F5344CB8AC3E}">
        <p14:creationId xmlns:p14="http://schemas.microsoft.com/office/powerpoint/2010/main" val="2064820565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10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7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7" name="Content Placeholder 2">
            <a:extLst>
              <a:ext uri="{FF2B5EF4-FFF2-40B4-BE49-F238E27FC236}">
                <a16:creationId xmlns:a16="http://schemas.microsoft.com/office/drawing/2014/main" id="{AEDA7823-F263-7C43-947F-F3CDB836A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48" y="248181"/>
            <a:ext cx="7487699" cy="60068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01CD2E-947A-F942-8ACC-A65B5E50B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706" y="3661402"/>
            <a:ext cx="1349237" cy="10145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7BFED2-2C6D-7B48-B559-512A8B32ED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104"/>
          <a:stretch/>
        </p:blipFill>
        <p:spPr>
          <a:xfrm>
            <a:off x="4392268" y="2437823"/>
            <a:ext cx="988115" cy="9076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5C9333-BF94-DB43-8F70-E18B96B830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51" t="6496" r="11011" b="15583"/>
          <a:stretch/>
        </p:blipFill>
        <p:spPr>
          <a:xfrm>
            <a:off x="6082860" y="2121942"/>
            <a:ext cx="1086678" cy="153946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533321" y="397564"/>
            <a:ext cx="5433391" cy="15456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do these changes affect the hummingbirds and flowers?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F36BC8-7E2F-414C-B922-0A7E0118FD2B}"/>
              </a:ext>
            </a:extLst>
          </p:cNvPr>
          <p:cNvSpPr txBox="1"/>
          <p:nvPr/>
        </p:nvSpPr>
        <p:spPr>
          <a:xfrm>
            <a:off x="92766" y="6135755"/>
            <a:ext cx="3021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McKinney, et al. (2012)</a:t>
            </a:r>
          </a:p>
        </p:txBody>
      </p:sp>
    </p:spTree>
    <p:extLst>
      <p:ext uri="{BB962C8B-B14F-4D97-AF65-F5344CB8AC3E}">
        <p14:creationId xmlns:p14="http://schemas.microsoft.com/office/powerpoint/2010/main" val="3992203780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Model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10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8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F6565B-AF74-704E-B982-38E1450D1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419" y="2959994"/>
            <a:ext cx="1794893" cy="134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47F4D-1270-1245-8088-A1D08AD5D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104"/>
          <a:stretch/>
        </p:blipFill>
        <p:spPr>
          <a:xfrm>
            <a:off x="6565624" y="1075829"/>
            <a:ext cx="988115" cy="9076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A276C1-1514-9B43-836B-E386C94F95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1" t="6496" r="11011" b="15583"/>
          <a:stretch/>
        </p:blipFill>
        <p:spPr>
          <a:xfrm>
            <a:off x="5738192" y="4820909"/>
            <a:ext cx="1086678" cy="15394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9AD5C5-6ABC-654C-860C-56DB6B59E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182" y="2894844"/>
            <a:ext cx="2023206" cy="134880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3FBF9C-7233-664C-86BE-C2E758745E43}"/>
              </a:ext>
            </a:extLst>
          </p:cNvPr>
          <p:cNvCxnSpPr>
            <a:cxnSpLocks/>
          </p:cNvCxnSpPr>
          <p:nvPr/>
        </p:nvCxnSpPr>
        <p:spPr>
          <a:xfrm>
            <a:off x="4465983" y="3578087"/>
            <a:ext cx="2358887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4A38CC-F261-E047-80B9-308B6B195A9E}"/>
              </a:ext>
            </a:extLst>
          </p:cNvPr>
          <p:cNvCxnSpPr>
            <a:cxnSpLocks/>
          </p:cNvCxnSpPr>
          <p:nvPr/>
        </p:nvCxnSpPr>
        <p:spPr>
          <a:xfrm flipH="1">
            <a:off x="5764697" y="2120348"/>
            <a:ext cx="1152938" cy="1166191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B169A9-4FB4-3449-9BAC-6334A9CA0A81}"/>
              </a:ext>
            </a:extLst>
          </p:cNvPr>
          <p:cNvCxnSpPr>
            <a:cxnSpLocks/>
          </p:cNvCxnSpPr>
          <p:nvPr/>
        </p:nvCxnSpPr>
        <p:spPr>
          <a:xfrm flipH="1" flipV="1">
            <a:off x="5738192" y="3858045"/>
            <a:ext cx="543339" cy="846234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64BC36DD-0902-654A-B934-C09A37244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21" y="726182"/>
            <a:ext cx="1179499" cy="14384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A4B77C-AA4E-1848-9C3C-591B5E5D95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70" y="4729053"/>
            <a:ext cx="1264804" cy="153976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924150-A3DD-ED48-8EAF-F8616E50ABBE}"/>
              </a:ext>
            </a:extLst>
          </p:cNvPr>
          <p:cNvSpPr txBox="1"/>
          <p:nvPr/>
        </p:nvSpPr>
        <p:spPr>
          <a:xfrm>
            <a:off x="7977810" y="2098335"/>
            <a:ext cx="78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time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627B01-5BEC-ED40-ABAB-561DC435945E}"/>
              </a:ext>
            </a:extLst>
          </p:cNvPr>
          <p:cNvSpPr txBox="1"/>
          <p:nvPr/>
        </p:nvSpPr>
        <p:spPr>
          <a:xfrm>
            <a:off x="7418171" y="6175703"/>
            <a:ext cx="78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440031368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Model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552384" y="6401222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GB" sz="1200" dirty="0">
                <a:solidFill>
                  <a:srgbClr val="0000FF"/>
                </a:solidFill>
                <a:latin typeface="Arial Black" pitchFamily="34" charset="0"/>
              </a:rPr>
              <a:t>of 10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59496" y="6741368"/>
            <a:ext cx="871296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408368" y="6401222"/>
            <a:ext cx="43204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1EC248AB-E565-412B-9D95-9B07D6A4F3F3}" type="slidenum">
              <a:rPr lang="en-GB" sz="1200">
                <a:solidFill>
                  <a:srgbClr val="0000FF"/>
                </a:solidFill>
                <a:latin typeface="Arial Black" pitchFamily="34" charset="0"/>
              </a:rPr>
              <a:pPr algn="r">
                <a:defRPr/>
              </a:pPr>
              <a:t>9</a:t>
            </a:fld>
            <a:endParaRPr lang="en-GB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71CE98-8797-084E-8CE6-B7FD51E5E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419" y="2959994"/>
            <a:ext cx="1794893" cy="134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D9F72A-BA77-1D47-8267-3498866B0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104"/>
          <a:stretch/>
        </p:blipFill>
        <p:spPr>
          <a:xfrm>
            <a:off x="6565624" y="1075829"/>
            <a:ext cx="988115" cy="9076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F1BA9A-8DF3-8B41-85D7-CE9C12FE9C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1" t="6496" r="11011" b="15583"/>
          <a:stretch/>
        </p:blipFill>
        <p:spPr>
          <a:xfrm>
            <a:off x="5738192" y="4820909"/>
            <a:ext cx="1086678" cy="15394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43B527-111E-514D-BE19-1A835F2B8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182" y="2894844"/>
            <a:ext cx="2023206" cy="134880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F5F1C-F3E5-CF49-A9FC-FED7E55E7EB9}"/>
              </a:ext>
            </a:extLst>
          </p:cNvPr>
          <p:cNvCxnSpPr>
            <a:cxnSpLocks/>
          </p:cNvCxnSpPr>
          <p:nvPr/>
        </p:nvCxnSpPr>
        <p:spPr>
          <a:xfrm>
            <a:off x="4465983" y="3578087"/>
            <a:ext cx="2358887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2DC6E3-7520-8A4B-8BAC-0FDECCB86012}"/>
              </a:ext>
            </a:extLst>
          </p:cNvPr>
          <p:cNvCxnSpPr>
            <a:cxnSpLocks/>
          </p:cNvCxnSpPr>
          <p:nvPr/>
        </p:nvCxnSpPr>
        <p:spPr>
          <a:xfrm flipH="1">
            <a:off x="5764697" y="2120348"/>
            <a:ext cx="1152938" cy="1166191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DB3F07-D393-B749-B4F8-4DB5437A24AB}"/>
              </a:ext>
            </a:extLst>
          </p:cNvPr>
          <p:cNvCxnSpPr>
            <a:cxnSpLocks/>
          </p:cNvCxnSpPr>
          <p:nvPr/>
        </p:nvCxnSpPr>
        <p:spPr>
          <a:xfrm flipH="1" flipV="1">
            <a:off x="5738192" y="3858045"/>
            <a:ext cx="543339" cy="846234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3152322-63DD-3B48-84EC-711C1386C5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21" y="726182"/>
            <a:ext cx="1179499" cy="14384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D51BC1-43C4-C744-B3CA-F36A3617B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70" y="4729053"/>
            <a:ext cx="1264804" cy="15397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203514A-63C8-BB43-8CAA-1F42CEE34118}"/>
              </a:ext>
            </a:extLst>
          </p:cNvPr>
          <p:cNvSpPr txBox="1"/>
          <p:nvPr/>
        </p:nvSpPr>
        <p:spPr>
          <a:xfrm>
            <a:off x="7977810" y="2098335"/>
            <a:ext cx="78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CBDFA1-9E7D-6A41-8B82-F0B60F39D070}"/>
              </a:ext>
            </a:extLst>
          </p:cNvPr>
          <p:cNvSpPr txBox="1"/>
          <p:nvPr/>
        </p:nvSpPr>
        <p:spPr>
          <a:xfrm>
            <a:off x="7418171" y="6175703"/>
            <a:ext cx="78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867605129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178</Words>
  <Application>Microsoft Macintosh PowerPoint</Application>
  <PresentationFormat>Widescreen</PresentationFormat>
  <Paragraphs>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Office Theme</vt:lpstr>
      <vt:lpstr>Phenology Mismatch: The Birds and the Flowers</vt:lpstr>
      <vt:lpstr>Broad-tailed Hummingbirds</vt:lpstr>
      <vt:lpstr>Broad-tailed Hummingbirds</vt:lpstr>
      <vt:lpstr>Timeline</vt:lpstr>
      <vt:lpstr>Timeline</vt:lpstr>
      <vt:lpstr>PowerPoint Presentation</vt:lpstr>
      <vt:lpstr>PowerPoint Presentation</vt:lpstr>
      <vt:lpstr>Qualitative Model</vt:lpstr>
      <vt:lpstr>Qualitative Model</vt:lpstr>
      <vt:lpstr>To Do List</vt:lpstr>
    </vt:vector>
  </TitlesOfParts>
  <Company>Radford University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Pecha Kucha template</dc:title>
  <dc:creator>Fleming-Davies, Arietta</dc:creator>
  <cp:lastModifiedBy>Microsoft Office User</cp:lastModifiedBy>
  <cp:revision>49</cp:revision>
  <dcterms:created xsi:type="dcterms:W3CDTF">2016-06-22T17:59:18Z</dcterms:created>
  <dcterms:modified xsi:type="dcterms:W3CDTF">2018-06-23T04:31:46Z</dcterms:modified>
</cp:coreProperties>
</file>