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78" r:id="rId4"/>
    <p:sldId id="286" r:id="rId5"/>
    <p:sldId id="279" r:id="rId6"/>
    <p:sldId id="280" r:id="rId7"/>
    <p:sldId id="281" r:id="rId8"/>
    <p:sldId id="282" r:id="rId9"/>
    <p:sldId id="283" r:id="rId10"/>
    <p:sldId id="28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69" autoAdjust="0"/>
    <p:restoredTop sz="94660"/>
  </p:normalViewPr>
  <p:slideViewPr>
    <p:cSldViewPr snapToGrid="0">
      <p:cViewPr varScale="1">
        <p:scale>
          <a:sx n="94" d="100"/>
          <a:sy n="94" d="100"/>
        </p:scale>
        <p:origin x="20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07CBA-A40D-BD43-A600-A19691E314F1}"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7213AF60-703F-7E43-BE72-465231BB916C}">
      <dgm:prSet phldrT="[Text]"/>
      <dgm:spPr>
        <a:solidFill>
          <a:schemeClr val="accent5">
            <a:lumMod val="75000"/>
          </a:schemeClr>
        </a:solidFill>
      </dgm:spPr>
      <dgm:t>
        <a:bodyPr/>
        <a:lstStyle/>
        <a:p>
          <a:r>
            <a:rPr lang="en-US" dirty="0"/>
            <a:t>EcoMUVE</a:t>
          </a:r>
        </a:p>
      </dgm:t>
    </dgm:pt>
    <dgm:pt modelId="{A23BE713-C7BA-C047-AE9F-49C03F5D4321}" type="parTrans" cxnId="{412C7A98-768E-1348-AF94-005AB460D4D6}">
      <dgm:prSet/>
      <dgm:spPr/>
      <dgm:t>
        <a:bodyPr/>
        <a:lstStyle/>
        <a:p>
          <a:endParaRPr lang="en-US"/>
        </a:p>
      </dgm:t>
    </dgm:pt>
    <dgm:pt modelId="{A43553CA-95F4-0F49-9B9B-EE7D6EE6E74B}" type="sibTrans" cxnId="{412C7A98-768E-1348-AF94-005AB460D4D6}">
      <dgm:prSet/>
      <dgm:spPr/>
      <dgm:t>
        <a:bodyPr/>
        <a:lstStyle/>
        <a:p>
          <a:endParaRPr lang="en-US"/>
        </a:p>
      </dgm:t>
    </dgm:pt>
    <dgm:pt modelId="{301825F9-0510-5749-8F1A-D8A47E5C2A10}">
      <dgm:prSet phldrT="[Text]"/>
      <dgm:spPr/>
      <dgm:t>
        <a:bodyPr/>
        <a:lstStyle/>
        <a:p>
          <a:r>
            <a:rPr lang="en-US" dirty="0"/>
            <a:t>Bird Watchers</a:t>
          </a:r>
        </a:p>
      </dgm:t>
    </dgm:pt>
    <dgm:pt modelId="{A87880E1-0AD2-0449-B46E-0E856B907D8F}" type="parTrans" cxnId="{39BC6ED9-9C42-A940-9E73-C78B49FC4582}">
      <dgm:prSet/>
      <dgm:spPr/>
      <dgm:t>
        <a:bodyPr/>
        <a:lstStyle/>
        <a:p>
          <a:endParaRPr lang="en-US" dirty="0"/>
        </a:p>
      </dgm:t>
    </dgm:pt>
    <dgm:pt modelId="{B73EB2CD-5E30-5A43-B1DB-5D517F35E3FC}" type="sibTrans" cxnId="{39BC6ED9-9C42-A940-9E73-C78B49FC4582}">
      <dgm:prSet/>
      <dgm:spPr/>
      <dgm:t>
        <a:bodyPr/>
        <a:lstStyle/>
        <a:p>
          <a:endParaRPr lang="en-US"/>
        </a:p>
      </dgm:t>
    </dgm:pt>
    <dgm:pt modelId="{85471EC5-7B33-D44E-8CD0-07F3C7B2B534}">
      <dgm:prSet phldrT="[Text]"/>
      <dgm:spPr/>
      <dgm:t>
        <a:bodyPr/>
        <a:lstStyle/>
        <a:p>
          <a:r>
            <a:rPr lang="en-US" dirty="0"/>
            <a:t>Botanists</a:t>
          </a:r>
        </a:p>
      </dgm:t>
    </dgm:pt>
    <dgm:pt modelId="{A77B99D6-9985-8A48-A3CD-59C93FBFFFD2}" type="parTrans" cxnId="{E5645858-1466-284F-B709-9A997A84718E}">
      <dgm:prSet/>
      <dgm:spPr/>
      <dgm:t>
        <a:bodyPr/>
        <a:lstStyle/>
        <a:p>
          <a:endParaRPr lang="en-US" dirty="0"/>
        </a:p>
      </dgm:t>
    </dgm:pt>
    <dgm:pt modelId="{8DC7AD61-42FA-4D43-A7D2-A1E42C409863}" type="sibTrans" cxnId="{E5645858-1466-284F-B709-9A997A84718E}">
      <dgm:prSet/>
      <dgm:spPr/>
      <dgm:t>
        <a:bodyPr/>
        <a:lstStyle/>
        <a:p>
          <a:endParaRPr lang="en-US"/>
        </a:p>
      </dgm:t>
    </dgm:pt>
    <dgm:pt modelId="{06834B93-FE49-B54C-8563-BFC4D48BA18B}">
      <dgm:prSet phldrT="[Text]"/>
      <dgm:spPr/>
      <dgm:t>
        <a:bodyPr/>
        <a:lstStyle/>
        <a:p>
          <a:r>
            <a:rPr lang="en-US" dirty="0"/>
            <a:t>Health Advocates</a:t>
          </a:r>
        </a:p>
      </dgm:t>
    </dgm:pt>
    <dgm:pt modelId="{68498DBF-EC8F-6443-8942-4F9F4C215DE6}" type="parTrans" cxnId="{C74EED40-603A-B348-BF16-A1A11AF765F3}">
      <dgm:prSet/>
      <dgm:spPr/>
      <dgm:t>
        <a:bodyPr/>
        <a:lstStyle/>
        <a:p>
          <a:endParaRPr lang="en-US" dirty="0"/>
        </a:p>
      </dgm:t>
    </dgm:pt>
    <dgm:pt modelId="{DF829B90-20F8-0F4A-B486-33DD2A45FEF7}" type="sibTrans" cxnId="{C74EED40-603A-B348-BF16-A1A11AF765F3}">
      <dgm:prSet/>
      <dgm:spPr/>
      <dgm:t>
        <a:bodyPr/>
        <a:lstStyle/>
        <a:p>
          <a:endParaRPr lang="en-US"/>
        </a:p>
      </dgm:t>
    </dgm:pt>
    <dgm:pt modelId="{D43AB1D7-1989-574E-9B48-8C437D26DF95}">
      <dgm:prSet phldrT="[Text]"/>
      <dgm:spPr/>
      <dgm:t>
        <a:bodyPr/>
        <a:lstStyle/>
        <a:p>
          <a:r>
            <a:rPr lang="en-US" dirty="0"/>
            <a:t>Population Specialists</a:t>
          </a:r>
        </a:p>
      </dgm:t>
    </dgm:pt>
    <dgm:pt modelId="{802A7BED-0F0A-8D4A-941B-03D210DF9D1D}" type="parTrans" cxnId="{0CABB626-072D-C648-9B25-EFB26522AC40}">
      <dgm:prSet/>
      <dgm:spPr/>
      <dgm:t>
        <a:bodyPr/>
        <a:lstStyle/>
        <a:p>
          <a:endParaRPr lang="en-US" dirty="0"/>
        </a:p>
      </dgm:t>
    </dgm:pt>
    <dgm:pt modelId="{82F33237-C43B-DC40-866A-4DFFF2F44A3B}" type="sibTrans" cxnId="{0CABB626-072D-C648-9B25-EFB26522AC40}">
      <dgm:prSet/>
      <dgm:spPr/>
      <dgm:t>
        <a:bodyPr/>
        <a:lstStyle/>
        <a:p>
          <a:endParaRPr lang="en-US"/>
        </a:p>
      </dgm:t>
    </dgm:pt>
    <dgm:pt modelId="{1EEC3816-630E-9848-8006-1C8CF919FB2D}" type="pres">
      <dgm:prSet presAssocID="{AEB07CBA-A40D-BD43-A600-A19691E314F1}" presName="Name0" presStyleCnt="0">
        <dgm:presLayoutVars>
          <dgm:chMax val="1"/>
          <dgm:dir/>
          <dgm:animLvl val="ctr"/>
          <dgm:resizeHandles val="exact"/>
        </dgm:presLayoutVars>
      </dgm:prSet>
      <dgm:spPr/>
    </dgm:pt>
    <dgm:pt modelId="{99ADC621-34C3-444A-8521-FDC9F487A813}" type="pres">
      <dgm:prSet presAssocID="{7213AF60-703F-7E43-BE72-465231BB916C}" presName="centerShape" presStyleLbl="node0" presStyleIdx="0" presStyleCnt="1"/>
      <dgm:spPr/>
    </dgm:pt>
    <dgm:pt modelId="{CA3ED922-D014-164E-90AF-A564CE69182E}" type="pres">
      <dgm:prSet presAssocID="{A87880E1-0AD2-0449-B46E-0E856B907D8F}" presName="parTrans" presStyleLbl="sibTrans2D1" presStyleIdx="0" presStyleCnt="4"/>
      <dgm:spPr/>
    </dgm:pt>
    <dgm:pt modelId="{0110982D-5D68-AD48-89BC-B7868A34E598}" type="pres">
      <dgm:prSet presAssocID="{A87880E1-0AD2-0449-B46E-0E856B907D8F}" presName="connectorText" presStyleLbl="sibTrans2D1" presStyleIdx="0" presStyleCnt="4"/>
      <dgm:spPr/>
    </dgm:pt>
    <dgm:pt modelId="{A2B980BF-6A49-8146-AD46-A95B90ADDBBD}" type="pres">
      <dgm:prSet presAssocID="{301825F9-0510-5749-8F1A-D8A47E5C2A10}" presName="node" presStyleLbl="node1" presStyleIdx="0" presStyleCnt="4">
        <dgm:presLayoutVars>
          <dgm:bulletEnabled val="1"/>
        </dgm:presLayoutVars>
      </dgm:prSet>
      <dgm:spPr/>
    </dgm:pt>
    <dgm:pt modelId="{9028C972-B271-5A41-8133-8F5392A8B067}" type="pres">
      <dgm:prSet presAssocID="{A77B99D6-9985-8A48-A3CD-59C93FBFFFD2}" presName="parTrans" presStyleLbl="sibTrans2D1" presStyleIdx="1" presStyleCnt="4"/>
      <dgm:spPr/>
    </dgm:pt>
    <dgm:pt modelId="{F23083CA-B3E0-EC4E-9733-12DA2E194B35}" type="pres">
      <dgm:prSet presAssocID="{A77B99D6-9985-8A48-A3CD-59C93FBFFFD2}" presName="connectorText" presStyleLbl="sibTrans2D1" presStyleIdx="1" presStyleCnt="4"/>
      <dgm:spPr/>
    </dgm:pt>
    <dgm:pt modelId="{C6EE561C-1D73-6147-98BE-342199563D5C}" type="pres">
      <dgm:prSet presAssocID="{85471EC5-7B33-D44E-8CD0-07F3C7B2B534}" presName="node" presStyleLbl="node1" presStyleIdx="1" presStyleCnt="4">
        <dgm:presLayoutVars>
          <dgm:bulletEnabled val="1"/>
        </dgm:presLayoutVars>
      </dgm:prSet>
      <dgm:spPr/>
    </dgm:pt>
    <dgm:pt modelId="{C4D32A2F-F378-A940-B6D2-9FDA2CA8AD6C}" type="pres">
      <dgm:prSet presAssocID="{68498DBF-EC8F-6443-8942-4F9F4C215DE6}" presName="parTrans" presStyleLbl="sibTrans2D1" presStyleIdx="2" presStyleCnt="4"/>
      <dgm:spPr/>
    </dgm:pt>
    <dgm:pt modelId="{9831DE15-BD9F-E343-8525-6B11448DF9CD}" type="pres">
      <dgm:prSet presAssocID="{68498DBF-EC8F-6443-8942-4F9F4C215DE6}" presName="connectorText" presStyleLbl="sibTrans2D1" presStyleIdx="2" presStyleCnt="4"/>
      <dgm:spPr/>
    </dgm:pt>
    <dgm:pt modelId="{9DAE466A-CA03-8B4B-9EFC-BF9AEA16CF54}" type="pres">
      <dgm:prSet presAssocID="{06834B93-FE49-B54C-8563-BFC4D48BA18B}" presName="node" presStyleLbl="node1" presStyleIdx="2" presStyleCnt="4">
        <dgm:presLayoutVars>
          <dgm:bulletEnabled val="1"/>
        </dgm:presLayoutVars>
      </dgm:prSet>
      <dgm:spPr/>
    </dgm:pt>
    <dgm:pt modelId="{2041AA5F-B73E-D440-BBC1-C9388AA6EB30}" type="pres">
      <dgm:prSet presAssocID="{802A7BED-0F0A-8D4A-941B-03D210DF9D1D}" presName="parTrans" presStyleLbl="sibTrans2D1" presStyleIdx="3" presStyleCnt="4"/>
      <dgm:spPr/>
    </dgm:pt>
    <dgm:pt modelId="{337E82F1-141A-5847-B7FE-8CD1DEEFC316}" type="pres">
      <dgm:prSet presAssocID="{802A7BED-0F0A-8D4A-941B-03D210DF9D1D}" presName="connectorText" presStyleLbl="sibTrans2D1" presStyleIdx="3" presStyleCnt="4"/>
      <dgm:spPr/>
    </dgm:pt>
    <dgm:pt modelId="{09ED2371-E4C8-9A4F-8B84-952B09CC1E9D}" type="pres">
      <dgm:prSet presAssocID="{D43AB1D7-1989-574E-9B48-8C437D26DF95}" presName="node" presStyleLbl="node1" presStyleIdx="3" presStyleCnt="4">
        <dgm:presLayoutVars>
          <dgm:bulletEnabled val="1"/>
        </dgm:presLayoutVars>
      </dgm:prSet>
      <dgm:spPr/>
    </dgm:pt>
  </dgm:ptLst>
  <dgm:cxnLst>
    <dgm:cxn modelId="{1EAA8000-F08C-6B4C-B6F6-F887F930D61F}" type="presOf" srcId="{68498DBF-EC8F-6443-8942-4F9F4C215DE6}" destId="{C4D32A2F-F378-A940-B6D2-9FDA2CA8AD6C}" srcOrd="0" destOrd="0" presId="urn:microsoft.com/office/officeart/2005/8/layout/radial5"/>
    <dgm:cxn modelId="{2B84FA20-61EA-E74F-82A0-81A6DB9FA917}" type="presOf" srcId="{A87880E1-0AD2-0449-B46E-0E856B907D8F}" destId="{CA3ED922-D014-164E-90AF-A564CE69182E}" srcOrd="0" destOrd="0" presId="urn:microsoft.com/office/officeart/2005/8/layout/radial5"/>
    <dgm:cxn modelId="{3D12D824-521F-D54D-8BA2-595915F5D0FB}" type="presOf" srcId="{A87880E1-0AD2-0449-B46E-0E856B907D8F}" destId="{0110982D-5D68-AD48-89BC-B7868A34E598}" srcOrd="1" destOrd="0" presId="urn:microsoft.com/office/officeart/2005/8/layout/radial5"/>
    <dgm:cxn modelId="{0CABB626-072D-C648-9B25-EFB26522AC40}" srcId="{7213AF60-703F-7E43-BE72-465231BB916C}" destId="{D43AB1D7-1989-574E-9B48-8C437D26DF95}" srcOrd="3" destOrd="0" parTransId="{802A7BED-0F0A-8D4A-941B-03D210DF9D1D}" sibTransId="{82F33237-C43B-DC40-866A-4DFFF2F44A3B}"/>
    <dgm:cxn modelId="{99266439-872A-B04E-A117-CEB3E19ACCEC}" type="presOf" srcId="{A77B99D6-9985-8A48-A3CD-59C93FBFFFD2}" destId="{F23083CA-B3E0-EC4E-9733-12DA2E194B35}" srcOrd="1" destOrd="0" presId="urn:microsoft.com/office/officeart/2005/8/layout/radial5"/>
    <dgm:cxn modelId="{C74EED40-603A-B348-BF16-A1A11AF765F3}" srcId="{7213AF60-703F-7E43-BE72-465231BB916C}" destId="{06834B93-FE49-B54C-8563-BFC4D48BA18B}" srcOrd="2" destOrd="0" parTransId="{68498DBF-EC8F-6443-8942-4F9F4C215DE6}" sibTransId="{DF829B90-20F8-0F4A-B486-33DD2A45FEF7}"/>
    <dgm:cxn modelId="{6177ED40-458A-234B-B0E8-3395D2C3783A}" type="presOf" srcId="{A77B99D6-9985-8A48-A3CD-59C93FBFFFD2}" destId="{9028C972-B271-5A41-8133-8F5392A8B067}" srcOrd="0" destOrd="0" presId="urn:microsoft.com/office/officeart/2005/8/layout/radial5"/>
    <dgm:cxn modelId="{F206BC46-ADF8-4046-BC32-1EF6DD821A9F}" type="presOf" srcId="{68498DBF-EC8F-6443-8942-4F9F4C215DE6}" destId="{9831DE15-BD9F-E343-8525-6B11448DF9CD}" srcOrd="1" destOrd="0" presId="urn:microsoft.com/office/officeart/2005/8/layout/radial5"/>
    <dgm:cxn modelId="{941B2257-013A-2D4E-8AFC-0D63AB0CCC04}" type="presOf" srcId="{06834B93-FE49-B54C-8563-BFC4D48BA18B}" destId="{9DAE466A-CA03-8B4B-9EFC-BF9AEA16CF54}" srcOrd="0" destOrd="0" presId="urn:microsoft.com/office/officeart/2005/8/layout/radial5"/>
    <dgm:cxn modelId="{E5645858-1466-284F-B709-9A997A84718E}" srcId="{7213AF60-703F-7E43-BE72-465231BB916C}" destId="{85471EC5-7B33-D44E-8CD0-07F3C7B2B534}" srcOrd="1" destOrd="0" parTransId="{A77B99D6-9985-8A48-A3CD-59C93FBFFFD2}" sibTransId="{8DC7AD61-42FA-4D43-A7D2-A1E42C409863}"/>
    <dgm:cxn modelId="{74F8425E-A4C9-E647-A5BE-709186E2F625}" type="presOf" srcId="{AEB07CBA-A40D-BD43-A600-A19691E314F1}" destId="{1EEC3816-630E-9848-8006-1C8CF919FB2D}" srcOrd="0" destOrd="0" presId="urn:microsoft.com/office/officeart/2005/8/layout/radial5"/>
    <dgm:cxn modelId="{9C7D648E-959F-1840-A04A-EB58554745AD}" type="presOf" srcId="{301825F9-0510-5749-8F1A-D8A47E5C2A10}" destId="{A2B980BF-6A49-8146-AD46-A95B90ADDBBD}" srcOrd="0" destOrd="0" presId="urn:microsoft.com/office/officeart/2005/8/layout/radial5"/>
    <dgm:cxn modelId="{A48E5898-B029-2A4B-8A3F-D23B515E96D7}" type="presOf" srcId="{7213AF60-703F-7E43-BE72-465231BB916C}" destId="{99ADC621-34C3-444A-8521-FDC9F487A813}" srcOrd="0" destOrd="0" presId="urn:microsoft.com/office/officeart/2005/8/layout/radial5"/>
    <dgm:cxn modelId="{412C7A98-768E-1348-AF94-005AB460D4D6}" srcId="{AEB07CBA-A40D-BD43-A600-A19691E314F1}" destId="{7213AF60-703F-7E43-BE72-465231BB916C}" srcOrd="0" destOrd="0" parTransId="{A23BE713-C7BA-C047-AE9F-49C03F5D4321}" sibTransId="{A43553CA-95F4-0F49-9B9B-EE7D6EE6E74B}"/>
    <dgm:cxn modelId="{7FF3879B-A9DC-FC4E-AFE2-2ED330B2F072}" type="presOf" srcId="{802A7BED-0F0A-8D4A-941B-03D210DF9D1D}" destId="{337E82F1-141A-5847-B7FE-8CD1DEEFC316}" srcOrd="1" destOrd="0" presId="urn:microsoft.com/office/officeart/2005/8/layout/radial5"/>
    <dgm:cxn modelId="{3D5856A8-F4FB-FD4C-A7EF-0C3FF1213EA4}" type="presOf" srcId="{85471EC5-7B33-D44E-8CD0-07F3C7B2B534}" destId="{C6EE561C-1D73-6147-98BE-342199563D5C}" srcOrd="0" destOrd="0" presId="urn:microsoft.com/office/officeart/2005/8/layout/radial5"/>
    <dgm:cxn modelId="{39BC6ED9-9C42-A940-9E73-C78B49FC4582}" srcId="{7213AF60-703F-7E43-BE72-465231BB916C}" destId="{301825F9-0510-5749-8F1A-D8A47E5C2A10}" srcOrd="0" destOrd="0" parTransId="{A87880E1-0AD2-0449-B46E-0E856B907D8F}" sibTransId="{B73EB2CD-5E30-5A43-B1DB-5D517F35E3FC}"/>
    <dgm:cxn modelId="{3EA810DB-FE94-5742-AB47-7536459B8219}" type="presOf" srcId="{802A7BED-0F0A-8D4A-941B-03D210DF9D1D}" destId="{2041AA5F-B73E-D440-BBC1-C9388AA6EB30}" srcOrd="0" destOrd="0" presId="urn:microsoft.com/office/officeart/2005/8/layout/radial5"/>
    <dgm:cxn modelId="{4113F2FC-DF5B-AF41-926B-3696539C67C6}" type="presOf" srcId="{D43AB1D7-1989-574E-9B48-8C437D26DF95}" destId="{09ED2371-E4C8-9A4F-8B84-952B09CC1E9D}" srcOrd="0" destOrd="0" presId="urn:microsoft.com/office/officeart/2005/8/layout/radial5"/>
    <dgm:cxn modelId="{6F6B461F-56A6-3D4D-A8E3-A8B32A02E8A7}" type="presParOf" srcId="{1EEC3816-630E-9848-8006-1C8CF919FB2D}" destId="{99ADC621-34C3-444A-8521-FDC9F487A813}" srcOrd="0" destOrd="0" presId="urn:microsoft.com/office/officeart/2005/8/layout/radial5"/>
    <dgm:cxn modelId="{F3E6BD06-2395-4D40-82AA-34992F935770}" type="presParOf" srcId="{1EEC3816-630E-9848-8006-1C8CF919FB2D}" destId="{CA3ED922-D014-164E-90AF-A564CE69182E}" srcOrd="1" destOrd="0" presId="urn:microsoft.com/office/officeart/2005/8/layout/radial5"/>
    <dgm:cxn modelId="{4526B976-5167-A24C-BEF3-B91A4D95F505}" type="presParOf" srcId="{CA3ED922-D014-164E-90AF-A564CE69182E}" destId="{0110982D-5D68-AD48-89BC-B7868A34E598}" srcOrd="0" destOrd="0" presId="urn:microsoft.com/office/officeart/2005/8/layout/radial5"/>
    <dgm:cxn modelId="{3FF69838-5888-C64D-861A-6E6A2C36E1B7}" type="presParOf" srcId="{1EEC3816-630E-9848-8006-1C8CF919FB2D}" destId="{A2B980BF-6A49-8146-AD46-A95B90ADDBBD}" srcOrd="2" destOrd="0" presId="urn:microsoft.com/office/officeart/2005/8/layout/radial5"/>
    <dgm:cxn modelId="{AFDBCA08-CFA1-CA4D-855C-C86EE174F2DB}" type="presParOf" srcId="{1EEC3816-630E-9848-8006-1C8CF919FB2D}" destId="{9028C972-B271-5A41-8133-8F5392A8B067}" srcOrd="3" destOrd="0" presId="urn:microsoft.com/office/officeart/2005/8/layout/radial5"/>
    <dgm:cxn modelId="{E6D8A2ED-2329-0440-BE39-C48A918948BE}" type="presParOf" srcId="{9028C972-B271-5A41-8133-8F5392A8B067}" destId="{F23083CA-B3E0-EC4E-9733-12DA2E194B35}" srcOrd="0" destOrd="0" presId="urn:microsoft.com/office/officeart/2005/8/layout/radial5"/>
    <dgm:cxn modelId="{D99C9E6D-6F77-1E49-B8B0-CC5BAE3F98CC}" type="presParOf" srcId="{1EEC3816-630E-9848-8006-1C8CF919FB2D}" destId="{C6EE561C-1D73-6147-98BE-342199563D5C}" srcOrd="4" destOrd="0" presId="urn:microsoft.com/office/officeart/2005/8/layout/radial5"/>
    <dgm:cxn modelId="{586F70C8-5F2D-514D-86AD-1CB079C9ABB9}" type="presParOf" srcId="{1EEC3816-630E-9848-8006-1C8CF919FB2D}" destId="{C4D32A2F-F378-A940-B6D2-9FDA2CA8AD6C}" srcOrd="5" destOrd="0" presId="urn:microsoft.com/office/officeart/2005/8/layout/radial5"/>
    <dgm:cxn modelId="{D51CD3AB-CB11-BF4B-9795-C523A49FD5E3}" type="presParOf" srcId="{C4D32A2F-F378-A940-B6D2-9FDA2CA8AD6C}" destId="{9831DE15-BD9F-E343-8525-6B11448DF9CD}" srcOrd="0" destOrd="0" presId="urn:microsoft.com/office/officeart/2005/8/layout/radial5"/>
    <dgm:cxn modelId="{A343DDB1-8CC1-7D41-9D87-03208EAE13DA}" type="presParOf" srcId="{1EEC3816-630E-9848-8006-1C8CF919FB2D}" destId="{9DAE466A-CA03-8B4B-9EFC-BF9AEA16CF54}" srcOrd="6" destOrd="0" presId="urn:microsoft.com/office/officeart/2005/8/layout/radial5"/>
    <dgm:cxn modelId="{B973F4FD-B56A-A348-BCAC-27ABBBB7427D}" type="presParOf" srcId="{1EEC3816-630E-9848-8006-1C8CF919FB2D}" destId="{2041AA5F-B73E-D440-BBC1-C9388AA6EB30}" srcOrd="7" destOrd="0" presId="urn:microsoft.com/office/officeart/2005/8/layout/radial5"/>
    <dgm:cxn modelId="{E230F777-8AC9-C741-BCE2-15BF14CAEF5D}" type="presParOf" srcId="{2041AA5F-B73E-D440-BBC1-C9388AA6EB30}" destId="{337E82F1-141A-5847-B7FE-8CD1DEEFC316}" srcOrd="0" destOrd="0" presId="urn:microsoft.com/office/officeart/2005/8/layout/radial5"/>
    <dgm:cxn modelId="{9990987C-225D-CF4F-B449-973E9A745933}" type="presParOf" srcId="{1EEC3816-630E-9848-8006-1C8CF919FB2D}" destId="{09ED2371-E4C8-9A4F-8B84-952B09CC1E9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B07CBA-A40D-BD43-A600-A19691E314F1}"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7213AF60-703F-7E43-BE72-465231BB916C}">
      <dgm:prSet phldrT="[Text]"/>
      <dgm:spPr>
        <a:solidFill>
          <a:schemeClr val="accent5">
            <a:lumMod val="75000"/>
          </a:schemeClr>
        </a:solidFill>
      </dgm:spPr>
      <dgm:t>
        <a:bodyPr/>
        <a:lstStyle/>
        <a:p>
          <a:r>
            <a:rPr lang="en-US" dirty="0"/>
            <a:t>EcoMUVE</a:t>
          </a:r>
        </a:p>
      </dgm:t>
    </dgm:pt>
    <dgm:pt modelId="{A23BE713-C7BA-C047-AE9F-49C03F5D4321}" type="parTrans" cxnId="{412C7A98-768E-1348-AF94-005AB460D4D6}">
      <dgm:prSet/>
      <dgm:spPr/>
      <dgm:t>
        <a:bodyPr/>
        <a:lstStyle/>
        <a:p>
          <a:endParaRPr lang="en-US"/>
        </a:p>
      </dgm:t>
    </dgm:pt>
    <dgm:pt modelId="{A43553CA-95F4-0F49-9B9B-EE7D6EE6E74B}" type="sibTrans" cxnId="{412C7A98-768E-1348-AF94-005AB460D4D6}">
      <dgm:prSet/>
      <dgm:spPr/>
      <dgm:t>
        <a:bodyPr/>
        <a:lstStyle/>
        <a:p>
          <a:endParaRPr lang="en-US"/>
        </a:p>
      </dgm:t>
    </dgm:pt>
    <dgm:pt modelId="{301825F9-0510-5749-8F1A-D8A47E5C2A10}">
      <dgm:prSet phldrT="[Text]"/>
      <dgm:spPr/>
      <dgm:t>
        <a:bodyPr/>
        <a:lstStyle/>
        <a:p>
          <a:r>
            <a:rPr lang="en-US" dirty="0"/>
            <a:t>Bird Watchers</a:t>
          </a:r>
        </a:p>
      </dgm:t>
    </dgm:pt>
    <dgm:pt modelId="{A87880E1-0AD2-0449-B46E-0E856B907D8F}" type="parTrans" cxnId="{39BC6ED9-9C42-A940-9E73-C78B49FC4582}">
      <dgm:prSet/>
      <dgm:spPr/>
      <dgm:t>
        <a:bodyPr/>
        <a:lstStyle/>
        <a:p>
          <a:endParaRPr lang="en-US" dirty="0"/>
        </a:p>
      </dgm:t>
    </dgm:pt>
    <dgm:pt modelId="{B73EB2CD-5E30-5A43-B1DB-5D517F35E3FC}" type="sibTrans" cxnId="{39BC6ED9-9C42-A940-9E73-C78B49FC4582}">
      <dgm:prSet/>
      <dgm:spPr/>
      <dgm:t>
        <a:bodyPr/>
        <a:lstStyle/>
        <a:p>
          <a:endParaRPr lang="en-US"/>
        </a:p>
      </dgm:t>
    </dgm:pt>
    <dgm:pt modelId="{85471EC5-7B33-D44E-8CD0-07F3C7B2B534}">
      <dgm:prSet phldrT="[Text]"/>
      <dgm:spPr/>
      <dgm:t>
        <a:bodyPr/>
        <a:lstStyle/>
        <a:p>
          <a:r>
            <a:rPr lang="en-US" dirty="0"/>
            <a:t>Botanists</a:t>
          </a:r>
        </a:p>
      </dgm:t>
    </dgm:pt>
    <dgm:pt modelId="{A77B99D6-9985-8A48-A3CD-59C93FBFFFD2}" type="parTrans" cxnId="{E5645858-1466-284F-B709-9A997A84718E}">
      <dgm:prSet/>
      <dgm:spPr/>
      <dgm:t>
        <a:bodyPr/>
        <a:lstStyle/>
        <a:p>
          <a:endParaRPr lang="en-US" dirty="0"/>
        </a:p>
      </dgm:t>
    </dgm:pt>
    <dgm:pt modelId="{8DC7AD61-42FA-4D43-A7D2-A1E42C409863}" type="sibTrans" cxnId="{E5645858-1466-284F-B709-9A997A84718E}">
      <dgm:prSet/>
      <dgm:spPr/>
      <dgm:t>
        <a:bodyPr/>
        <a:lstStyle/>
        <a:p>
          <a:endParaRPr lang="en-US"/>
        </a:p>
      </dgm:t>
    </dgm:pt>
    <dgm:pt modelId="{06834B93-FE49-B54C-8563-BFC4D48BA18B}">
      <dgm:prSet phldrT="[Text]"/>
      <dgm:spPr/>
      <dgm:t>
        <a:bodyPr/>
        <a:lstStyle/>
        <a:p>
          <a:r>
            <a:rPr lang="en-US" dirty="0"/>
            <a:t>Health Advocates</a:t>
          </a:r>
        </a:p>
      </dgm:t>
    </dgm:pt>
    <dgm:pt modelId="{68498DBF-EC8F-6443-8942-4F9F4C215DE6}" type="parTrans" cxnId="{C74EED40-603A-B348-BF16-A1A11AF765F3}">
      <dgm:prSet/>
      <dgm:spPr/>
      <dgm:t>
        <a:bodyPr/>
        <a:lstStyle/>
        <a:p>
          <a:endParaRPr lang="en-US" dirty="0"/>
        </a:p>
      </dgm:t>
    </dgm:pt>
    <dgm:pt modelId="{DF829B90-20F8-0F4A-B486-33DD2A45FEF7}" type="sibTrans" cxnId="{C74EED40-603A-B348-BF16-A1A11AF765F3}">
      <dgm:prSet/>
      <dgm:spPr/>
      <dgm:t>
        <a:bodyPr/>
        <a:lstStyle/>
        <a:p>
          <a:endParaRPr lang="en-US"/>
        </a:p>
      </dgm:t>
    </dgm:pt>
    <dgm:pt modelId="{D43AB1D7-1989-574E-9B48-8C437D26DF95}">
      <dgm:prSet phldrT="[Text]"/>
      <dgm:spPr/>
      <dgm:t>
        <a:bodyPr/>
        <a:lstStyle/>
        <a:p>
          <a:r>
            <a:rPr lang="en-US" dirty="0"/>
            <a:t>Population Specialists</a:t>
          </a:r>
        </a:p>
      </dgm:t>
    </dgm:pt>
    <dgm:pt modelId="{802A7BED-0F0A-8D4A-941B-03D210DF9D1D}" type="parTrans" cxnId="{0CABB626-072D-C648-9B25-EFB26522AC40}">
      <dgm:prSet/>
      <dgm:spPr/>
      <dgm:t>
        <a:bodyPr/>
        <a:lstStyle/>
        <a:p>
          <a:endParaRPr lang="en-US" dirty="0"/>
        </a:p>
      </dgm:t>
    </dgm:pt>
    <dgm:pt modelId="{82F33237-C43B-DC40-866A-4DFFF2F44A3B}" type="sibTrans" cxnId="{0CABB626-072D-C648-9B25-EFB26522AC40}">
      <dgm:prSet/>
      <dgm:spPr/>
      <dgm:t>
        <a:bodyPr/>
        <a:lstStyle/>
        <a:p>
          <a:endParaRPr lang="en-US"/>
        </a:p>
      </dgm:t>
    </dgm:pt>
    <dgm:pt modelId="{1EEC3816-630E-9848-8006-1C8CF919FB2D}" type="pres">
      <dgm:prSet presAssocID="{AEB07CBA-A40D-BD43-A600-A19691E314F1}" presName="Name0" presStyleCnt="0">
        <dgm:presLayoutVars>
          <dgm:chMax val="1"/>
          <dgm:dir/>
          <dgm:animLvl val="ctr"/>
          <dgm:resizeHandles val="exact"/>
        </dgm:presLayoutVars>
      </dgm:prSet>
      <dgm:spPr/>
    </dgm:pt>
    <dgm:pt modelId="{99ADC621-34C3-444A-8521-FDC9F487A813}" type="pres">
      <dgm:prSet presAssocID="{7213AF60-703F-7E43-BE72-465231BB916C}" presName="centerShape" presStyleLbl="node0" presStyleIdx="0" presStyleCnt="1"/>
      <dgm:spPr/>
    </dgm:pt>
    <dgm:pt modelId="{CA3ED922-D014-164E-90AF-A564CE69182E}" type="pres">
      <dgm:prSet presAssocID="{A87880E1-0AD2-0449-B46E-0E856B907D8F}" presName="parTrans" presStyleLbl="sibTrans2D1" presStyleIdx="0" presStyleCnt="4"/>
      <dgm:spPr/>
    </dgm:pt>
    <dgm:pt modelId="{0110982D-5D68-AD48-89BC-B7868A34E598}" type="pres">
      <dgm:prSet presAssocID="{A87880E1-0AD2-0449-B46E-0E856B907D8F}" presName="connectorText" presStyleLbl="sibTrans2D1" presStyleIdx="0" presStyleCnt="4"/>
      <dgm:spPr/>
    </dgm:pt>
    <dgm:pt modelId="{A2B980BF-6A49-8146-AD46-A95B90ADDBBD}" type="pres">
      <dgm:prSet presAssocID="{301825F9-0510-5749-8F1A-D8A47E5C2A10}" presName="node" presStyleLbl="node1" presStyleIdx="0" presStyleCnt="4">
        <dgm:presLayoutVars>
          <dgm:bulletEnabled val="1"/>
        </dgm:presLayoutVars>
      </dgm:prSet>
      <dgm:spPr/>
    </dgm:pt>
    <dgm:pt modelId="{9028C972-B271-5A41-8133-8F5392A8B067}" type="pres">
      <dgm:prSet presAssocID="{A77B99D6-9985-8A48-A3CD-59C93FBFFFD2}" presName="parTrans" presStyleLbl="sibTrans2D1" presStyleIdx="1" presStyleCnt="4"/>
      <dgm:spPr/>
    </dgm:pt>
    <dgm:pt modelId="{F23083CA-B3E0-EC4E-9733-12DA2E194B35}" type="pres">
      <dgm:prSet presAssocID="{A77B99D6-9985-8A48-A3CD-59C93FBFFFD2}" presName="connectorText" presStyleLbl="sibTrans2D1" presStyleIdx="1" presStyleCnt="4"/>
      <dgm:spPr/>
    </dgm:pt>
    <dgm:pt modelId="{C6EE561C-1D73-6147-98BE-342199563D5C}" type="pres">
      <dgm:prSet presAssocID="{85471EC5-7B33-D44E-8CD0-07F3C7B2B534}" presName="node" presStyleLbl="node1" presStyleIdx="1" presStyleCnt="4">
        <dgm:presLayoutVars>
          <dgm:bulletEnabled val="1"/>
        </dgm:presLayoutVars>
      </dgm:prSet>
      <dgm:spPr/>
    </dgm:pt>
    <dgm:pt modelId="{C4D32A2F-F378-A940-B6D2-9FDA2CA8AD6C}" type="pres">
      <dgm:prSet presAssocID="{68498DBF-EC8F-6443-8942-4F9F4C215DE6}" presName="parTrans" presStyleLbl="sibTrans2D1" presStyleIdx="2" presStyleCnt="4"/>
      <dgm:spPr/>
    </dgm:pt>
    <dgm:pt modelId="{9831DE15-BD9F-E343-8525-6B11448DF9CD}" type="pres">
      <dgm:prSet presAssocID="{68498DBF-EC8F-6443-8942-4F9F4C215DE6}" presName="connectorText" presStyleLbl="sibTrans2D1" presStyleIdx="2" presStyleCnt="4"/>
      <dgm:spPr/>
    </dgm:pt>
    <dgm:pt modelId="{9DAE466A-CA03-8B4B-9EFC-BF9AEA16CF54}" type="pres">
      <dgm:prSet presAssocID="{06834B93-FE49-B54C-8563-BFC4D48BA18B}" presName="node" presStyleLbl="node1" presStyleIdx="2" presStyleCnt="4">
        <dgm:presLayoutVars>
          <dgm:bulletEnabled val="1"/>
        </dgm:presLayoutVars>
      </dgm:prSet>
      <dgm:spPr/>
    </dgm:pt>
    <dgm:pt modelId="{2041AA5F-B73E-D440-BBC1-C9388AA6EB30}" type="pres">
      <dgm:prSet presAssocID="{802A7BED-0F0A-8D4A-941B-03D210DF9D1D}" presName="parTrans" presStyleLbl="sibTrans2D1" presStyleIdx="3" presStyleCnt="4"/>
      <dgm:spPr/>
    </dgm:pt>
    <dgm:pt modelId="{337E82F1-141A-5847-B7FE-8CD1DEEFC316}" type="pres">
      <dgm:prSet presAssocID="{802A7BED-0F0A-8D4A-941B-03D210DF9D1D}" presName="connectorText" presStyleLbl="sibTrans2D1" presStyleIdx="3" presStyleCnt="4"/>
      <dgm:spPr/>
    </dgm:pt>
    <dgm:pt modelId="{09ED2371-E4C8-9A4F-8B84-952B09CC1E9D}" type="pres">
      <dgm:prSet presAssocID="{D43AB1D7-1989-574E-9B48-8C437D26DF95}" presName="node" presStyleLbl="node1" presStyleIdx="3" presStyleCnt="4">
        <dgm:presLayoutVars>
          <dgm:bulletEnabled val="1"/>
        </dgm:presLayoutVars>
      </dgm:prSet>
      <dgm:spPr/>
    </dgm:pt>
  </dgm:ptLst>
  <dgm:cxnLst>
    <dgm:cxn modelId="{1EAA8000-F08C-6B4C-B6F6-F887F930D61F}" type="presOf" srcId="{68498DBF-EC8F-6443-8942-4F9F4C215DE6}" destId="{C4D32A2F-F378-A940-B6D2-9FDA2CA8AD6C}" srcOrd="0" destOrd="0" presId="urn:microsoft.com/office/officeart/2005/8/layout/radial5"/>
    <dgm:cxn modelId="{2B84FA20-61EA-E74F-82A0-81A6DB9FA917}" type="presOf" srcId="{A87880E1-0AD2-0449-B46E-0E856B907D8F}" destId="{CA3ED922-D014-164E-90AF-A564CE69182E}" srcOrd="0" destOrd="0" presId="urn:microsoft.com/office/officeart/2005/8/layout/radial5"/>
    <dgm:cxn modelId="{0CABB626-072D-C648-9B25-EFB26522AC40}" srcId="{7213AF60-703F-7E43-BE72-465231BB916C}" destId="{D43AB1D7-1989-574E-9B48-8C437D26DF95}" srcOrd="3" destOrd="0" parTransId="{802A7BED-0F0A-8D4A-941B-03D210DF9D1D}" sibTransId="{82F33237-C43B-DC40-866A-4DFFF2F44A3B}"/>
    <dgm:cxn modelId="{C74EED40-603A-B348-BF16-A1A11AF765F3}" srcId="{7213AF60-703F-7E43-BE72-465231BB916C}" destId="{06834B93-FE49-B54C-8563-BFC4D48BA18B}" srcOrd="2" destOrd="0" parTransId="{68498DBF-EC8F-6443-8942-4F9F4C215DE6}" sibTransId="{DF829B90-20F8-0F4A-B486-33DD2A45FEF7}"/>
    <dgm:cxn modelId="{6177ED40-458A-234B-B0E8-3395D2C3783A}" type="presOf" srcId="{A77B99D6-9985-8A48-A3CD-59C93FBFFFD2}" destId="{9028C972-B271-5A41-8133-8F5392A8B067}" srcOrd="0" destOrd="0" presId="urn:microsoft.com/office/officeart/2005/8/layout/radial5"/>
    <dgm:cxn modelId="{941B2257-013A-2D4E-8AFC-0D63AB0CCC04}" type="presOf" srcId="{06834B93-FE49-B54C-8563-BFC4D48BA18B}" destId="{9DAE466A-CA03-8B4B-9EFC-BF9AEA16CF54}" srcOrd="0" destOrd="0" presId="urn:microsoft.com/office/officeart/2005/8/layout/radial5"/>
    <dgm:cxn modelId="{E5645858-1466-284F-B709-9A997A84718E}" srcId="{7213AF60-703F-7E43-BE72-465231BB916C}" destId="{85471EC5-7B33-D44E-8CD0-07F3C7B2B534}" srcOrd="1" destOrd="0" parTransId="{A77B99D6-9985-8A48-A3CD-59C93FBFFFD2}" sibTransId="{8DC7AD61-42FA-4D43-A7D2-A1E42C409863}"/>
    <dgm:cxn modelId="{74F8425E-A4C9-E647-A5BE-709186E2F625}" type="presOf" srcId="{AEB07CBA-A40D-BD43-A600-A19691E314F1}" destId="{1EEC3816-630E-9848-8006-1C8CF919FB2D}" srcOrd="0" destOrd="0" presId="urn:microsoft.com/office/officeart/2005/8/layout/radial5"/>
    <dgm:cxn modelId="{94DDAB60-3353-6247-94BC-B86CF9E98872}" type="presOf" srcId="{A77B99D6-9985-8A48-A3CD-59C93FBFFFD2}" destId="{F23083CA-B3E0-EC4E-9733-12DA2E194B35}" srcOrd="1" destOrd="0" presId="urn:microsoft.com/office/officeart/2005/8/layout/radial5"/>
    <dgm:cxn modelId="{9446EB87-7C6E-2D49-BE08-6DDFE21AC1E6}" type="presOf" srcId="{A87880E1-0AD2-0449-B46E-0E856B907D8F}" destId="{0110982D-5D68-AD48-89BC-B7868A34E598}" srcOrd="1" destOrd="0" presId="urn:microsoft.com/office/officeart/2005/8/layout/radial5"/>
    <dgm:cxn modelId="{9C7D648E-959F-1840-A04A-EB58554745AD}" type="presOf" srcId="{301825F9-0510-5749-8F1A-D8A47E5C2A10}" destId="{A2B980BF-6A49-8146-AD46-A95B90ADDBBD}" srcOrd="0" destOrd="0" presId="urn:microsoft.com/office/officeart/2005/8/layout/radial5"/>
    <dgm:cxn modelId="{A48E5898-B029-2A4B-8A3F-D23B515E96D7}" type="presOf" srcId="{7213AF60-703F-7E43-BE72-465231BB916C}" destId="{99ADC621-34C3-444A-8521-FDC9F487A813}" srcOrd="0" destOrd="0" presId="urn:microsoft.com/office/officeart/2005/8/layout/radial5"/>
    <dgm:cxn modelId="{412C7A98-768E-1348-AF94-005AB460D4D6}" srcId="{AEB07CBA-A40D-BD43-A600-A19691E314F1}" destId="{7213AF60-703F-7E43-BE72-465231BB916C}" srcOrd="0" destOrd="0" parTransId="{A23BE713-C7BA-C047-AE9F-49C03F5D4321}" sibTransId="{A43553CA-95F4-0F49-9B9B-EE7D6EE6E74B}"/>
    <dgm:cxn modelId="{3D5856A8-F4FB-FD4C-A7EF-0C3FF1213EA4}" type="presOf" srcId="{85471EC5-7B33-D44E-8CD0-07F3C7B2B534}" destId="{C6EE561C-1D73-6147-98BE-342199563D5C}" srcOrd="0" destOrd="0" presId="urn:microsoft.com/office/officeart/2005/8/layout/radial5"/>
    <dgm:cxn modelId="{39BC6ED9-9C42-A940-9E73-C78B49FC4582}" srcId="{7213AF60-703F-7E43-BE72-465231BB916C}" destId="{301825F9-0510-5749-8F1A-D8A47E5C2A10}" srcOrd="0" destOrd="0" parTransId="{A87880E1-0AD2-0449-B46E-0E856B907D8F}" sibTransId="{B73EB2CD-5E30-5A43-B1DB-5D517F35E3FC}"/>
    <dgm:cxn modelId="{3EA810DB-FE94-5742-AB47-7536459B8219}" type="presOf" srcId="{802A7BED-0F0A-8D4A-941B-03D210DF9D1D}" destId="{2041AA5F-B73E-D440-BBC1-C9388AA6EB30}" srcOrd="0" destOrd="0" presId="urn:microsoft.com/office/officeart/2005/8/layout/radial5"/>
    <dgm:cxn modelId="{97613AE0-B2FD-3244-9EF8-2F250128621F}" type="presOf" srcId="{68498DBF-EC8F-6443-8942-4F9F4C215DE6}" destId="{9831DE15-BD9F-E343-8525-6B11448DF9CD}" srcOrd="1" destOrd="0" presId="urn:microsoft.com/office/officeart/2005/8/layout/radial5"/>
    <dgm:cxn modelId="{FE8F37E8-D07B-2449-B477-890DA8A14882}" type="presOf" srcId="{802A7BED-0F0A-8D4A-941B-03D210DF9D1D}" destId="{337E82F1-141A-5847-B7FE-8CD1DEEFC316}" srcOrd="1" destOrd="0" presId="urn:microsoft.com/office/officeart/2005/8/layout/radial5"/>
    <dgm:cxn modelId="{4113F2FC-DF5B-AF41-926B-3696539C67C6}" type="presOf" srcId="{D43AB1D7-1989-574E-9B48-8C437D26DF95}" destId="{09ED2371-E4C8-9A4F-8B84-952B09CC1E9D}" srcOrd="0" destOrd="0" presId="urn:microsoft.com/office/officeart/2005/8/layout/radial5"/>
    <dgm:cxn modelId="{6F6B461F-56A6-3D4D-A8E3-A8B32A02E8A7}" type="presParOf" srcId="{1EEC3816-630E-9848-8006-1C8CF919FB2D}" destId="{99ADC621-34C3-444A-8521-FDC9F487A813}" srcOrd="0" destOrd="0" presId="urn:microsoft.com/office/officeart/2005/8/layout/radial5"/>
    <dgm:cxn modelId="{F3E6BD06-2395-4D40-82AA-34992F935770}" type="presParOf" srcId="{1EEC3816-630E-9848-8006-1C8CF919FB2D}" destId="{CA3ED922-D014-164E-90AF-A564CE69182E}" srcOrd="1" destOrd="0" presId="urn:microsoft.com/office/officeart/2005/8/layout/radial5"/>
    <dgm:cxn modelId="{C69E25F5-9D38-6F41-9D80-2AE08C21B7DD}" type="presParOf" srcId="{CA3ED922-D014-164E-90AF-A564CE69182E}" destId="{0110982D-5D68-AD48-89BC-B7868A34E598}" srcOrd="0" destOrd="0" presId="urn:microsoft.com/office/officeart/2005/8/layout/radial5"/>
    <dgm:cxn modelId="{3FF69838-5888-C64D-861A-6E6A2C36E1B7}" type="presParOf" srcId="{1EEC3816-630E-9848-8006-1C8CF919FB2D}" destId="{A2B980BF-6A49-8146-AD46-A95B90ADDBBD}" srcOrd="2" destOrd="0" presId="urn:microsoft.com/office/officeart/2005/8/layout/radial5"/>
    <dgm:cxn modelId="{AFDBCA08-CFA1-CA4D-855C-C86EE174F2DB}" type="presParOf" srcId="{1EEC3816-630E-9848-8006-1C8CF919FB2D}" destId="{9028C972-B271-5A41-8133-8F5392A8B067}" srcOrd="3" destOrd="0" presId="urn:microsoft.com/office/officeart/2005/8/layout/radial5"/>
    <dgm:cxn modelId="{15B9A3B1-B656-DB4D-AD5E-30BAEB8AF0F0}" type="presParOf" srcId="{9028C972-B271-5A41-8133-8F5392A8B067}" destId="{F23083CA-B3E0-EC4E-9733-12DA2E194B35}" srcOrd="0" destOrd="0" presId="urn:microsoft.com/office/officeart/2005/8/layout/radial5"/>
    <dgm:cxn modelId="{D99C9E6D-6F77-1E49-B8B0-CC5BAE3F98CC}" type="presParOf" srcId="{1EEC3816-630E-9848-8006-1C8CF919FB2D}" destId="{C6EE561C-1D73-6147-98BE-342199563D5C}" srcOrd="4" destOrd="0" presId="urn:microsoft.com/office/officeart/2005/8/layout/radial5"/>
    <dgm:cxn modelId="{586F70C8-5F2D-514D-86AD-1CB079C9ABB9}" type="presParOf" srcId="{1EEC3816-630E-9848-8006-1C8CF919FB2D}" destId="{C4D32A2F-F378-A940-B6D2-9FDA2CA8AD6C}" srcOrd="5" destOrd="0" presId="urn:microsoft.com/office/officeart/2005/8/layout/radial5"/>
    <dgm:cxn modelId="{56509A0D-BCD0-454C-B3F2-6C8FEA847133}" type="presParOf" srcId="{C4D32A2F-F378-A940-B6D2-9FDA2CA8AD6C}" destId="{9831DE15-BD9F-E343-8525-6B11448DF9CD}" srcOrd="0" destOrd="0" presId="urn:microsoft.com/office/officeart/2005/8/layout/radial5"/>
    <dgm:cxn modelId="{A343DDB1-8CC1-7D41-9D87-03208EAE13DA}" type="presParOf" srcId="{1EEC3816-630E-9848-8006-1C8CF919FB2D}" destId="{9DAE466A-CA03-8B4B-9EFC-BF9AEA16CF54}" srcOrd="6" destOrd="0" presId="urn:microsoft.com/office/officeart/2005/8/layout/radial5"/>
    <dgm:cxn modelId="{B973F4FD-B56A-A348-BCAC-27ABBBB7427D}" type="presParOf" srcId="{1EEC3816-630E-9848-8006-1C8CF919FB2D}" destId="{2041AA5F-B73E-D440-BBC1-C9388AA6EB30}" srcOrd="7" destOrd="0" presId="urn:microsoft.com/office/officeart/2005/8/layout/radial5"/>
    <dgm:cxn modelId="{8C0C9F9F-B8A4-044D-9328-D04A5064618C}" type="presParOf" srcId="{2041AA5F-B73E-D440-BBC1-C9388AA6EB30}" destId="{337E82F1-141A-5847-B7FE-8CD1DEEFC316}" srcOrd="0" destOrd="0" presId="urn:microsoft.com/office/officeart/2005/8/layout/radial5"/>
    <dgm:cxn modelId="{9990987C-225D-CF4F-B449-973E9A745933}" type="presParOf" srcId="{1EEC3816-630E-9848-8006-1C8CF919FB2D}" destId="{09ED2371-E4C8-9A4F-8B84-952B09CC1E9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07CBA-A40D-BD43-A600-A19691E314F1}"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7213AF60-703F-7E43-BE72-465231BB916C}">
      <dgm:prSet phldrT="[Text]"/>
      <dgm:spPr>
        <a:solidFill>
          <a:schemeClr val="accent5">
            <a:lumMod val="75000"/>
          </a:schemeClr>
        </a:solidFill>
      </dgm:spPr>
      <dgm:t>
        <a:bodyPr/>
        <a:lstStyle/>
        <a:p>
          <a:r>
            <a:rPr lang="en-US" dirty="0"/>
            <a:t>EcoMUVE</a:t>
          </a:r>
        </a:p>
      </dgm:t>
    </dgm:pt>
    <dgm:pt modelId="{A23BE713-C7BA-C047-AE9F-49C03F5D4321}" type="parTrans" cxnId="{412C7A98-768E-1348-AF94-005AB460D4D6}">
      <dgm:prSet/>
      <dgm:spPr/>
      <dgm:t>
        <a:bodyPr/>
        <a:lstStyle/>
        <a:p>
          <a:endParaRPr lang="en-US"/>
        </a:p>
      </dgm:t>
    </dgm:pt>
    <dgm:pt modelId="{A43553CA-95F4-0F49-9B9B-EE7D6EE6E74B}" type="sibTrans" cxnId="{412C7A98-768E-1348-AF94-005AB460D4D6}">
      <dgm:prSet/>
      <dgm:spPr/>
      <dgm:t>
        <a:bodyPr/>
        <a:lstStyle/>
        <a:p>
          <a:endParaRPr lang="en-US"/>
        </a:p>
      </dgm:t>
    </dgm:pt>
    <dgm:pt modelId="{301825F9-0510-5749-8F1A-D8A47E5C2A10}">
      <dgm:prSet phldrT="[Text]"/>
      <dgm:spPr/>
      <dgm:t>
        <a:bodyPr/>
        <a:lstStyle/>
        <a:p>
          <a:r>
            <a:rPr lang="en-US" dirty="0"/>
            <a:t>Bird Watchers</a:t>
          </a:r>
        </a:p>
      </dgm:t>
    </dgm:pt>
    <dgm:pt modelId="{A87880E1-0AD2-0449-B46E-0E856B907D8F}" type="parTrans" cxnId="{39BC6ED9-9C42-A940-9E73-C78B49FC4582}">
      <dgm:prSet/>
      <dgm:spPr/>
      <dgm:t>
        <a:bodyPr/>
        <a:lstStyle/>
        <a:p>
          <a:endParaRPr lang="en-US" dirty="0"/>
        </a:p>
      </dgm:t>
    </dgm:pt>
    <dgm:pt modelId="{B73EB2CD-5E30-5A43-B1DB-5D517F35E3FC}" type="sibTrans" cxnId="{39BC6ED9-9C42-A940-9E73-C78B49FC4582}">
      <dgm:prSet/>
      <dgm:spPr/>
      <dgm:t>
        <a:bodyPr/>
        <a:lstStyle/>
        <a:p>
          <a:endParaRPr lang="en-US"/>
        </a:p>
      </dgm:t>
    </dgm:pt>
    <dgm:pt modelId="{85471EC5-7B33-D44E-8CD0-07F3C7B2B534}">
      <dgm:prSet phldrT="[Text]"/>
      <dgm:spPr/>
      <dgm:t>
        <a:bodyPr/>
        <a:lstStyle/>
        <a:p>
          <a:r>
            <a:rPr lang="en-US" dirty="0"/>
            <a:t>Botanists</a:t>
          </a:r>
        </a:p>
      </dgm:t>
    </dgm:pt>
    <dgm:pt modelId="{A77B99D6-9985-8A48-A3CD-59C93FBFFFD2}" type="parTrans" cxnId="{E5645858-1466-284F-B709-9A997A84718E}">
      <dgm:prSet/>
      <dgm:spPr/>
      <dgm:t>
        <a:bodyPr/>
        <a:lstStyle/>
        <a:p>
          <a:endParaRPr lang="en-US" dirty="0"/>
        </a:p>
      </dgm:t>
    </dgm:pt>
    <dgm:pt modelId="{8DC7AD61-42FA-4D43-A7D2-A1E42C409863}" type="sibTrans" cxnId="{E5645858-1466-284F-B709-9A997A84718E}">
      <dgm:prSet/>
      <dgm:spPr/>
      <dgm:t>
        <a:bodyPr/>
        <a:lstStyle/>
        <a:p>
          <a:endParaRPr lang="en-US"/>
        </a:p>
      </dgm:t>
    </dgm:pt>
    <dgm:pt modelId="{06834B93-FE49-B54C-8563-BFC4D48BA18B}">
      <dgm:prSet phldrT="[Text]"/>
      <dgm:spPr/>
      <dgm:t>
        <a:bodyPr/>
        <a:lstStyle/>
        <a:p>
          <a:r>
            <a:rPr lang="en-US" dirty="0"/>
            <a:t>Health Advocates</a:t>
          </a:r>
        </a:p>
      </dgm:t>
    </dgm:pt>
    <dgm:pt modelId="{68498DBF-EC8F-6443-8942-4F9F4C215DE6}" type="parTrans" cxnId="{C74EED40-603A-B348-BF16-A1A11AF765F3}">
      <dgm:prSet/>
      <dgm:spPr/>
      <dgm:t>
        <a:bodyPr/>
        <a:lstStyle/>
        <a:p>
          <a:endParaRPr lang="en-US" dirty="0"/>
        </a:p>
      </dgm:t>
    </dgm:pt>
    <dgm:pt modelId="{DF829B90-20F8-0F4A-B486-33DD2A45FEF7}" type="sibTrans" cxnId="{C74EED40-603A-B348-BF16-A1A11AF765F3}">
      <dgm:prSet/>
      <dgm:spPr/>
      <dgm:t>
        <a:bodyPr/>
        <a:lstStyle/>
        <a:p>
          <a:endParaRPr lang="en-US"/>
        </a:p>
      </dgm:t>
    </dgm:pt>
    <dgm:pt modelId="{D43AB1D7-1989-574E-9B48-8C437D26DF95}">
      <dgm:prSet phldrT="[Text]"/>
      <dgm:spPr/>
      <dgm:t>
        <a:bodyPr/>
        <a:lstStyle/>
        <a:p>
          <a:r>
            <a:rPr lang="en-US" dirty="0"/>
            <a:t>Population Specialists</a:t>
          </a:r>
        </a:p>
      </dgm:t>
    </dgm:pt>
    <dgm:pt modelId="{802A7BED-0F0A-8D4A-941B-03D210DF9D1D}" type="parTrans" cxnId="{0CABB626-072D-C648-9B25-EFB26522AC40}">
      <dgm:prSet/>
      <dgm:spPr/>
      <dgm:t>
        <a:bodyPr/>
        <a:lstStyle/>
        <a:p>
          <a:endParaRPr lang="en-US" dirty="0"/>
        </a:p>
      </dgm:t>
    </dgm:pt>
    <dgm:pt modelId="{82F33237-C43B-DC40-866A-4DFFF2F44A3B}" type="sibTrans" cxnId="{0CABB626-072D-C648-9B25-EFB26522AC40}">
      <dgm:prSet/>
      <dgm:spPr/>
      <dgm:t>
        <a:bodyPr/>
        <a:lstStyle/>
        <a:p>
          <a:endParaRPr lang="en-US"/>
        </a:p>
      </dgm:t>
    </dgm:pt>
    <dgm:pt modelId="{1EEC3816-630E-9848-8006-1C8CF919FB2D}" type="pres">
      <dgm:prSet presAssocID="{AEB07CBA-A40D-BD43-A600-A19691E314F1}" presName="Name0" presStyleCnt="0">
        <dgm:presLayoutVars>
          <dgm:chMax val="1"/>
          <dgm:dir/>
          <dgm:animLvl val="ctr"/>
          <dgm:resizeHandles val="exact"/>
        </dgm:presLayoutVars>
      </dgm:prSet>
      <dgm:spPr/>
    </dgm:pt>
    <dgm:pt modelId="{99ADC621-34C3-444A-8521-FDC9F487A813}" type="pres">
      <dgm:prSet presAssocID="{7213AF60-703F-7E43-BE72-465231BB916C}" presName="centerShape" presStyleLbl="node0" presStyleIdx="0" presStyleCnt="1"/>
      <dgm:spPr/>
    </dgm:pt>
    <dgm:pt modelId="{CA3ED922-D014-164E-90AF-A564CE69182E}" type="pres">
      <dgm:prSet presAssocID="{A87880E1-0AD2-0449-B46E-0E856B907D8F}" presName="parTrans" presStyleLbl="sibTrans2D1" presStyleIdx="0" presStyleCnt="4"/>
      <dgm:spPr/>
    </dgm:pt>
    <dgm:pt modelId="{0110982D-5D68-AD48-89BC-B7868A34E598}" type="pres">
      <dgm:prSet presAssocID="{A87880E1-0AD2-0449-B46E-0E856B907D8F}" presName="connectorText" presStyleLbl="sibTrans2D1" presStyleIdx="0" presStyleCnt="4"/>
      <dgm:spPr/>
    </dgm:pt>
    <dgm:pt modelId="{A2B980BF-6A49-8146-AD46-A95B90ADDBBD}" type="pres">
      <dgm:prSet presAssocID="{301825F9-0510-5749-8F1A-D8A47E5C2A10}" presName="node" presStyleLbl="node1" presStyleIdx="0" presStyleCnt="4">
        <dgm:presLayoutVars>
          <dgm:bulletEnabled val="1"/>
        </dgm:presLayoutVars>
      </dgm:prSet>
      <dgm:spPr/>
    </dgm:pt>
    <dgm:pt modelId="{9028C972-B271-5A41-8133-8F5392A8B067}" type="pres">
      <dgm:prSet presAssocID="{A77B99D6-9985-8A48-A3CD-59C93FBFFFD2}" presName="parTrans" presStyleLbl="sibTrans2D1" presStyleIdx="1" presStyleCnt="4"/>
      <dgm:spPr/>
    </dgm:pt>
    <dgm:pt modelId="{F23083CA-B3E0-EC4E-9733-12DA2E194B35}" type="pres">
      <dgm:prSet presAssocID="{A77B99D6-9985-8A48-A3CD-59C93FBFFFD2}" presName="connectorText" presStyleLbl="sibTrans2D1" presStyleIdx="1" presStyleCnt="4"/>
      <dgm:spPr/>
    </dgm:pt>
    <dgm:pt modelId="{C6EE561C-1D73-6147-98BE-342199563D5C}" type="pres">
      <dgm:prSet presAssocID="{85471EC5-7B33-D44E-8CD0-07F3C7B2B534}" presName="node" presStyleLbl="node1" presStyleIdx="1" presStyleCnt="4">
        <dgm:presLayoutVars>
          <dgm:bulletEnabled val="1"/>
        </dgm:presLayoutVars>
      </dgm:prSet>
      <dgm:spPr/>
    </dgm:pt>
    <dgm:pt modelId="{C4D32A2F-F378-A940-B6D2-9FDA2CA8AD6C}" type="pres">
      <dgm:prSet presAssocID="{68498DBF-EC8F-6443-8942-4F9F4C215DE6}" presName="parTrans" presStyleLbl="sibTrans2D1" presStyleIdx="2" presStyleCnt="4"/>
      <dgm:spPr/>
    </dgm:pt>
    <dgm:pt modelId="{9831DE15-BD9F-E343-8525-6B11448DF9CD}" type="pres">
      <dgm:prSet presAssocID="{68498DBF-EC8F-6443-8942-4F9F4C215DE6}" presName="connectorText" presStyleLbl="sibTrans2D1" presStyleIdx="2" presStyleCnt="4"/>
      <dgm:spPr/>
    </dgm:pt>
    <dgm:pt modelId="{9DAE466A-CA03-8B4B-9EFC-BF9AEA16CF54}" type="pres">
      <dgm:prSet presAssocID="{06834B93-FE49-B54C-8563-BFC4D48BA18B}" presName="node" presStyleLbl="node1" presStyleIdx="2" presStyleCnt="4">
        <dgm:presLayoutVars>
          <dgm:bulletEnabled val="1"/>
        </dgm:presLayoutVars>
      </dgm:prSet>
      <dgm:spPr/>
    </dgm:pt>
    <dgm:pt modelId="{2041AA5F-B73E-D440-BBC1-C9388AA6EB30}" type="pres">
      <dgm:prSet presAssocID="{802A7BED-0F0A-8D4A-941B-03D210DF9D1D}" presName="parTrans" presStyleLbl="sibTrans2D1" presStyleIdx="3" presStyleCnt="4"/>
      <dgm:spPr/>
    </dgm:pt>
    <dgm:pt modelId="{337E82F1-141A-5847-B7FE-8CD1DEEFC316}" type="pres">
      <dgm:prSet presAssocID="{802A7BED-0F0A-8D4A-941B-03D210DF9D1D}" presName="connectorText" presStyleLbl="sibTrans2D1" presStyleIdx="3" presStyleCnt="4"/>
      <dgm:spPr/>
    </dgm:pt>
    <dgm:pt modelId="{09ED2371-E4C8-9A4F-8B84-952B09CC1E9D}" type="pres">
      <dgm:prSet presAssocID="{D43AB1D7-1989-574E-9B48-8C437D26DF95}" presName="node" presStyleLbl="node1" presStyleIdx="3" presStyleCnt="4">
        <dgm:presLayoutVars>
          <dgm:bulletEnabled val="1"/>
        </dgm:presLayoutVars>
      </dgm:prSet>
      <dgm:spPr/>
    </dgm:pt>
  </dgm:ptLst>
  <dgm:cxnLst>
    <dgm:cxn modelId="{1EAA8000-F08C-6B4C-B6F6-F887F930D61F}" type="presOf" srcId="{68498DBF-EC8F-6443-8942-4F9F4C215DE6}" destId="{C4D32A2F-F378-A940-B6D2-9FDA2CA8AD6C}" srcOrd="0" destOrd="0" presId="urn:microsoft.com/office/officeart/2005/8/layout/radial5"/>
    <dgm:cxn modelId="{2B84FA20-61EA-E74F-82A0-81A6DB9FA917}" type="presOf" srcId="{A87880E1-0AD2-0449-B46E-0E856B907D8F}" destId="{CA3ED922-D014-164E-90AF-A564CE69182E}" srcOrd="0" destOrd="0" presId="urn:microsoft.com/office/officeart/2005/8/layout/radial5"/>
    <dgm:cxn modelId="{0CABB626-072D-C648-9B25-EFB26522AC40}" srcId="{7213AF60-703F-7E43-BE72-465231BB916C}" destId="{D43AB1D7-1989-574E-9B48-8C437D26DF95}" srcOrd="3" destOrd="0" parTransId="{802A7BED-0F0A-8D4A-941B-03D210DF9D1D}" sibTransId="{82F33237-C43B-DC40-866A-4DFFF2F44A3B}"/>
    <dgm:cxn modelId="{C74EED40-603A-B348-BF16-A1A11AF765F3}" srcId="{7213AF60-703F-7E43-BE72-465231BB916C}" destId="{06834B93-FE49-B54C-8563-BFC4D48BA18B}" srcOrd="2" destOrd="0" parTransId="{68498DBF-EC8F-6443-8942-4F9F4C215DE6}" sibTransId="{DF829B90-20F8-0F4A-B486-33DD2A45FEF7}"/>
    <dgm:cxn modelId="{6177ED40-458A-234B-B0E8-3395D2C3783A}" type="presOf" srcId="{A77B99D6-9985-8A48-A3CD-59C93FBFFFD2}" destId="{9028C972-B271-5A41-8133-8F5392A8B067}" srcOrd="0" destOrd="0" presId="urn:microsoft.com/office/officeart/2005/8/layout/radial5"/>
    <dgm:cxn modelId="{941B2257-013A-2D4E-8AFC-0D63AB0CCC04}" type="presOf" srcId="{06834B93-FE49-B54C-8563-BFC4D48BA18B}" destId="{9DAE466A-CA03-8B4B-9EFC-BF9AEA16CF54}" srcOrd="0" destOrd="0" presId="urn:microsoft.com/office/officeart/2005/8/layout/radial5"/>
    <dgm:cxn modelId="{E5645858-1466-284F-B709-9A997A84718E}" srcId="{7213AF60-703F-7E43-BE72-465231BB916C}" destId="{85471EC5-7B33-D44E-8CD0-07F3C7B2B534}" srcOrd="1" destOrd="0" parTransId="{A77B99D6-9985-8A48-A3CD-59C93FBFFFD2}" sibTransId="{8DC7AD61-42FA-4D43-A7D2-A1E42C409863}"/>
    <dgm:cxn modelId="{74F8425E-A4C9-E647-A5BE-709186E2F625}" type="presOf" srcId="{AEB07CBA-A40D-BD43-A600-A19691E314F1}" destId="{1EEC3816-630E-9848-8006-1C8CF919FB2D}" srcOrd="0" destOrd="0" presId="urn:microsoft.com/office/officeart/2005/8/layout/radial5"/>
    <dgm:cxn modelId="{94DDAB60-3353-6247-94BC-B86CF9E98872}" type="presOf" srcId="{A77B99D6-9985-8A48-A3CD-59C93FBFFFD2}" destId="{F23083CA-B3E0-EC4E-9733-12DA2E194B35}" srcOrd="1" destOrd="0" presId="urn:microsoft.com/office/officeart/2005/8/layout/radial5"/>
    <dgm:cxn modelId="{9446EB87-7C6E-2D49-BE08-6DDFE21AC1E6}" type="presOf" srcId="{A87880E1-0AD2-0449-B46E-0E856B907D8F}" destId="{0110982D-5D68-AD48-89BC-B7868A34E598}" srcOrd="1" destOrd="0" presId="urn:microsoft.com/office/officeart/2005/8/layout/radial5"/>
    <dgm:cxn modelId="{9C7D648E-959F-1840-A04A-EB58554745AD}" type="presOf" srcId="{301825F9-0510-5749-8F1A-D8A47E5C2A10}" destId="{A2B980BF-6A49-8146-AD46-A95B90ADDBBD}" srcOrd="0" destOrd="0" presId="urn:microsoft.com/office/officeart/2005/8/layout/radial5"/>
    <dgm:cxn modelId="{A48E5898-B029-2A4B-8A3F-D23B515E96D7}" type="presOf" srcId="{7213AF60-703F-7E43-BE72-465231BB916C}" destId="{99ADC621-34C3-444A-8521-FDC9F487A813}" srcOrd="0" destOrd="0" presId="urn:microsoft.com/office/officeart/2005/8/layout/radial5"/>
    <dgm:cxn modelId="{412C7A98-768E-1348-AF94-005AB460D4D6}" srcId="{AEB07CBA-A40D-BD43-A600-A19691E314F1}" destId="{7213AF60-703F-7E43-BE72-465231BB916C}" srcOrd="0" destOrd="0" parTransId="{A23BE713-C7BA-C047-AE9F-49C03F5D4321}" sibTransId="{A43553CA-95F4-0F49-9B9B-EE7D6EE6E74B}"/>
    <dgm:cxn modelId="{3D5856A8-F4FB-FD4C-A7EF-0C3FF1213EA4}" type="presOf" srcId="{85471EC5-7B33-D44E-8CD0-07F3C7B2B534}" destId="{C6EE561C-1D73-6147-98BE-342199563D5C}" srcOrd="0" destOrd="0" presId="urn:microsoft.com/office/officeart/2005/8/layout/radial5"/>
    <dgm:cxn modelId="{39BC6ED9-9C42-A940-9E73-C78B49FC4582}" srcId="{7213AF60-703F-7E43-BE72-465231BB916C}" destId="{301825F9-0510-5749-8F1A-D8A47E5C2A10}" srcOrd="0" destOrd="0" parTransId="{A87880E1-0AD2-0449-B46E-0E856B907D8F}" sibTransId="{B73EB2CD-5E30-5A43-B1DB-5D517F35E3FC}"/>
    <dgm:cxn modelId="{3EA810DB-FE94-5742-AB47-7536459B8219}" type="presOf" srcId="{802A7BED-0F0A-8D4A-941B-03D210DF9D1D}" destId="{2041AA5F-B73E-D440-BBC1-C9388AA6EB30}" srcOrd="0" destOrd="0" presId="urn:microsoft.com/office/officeart/2005/8/layout/radial5"/>
    <dgm:cxn modelId="{97613AE0-B2FD-3244-9EF8-2F250128621F}" type="presOf" srcId="{68498DBF-EC8F-6443-8942-4F9F4C215DE6}" destId="{9831DE15-BD9F-E343-8525-6B11448DF9CD}" srcOrd="1" destOrd="0" presId="urn:microsoft.com/office/officeart/2005/8/layout/radial5"/>
    <dgm:cxn modelId="{FE8F37E8-D07B-2449-B477-890DA8A14882}" type="presOf" srcId="{802A7BED-0F0A-8D4A-941B-03D210DF9D1D}" destId="{337E82F1-141A-5847-B7FE-8CD1DEEFC316}" srcOrd="1" destOrd="0" presId="urn:microsoft.com/office/officeart/2005/8/layout/radial5"/>
    <dgm:cxn modelId="{4113F2FC-DF5B-AF41-926B-3696539C67C6}" type="presOf" srcId="{D43AB1D7-1989-574E-9B48-8C437D26DF95}" destId="{09ED2371-E4C8-9A4F-8B84-952B09CC1E9D}" srcOrd="0" destOrd="0" presId="urn:microsoft.com/office/officeart/2005/8/layout/radial5"/>
    <dgm:cxn modelId="{6F6B461F-56A6-3D4D-A8E3-A8B32A02E8A7}" type="presParOf" srcId="{1EEC3816-630E-9848-8006-1C8CF919FB2D}" destId="{99ADC621-34C3-444A-8521-FDC9F487A813}" srcOrd="0" destOrd="0" presId="urn:microsoft.com/office/officeart/2005/8/layout/radial5"/>
    <dgm:cxn modelId="{F3E6BD06-2395-4D40-82AA-34992F935770}" type="presParOf" srcId="{1EEC3816-630E-9848-8006-1C8CF919FB2D}" destId="{CA3ED922-D014-164E-90AF-A564CE69182E}" srcOrd="1" destOrd="0" presId="urn:microsoft.com/office/officeart/2005/8/layout/radial5"/>
    <dgm:cxn modelId="{C69E25F5-9D38-6F41-9D80-2AE08C21B7DD}" type="presParOf" srcId="{CA3ED922-D014-164E-90AF-A564CE69182E}" destId="{0110982D-5D68-AD48-89BC-B7868A34E598}" srcOrd="0" destOrd="0" presId="urn:microsoft.com/office/officeart/2005/8/layout/radial5"/>
    <dgm:cxn modelId="{3FF69838-5888-C64D-861A-6E6A2C36E1B7}" type="presParOf" srcId="{1EEC3816-630E-9848-8006-1C8CF919FB2D}" destId="{A2B980BF-6A49-8146-AD46-A95B90ADDBBD}" srcOrd="2" destOrd="0" presId="urn:microsoft.com/office/officeart/2005/8/layout/radial5"/>
    <dgm:cxn modelId="{AFDBCA08-CFA1-CA4D-855C-C86EE174F2DB}" type="presParOf" srcId="{1EEC3816-630E-9848-8006-1C8CF919FB2D}" destId="{9028C972-B271-5A41-8133-8F5392A8B067}" srcOrd="3" destOrd="0" presId="urn:microsoft.com/office/officeart/2005/8/layout/radial5"/>
    <dgm:cxn modelId="{15B9A3B1-B656-DB4D-AD5E-30BAEB8AF0F0}" type="presParOf" srcId="{9028C972-B271-5A41-8133-8F5392A8B067}" destId="{F23083CA-B3E0-EC4E-9733-12DA2E194B35}" srcOrd="0" destOrd="0" presId="urn:microsoft.com/office/officeart/2005/8/layout/radial5"/>
    <dgm:cxn modelId="{D99C9E6D-6F77-1E49-B8B0-CC5BAE3F98CC}" type="presParOf" srcId="{1EEC3816-630E-9848-8006-1C8CF919FB2D}" destId="{C6EE561C-1D73-6147-98BE-342199563D5C}" srcOrd="4" destOrd="0" presId="urn:microsoft.com/office/officeart/2005/8/layout/radial5"/>
    <dgm:cxn modelId="{586F70C8-5F2D-514D-86AD-1CB079C9ABB9}" type="presParOf" srcId="{1EEC3816-630E-9848-8006-1C8CF919FB2D}" destId="{C4D32A2F-F378-A940-B6D2-9FDA2CA8AD6C}" srcOrd="5" destOrd="0" presId="urn:microsoft.com/office/officeart/2005/8/layout/radial5"/>
    <dgm:cxn modelId="{56509A0D-BCD0-454C-B3F2-6C8FEA847133}" type="presParOf" srcId="{C4D32A2F-F378-A940-B6D2-9FDA2CA8AD6C}" destId="{9831DE15-BD9F-E343-8525-6B11448DF9CD}" srcOrd="0" destOrd="0" presId="urn:microsoft.com/office/officeart/2005/8/layout/radial5"/>
    <dgm:cxn modelId="{A343DDB1-8CC1-7D41-9D87-03208EAE13DA}" type="presParOf" srcId="{1EEC3816-630E-9848-8006-1C8CF919FB2D}" destId="{9DAE466A-CA03-8B4B-9EFC-BF9AEA16CF54}" srcOrd="6" destOrd="0" presId="urn:microsoft.com/office/officeart/2005/8/layout/radial5"/>
    <dgm:cxn modelId="{B973F4FD-B56A-A348-BCAC-27ABBBB7427D}" type="presParOf" srcId="{1EEC3816-630E-9848-8006-1C8CF919FB2D}" destId="{2041AA5F-B73E-D440-BBC1-C9388AA6EB30}" srcOrd="7" destOrd="0" presId="urn:microsoft.com/office/officeart/2005/8/layout/radial5"/>
    <dgm:cxn modelId="{8C0C9F9F-B8A4-044D-9328-D04A5064618C}" type="presParOf" srcId="{2041AA5F-B73E-D440-BBC1-C9388AA6EB30}" destId="{337E82F1-141A-5847-B7FE-8CD1DEEFC316}" srcOrd="0" destOrd="0" presId="urn:microsoft.com/office/officeart/2005/8/layout/radial5"/>
    <dgm:cxn modelId="{9990987C-225D-CF4F-B449-973E9A745933}" type="presParOf" srcId="{1EEC3816-630E-9848-8006-1C8CF919FB2D}" destId="{09ED2371-E4C8-9A4F-8B84-952B09CC1E9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B07CBA-A40D-BD43-A600-A19691E314F1}"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7213AF60-703F-7E43-BE72-465231BB916C}">
      <dgm:prSet phldrT="[Text]"/>
      <dgm:spPr>
        <a:solidFill>
          <a:schemeClr val="accent5">
            <a:lumMod val="75000"/>
          </a:schemeClr>
        </a:solidFill>
      </dgm:spPr>
      <dgm:t>
        <a:bodyPr/>
        <a:lstStyle/>
        <a:p>
          <a:r>
            <a:rPr lang="en-US" dirty="0"/>
            <a:t>EcoMUVE</a:t>
          </a:r>
        </a:p>
      </dgm:t>
    </dgm:pt>
    <dgm:pt modelId="{A23BE713-C7BA-C047-AE9F-49C03F5D4321}" type="parTrans" cxnId="{412C7A98-768E-1348-AF94-005AB460D4D6}">
      <dgm:prSet/>
      <dgm:spPr/>
      <dgm:t>
        <a:bodyPr/>
        <a:lstStyle/>
        <a:p>
          <a:endParaRPr lang="en-US"/>
        </a:p>
      </dgm:t>
    </dgm:pt>
    <dgm:pt modelId="{A43553CA-95F4-0F49-9B9B-EE7D6EE6E74B}" type="sibTrans" cxnId="{412C7A98-768E-1348-AF94-005AB460D4D6}">
      <dgm:prSet/>
      <dgm:spPr/>
      <dgm:t>
        <a:bodyPr/>
        <a:lstStyle/>
        <a:p>
          <a:endParaRPr lang="en-US"/>
        </a:p>
      </dgm:t>
    </dgm:pt>
    <dgm:pt modelId="{301825F9-0510-5749-8F1A-D8A47E5C2A10}">
      <dgm:prSet phldrT="[Text]"/>
      <dgm:spPr/>
      <dgm:t>
        <a:bodyPr/>
        <a:lstStyle/>
        <a:p>
          <a:r>
            <a:rPr lang="en-US" dirty="0"/>
            <a:t>Bird Watchers</a:t>
          </a:r>
        </a:p>
      </dgm:t>
    </dgm:pt>
    <dgm:pt modelId="{A87880E1-0AD2-0449-B46E-0E856B907D8F}" type="parTrans" cxnId="{39BC6ED9-9C42-A940-9E73-C78B49FC4582}">
      <dgm:prSet/>
      <dgm:spPr/>
      <dgm:t>
        <a:bodyPr/>
        <a:lstStyle/>
        <a:p>
          <a:endParaRPr lang="en-US" dirty="0"/>
        </a:p>
      </dgm:t>
    </dgm:pt>
    <dgm:pt modelId="{B73EB2CD-5E30-5A43-B1DB-5D517F35E3FC}" type="sibTrans" cxnId="{39BC6ED9-9C42-A940-9E73-C78B49FC4582}">
      <dgm:prSet/>
      <dgm:spPr/>
      <dgm:t>
        <a:bodyPr/>
        <a:lstStyle/>
        <a:p>
          <a:endParaRPr lang="en-US"/>
        </a:p>
      </dgm:t>
    </dgm:pt>
    <dgm:pt modelId="{85471EC5-7B33-D44E-8CD0-07F3C7B2B534}">
      <dgm:prSet phldrT="[Text]"/>
      <dgm:spPr/>
      <dgm:t>
        <a:bodyPr/>
        <a:lstStyle/>
        <a:p>
          <a:r>
            <a:rPr lang="en-US" dirty="0"/>
            <a:t>Botanists</a:t>
          </a:r>
        </a:p>
      </dgm:t>
    </dgm:pt>
    <dgm:pt modelId="{A77B99D6-9985-8A48-A3CD-59C93FBFFFD2}" type="parTrans" cxnId="{E5645858-1466-284F-B709-9A997A84718E}">
      <dgm:prSet/>
      <dgm:spPr/>
      <dgm:t>
        <a:bodyPr/>
        <a:lstStyle/>
        <a:p>
          <a:endParaRPr lang="en-US" dirty="0"/>
        </a:p>
      </dgm:t>
    </dgm:pt>
    <dgm:pt modelId="{8DC7AD61-42FA-4D43-A7D2-A1E42C409863}" type="sibTrans" cxnId="{E5645858-1466-284F-B709-9A997A84718E}">
      <dgm:prSet/>
      <dgm:spPr/>
      <dgm:t>
        <a:bodyPr/>
        <a:lstStyle/>
        <a:p>
          <a:endParaRPr lang="en-US"/>
        </a:p>
      </dgm:t>
    </dgm:pt>
    <dgm:pt modelId="{06834B93-FE49-B54C-8563-BFC4D48BA18B}">
      <dgm:prSet phldrT="[Text]"/>
      <dgm:spPr/>
      <dgm:t>
        <a:bodyPr/>
        <a:lstStyle/>
        <a:p>
          <a:r>
            <a:rPr lang="en-US" dirty="0"/>
            <a:t>Health Advocates</a:t>
          </a:r>
        </a:p>
      </dgm:t>
    </dgm:pt>
    <dgm:pt modelId="{68498DBF-EC8F-6443-8942-4F9F4C215DE6}" type="parTrans" cxnId="{C74EED40-603A-B348-BF16-A1A11AF765F3}">
      <dgm:prSet/>
      <dgm:spPr/>
      <dgm:t>
        <a:bodyPr/>
        <a:lstStyle/>
        <a:p>
          <a:endParaRPr lang="en-US" dirty="0"/>
        </a:p>
      </dgm:t>
    </dgm:pt>
    <dgm:pt modelId="{DF829B90-20F8-0F4A-B486-33DD2A45FEF7}" type="sibTrans" cxnId="{C74EED40-603A-B348-BF16-A1A11AF765F3}">
      <dgm:prSet/>
      <dgm:spPr/>
      <dgm:t>
        <a:bodyPr/>
        <a:lstStyle/>
        <a:p>
          <a:endParaRPr lang="en-US"/>
        </a:p>
      </dgm:t>
    </dgm:pt>
    <dgm:pt modelId="{D43AB1D7-1989-574E-9B48-8C437D26DF95}">
      <dgm:prSet phldrT="[Text]"/>
      <dgm:spPr/>
      <dgm:t>
        <a:bodyPr/>
        <a:lstStyle/>
        <a:p>
          <a:r>
            <a:rPr lang="en-US" dirty="0"/>
            <a:t>Population Specialists</a:t>
          </a:r>
        </a:p>
      </dgm:t>
    </dgm:pt>
    <dgm:pt modelId="{802A7BED-0F0A-8D4A-941B-03D210DF9D1D}" type="parTrans" cxnId="{0CABB626-072D-C648-9B25-EFB26522AC40}">
      <dgm:prSet/>
      <dgm:spPr/>
      <dgm:t>
        <a:bodyPr/>
        <a:lstStyle/>
        <a:p>
          <a:endParaRPr lang="en-US" dirty="0"/>
        </a:p>
      </dgm:t>
    </dgm:pt>
    <dgm:pt modelId="{82F33237-C43B-DC40-866A-4DFFF2F44A3B}" type="sibTrans" cxnId="{0CABB626-072D-C648-9B25-EFB26522AC40}">
      <dgm:prSet/>
      <dgm:spPr/>
      <dgm:t>
        <a:bodyPr/>
        <a:lstStyle/>
        <a:p>
          <a:endParaRPr lang="en-US"/>
        </a:p>
      </dgm:t>
    </dgm:pt>
    <dgm:pt modelId="{1EEC3816-630E-9848-8006-1C8CF919FB2D}" type="pres">
      <dgm:prSet presAssocID="{AEB07CBA-A40D-BD43-A600-A19691E314F1}" presName="Name0" presStyleCnt="0">
        <dgm:presLayoutVars>
          <dgm:chMax val="1"/>
          <dgm:dir/>
          <dgm:animLvl val="ctr"/>
          <dgm:resizeHandles val="exact"/>
        </dgm:presLayoutVars>
      </dgm:prSet>
      <dgm:spPr/>
    </dgm:pt>
    <dgm:pt modelId="{99ADC621-34C3-444A-8521-FDC9F487A813}" type="pres">
      <dgm:prSet presAssocID="{7213AF60-703F-7E43-BE72-465231BB916C}" presName="centerShape" presStyleLbl="node0" presStyleIdx="0" presStyleCnt="1"/>
      <dgm:spPr/>
    </dgm:pt>
    <dgm:pt modelId="{CA3ED922-D014-164E-90AF-A564CE69182E}" type="pres">
      <dgm:prSet presAssocID="{A87880E1-0AD2-0449-B46E-0E856B907D8F}" presName="parTrans" presStyleLbl="sibTrans2D1" presStyleIdx="0" presStyleCnt="4"/>
      <dgm:spPr/>
    </dgm:pt>
    <dgm:pt modelId="{0110982D-5D68-AD48-89BC-B7868A34E598}" type="pres">
      <dgm:prSet presAssocID="{A87880E1-0AD2-0449-B46E-0E856B907D8F}" presName="connectorText" presStyleLbl="sibTrans2D1" presStyleIdx="0" presStyleCnt="4"/>
      <dgm:spPr/>
    </dgm:pt>
    <dgm:pt modelId="{A2B980BF-6A49-8146-AD46-A95B90ADDBBD}" type="pres">
      <dgm:prSet presAssocID="{301825F9-0510-5749-8F1A-D8A47E5C2A10}" presName="node" presStyleLbl="node1" presStyleIdx="0" presStyleCnt="4">
        <dgm:presLayoutVars>
          <dgm:bulletEnabled val="1"/>
        </dgm:presLayoutVars>
      </dgm:prSet>
      <dgm:spPr/>
    </dgm:pt>
    <dgm:pt modelId="{9028C972-B271-5A41-8133-8F5392A8B067}" type="pres">
      <dgm:prSet presAssocID="{A77B99D6-9985-8A48-A3CD-59C93FBFFFD2}" presName="parTrans" presStyleLbl="sibTrans2D1" presStyleIdx="1" presStyleCnt="4"/>
      <dgm:spPr/>
    </dgm:pt>
    <dgm:pt modelId="{F23083CA-B3E0-EC4E-9733-12DA2E194B35}" type="pres">
      <dgm:prSet presAssocID="{A77B99D6-9985-8A48-A3CD-59C93FBFFFD2}" presName="connectorText" presStyleLbl="sibTrans2D1" presStyleIdx="1" presStyleCnt="4"/>
      <dgm:spPr/>
    </dgm:pt>
    <dgm:pt modelId="{C6EE561C-1D73-6147-98BE-342199563D5C}" type="pres">
      <dgm:prSet presAssocID="{85471EC5-7B33-D44E-8CD0-07F3C7B2B534}" presName="node" presStyleLbl="node1" presStyleIdx="1" presStyleCnt="4">
        <dgm:presLayoutVars>
          <dgm:bulletEnabled val="1"/>
        </dgm:presLayoutVars>
      </dgm:prSet>
      <dgm:spPr/>
    </dgm:pt>
    <dgm:pt modelId="{C4D32A2F-F378-A940-B6D2-9FDA2CA8AD6C}" type="pres">
      <dgm:prSet presAssocID="{68498DBF-EC8F-6443-8942-4F9F4C215DE6}" presName="parTrans" presStyleLbl="sibTrans2D1" presStyleIdx="2" presStyleCnt="4"/>
      <dgm:spPr/>
    </dgm:pt>
    <dgm:pt modelId="{9831DE15-BD9F-E343-8525-6B11448DF9CD}" type="pres">
      <dgm:prSet presAssocID="{68498DBF-EC8F-6443-8942-4F9F4C215DE6}" presName="connectorText" presStyleLbl="sibTrans2D1" presStyleIdx="2" presStyleCnt="4"/>
      <dgm:spPr/>
    </dgm:pt>
    <dgm:pt modelId="{9DAE466A-CA03-8B4B-9EFC-BF9AEA16CF54}" type="pres">
      <dgm:prSet presAssocID="{06834B93-FE49-B54C-8563-BFC4D48BA18B}" presName="node" presStyleLbl="node1" presStyleIdx="2" presStyleCnt="4">
        <dgm:presLayoutVars>
          <dgm:bulletEnabled val="1"/>
        </dgm:presLayoutVars>
      </dgm:prSet>
      <dgm:spPr/>
    </dgm:pt>
    <dgm:pt modelId="{2041AA5F-B73E-D440-BBC1-C9388AA6EB30}" type="pres">
      <dgm:prSet presAssocID="{802A7BED-0F0A-8D4A-941B-03D210DF9D1D}" presName="parTrans" presStyleLbl="sibTrans2D1" presStyleIdx="3" presStyleCnt="4"/>
      <dgm:spPr/>
    </dgm:pt>
    <dgm:pt modelId="{337E82F1-141A-5847-B7FE-8CD1DEEFC316}" type="pres">
      <dgm:prSet presAssocID="{802A7BED-0F0A-8D4A-941B-03D210DF9D1D}" presName="connectorText" presStyleLbl="sibTrans2D1" presStyleIdx="3" presStyleCnt="4"/>
      <dgm:spPr/>
    </dgm:pt>
    <dgm:pt modelId="{09ED2371-E4C8-9A4F-8B84-952B09CC1E9D}" type="pres">
      <dgm:prSet presAssocID="{D43AB1D7-1989-574E-9B48-8C437D26DF95}" presName="node" presStyleLbl="node1" presStyleIdx="3" presStyleCnt="4">
        <dgm:presLayoutVars>
          <dgm:bulletEnabled val="1"/>
        </dgm:presLayoutVars>
      </dgm:prSet>
      <dgm:spPr/>
    </dgm:pt>
  </dgm:ptLst>
  <dgm:cxnLst>
    <dgm:cxn modelId="{1EAA8000-F08C-6B4C-B6F6-F887F930D61F}" type="presOf" srcId="{68498DBF-EC8F-6443-8942-4F9F4C215DE6}" destId="{C4D32A2F-F378-A940-B6D2-9FDA2CA8AD6C}" srcOrd="0" destOrd="0" presId="urn:microsoft.com/office/officeart/2005/8/layout/radial5"/>
    <dgm:cxn modelId="{DC13491A-F966-874D-944B-E18169FDFC55}" type="presOf" srcId="{A77B99D6-9985-8A48-A3CD-59C93FBFFFD2}" destId="{F23083CA-B3E0-EC4E-9733-12DA2E194B35}" srcOrd="1" destOrd="0" presId="urn:microsoft.com/office/officeart/2005/8/layout/radial5"/>
    <dgm:cxn modelId="{2B84FA20-61EA-E74F-82A0-81A6DB9FA917}" type="presOf" srcId="{A87880E1-0AD2-0449-B46E-0E856B907D8F}" destId="{CA3ED922-D014-164E-90AF-A564CE69182E}" srcOrd="0" destOrd="0" presId="urn:microsoft.com/office/officeart/2005/8/layout/radial5"/>
    <dgm:cxn modelId="{0CABB626-072D-C648-9B25-EFB26522AC40}" srcId="{7213AF60-703F-7E43-BE72-465231BB916C}" destId="{D43AB1D7-1989-574E-9B48-8C437D26DF95}" srcOrd="3" destOrd="0" parTransId="{802A7BED-0F0A-8D4A-941B-03D210DF9D1D}" sibTransId="{82F33237-C43B-DC40-866A-4DFFF2F44A3B}"/>
    <dgm:cxn modelId="{C74EED40-603A-B348-BF16-A1A11AF765F3}" srcId="{7213AF60-703F-7E43-BE72-465231BB916C}" destId="{06834B93-FE49-B54C-8563-BFC4D48BA18B}" srcOrd="2" destOrd="0" parTransId="{68498DBF-EC8F-6443-8942-4F9F4C215DE6}" sibTransId="{DF829B90-20F8-0F4A-B486-33DD2A45FEF7}"/>
    <dgm:cxn modelId="{6177ED40-458A-234B-B0E8-3395D2C3783A}" type="presOf" srcId="{A77B99D6-9985-8A48-A3CD-59C93FBFFFD2}" destId="{9028C972-B271-5A41-8133-8F5392A8B067}" srcOrd="0" destOrd="0" presId="urn:microsoft.com/office/officeart/2005/8/layout/radial5"/>
    <dgm:cxn modelId="{941B2257-013A-2D4E-8AFC-0D63AB0CCC04}" type="presOf" srcId="{06834B93-FE49-B54C-8563-BFC4D48BA18B}" destId="{9DAE466A-CA03-8B4B-9EFC-BF9AEA16CF54}" srcOrd="0" destOrd="0" presId="urn:microsoft.com/office/officeart/2005/8/layout/radial5"/>
    <dgm:cxn modelId="{E5645858-1466-284F-B709-9A997A84718E}" srcId="{7213AF60-703F-7E43-BE72-465231BB916C}" destId="{85471EC5-7B33-D44E-8CD0-07F3C7B2B534}" srcOrd="1" destOrd="0" parTransId="{A77B99D6-9985-8A48-A3CD-59C93FBFFFD2}" sibTransId="{8DC7AD61-42FA-4D43-A7D2-A1E42C409863}"/>
    <dgm:cxn modelId="{74F8425E-A4C9-E647-A5BE-709186E2F625}" type="presOf" srcId="{AEB07CBA-A40D-BD43-A600-A19691E314F1}" destId="{1EEC3816-630E-9848-8006-1C8CF919FB2D}" srcOrd="0" destOrd="0" presId="urn:microsoft.com/office/officeart/2005/8/layout/radial5"/>
    <dgm:cxn modelId="{071A0D6F-227D-4249-BF8A-A2CA74D6DADD}" type="presOf" srcId="{68498DBF-EC8F-6443-8942-4F9F4C215DE6}" destId="{9831DE15-BD9F-E343-8525-6B11448DF9CD}" srcOrd="1" destOrd="0" presId="urn:microsoft.com/office/officeart/2005/8/layout/radial5"/>
    <dgm:cxn modelId="{9C7D648E-959F-1840-A04A-EB58554745AD}" type="presOf" srcId="{301825F9-0510-5749-8F1A-D8A47E5C2A10}" destId="{A2B980BF-6A49-8146-AD46-A95B90ADDBBD}" srcOrd="0" destOrd="0" presId="urn:microsoft.com/office/officeart/2005/8/layout/radial5"/>
    <dgm:cxn modelId="{13D77090-E83B-F04C-A3AA-D9728710EF9E}" type="presOf" srcId="{802A7BED-0F0A-8D4A-941B-03D210DF9D1D}" destId="{337E82F1-141A-5847-B7FE-8CD1DEEFC316}" srcOrd="1" destOrd="0" presId="urn:microsoft.com/office/officeart/2005/8/layout/radial5"/>
    <dgm:cxn modelId="{A48E5898-B029-2A4B-8A3F-D23B515E96D7}" type="presOf" srcId="{7213AF60-703F-7E43-BE72-465231BB916C}" destId="{99ADC621-34C3-444A-8521-FDC9F487A813}" srcOrd="0" destOrd="0" presId="urn:microsoft.com/office/officeart/2005/8/layout/radial5"/>
    <dgm:cxn modelId="{412C7A98-768E-1348-AF94-005AB460D4D6}" srcId="{AEB07CBA-A40D-BD43-A600-A19691E314F1}" destId="{7213AF60-703F-7E43-BE72-465231BB916C}" srcOrd="0" destOrd="0" parTransId="{A23BE713-C7BA-C047-AE9F-49C03F5D4321}" sibTransId="{A43553CA-95F4-0F49-9B9B-EE7D6EE6E74B}"/>
    <dgm:cxn modelId="{3D5856A8-F4FB-FD4C-A7EF-0C3FF1213EA4}" type="presOf" srcId="{85471EC5-7B33-D44E-8CD0-07F3C7B2B534}" destId="{C6EE561C-1D73-6147-98BE-342199563D5C}" srcOrd="0" destOrd="0" presId="urn:microsoft.com/office/officeart/2005/8/layout/radial5"/>
    <dgm:cxn modelId="{BE9CCBA9-4624-1C4B-B19C-1493CBD8A850}" type="presOf" srcId="{A87880E1-0AD2-0449-B46E-0E856B907D8F}" destId="{0110982D-5D68-AD48-89BC-B7868A34E598}" srcOrd="1" destOrd="0" presId="urn:microsoft.com/office/officeart/2005/8/layout/radial5"/>
    <dgm:cxn modelId="{39BC6ED9-9C42-A940-9E73-C78B49FC4582}" srcId="{7213AF60-703F-7E43-BE72-465231BB916C}" destId="{301825F9-0510-5749-8F1A-D8A47E5C2A10}" srcOrd="0" destOrd="0" parTransId="{A87880E1-0AD2-0449-B46E-0E856B907D8F}" sibTransId="{B73EB2CD-5E30-5A43-B1DB-5D517F35E3FC}"/>
    <dgm:cxn modelId="{3EA810DB-FE94-5742-AB47-7536459B8219}" type="presOf" srcId="{802A7BED-0F0A-8D4A-941B-03D210DF9D1D}" destId="{2041AA5F-B73E-D440-BBC1-C9388AA6EB30}" srcOrd="0" destOrd="0" presId="urn:microsoft.com/office/officeart/2005/8/layout/radial5"/>
    <dgm:cxn modelId="{4113F2FC-DF5B-AF41-926B-3696539C67C6}" type="presOf" srcId="{D43AB1D7-1989-574E-9B48-8C437D26DF95}" destId="{09ED2371-E4C8-9A4F-8B84-952B09CC1E9D}" srcOrd="0" destOrd="0" presId="urn:microsoft.com/office/officeart/2005/8/layout/radial5"/>
    <dgm:cxn modelId="{6F6B461F-56A6-3D4D-A8E3-A8B32A02E8A7}" type="presParOf" srcId="{1EEC3816-630E-9848-8006-1C8CF919FB2D}" destId="{99ADC621-34C3-444A-8521-FDC9F487A813}" srcOrd="0" destOrd="0" presId="urn:microsoft.com/office/officeart/2005/8/layout/radial5"/>
    <dgm:cxn modelId="{F3E6BD06-2395-4D40-82AA-34992F935770}" type="presParOf" srcId="{1EEC3816-630E-9848-8006-1C8CF919FB2D}" destId="{CA3ED922-D014-164E-90AF-A564CE69182E}" srcOrd="1" destOrd="0" presId="urn:microsoft.com/office/officeart/2005/8/layout/radial5"/>
    <dgm:cxn modelId="{E442FA93-92A6-A547-97CC-07B735B703FC}" type="presParOf" srcId="{CA3ED922-D014-164E-90AF-A564CE69182E}" destId="{0110982D-5D68-AD48-89BC-B7868A34E598}" srcOrd="0" destOrd="0" presId="urn:microsoft.com/office/officeart/2005/8/layout/radial5"/>
    <dgm:cxn modelId="{3FF69838-5888-C64D-861A-6E6A2C36E1B7}" type="presParOf" srcId="{1EEC3816-630E-9848-8006-1C8CF919FB2D}" destId="{A2B980BF-6A49-8146-AD46-A95B90ADDBBD}" srcOrd="2" destOrd="0" presId="urn:microsoft.com/office/officeart/2005/8/layout/radial5"/>
    <dgm:cxn modelId="{AFDBCA08-CFA1-CA4D-855C-C86EE174F2DB}" type="presParOf" srcId="{1EEC3816-630E-9848-8006-1C8CF919FB2D}" destId="{9028C972-B271-5A41-8133-8F5392A8B067}" srcOrd="3" destOrd="0" presId="urn:microsoft.com/office/officeart/2005/8/layout/radial5"/>
    <dgm:cxn modelId="{952C8F33-D577-FF46-B9EC-A36267B7B96F}" type="presParOf" srcId="{9028C972-B271-5A41-8133-8F5392A8B067}" destId="{F23083CA-B3E0-EC4E-9733-12DA2E194B35}" srcOrd="0" destOrd="0" presId="urn:microsoft.com/office/officeart/2005/8/layout/radial5"/>
    <dgm:cxn modelId="{D99C9E6D-6F77-1E49-B8B0-CC5BAE3F98CC}" type="presParOf" srcId="{1EEC3816-630E-9848-8006-1C8CF919FB2D}" destId="{C6EE561C-1D73-6147-98BE-342199563D5C}" srcOrd="4" destOrd="0" presId="urn:microsoft.com/office/officeart/2005/8/layout/radial5"/>
    <dgm:cxn modelId="{586F70C8-5F2D-514D-86AD-1CB079C9ABB9}" type="presParOf" srcId="{1EEC3816-630E-9848-8006-1C8CF919FB2D}" destId="{C4D32A2F-F378-A940-B6D2-9FDA2CA8AD6C}" srcOrd="5" destOrd="0" presId="urn:microsoft.com/office/officeart/2005/8/layout/radial5"/>
    <dgm:cxn modelId="{356297C4-AE3C-8E4C-B5AE-F540E60278C1}" type="presParOf" srcId="{C4D32A2F-F378-A940-B6D2-9FDA2CA8AD6C}" destId="{9831DE15-BD9F-E343-8525-6B11448DF9CD}" srcOrd="0" destOrd="0" presId="urn:microsoft.com/office/officeart/2005/8/layout/radial5"/>
    <dgm:cxn modelId="{A343DDB1-8CC1-7D41-9D87-03208EAE13DA}" type="presParOf" srcId="{1EEC3816-630E-9848-8006-1C8CF919FB2D}" destId="{9DAE466A-CA03-8B4B-9EFC-BF9AEA16CF54}" srcOrd="6" destOrd="0" presId="urn:microsoft.com/office/officeart/2005/8/layout/radial5"/>
    <dgm:cxn modelId="{B973F4FD-B56A-A348-BCAC-27ABBBB7427D}" type="presParOf" srcId="{1EEC3816-630E-9848-8006-1C8CF919FB2D}" destId="{2041AA5F-B73E-D440-BBC1-C9388AA6EB30}" srcOrd="7" destOrd="0" presId="urn:microsoft.com/office/officeart/2005/8/layout/radial5"/>
    <dgm:cxn modelId="{8F98F137-8F61-7E42-A998-3BD8CE0B8277}" type="presParOf" srcId="{2041AA5F-B73E-D440-BBC1-C9388AA6EB30}" destId="{337E82F1-141A-5847-B7FE-8CD1DEEFC316}" srcOrd="0" destOrd="0" presId="urn:microsoft.com/office/officeart/2005/8/layout/radial5"/>
    <dgm:cxn modelId="{9990987C-225D-CF4F-B449-973E9A745933}" type="presParOf" srcId="{1EEC3816-630E-9848-8006-1C8CF919FB2D}" destId="{09ED2371-E4C8-9A4F-8B84-952B09CC1E9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B07CBA-A40D-BD43-A600-A19691E314F1}"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7213AF60-703F-7E43-BE72-465231BB916C}">
      <dgm:prSet phldrT="[Text]"/>
      <dgm:spPr>
        <a:solidFill>
          <a:schemeClr val="accent5">
            <a:lumMod val="75000"/>
          </a:schemeClr>
        </a:solidFill>
      </dgm:spPr>
      <dgm:t>
        <a:bodyPr/>
        <a:lstStyle/>
        <a:p>
          <a:r>
            <a:rPr lang="en-US" dirty="0"/>
            <a:t>EcoMUVE</a:t>
          </a:r>
        </a:p>
      </dgm:t>
    </dgm:pt>
    <dgm:pt modelId="{A23BE713-C7BA-C047-AE9F-49C03F5D4321}" type="parTrans" cxnId="{412C7A98-768E-1348-AF94-005AB460D4D6}">
      <dgm:prSet/>
      <dgm:spPr/>
      <dgm:t>
        <a:bodyPr/>
        <a:lstStyle/>
        <a:p>
          <a:endParaRPr lang="en-US"/>
        </a:p>
      </dgm:t>
    </dgm:pt>
    <dgm:pt modelId="{A43553CA-95F4-0F49-9B9B-EE7D6EE6E74B}" type="sibTrans" cxnId="{412C7A98-768E-1348-AF94-005AB460D4D6}">
      <dgm:prSet/>
      <dgm:spPr/>
      <dgm:t>
        <a:bodyPr/>
        <a:lstStyle/>
        <a:p>
          <a:endParaRPr lang="en-US"/>
        </a:p>
      </dgm:t>
    </dgm:pt>
    <dgm:pt modelId="{301825F9-0510-5749-8F1A-D8A47E5C2A10}">
      <dgm:prSet phldrT="[Text]"/>
      <dgm:spPr/>
      <dgm:t>
        <a:bodyPr/>
        <a:lstStyle/>
        <a:p>
          <a:r>
            <a:rPr lang="en-US" dirty="0"/>
            <a:t>Bird Watchers</a:t>
          </a:r>
        </a:p>
      </dgm:t>
    </dgm:pt>
    <dgm:pt modelId="{A87880E1-0AD2-0449-B46E-0E856B907D8F}" type="parTrans" cxnId="{39BC6ED9-9C42-A940-9E73-C78B49FC4582}">
      <dgm:prSet/>
      <dgm:spPr/>
      <dgm:t>
        <a:bodyPr/>
        <a:lstStyle/>
        <a:p>
          <a:endParaRPr lang="en-US" dirty="0"/>
        </a:p>
      </dgm:t>
    </dgm:pt>
    <dgm:pt modelId="{B73EB2CD-5E30-5A43-B1DB-5D517F35E3FC}" type="sibTrans" cxnId="{39BC6ED9-9C42-A940-9E73-C78B49FC4582}">
      <dgm:prSet/>
      <dgm:spPr/>
      <dgm:t>
        <a:bodyPr/>
        <a:lstStyle/>
        <a:p>
          <a:endParaRPr lang="en-US"/>
        </a:p>
      </dgm:t>
    </dgm:pt>
    <dgm:pt modelId="{85471EC5-7B33-D44E-8CD0-07F3C7B2B534}">
      <dgm:prSet phldrT="[Text]"/>
      <dgm:spPr/>
      <dgm:t>
        <a:bodyPr/>
        <a:lstStyle/>
        <a:p>
          <a:r>
            <a:rPr lang="en-US" dirty="0"/>
            <a:t>Botanists</a:t>
          </a:r>
        </a:p>
      </dgm:t>
    </dgm:pt>
    <dgm:pt modelId="{A77B99D6-9985-8A48-A3CD-59C93FBFFFD2}" type="parTrans" cxnId="{E5645858-1466-284F-B709-9A997A84718E}">
      <dgm:prSet/>
      <dgm:spPr/>
      <dgm:t>
        <a:bodyPr/>
        <a:lstStyle/>
        <a:p>
          <a:endParaRPr lang="en-US" dirty="0"/>
        </a:p>
      </dgm:t>
    </dgm:pt>
    <dgm:pt modelId="{8DC7AD61-42FA-4D43-A7D2-A1E42C409863}" type="sibTrans" cxnId="{E5645858-1466-284F-B709-9A997A84718E}">
      <dgm:prSet/>
      <dgm:spPr/>
      <dgm:t>
        <a:bodyPr/>
        <a:lstStyle/>
        <a:p>
          <a:endParaRPr lang="en-US"/>
        </a:p>
      </dgm:t>
    </dgm:pt>
    <dgm:pt modelId="{06834B93-FE49-B54C-8563-BFC4D48BA18B}">
      <dgm:prSet phldrT="[Text]"/>
      <dgm:spPr/>
      <dgm:t>
        <a:bodyPr/>
        <a:lstStyle/>
        <a:p>
          <a:r>
            <a:rPr lang="en-US" dirty="0"/>
            <a:t>Health Advocates</a:t>
          </a:r>
        </a:p>
      </dgm:t>
    </dgm:pt>
    <dgm:pt modelId="{68498DBF-EC8F-6443-8942-4F9F4C215DE6}" type="parTrans" cxnId="{C74EED40-603A-B348-BF16-A1A11AF765F3}">
      <dgm:prSet/>
      <dgm:spPr/>
      <dgm:t>
        <a:bodyPr/>
        <a:lstStyle/>
        <a:p>
          <a:endParaRPr lang="en-US" dirty="0"/>
        </a:p>
      </dgm:t>
    </dgm:pt>
    <dgm:pt modelId="{DF829B90-20F8-0F4A-B486-33DD2A45FEF7}" type="sibTrans" cxnId="{C74EED40-603A-B348-BF16-A1A11AF765F3}">
      <dgm:prSet/>
      <dgm:spPr/>
      <dgm:t>
        <a:bodyPr/>
        <a:lstStyle/>
        <a:p>
          <a:endParaRPr lang="en-US"/>
        </a:p>
      </dgm:t>
    </dgm:pt>
    <dgm:pt modelId="{D43AB1D7-1989-574E-9B48-8C437D26DF95}">
      <dgm:prSet phldrT="[Text]"/>
      <dgm:spPr/>
      <dgm:t>
        <a:bodyPr/>
        <a:lstStyle/>
        <a:p>
          <a:r>
            <a:rPr lang="en-US" dirty="0"/>
            <a:t>Population Specialists</a:t>
          </a:r>
        </a:p>
      </dgm:t>
    </dgm:pt>
    <dgm:pt modelId="{802A7BED-0F0A-8D4A-941B-03D210DF9D1D}" type="parTrans" cxnId="{0CABB626-072D-C648-9B25-EFB26522AC40}">
      <dgm:prSet/>
      <dgm:spPr/>
      <dgm:t>
        <a:bodyPr/>
        <a:lstStyle/>
        <a:p>
          <a:endParaRPr lang="en-US" dirty="0"/>
        </a:p>
      </dgm:t>
    </dgm:pt>
    <dgm:pt modelId="{82F33237-C43B-DC40-866A-4DFFF2F44A3B}" type="sibTrans" cxnId="{0CABB626-072D-C648-9B25-EFB26522AC40}">
      <dgm:prSet/>
      <dgm:spPr/>
      <dgm:t>
        <a:bodyPr/>
        <a:lstStyle/>
        <a:p>
          <a:endParaRPr lang="en-US"/>
        </a:p>
      </dgm:t>
    </dgm:pt>
    <dgm:pt modelId="{1EEC3816-630E-9848-8006-1C8CF919FB2D}" type="pres">
      <dgm:prSet presAssocID="{AEB07CBA-A40D-BD43-A600-A19691E314F1}" presName="Name0" presStyleCnt="0">
        <dgm:presLayoutVars>
          <dgm:chMax val="1"/>
          <dgm:dir/>
          <dgm:animLvl val="ctr"/>
          <dgm:resizeHandles val="exact"/>
        </dgm:presLayoutVars>
      </dgm:prSet>
      <dgm:spPr/>
    </dgm:pt>
    <dgm:pt modelId="{99ADC621-34C3-444A-8521-FDC9F487A813}" type="pres">
      <dgm:prSet presAssocID="{7213AF60-703F-7E43-BE72-465231BB916C}" presName="centerShape" presStyleLbl="node0" presStyleIdx="0" presStyleCnt="1"/>
      <dgm:spPr/>
    </dgm:pt>
    <dgm:pt modelId="{CA3ED922-D014-164E-90AF-A564CE69182E}" type="pres">
      <dgm:prSet presAssocID="{A87880E1-0AD2-0449-B46E-0E856B907D8F}" presName="parTrans" presStyleLbl="sibTrans2D1" presStyleIdx="0" presStyleCnt="4"/>
      <dgm:spPr/>
    </dgm:pt>
    <dgm:pt modelId="{0110982D-5D68-AD48-89BC-B7868A34E598}" type="pres">
      <dgm:prSet presAssocID="{A87880E1-0AD2-0449-B46E-0E856B907D8F}" presName="connectorText" presStyleLbl="sibTrans2D1" presStyleIdx="0" presStyleCnt="4"/>
      <dgm:spPr/>
    </dgm:pt>
    <dgm:pt modelId="{A2B980BF-6A49-8146-AD46-A95B90ADDBBD}" type="pres">
      <dgm:prSet presAssocID="{301825F9-0510-5749-8F1A-D8A47E5C2A10}" presName="node" presStyleLbl="node1" presStyleIdx="0" presStyleCnt="4">
        <dgm:presLayoutVars>
          <dgm:bulletEnabled val="1"/>
        </dgm:presLayoutVars>
      </dgm:prSet>
      <dgm:spPr/>
    </dgm:pt>
    <dgm:pt modelId="{9028C972-B271-5A41-8133-8F5392A8B067}" type="pres">
      <dgm:prSet presAssocID="{A77B99D6-9985-8A48-A3CD-59C93FBFFFD2}" presName="parTrans" presStyleLbl="sibTrans2D1" presStyleIdx="1" presStyleCnt="4"/>
      <dgm:spPr/>
    </dgm:pt>
    <dgm:pt modelId="{F23083CA-B3E0-EC4E-9733-12DA2E194B35}" type="pres">
      <dgm:prSet presAssocID="{A77B99D6-9985-8A48-A3CD-59C93FBFFFD2}" presName="connectorText" presStyleLbl="sibTrans2D1" presStyleIdx="1" presStyleCnt="4"/>
      <dgm:spPr/>
    </dgm:pt>
    <dgm:pt modelId="{C6EE561C-1D73-6147-98BE-342199563D5C}" type="pres">
      <dgm:prSet presAssocID="{85471EC5-7B33-D44E-8CD0-07F3C7B2B534}" presName="node" presStyleLbl="node1" presStyleIdx="1" presStyleCnt="4">
        <dgm:presLayoutVars>
          <dgm:bulletEnabled val="1"/>
        </dgm:presLayoutVars>
      </dgm:prSet>
      <dgm:spPr/>
    </dgm:pt>
    <dgm:pt modelId="{C4D32A2F-F378-A940-B6D2-9FDA2CA8AD6C}" type="pres">
      <dgm:prSet presAssocID="{68498DBF-EC8F-6443-8942-4F9F4C215DE6}" presName="parTrans" presStyleLbl="sibTrans2D1" presStyleIdx="2" presStyleCnt="4"/>
      <dgm:spPr/>
    </dgm:pt>
    <dgm:pt modelId="{9831DE15-BD9F-E343-8525-6B11448DF9CD}" type="pres">
      <dgm:prSet presAssocID="{68498DBF-EC8F-6443-8942-4F9F4C215DE6}" presName="connectorText" presStyleLbl="sibTrans2D1" presStyleIdx="2" presStyleCnt="4"/>
      <dgm:spPr/>
    </dgm:pt>
    <dgm:pt modelId="{9DAE466A-CA03-8B4B-9EFC-BF9AEA16CF54}" type="pres">
      <dgm:prSet presAssocID="{06834B93-FE49-B54C-8563-BFC4D48BA18B}" presName="node" presStyleLbl="node1" presStyleIdx="2" presStyleCnt="4">
        <dgm:presLayoutVars>
          <dgm:bulletEnabled val="1"/>
        </dgm:presLayoutVars>
      </dgm:prSet>
      <dgm:spPr/>
    </dgm:pt>
    <dgm:pt modelId="{2041AA5F-B73E-D440-BBC1-C9388AA6EB30}" type="pres">
      <dgm:prSet presAssocID="{802A7BED-0F0A-8D4A-941B-03D210DF9D1D}" presName="parTrans" presStyleLbl="sibTrans2D1" presStyleIdx="3" presStyleCnt="4"/>
      <dgm:spPr/>
    </dgm:pt>
    <dgm:pt modelId="{337E82F1-141A-5847-B7FE-8CD1DEEFC316}" type="pres">
      <dgm:prSet presAssocID="{802A7BED-0F0A-8D4A-941B-03D210DF9D1D}" presName="connectorText" presStyleLbl="sibTrans2D1" presStyleIdx="3" presStyleCnt="4"/>
      <dgm:spPr/>
    </dgm:pt>
    <dgm:pt modelId="{09ED2371-E4C8-9A4F-8B84-952B09CC1E9D}" type="pres">
      <dgm:prSet presAssocID="{D43AB1D7-1989-574E-9B48-8C437D26DF95}" presName="node" presStyleLbl="node1" presStyleIdx="3" presStyleCnt="4">
        <dgm:presLayoutVars>
          <dgm:bulletEnabled val="1"/>
        </dgm:presLayoutVars>
      </dgm:prSet>
      <dgm:spPr/>
    </dgm:pt>
  </dgm:ptLst>
  <dgm:cxnLst>
    <dgm:cxn modelId="{1EAA8000-F08C-6B4C-B6F6-F887F930D61F}" type="presOf" srcId="{68498DBF-EC8F-6443-8942-4F9F4C215DE6}" destId="{C4D32A2F-F378-A940-B6D2-9FDA2CA8AD6C}" srcOrd="0" destOrd="0" presId="urn:microsoft.com/office/officeart/2005/8/layout/radial5"/>
    <dgm:cxn modelId="{DC13491A-F966-874D-944B-E18169FDFC55}" type="presOf" srcId="{A77B99D6-9985-8A48-A3CD-59C93FBFFFD2}" destId="{F23083CA-B3E0-EC4E-9733-12DA2E194B35}" srcOrd="1" destOrd="0" presId="urn:microsoft.com/office/officeart/2005/8/layout/radial5"/>
    <dgm:cxn modelId="{2B84FA20-61EA-E74F-82A0-81A6DB9FA917}" type="presOf" srcId="{A87880E1-0AD2-0449-B46E-0E856B907D8F}" destId="{CA3ED922-D014-164E-90AF-A564CE69182E}" srcOrd="0" destOrd="0" presId="urn:microsoft.com/office/officeart/2005/8/layout/radial5"/>
    <dgm:cxn modelId="{0CABB626-072D-C648-9B25-EFB26522AC40}" srcId="{7213AF60-703F-7E43-BE72-465231BB916C}" destId="{D43AB1D7-1989-574E-9B48-8C437D26DF95}" srcOrd="3" destOrd="0" parTransId="{802A7BED-0F0A-8D4A-941B-03D210DF9D1D}" sibTransId="{82F33237-C43B-DC40-866A-4DFFF2F44A3B}"/>
    <dgm:cxn modelId="{C74EED40-603A-B348-BF16-A1A11AF765F3}" srcId="{7213AF60-703F-7E43-BE72-465231BB916C}" destId="{06834B93-FE49-B54C-8563-BFC4D48BA18B}" srcOrd="2" destOrd="0" parTransId="{68498DBF-EC8F-6443-8942-4F9F4C215DE6}" sibTransId="{DF829B90-20F8-0F4A-B486-33DD2A45FEF7}"/>
    <dgm:cxn modelId="{6177ED40-458A-234B-B0E8-3395D2C3783A}" type="presOf" srcId="{A77B99D6-9985-8A48-A3CD-59C93FBFFFD2}" destId="{9028C972-B271-5A41-8133-8F5392A8B067}" srcOrd="0" destOrd="0" presId="urn:microsoft.com/office/officeart/2005/8/layout/radial5"/>
    <dgm:cxn modelId="{941B2257-013A-2D4E-8AFC-0D63AB0CCC04}" type="presOf" srcId="{06834B93-FE49-B54C-8563-BFC4D48BA18B}" destId="{9DAE466A-CA03-8B4B-9EFC-BF9AEA16CF54}" srcOrd="0" destOrd="0" presId="urn:microsoft.com/office/officeart/2005/8/layout/radial5"/>
    <dgm:cxn modelId="{E5645858-1466-284F-B709-9A997A84718E}" srcId="{7213AF60-703F-7E43-BE72-465231BB916C}" destId="{85471EC5-7B33-D44E-8CD0-07F3C7B2B534}" srcOrd="1" destOrd="0" parTransId="{A77B99D6-9985-8A48-A3CD-59C93FBFFFD2}" sibTransId="{8DC7AD61-42FA-4D43-A7D2-A1E42C409863}"/>
    <dgm:cxn modelId="{74F8425E-A4C9-E647-A5BE-709186E2F625}" type="presOf" srcId="{AEB07CBA-A40D-BD43-A600-A19691E314F1}" destId="{1EEC3816-630E-9848-8006-1C8CF919FB2D}" srcOrd="0" destOrd="0" presId="urn:microsoft.com/office/officeart/2005/8/layout/radial5"/>
    <dgm:cxn modelId="{071A0D6F-227D-4249-BF8A-A2CA74D6DADD}" type="presOf" srcId="{68498DBF-EC8F-6443-8942-4F9F4C215DE6}" destId="{9831DE15-BD9F-E343-8525-6B11448DF9CD}" srcOrd="1" destOrd="0" presId="urn:microsoft.com/office/officeart/2005/8/layout/radial5"/>
    <dgm:cxn modelId="{9C7D648E-959F-1840-A04A-EB58554745AD}" type="presOf" srcId="{301825F9-0510-5749-8F1A-D8A47E5C2A10}" destId="{A2B980BF-6A49-8146-AD46-A95B90ADDBBD}" srcOrd="0" destOrd="0" presId="urn:microsoft.com/office/officeart/2005/8/layout/radial5"/>
    <dgm:cxn modelId="{13D77090-E83B-F04C-A3AA-D9728710EF9E}" type="presOf" srcId="{802A7BED-0F0A-8D4A-941B-03D210DF9D1D}" destId="{337E82F1-141A-5847-B7FE-8CD1DEEFC316}" srcOrd="1" destOrd="0" presId="urn:microsoft.com/office/officeart/2005/8/layout/radial5"/>
    <dgm:cxn modelId="{A48E5898-B029-2A4B-8A3F-D23B515E96D7}" type="presOf" srcId="{7213AF60-703F-7E43-BE72-465231BB916C}" destId="{99ADC621-34C3-444A-8521-FDC9F487A813}" srcOrd="0" destOrd="0" presId="urn:microsoft.com/office/officeart/2005/8/layout/radial5"/>
    <dgm:cxn modelId="{412C7A98-768E-1348-AF94-005AB460D4D6}" srcId="{AEB07CBA-A40D-BD43-A600-A19691E314F1}" destId="{7213AF60-703F-7E43-BE72-465231BB916C}" srcOrd="0" destOrd="0" parTransId="{A23BE713-C7BA-C047-AE9F-49C03F5D4321}" sibTransId="{A43553CA-95F4-0F49-9B9B-EE7D6EE6E74B}"/>
    <dgm:cxn modelId="{3D5856A8-F4FB-FD4C-A7EF-0C3FF1213EA4}" type="presOf" srcId="{85471EC5-7B33-D44E-8CD0-07F3C7B2B534}" destId="{C6EE561C-1D73-6147-98BE-342199563D5C}" srcOrd="0" destOrd="0" presId="urn:microsoft.com/office/officeart/2005/8/layout/radial5"/>
    <dgm:cxn modelId="{BE9CCBA9-4624-1C4B-B19C-1493CBD8A850}" type="presOf" srcId="{A87880E1-0AD2-0449-B46E-0E856B907D8F}" destId="{0110982D-5D68-AD48-89BC-B7868A34E598}" srcOrd="1" destOrd="0" presId="urn:microsoft.com/office/officeart/2005/8/layout/radial5"/>
    <dgm:cxn modelId="{39BC6ED9-9C42-A940-9E73-C78B49FC4582}" srcId="{7213AF60-703F-7E43-BE72-465231BB916C}" destId="{301825F9-0510-5749-8F1A-D8A47E5C2A10}" srcOrd="0" destOrd="0" parTransId="{A87880E1-0AD2-0449-B46E-0E856B907D8F}" sibTransId="{B73EB2CD-5E30-5A43-B1DB-5D517F35E3FC}"/>
    <dgm:cxn modelId="{3EA810DB-FE94-5742-AB47-7536459B8219}" type="presOf" srcId="{802A7BED-0F0A-8D4A-941B-03D210DF9D1D}" destId="{2041AA5F-B73E-D440-BBC1-C9388AA6EB30}" srcOrd="0" destOrd="0" presId="urn:microsoft.com/office/officeart/2005/8/layout/radial5"/>
    <dgm:cxn modelId="{4113F2FC-DF5B-AF41-926B-3696539C67C6}" type="presOf" srcId="{D43AB1D7-1989-574E-9B48-8C437D26DF95}" destId="{09ED2371-E4C8-9A4F-8B84-952B09CC1E9D}" srcOrd="0" destOrd="0" presId="urn:microsoft.com/office/officeart/2005/8/layout/radial5"/>
    <dgm:cxn modelId="{6F6B461F-56A6-3D4D-A8E3-A8B32A02E8A7}" type="presParOf" srcId="{1EEC3816-630E-9848-8006-1C8CF919FB2D}" destId="{99ADC621-34C3-444A-8521-FDC9F487A813}" srcOrd="0" destOrd="0" presId="urn:microsoft.com/office/officeart/2005/8/layout/radial5"/>
    <dgm:cxn modelId="{F3E6BD06-2395-4D40-82AA-34992F935770}" type="presParOf" srcId="{1EEC3816-630E-9848-8006-1C8CF919FB2D}" destId="{CA3ED922-D014-164E-90AF-A564CE69182E}" srcOrd="1" destOrd="0" presId="urn:microsoft.com/office/officeart/2005/8/layout/radial5"/>
    <dgm:cxn modelId="{E442FA93-92A6-A547-97CC-07B735B703FC}" type="presParOf" srcId="{CA3ED922-D014-164E-90AF-A564CE69182E}" destId="{0110982D-5D68-AD48-89BC-B7868A34E598}" srcOrd="0" destOrd="0" presId="urn:microsoft.com/office/officeart/2005/8/layout/radial5"/>
    <dgm:cxn modelId="{3FF69838-5888-C64D-861A-6E6A2C36E1B7}" type="presParOf" srcId="{1EEC3816-630E-9848-8006-1C8CF919FB2D}" destId="{A2B980BF-6A49-8146-AD46-A95B90ADDBBD}" srcOrd="2" destOrd="0" presId="urn:microsoft.com/office/officeart/2005/8/layout/radial5"/>
    <dgm:cxn modelId="{AFDBCA08-CFA1-CA4D-855C-C86EE174F2DB}" type="presParOf" srcId="{1EEC3816-630E-9848-8006-1C8CF919FB2D}" destId="{9028C972-B271-5A41-8133-8F5392A8B067}" srcOrd="3" destOrd="0" presId="urn:microsoft.com/office/officeart/2005/8/layout/radial5"/>
    <dgm:cxn modelId="{952C8F33-D577-FF46-B9EC-A36267B7B96F}" type="presParOf" srcId="{9028C972-B271-5A41-8133-8F5392A8B067}" destId="{F23083CA-B3E0-EC4E-9733-12DA2E194B35}" srcOrd="0" destOrd="0" presId="urn:microsoft.com/office/officeart/2005/8/layout/radial5"/>
    <dgm:cxn modelId="{D99C9E6D-6F77-1E49-B8B0-CC5BAE3F98CC}" type="presParOf" srcId="{1EEC3816-630E-9848-8006-1C8CF919FB2D}" destId="{C6EE561C-1D73-6147-98BE-342199563D5C}" srcOrd="4" destOrd="0" presId="urn:microsoft.com/office/officeart/2005/8/layout/radial5"/>
    <dgm:cxn modelId="{586F70C8-5F2D-514D-86AD-1CB079C9ABB9}" type="presParOf" srcId="{1EEC3816-630E-9848-8006-1C8CF919FB2D}" destId="{C4D32A2F-F378-A940-B6D2-9FDA2CA8AD6C}" srcOrd="5" destOrd="0" presId="urn:microsoft.com/office/officeart/2005/8/layout/radial5"/>
    <dgm:cxn modelId="{356297C4-AE3C-8E4C-B5AE-F540E60278C1}" type="presParOf" srcId="{C4D32A2F-F378-A940-B6D2-9FDA2CA8AD6C}" destId="{9831DE15-BD9F-E343-8525-6B11448DF9CD}" srcOrd="0" destOrd="0" presId="urn:microsoft.com/office/officeart/2005/8/layout/radial5"/>
    <dgm:cxn modelId="{A343DDB1-8CC1-7D41-9D87-03208EAE13DA}" type="presParOf" srcId="{1EEC3816-630E-9848-8006-1C8CF919FB2D}" destId="{9DAE466A-CA03-8B4B-9EFC-BF9AEA16CF54}" srcOrd="6" destOrd="0" presId="urn:microsoft.com/office/officeart/2005/8/layout/radial5"/>
    <dgm:cxn modelId="{B973F4FD-B56A-A348-BCAC-27ABBBB7427D}" type="presParOf" srcId="{1EEC3816-630E-9848-8006-1C8CF919FB2D}" destId="{2041AA5F-B73E-D440-BBC1-C9388AA6EB30}" srcOrd="7" destOrd="0" presId="urn:microsoft.com/office/officeart/2005/8/layout/radial5"/>
    <dgm:cxn modelId="{8F98F137-8F61-7E42-A998-3BD8CE0B8277}" type="presParOf" srcId="{2041AA5F-B73E-D440-BBC1-C9388AA6EB30}" destId="{337E82F1-141A-5847-B7FE-8CD1DEEFC316}" srcOrd="0" destOrd="0" presId="urn:microsoft.com/office/officeart/2005/8/layout/radial5"/>
    <dgm:cxn modelId="{9990987C-225D-CF4F-B449-973E9A745933}" type="presParOf" srcId="{1EEC3816-630E-9848-8006-1C8CF919FB2D}" destId="{09ED2371-E4C8-9A4F-8B84-952B09CC1E9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DC621-34C3-444A-8521-FDC9F487A813}">
      <dsp:nvSpPr>
        <dsp:cNvPr id="0" name=""/>
        <dsp:cNvSpPr/>
      </dsp:nvSpPr>
      <dsp:spPr>
        <a:xfrm>
          <a:off x="4186844" y="1998014"/>
          <a:ext cx="1425919" cy="1425919"/>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EcoMUVE</a:t>
          </a:r>
        </a:p>
      </dsp:txBody>
      <dsp:txXfrm>
        <a:off x="4395665" y="2206835"/>
        <a:ext cx="1008277" cy="1008277"/>
      </dsp:txXfrm>
    </dsp:sp>
    <dsp:sp modelId="{CA3ED922-D014-164E-90AF-A564CE69182E}">
      <dsp:nvSpPr>
        <dsp:cNvPr id="0" name=""/>
        <dsp:cNvSpPr/>
      </dsp:nvSpPr>
      <dsp:spPr>
        <a:xfrm rot="16200000">
          <a:off x="4748888" y="1479404"/>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794163" y="1621641"/>
        <a:ext cx="211281" cy="290888"/>
      </dsp:txXfrm>
    </dsp:sp>
    <dsp:sp modelId="{A2B980BF-6A49-8146-AD46-A95B90ADDBBD}">
      <dsp:nvSpPr>
        <dsp:cNvPr id="0" name=""/>
        <dsp:cNvSpPr/>
      </dsp:nvSpPr>
      <dsp:spPr>
        <a:xfrm>
          <a:off x="4186844" y="2603"/>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Bird Watchers</a:t>
          </a:r>
        </a:p>
      </dsp:txBody>
      <dsp:txXfrm>
        <a:off x="4395665" y="211424"/>
        <a:ext cx="1008277" cy="1008277"/>
      </dsp:txXfrm>
    </dsp:sp>
    <dsp:sp modelId="{9028C972-B271-5A41-8133-8F5392A8B067}">
      <dsp:nvSpPr>
        <dsp:cNvPr id="0" name=""/>
        <dsp:cNvSpPr/>
      </dsp:nvSpPr>
      <dsp:spPr>
        <a:xfrm>
          <a:off x="5738051" y="2468568"/>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738051" y="2565530"/>
        <a:ext cx="211281" cy="290888"/>
      </dsp:txXfrm>
    </dsp:sp>
    <dsp:sp modelId="{C6EE561C-1D73-6147-98BE-342199563D5C}">
      <dsp:nvSpPr>
        <dsp:cNvPr id="0" name=""/>
        <dsp:cNvSpPr/>
      </dsp:nvSpPr>
      <dsp:spPr>
        <a:xfrm>
          <a:off x="6182255" y="1998014"/>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Botanists</a:t>
          </a:r>
        </a:p>
      </dsp:txBody>
      <dsp:txXfrm>
        <a:off x="6391076" y="2206835"/>
        <a:ext cx="1008277" cy="1008277"/>
      </dsp:txXfrm>
    </dsp:sp>
    <dsp:sp modelId="{C4D32A2F-F378-A940-B6D2-9FDA2CA8AD6C}">
      <dsp:nvSpPr>
        <dsp:cNvPr id="0" name=""/>
        <dsp:cNvSpPr/>
      </dsp:nvSpPr>
      <dsp:spPr>
        <a:xfrm rot="5400000">
          <a:off x="4748888" y="3457731"/>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794163" y="3509419"/>
        <a:ext cx="211281" cy="290888"/>
      </dsp:txXfrm>
    </dsp:sp>
    <dsp:sp modelId="{9DAE466A-CA03-8B4B-9EFC-BF9AEA16CF54}">
      <dsp:nvSpPr>
        <dsp:cNvPr id="0" name=""/>
        <dsp:cNvSpPr/>
      </dsp:nvSpPr>
      <dsp:spPr>
        <a:xfrm>
          <a:off x="4186844" y="3993426"/>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Health Advocates</a:t>
          </a:r>
        </a:p>
      </dsp:txBody>
      <dsp:txXfrm>
        <a:off x="4395665" y="4202247"/>
        <a:ext cx="1008277" cy="1008277"/>
      </dsp:txXfrm>
    </dsp:sp>
    <dsp:sp modelId="{2041AA5F-B73E-D440-BBC1-C9388AA6EB30}">
      <dsp:nvSpPr>
        <dsp:cNvPr id="0" name=""/>
        <dsp:cNvSpPr/>
      </dsp:nvSpPr>
      <dsp:spPr>
        <a:xfrm rot="10800000">
          <a:off x="3759725" y="2468568"/>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3850274" y="2565530"/>
        <a:ext cx="211281" cy="290888"/>
      </dsp:txXfrm>
    </dsp:sp>
    <dsp:sp modelId="{09ED2371-E4C8-9A4F-8B84-952B09CC1E9D}">
      <dsp:nvSpPr>
        <dsp:cNvPr id="0" name=""/>
        <dsp:cNvSpPr/>
      </dsp:nvSpPr>
      <dsp:spPr>
        <a:xfrm>
          <a:off x="2191432" y="1998014"/>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Population Specialists</a:t>
          </a:r>
        </a:p>
      </dsp:txBody>
      <dsp:txXfrm>
        <a:off x="2400253" y="2206835"/>
        <a:ext cx="1008277" cy="1008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DC621-34C3-444A-8521-FDC9F487A813}">
      <dsp:nvSpPr>
        <dsp:cNvPr id="0" name=""/>
        <dsp:cNvSpPr/>
      </dsp:nvSpPr>
      <dsp:spPr>
        <a:xfrm>
          <a:off x="4361360" y="2069014"/>
          <a:ext cx="1473701" cy="1473701"/>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EcoMUVE</a:t>
          </a:r>
        </a:p>
      </dsp:txBody>
      <dsp:txXfrm>
        <a:off x="4577179" y="2284833"/>
        <a:ext cx="1042063" cy="1042063"/>
      </dsp:txXfrm>
    </dsp:sp>
    <dsp:sp modelId="{CA3ED922-D014-164E-90AF-A564CE69182E}">
      <dsp:nvSpPr>
        <dsp:cNvPr id="0" name=""/>
        <dsp:cNvSpPr/>
      </dsp:nvSpPr>
      <dsp:spPr>
        <a:xfrm rot="16200000">
          <a:off x="4941086" y="1530916"/>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988224" y="1678266"/>
        <a:ext cx="219975" cy="300634"/>
      </dsp:txXfrm>
    </dsp:sp>
    <dsp:sp modelId="{A2B980BF-6A49-8146-AD46-A95B90ADDBBD}">
      <dsp:nvSpPr>
        <dsp:cNvPr id="0" name=""/>
        <dsp:cNvSpPr/>
      </dsp:nvSpPr>
      <dsp:spPr>
        <a:xfrm>
          <a:off x="4361360" y="2387"/>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Bird Watchers</a:t>
          </a:r>
        </a:p>
      </dsp:txBody>
      <dsp:txXfrm>
        <a:off x="4577179" y="218206"/>
        <a:ext cx="1042063" cy="1042063"/>
      </dsp:txXfrm>
    </dsp:sp>
    <dsp:sp modelId="{9028C972-B271-5A41-8133-8F5392A8B067}">
      <dsp:nvSpPr>
        <dsp:cNvPr id="0" name=""/>
        <dsp:cNvSpPr/>
      </dsp:nvSpPr>
      <dsp:spPr>
        <a:xfrm>
          <a:off x="5965505" y="2555336"/>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965505" y="2655548"/>
        <a:ext cx="219975" cy="300634"/>
      </dsp:txXfrm>
    </dsp:sp>
    <dsp:sp modelId="{C6EE561C-1D73-6147-98BE-342199563D5C}">
      <dsp:nvSpPr>
        <dsp:cNvPr id="0" name=""/>
        <dsp:cNvSpPr/>
      </dsp:nvSpPr>
      <dsp:spPr>
        <a:xfrm>
          <a:off x="6427987" y="2069014"/>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Botanists</a:t>
          </a:r>
        </a:p>
      </dsp:txBody>
      <dsp:txXfrm>
        <a:off x="6643806" y="2284833"/>
        <a:ext cx="1042063" cy="1042063"/>
      </dsp:txXfrm>
    </dsp:sp>
    <dsp:sp modelId="{C4D32A2F-F378-A940-B6D2-9FDA2CA8AD6C}">
      <dsp:nvSpPr>
        <dsp:cNvPr id="0" name=""/>
        <dsp:cNvSpPr/>
      </dsp:nvSpPr>
      <dsp:spPr>
        <a:xfrm rot="5400000">
          <a:off x="4941086" y="3579755"/>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988224" y="3632830"/>
        <a:ext cx="219975" cy="300634"/>
      </dsp:txXfrm>
    </dsp:sp>
    <dsp:sp modelId="{9DAE466A-CA03-8B4B-9EFC-BF9AEA16CF54}">
      <dsp:nvSpPr>
        <dsp:cNvPr id="0" name=""/>
        <dsp:cNvSpPr/>
      </dsp:nvSpPr>
      <dsp:spPr>
        <a:xfrm>
          <a:off x="4361360" y="4135641"/>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Health Advocates</a:t>
          </a:r>
        </a:p>
      </dsp:txBody>
      <dsp:txXfrm>
        <a:off x="4577179" y="4351460"/>
        <a:ext cx="1042063" cy="1042063"/>
      </dsp:txXfrm>
    </dsp:sp>
    <dsp:sp modelId="{2041AA5F-B73E-D440-BBC1-C9388AA6EB30}">
      <dsp:nvSpPr>
        <dsp:cNvPr id="0" name=""/>
        <dsp:cNvSpPr/>
      </dsp:nvSpPr>
      <dsp:spPr>
        <a:xfrm rot="10800000">
          <a:off x="3916666" y="2555336"/>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010941" y="2655548"/>
        <a:ext cx="219975" cy="300634"/>
      </dsp:txXfrm>
    </dsp:sp>
    <dsp:sp modelId="{09ED2371-E4C8-9A4F-8B84-952B09CC1E9D}">
      <dsp:nvSpPr>
        <dsp:cNvPr id="0" name=""/>
        <dsp:cNvSpPr/>
      </dsp:nvSpPr>
      <dsp:spPr>
        <a:xfrm>
          <a:off x="2294733" y="2069014"/>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Population Specialists</a:t>
          </a:r>
        </a:p>
      </dsp:txBody>
      <dsp:txXfrm>
        <a:off x="2510552" y="2284833"/>
        <a:ext cx="1042063" cy="10420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DC621-34C3-444A-8521-FDC9F487A813}">
      <dsp:nvSpPr>
        <dsp:cNvPr id="0" name=""/>
        <dsp:cNvSpPr/>
      </dsp:nvSpPr>
      <dsp:spPr>
        <a:xfrm>
          <a:off x="4361360" y="2069014"/>
          <a:ext cx="1473701" cy="1473701"/>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EcoMUVE</a:t>
          </a:r>
        </a:p>
      </dsp:txBody>
      <dsp:txXfrm>
        <a:off x="4577179" y="2284833"/>
        <a:ext cx="1042063" cy="1042063"/>
      </dsp:txXfrm>
    </dsp:sp>
    <dsp:sp modelId="{CA3ED922-D014-164E-90AF-A564CE69182E}">
      <dsp:nvSpPr>
        <dsp:cNvPr id="0" name=""/>
        <dsp:cNvSpPr/>
      </dsp:nvSpPr>
      <dsp:spPr>
        <a:xfrm rot="16200000">
          <a:off x="4941086" y="1530916"/>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988224" y="1678266"/>
        <a:ext cx="219975" cy="300634"/>
      </dsp:txXfrm>
    </dsp:sp>
    <dsp:sp modelId="{A2B980BF-6A49-8146-AD46-A95B90ADDBBD}">
      <dsp:nvSpPr>
        <dsp:cNvPr id="0" name=""/>
        <dsp:cNvSpPr/>
      </dsp:nvSpPr>
      <dsp:spPr>
        <a:xfrm>
          <a:off x="4361360" y="2387"/>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Bird Watchers</a:t>
          </a:r>
        </a:p>
      </dsp:txBody>
      <dsp:txXfrm>
        <a:off x="4577179" y="218206"/>
        <a:ext cx="1042063" cy="1042063"/>
      </dsp:txXfrm>
    </dsp:sp>
    <dsp:sp modelId="{9028C972-B271-5A41-8133-8F5392A8B067}">
      <dsp:nvSpPr>
        <dsp:cNvPr id="0" name=""/>
        <dsp:cNvSpPr/>
      </dsp:nvSpPr>
      <dsp:spPr>
        <a:xfrm>
          <a:off x="5965505" y="2555336"/>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965505" y="2655548"/>
        <a:ext cx="219975" cy="300634"/>
      </dsp:txXfrm>
    </dsp:sp>
    <dsp:sp modelId="{C6EE561C-1D73-6147-98BE-342199563D5C}">
      <dsp:nvSpPr>
        <dsp:cNvPr id="0" name=""/>
        <dsp:cNvSpPr/>
      </dsp:nvSpPr>
      <dsp:spPr>
        <a:xfrm>
          <a:off x="6427987" y="2069014"/>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Botanists</a:t>
          </a:r>
        </a:p>
      </dsp:txBody>
      <dsp:txXfrm>
        <a:off x="6643806" y="2284833"/>
        <a:ext cx="1042063" cy="1042063"/>
      </dsp:txXfrm>
    </dsp:sp>
    <dsp:sp modelId="{C4D32A2F-F378-A940-B6D2-9FDA2CA8AD6C}">
      <dsp:nvSpPr>
        <dsp:cNvPr id="0" name=""/>
        <dsp:cNvSpPr/>
      </dsp:nvSpPr>
      <dsp:spPr>
        <a:xfrm rot="5400000">
          <a:off x="4941086" y="3579755"/>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988224" y="3632830"/>
        <a:ext cx="219975" cy="300634"/>
      </dsp:txXfrm>
    </dsp:sp>
    <dsp:sp modelId="{9DAE466A-CA03-8B4B-9EFC-BF9AEA16CF54}">
      <dsp:nvSpPr>
        <dsp:cNvPr id="0" name=""/>
        <dsp:cNvSpPr/>
      </dsp:nvSpPr>
      <dsp:spPr>
        <a:xfrm>
          <a:off x="4361360" y="4135641"/>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Health Advocates</a:t>
          </a:r>
        </a:p>
      </dsp:txBody>
      <dsp:txXfrm>
        <a:off x="4577179" y="4351460"/>
        <a:ext cx="1042063" cy="1042063"/>
      </dsp:txXfrm>
    </dsp:sp>
    <dsp:sp modelId="{2041AA5F-B73E-D440-BBC1-C9388AA6EB30}">
      <dsp:nvSpPr>
        <dsp:cNvPr id="0" name=""/>
        <dsp:cNvSpPr/>
      </dsp:nvSpPr>
      <dsp:spPr>
        <a:xfrm rot="10800000">
          <a:off x="3916666" y="2555336"/>
          <a:ext cx="314250" cy="5010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4010941" y="2655548"/>
        <a:ext cx="219975" cy="300634"/>
      </dsp:txXfrm>
    </dsp:sp>
    <dsp:sp modelId="{09ED2371-E4C8-9A4F-8B84-952B09CC1E9D}">
      <dsp:nvSpPr>
        <dsp:cNvPr id="0" name=""/>
        <dsp:cNvSpPr/>
      </dsp:nvSpPr>
      <dsp:spPr>
        <a:xfrm>
          <a:off x="2294733" y="2069014"/>
          <a:ext cx="1473701" cy="14737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Population Specialists</a:t>
          </a:r>
        </a:p>
      </dsp:txBody>
      <dsp:txXfrm>
        <a:off x="2510552" y="2284833"/>
        <a:ext cx="1042063" cy="10420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DC621-34C3-444A-8521-FDC9F487A813}">
      <dsp:nvSpPr>
        <dsp:cNvPr id="0" name=""/>
        <dsp:cNvSpPr/>
      </dsp:nvSpPr>
      <dsp:spPr>
        <a:xfrm>
          <a:off x="4186844" y="1998014"/>
          <a:ext cx="1425919" cy="1425919"/>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EcoMUVE</a:t>
          </a:r>
        </a:p>
      </dsp:txBody>
      <dsp:txXfrm>
        <a:off x="4395665" y="2206835"/>
        <a:ext cx="1008277" cy="1008277"/>
      </dsp:txXfrm>
    </dsp:sp>
    <dsp:sp modelId="{CA3ED922-D014-164E-90AF-A564CE69182E}">
      <dsp:nvSpPr>
        <dsp:cNvPr id="0" name=""/>
        <dsp:cNvSpPr/>
      </dsp:nvSpPr>
      <dsp:spPr>
        <a:xfrm rot="16200000">
          <a:off x="4748888" y="1479404"/>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794163" y="1621641"/>
        <a:ext cx="211281" cy="290888"/>
      </dsp:txXfrm>
    </dsp:sp>
    <dsp:sp modelId="{A2B980BF-6A49-8146-AD46-A95B90ADDBBD}">
      <dsp:nvSpPr>
        <dsp:cNvPr id="0" name=""/>
        <dsp:cNvSpPr/>
      </dsp:nvSpPr>
      <dsp:spPr>
        <a:xfrm>
          <a:off x="4186844" y="2603"/>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Bird Watchers</a:t>
          </a:r>
        </a:p>
      </dsp:txBody>
      <dsp:txXfrm>
        <a:off x="4395665" y="211424"/>
        <a:ext cx="1008277" cy="1008277"/>
      </dsp:txXfrm>
    </dsp:sp>
    <dsp:sp modelId="{9028C972-B271-5A41-8133-8F5392A8B067}">
      <dsp:nvSpPr>
        <dsp:cNvPr id="0" name=""/>
        <dsp:cNvSpPr/>
      </dsp:nvSpPr>
      <dsp:spPr>
        <a:xfrm>
          <a:off x="5738051" y="2468568"/>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738051" y="2565530"/>
        <a:ext cx="211281" cy="290888"/>
      </dsp:txXfrm>
    </dsp:sp>
    <dsp:sp modelId="{C6EE561C-1D73-6147-98BE-342199563D5C}">
      <dsp:nvSpPr>
        <dsp:cNvPr id="0" name=""/>
        <dsp:cNvSpPr/>
      </dsp:nvSpPr>
      <dsp:spPr>
        <a:xfrm>
          <a:off x="6182255" y="1998014"/>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Botanists</a:t>
          </a:r>
        </a:p>
      </dsp:txBody>
      <dsp:txXfrm>
        <a:off x="6391076" y="2206835"/>
        <a:ext cx="1008277" cy="1008277"/>
      </dsp:txXfrm>
    </dsp:sp>
    <dsp:sp modelId="{C4D32A2F-F378-A940-B6D2-9FDA2CA8AD6C}">
      <dsp:nvSpPr>
        <dsp:cNvPr id="0" name=""/>
        <dsp:cNvSpPr/>
      </dsp:nvSpPr>
      <dsp:spPr>
        <a:xfrm rot="5400000">
          <a:off x="4748888" y="3457731"/>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794163" y="3509419"/>
        <a:ext cx="211281" cy="290888"/>
      </dsp:txXfrm>
    </dsp:sp>
    <dsp:sp modelId="{9DAE466A-CA03-8B4B-9EFC-BF9AEA16CF54}">
      <dsp:nvSpPr>
        <dsp:cNvPr id="0" name=""/>
        <dsp:cNvSpPr/>
      </dsp:nvSpPr>
      <dsp:spPr>
        <a:xfrm>
          <a:off x="4186844" y="3993426"/>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Health Advocates</a:t>
          </a:r>
        </a:p>
      </dsp:txBody>
      <dsp:txXfrm>
        <a:off x="4395665" y="4202247"/>
        <a:ext cx="1008277" cy="1008277"/>
      </dsp:txXfrm>
    </dsp:sp>
    <dsp:sp modelId="{2041AA5F-B73E-D440-BBC1-C9388AA6EB30}">
      <dsp:nvSpPr>
        <dsp:cNvPr id="0" name=""/>
        <dsp:cNvSpPr/>
      </dsp:nvSpPr>
      <dsp:spPr>
        <a:xfrm rot="10800000">
          <a:off x="3759725" y="2468568"/>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3850274" y="2565530"/>
        <a:ext cx="211281" cy="290888"/>
      </dsp:txXfrm>
    </dsp:sp>
    <dsp:sp modelId="{09ED2371-E4C8-9A4F-8B84-952B09CC1E9D}">
      <dsp:nvSpPr>
        <dsp:cNvPr id="0" name=""/>
        <dsp:cNvSpPr/>
      </dsp:nvSpPr>
      <dsp:spPr>
        <a:xfrm>
          <a:off x="2191432" y="1998014"/>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Population Specialists</a:t>
          </a:r>
        </a:p>
      </dsp:txBody>
      <dsp:txXfrm>
        <a:off x="2400253" y="2206835"/>
        <a:ext cx="1008277" cy="10082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DC621-34C3-444A-8521-FDC9F487A813}">
      <dsp:nvSpPr>
        <dsp:cNvPr id="0" name=""/>
        <dsp:cNvSpPr/>
      </dsp:nvSpPr>
      <dsp:spPr>
        <a:xfrm>
          <a:off x="4186844" y="1998014"/>
          <a:ext cx="1425919" cy="1425919"/>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EcoMUVE</a:t>
          </a:r>
        </a:p>
      </dsp:txBody>
      <dsp:txXfrm>
        <a:off x="4395665" y="2206835"/>
        <a:ext cx="1008277" cy="1008277"/>
      </dsp:txXfrm>
    </dsp:sp>
    <dsp:sp modelId="{CA3ED922-D014-164E-90AF-A564CE69182E}">
      <dsp:nvSpPr>
        <dsp:cNvPr id="0" name=""/>
        <dsp:cNvSpPr/>
      </dsp:nvSpPr>
      <dsp:spPr>
        <a:xfrm rot="16200000">
          <a:off x="4748888" y="1479404"/>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794163" y="1621641"/>
        <a:ext cx="211281" cy="290888"/>
      </dsp:txXfrm>
    </dsp:sp>
    <dsp:sp modelId="{A2B980BF-6A49-8146-AD46-A95B90ADDBBD}">
      <dsp:nvSpPr>
        <dsp:cNvPr id="0" name=""/>
        <dsp:cNvSpPr/>
      </dsp:nvSpPr>
      <dsp:spPr>
        <a:xfrm>
          <a:off x="4186844" y="2603"/>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Bird Watchers</a:t>
          </a:r>
        </a:p>
      </dsp:txBody>
      <dsp:txXfrm>
        <a:off x="4395665" y="211424"/>
        <a:ext cx="1008277" cy="1008277"/>
      </dsp:txXfrm>
    </dsp:sp>
    <dsp:sp modelId="{9028C972-B271-5A41-8133-8F5392A8B067}">
      <dsp:nvSpPr>
        <dsp:cNvPr id="0" name=""/>
        <dsp:cNvSpPr/>
      </dsp:nvSpPr>
      <dsp:spPr>
        <a:xfrm>
          <a:off x="5738051" y="2468568"/>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738051" y="2565530"/>
        <a:ext cx="211281" cy="290888"/>
      </dsp:txXfrm>
    </dsp:sp>
    <dsp:sp modelId="{C6EE561C-1D73-6147-98BE-342199563D5C}">
      <dsp:nvSpPr>
        <dsp:cNvPr id="0" name=""/>
        <dsp:cNvSpPr/>
      </dsp:nvSpPr>
      <dsp:spPr>
        <a:xfrm>
          <a:off x="6182255" y="1998014"/>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Botanists</a:t>
          </a:r>
        </a:p>
      </dsp:txBody>
      <dsp:txXfrm>
        <a:off x="6391076" y="2206835"/>
        <a:ext cx="1008277" cy="1008277"/>
      </dsp:txXfrm>
    </dsp:sp>
    <dsp:sp modelId="{C4D32A2F-F378-A940-B6D2-9FDA2CA8AD6C}">
      <dsp:nvSpPr>
        <dsp:cNvPr id="0" name=""/>
        <dsp:cNvSpPr/>
      </dsp:nvSpPr>
      <dsp:spPr>
        <a:xfrm rot="5400000">
          <a:off x="4748888" y="3457731"/>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794163" y="3509419"/>
        <a:ext cx="211281" cy="290888"/>
      </dsp:txXfrm>
    </dsp:sp>
    <dsp:sp modelId="{9DAE466A-CA03-8B4B-9EFC-BF9AEA16CF54}">
      <dsp:nvSpPr>
        <dsp:cNvPr id="0" name=""/>
        <dsp:cNvSpPr/>
      </dsp:nvSpPr>
      <dsp:spPr>
        <a:xfrm>
          <a:off x="4186844" y="3993426"/>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Health Advocates</a:t>
          </a:r>
        </a:p>
      </dsp:txBody>
      <dsp:txXfrm>
        <a:off x="4395665" y="4202247"/>
        <a:ext cx="1008277" cy="1008277"/>
      </dsp:txXfrm>
    </dsp:sp>
    <dsp:sp modelId="{2041AA5F-B73E-D440-BBC1-C9388AA6EB30}">
      <dsp:nvSpPr>
        <dsp:cNvPr id="0" name=""/>
        <dsp:cNvSpPr/>
      </dsp:nvSpPr>
      <dsp:spPr>
        <a:xfrm rot="10800000">
          <a:off x="3759725" y="2468568"/>
          <a:ext cx="301830" cy="4848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3850274" y="2565530"/>
        <a:ext cx="211281" cy="290888"/>
      </dsp:txXfrm>
    </dsp:sp>
    <dsp:sp modelId="{09ED2371-E4C8-9A4F-8B84-952B09CC1E9D}">
      <dsp:nvSpPr>
        <dsp:cNvPr id="0" name=""/>
        <dsp:cNvSpPr/>
      </dsp:nvSpPr>
      <dsp:spPr>
        <a:xfrm>
          <a:off x="2191432" y="1998014"/>
          <a:ext cx="1425919" cy="1425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Population Specialists</a:t>
          </a:r>
        </a:p>
      </dsp:txBody>
      <dsp:txXfrm>
        <a:off x="2400253" y="2206835"/>
        <a:ext cx="1008277" cy="100827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BF843E-953D-419A-B099-201F7F620DB2}" type="datetimeFigureOut">
              <a:rPr lang="en-US" smtClean="0"/>
              <a:t>6/23/18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6133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F843E-953D-419A-B099-201F7F620DB2}" type="datetimeFigureOut">
              <a:rPr lang="en-US" smtClean="0"/>
              <a:t>6/23/18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3596883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F843E-953D-419A-B099-201F7F620DB2}" type="datetimeFigureOut">
              <a:rPr lang="en-US" smtClean="0"/>
              <a:t>6/23/18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85129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F843E-953D-419A-B099-201F7F620DB2}" type="datetimeFigureOut">
              <a:rPr lang="en-US" smtClean="0"/>
              <a:t>6/23/18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81583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BF843E-953D-419A-B099-201F7F620DB2}" type="datetimeFigureOut">
              <a:rPr lang="en-US" smtClean="0"/>
              <a:t>6/23/18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302668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F843E-953D-419A-B099-201F7F620DB2}" type="datetimeFigureOut">
              <a:rPr lang="en-US" smtClean="0"/>
              <a:t>6/23/18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254323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F843E-953D-419A-B099-201F7F620DB2}" type="datetimeFigureOut">
              <a:rPr lang="en-US" smtClean="0"/>
              <a:t>6/23/18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3939531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F843E-953D-419A-B099-201F7F620DB2}" type="datetimeFigureOut">
              <a:rPr lang="en-US" smtClean="0"/>
              <a:t>6/23/18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393272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F843E-953D-419A-B099-201F7F620DB2}" type="datetimeFigureOut">
              <a:rPr lang="en-US" smtClean="0"/>
              <a:t>6/23/18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189681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F843E-953D-419A-B099-201F7F620DB2}" type="datetimeFigureOut">
              <a:rPr lang="en-US" smtClean="0"/>
              <a:t>6/23/18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139522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F843E-953D-419A-B099-201F7F620DB2}" type="datetimeFigureOut">
              <a:rPr lang="en-US" smtClean="0"/>
              <a:t>6/23/18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585DA9-16A2-400A-884C-26C759FF307A}" type="slidenum">
              <a:rPr lang="en-US" smtClean="0"/>
              <a:t>‹#›</a:t>
            </a:fld>
            <a:endParaRPr lang="en-US" dirty="0"/>
          </a:p>
        </p:txBody>
      </p:sp>
    </p:spTree>
    <p:extLst>
      <p:ext uri="{BB962C8B-B14F-4D97-AF65-F5344CB8AC3E}">
        <p14:creationId xmlns:p14="http://schemas.microsoft.com/office/powerpoint/2010/main" val="215432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F843E-953D-419A-B099-201F7F620DB2}" type="datetimeFigureOut">
              <a:rPr lang="en-US" smtClean="0"/>
              <a:t>6/23/18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85DA9-16A2-400A-884C-26C759FF307A}" type="slidenum">
              <a:rPr lang="en-US" smtClean="0"/>
              <a:t>‹#›</a:t>
            </a:fld>
            <a:endParaRPr lang="en-US" dirty="0"/>
          </a:p>
        </p:txBody>
      </p:sp>
    </p:spTree>
    <p:extLst>
      <p:ext uri="{BB962C8B-B14F-4D97-AF65-F5344CB8AC3E}">
        <p14:creationId xmlns:p14="http://schemas.microsoft.com/office/powerpoint/2010/main" val="3143079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www.ecosim.nl/en/?q=game-list" TargetMode="External"/><Relationship Id="rId3" Type="http://schemas.openxmlformats.org/officeDocument/2006/relationships/hyperlink" Target="https://qubeshub.org/qubesresources/publications/29/2" TargetMode="External"/><Relationship Id="rId7" Type="http://schemas.openxmlformats.org/officeDocument/2006/relationships/hyperlink" Target="http://homepages.wmich.edu/~malcolm/BIOS3010-ecology/Labs/Lab06-3010L-VHerbivory.htm" TargetMode="External"/><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 Id="rId6" Type="http://schemas.openxmlformats.org/officeDocument/2006/relationships/hyperlink" Target="https://cbs.umn.edu/populus/download-populus" TargetMode="External"/><Relationship Id="rId11" Type="http://schemas.openxmlformats.org/officeDocument/2006/relationships/hyperlink" Target="https://simbio.com/products-college/ecology-environmental" TargetMode="External"/><Relationship Id="rId5" Type="http://schemas.openxmlformats.org/officeDocument/2006/relationships/hyperlink" Target="http://virtualbiologylab.org/" TargetMode="External"/><Relationship Id="rId10" Type="http://schemas.openxmlformats.org/officeDocument/2006/relationships/hyperlink" Target="https://inspark.education/" TargetMode="External"/><Relationship Id="rId4" Type="http://schemas.openxmlformats.org/officeDocument/2006/relationships/hyperlink" Target="http://www.learner.org/courses/envsci/interactives/ecology/" TargetMode="External"/><Relationship Id="rId9" Type="http://schemas.openxmlformats.org/officeDocument/2006/relationships/hyperlink" Target="https://www.st.nmfs.noaa.gov/ecosystems/ebfm/ecosystem-model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ecolearn.gse.harvard.edu/ecoMUVE/design.ph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ecolearn.gse.harvard.edu/ecoMUVE/design.ph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Layout" Target="../diagrams/layout1.xml"/><Relationship Id="rId7" Type="http://schemas.openxmlformats.org/officeDocument/2006/relationships/image" Target="../media/image3.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569975" y="1259458"/>
            <a:ext cx="6171484" cy="3931116"/>
          </a:xfrm>
        </p:spPr>
        <p:txBody>
          <a:bodyPr>
            <a:normAutofit/>
          </a:bodyPr>
          <a:lstStyle/>
          <a:p>
            <a:r>
              <a:rPr lang="en-US" dirty="0"/>
              <a:t>Using Virtual Simulations to lead students into a deeper exploration of ecosystem management</a:t>
            </a:r>
          </a:p>
        </p:txBody>
      </p:sp>
      <p:sp>
        <p:nvSpPr>
          <p:cNvPr id="10" name="Content Placeholder 9"/>
          <p:cNvSpPr>
            <a:spLocks noGrp="1"/>
          </p:cNvSpPr>
          <p:nvPr>
            <p:ph idx="1"/>
          </p:nvPr>
        </p:nvSpPr>
        <p:spPr>
          <a:xfrm>
            <a:off x="7332403" y="2031393"/>
            <a:ext cx="3636404" cy="1193623"/>
          </a:xfrm>
        </p:spPr>
        <p:txBody>
          <a:bodyPr/>
          <a:lstStyle/>
          <a:p>
            <a:r>
              <a:rPr lang="en-US" dirty="0"/>
              <a:t>John Starnes</a:t>
            </a:r>
          </a:p>
          <a:p>
            <a:r>
              <a:rPr lang="en-US" dirty="0"/>
              <a:t>Qingxia Li</a:t>
            </a:r>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1</a:t>
            </a:fld>
            <a:endParaRPr lang="en-GB" sz="1200" dirty="0">
              <a:solidFill>
                <a:srgbClr val="0000FF"/>
              </a:solidFill>
              <a:latin typeface="Arial Black" pitchFamily="34" charset="0"/>
            </a:endParaRPr>
          </a:p>
        </p:txBody>
      </p:sp>
    </p:spTree>
    <p:extLst>
      <p:ext uri="{BB962C8B-B14F-4D97-AF65-F5344CB8AC3E}">
        <p14:creationId xmlns:p14="http://schemas.microsoft.com/office/powerpoint/2010/main" val="1274100612"/>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p:txBody>
          <a:bodyPr/>
          <a:lstStyle/>
          <a:p>
            <a:r>
              <a:rPr lang="en-US" dirty="0"/>
              <a:t>Other Simulations: Take a deeper look</a:t>
            </a:r>
          </a:p>
        </p:txBody>
      </p:sp>
      <p:sp>
        <p:nvSpPr>
          <p:cNvPr id="10" name="Content Placeholder 9"/>
          <p:cNvSpPr>
            <a:spLocks noGrp="1"/>
          </p:cNvSpPr>
          <p:nvPr>
            <p:ph idx="1"/>
          </p:nvPr>
        </p:nvSpPr>
        <p:spPr>
          <a:xfrm>
            <a:off x="838200" y="1766466"/>
            <a:ext cx="9829800" cy="4634756"/>
          </a:xfrm>
        </p:spPr>
        <p:txBody>
          <a:bodyPr>
            <a:normAutofit fontScale="77500" lnSpcReduction="20000"/>
          </a:bodyPr>
          <a:lstStyle/>
          <a:p>
            <a:r>
              <a:rPr lang="en-US" dirty="0"/>
              <a:t>Rabbit and wolves </a:t>
            </a:r>
            <a:r>
              <a:rPr lang="en-US" dirty="0">
                <a:hlinkClick r:id="rId2"/>
              </a:rPr>
              <a:t>https://phet.colorado.edu/en/simulation/natural-selection</a:t>
            </a:r>
            <a:endParaRPr lang="en-US" dirty="0"/>
          </a:p>
          <a:p>
            <a:r>
              <a:rPr lang="en-US" dirty="0"/>
              <a:t>Wolf/Sheep predation </a:t>
            </a:r>
            <a:r>
              <a:rPr lang="en-US" dirty="0">
                <a:hlinkClick r:id="rId3"/>
              </a:rPr>
              <a:t>https://qubeshub.org/qubesresources/publications/29/2</a:t>
            </a:r>
            <a:endParaRPr lang="en-US" dirty="0"/>
          </a:p>
          <a:p>
            <a:r>
              <a:rPr lang="en-US" dirty="0"/>
              <a:t>Interactive Labs-Ecology Lab </a:t>
            </a:r>
            <a:r>
              <a:rPr lang="en-US" dirty="0">
                <a:hlinkClick r:id="rId4"/>
              </a:rPr>
              <a:t>http://www.learner.org/courses/envsci/interactives/ecology/</a:t>
            </a:r>
            <a:endParaRPr lang="en-US" dirty="0"/>
          </a:p>
          <a:p>
            <a:r>
              <a:rPr lang="en-US" dirty="0"/>
              <a:t>Virtual Biology Labs NetLogo based simulations </a:t>
            </a:r>
            <a:r>
              <a:rPr lang="en-US" dirty="0">
                <a:hlinkClick r:id="rId5"/>
              </a:rPr>
              <a:t>http://virtualbiologylab.org</a:t>
            </a:r>
            <a:r>
              <a:rPr lang="en-US" dirty="0"/>
              <a:t> </a:t>
            </a:r>
          </a:p>
          <a:p>
            <a:r>
              <a:rPr lang="en-US" dirty="0"/>
              <a:t>Populus  </a:t>
            </a:r>
            <a:r>
              <a:rPr lang="en-US" dirty="0">
                <a:hlinkClick r:id="rId6"/>
              </a:rPr>
              <a:t>https://cbs.umn.edu/populus/download-populus</a:t>
            </a:r>
            <a:r>
              <a:rPr lang="en-US" dirty="0"/>
              <a:t> </a:t>
            </a:r>
            <a:r>
              <a:rPr lang="en-US" dirty="0">
                <a:hlinkClick r:id="rId7"/>
              </a:rPr>
              <a:t>http://homepages.wmich.edu/~malcolm/BIOS3010-ecology/Labs/Lab06-3010L-VHerbivory.htm</a:t>
            </a:r>
            <a:endParaRPr lang="en-US" dirty="0"/>
          </a:p>
          <a:p>
            <a:r>
              <a:rPr lang="en-US" dirty="0"/>
              <a:t>Invasive Species model-Pumpkinseed sunfish </a:t>
            </a:r>
            <a:r>
              <a:rPr lang="en-US" dirty="0">
                <a:hlinkClick r:id="rId8"/>
              </a:rPr>
              <a:t>http://www.ecosim.nl/en/?q=game-list</a:t>
            </a:r>
            <a:endParaRPr lang="en-US" dirty="0"/>
          </a:p>
          <a:p>
            <a:r>
              <a:rPr lang="en-US" b="1" dirty="0"/>
              <a:t>Virtual Ecosystem Scenario Viewer (VES-V) – Software for Visualizing the Results of Ecosystem Modelling Outputs </a:t>
            </a:r>
            <a:r>
              <a:rPr lang="en-US" u="sng" dirty="0">
                <a:hlinkClick r:id="rId9"/>
              </a:rPr>
              <a:t>https://www.st.nmfs.noaa.gov/ecosystems/ebfm/ecosystem-modeling</a:t>
            </a:r>
            <a:endParaRPr lang="en-US" dirty="0"/>
          </a:p>
          <a:p>
            <a:r>
              <a:rPr lang="en-US" dirty="0"/>
              <a:t>Inspark </a:t>
            </a:r>
            <a:r>
              <a:rPr lang="en-US" dirty="0">
                <a:hlinkClick r:id="rId10"/>
              </a:rPr>
              <a:t>https://inspark.education</a:t>
            </a:r>
            <a:r>
              <a:rPr lang="en-US" dirty="0"/>
              <a:t> </a:t>
            </a:r>
          </a:p>
          <a:p>
            <a:r>
              <a:rPr lang="en-US" dirty="0"/>
              <a:t>Simbio </a:t>
            </a:r>
            <a:r>
              <a:rPr lang="en-US" dirty="0">
                <a:hlinkClick r:id="rId11"/>
              </a:rPr>
              <a:t>https://simbio.com/products-college/ecology-environmental</a:t>
            </a:r>
            <a:endParaRPr lang="en-US" dirty="0"/>
          </a:p>
          <a:p>
            <a:endParaRPr lang="en-US" dirty="0"/>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10</a:t>
            </a:fld>
            <a:endParaRPr lang="en-GB" sz="1200" dirty="0">
              <a:solidFill>
                <a:srgbClr val="0000FF"/>
              </a:solidFill>
              <a:latin typeface="Arial Black" pitchFamily="34" charset="0"/>
            </a:endParaRPr>
          </a:p>
        </p:txBody>
      </p:sp>
    </p:spTree>
    <p:extLst>
      <p:ext uri="{BB962C8B-B14F-4D97-AF65-F5344CB8AC3E}">
        <p14:creationId xmlns:p14="http://schemas.microsoft.com/office/powerpoint/2010/main" val="3867605129"/>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p:txBody>
          <a:bodyPr>
            <a:normAutofit/>
          </a:bodyPr>
          <a:lstStyle/>
          <a:p>
            <a:r>
              <a:rPr lang="en-US" dirty="0"/>
              <a:t>Gamification in Education: EcoMUVE </a:t>
            </a:r>
            <a:r>
              <a:rPr lang="en-US" sz="1600" u="sng" dirty="0">
                <a:hlinkClick r:id="rId2"/>
              </a:rPr>
              <a:t>https://ecolearn.gse.harvard.edu/ecoMUVE/design.php</a:t>
            </a:r>
            <a:r>
              <a:rPr lang="en-US" sz="1600" dirty="0"/>
              <a:t> </a:t>
            </a:r>
          </a:p>
        </p:txBody>
      </p:sp>
      <p:sp>
        <p:nvSpPr>
          <p:cNvPr id="10" name="Content Placeholder 9"/>
          <p:cNvSpPr>
            <a:spLocks noGrp="1"/>
          </p:cNvSpPr>
          <p:nvPr>
            <p:ph idx="1"/>
          </p:nvPr>
        </p:nvSpPr>
        <p:spPr>
          <a:xfrm>
            <a:off x="762000" y="1688656"/>
            <a:ext cx="10738449" cy="1700724"/>
          </a:xfrm>
        </p:spPr>
        <p:txBody>
          <a:bodyPr>
            <a:normAutofit fontScale="85000" lnSpcReduction="20000"/>
          </a:bodyPr>
          <a:lstStyle/>
          <a:p>
            <a:r>
              <a:rPr lang="en-US" dirty="0"/>
              <a:t>The goal of the EcoMUVE project is to help students develop a deeper understanding of ecosystems and causal patterns with a curriculum that uses Multi-User Virtual Environments (MUVEs). MUVEs are 3-D virtual worlds that have a look and feel similar to videogames. They are accessed via computers and, in our case, recreate authentic ecological settings within which students explore and collect information.</a:t>
            </a:r>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2</a:t>
            </a:fld>
            <a:endParaRPr lang="en-GB" sz="1200" dirty="0">
              <a:solidFill>
                <a:srgbClr val="0000FF"/>
              </a:solidFill>
              <a:latin typeface="Arial Black" pitchFamily="34" charset="0"/>
            </a:endParaRPr>
          </a:p>
        </p:txBody>
      </p:sp>
      <p:pic>
        <p:nvPicPr>
          <p:cNvPr id="3" name="Picture 2">
            <a:extLst>
              <a:ext uri="{FF2B5EF4-FFF2-40B4-BE49-F238E27FC236}">
                <a16:creationId xmlns:a16="http://schemas.microsoft.com/office/drawing/2014/main" id="{6990AD3A-B1C2-864F-BDF7-91DC937ED2D2}"/>
              </a:ext>
            </a:extLst>
          </p:cNvPr>
          <p:cNvPicPr>
            <a:picLocks noChangeAspect="1"/>
          </p:cNvPicPr>
          <p:nvPr/>
        </p:nvPicPr>
        <p:blipFill>
          <a:blip r:embed="rId3"/>
          <a:stretch>
            <a:fillRect/>
          </a:stretch>
        </p:blipFill>
        <p:spPr>
          <a:xfrm>
            <a:off x="762000" y="3408324"/>
            <a:ext cx="10668000" cy="3030787"/>
          </a:xfrm>
          <a:prstGeom prst="rect">
            <a:avLst/>
          </a:prstGeom>
        </p:spPr>
      </p:pic>
    </p:spTree>
    <p:extLst>
      <p:ext uri="{BB962C8B-B14F-4D97-AF65-F5344CB8AC3E}">
        <p14:creationId xmlns:p14="http://schemas.microsoft.com/office/powerpoint/2010/main" val="278352155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p:txBody>
          <a:bodyPr/>
          <a:lstStyle/>
          <a:p>
            <a:r>
              <a:rPr lang="en-US" dirty="0"/>
              <a:t>Forest Ecosystems</a:t>
            </a:r>
          </a:p>
        </p:txBody>
      </p:sp>
      <p:sp>
        <p:nvSpPr>
          <p:cNvPr id="10" name="Content Placeholder 9"/>
          <p:cNvSpPr>
            <a:spLocks noGrp="1"/>
          </p:cNvSpPr>
          <p:nvPr>
            <p:ph idx="1"/>
          </p:nvPr>
        </p:nvSpPr>
        <p:spPr>
          <a:xfrm>
            <a:off x="838200" y="1834406"/>
            <a:ext cx="5111496" cy="4525963"/>
          </a:xfrm>
        </p:spPr>
        <p:txBody>
          <a:bodyPr>
            <a:normAutofit/>
          </a:bodyPr>
          <a:lstStyle/>
          <a:p>
            <a:r>
              <a:rPr lang="en-US" dirty="0"/>
              <a:t>The second MUVE is modeled on a hardwood forest ecosystem like those in the northern part of the United States. While exploring the plants and animals that live in the forest ecosystem, students learn about individual, population, and community levels in ecosystems. </a:t>
            </a:r>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3</a:t>
            </a:fld>
            <a:endParaRPr lang="en-GB" sz="1200" dirty="0">
              <a:solidFill>
                <a:srgbClr val="0000FF"/>
              </a:solidFill>
              <a:latin typeface="Arial Black" pitchFamily="34" charset="0"/>
            </a:endParaRPr>
          </a:p>
        </p:txBody>
      </p:sp>
      <p:pic>
        <p:nvPicPr>
          <p:cNvPr id="13" name="Picture 12">
            <a:extLst>
              <a:ext uri="{FF2B5EF4-FFF2-40B4-BE49-F238E27FC236}">
                <a16:creationId xmlns:a16="http://schemas.microsoft.com/office/drawing/2014/main" id="{8B21B5E0-A261-0648-8D57-01A3441C2C22}"/>
              </a:ext>
            </a:extLst>
          </p:cNvPr>
          <p:cNvPicPr>
            <a:picLocks noChangeAspect="1"/>
          </p:cNvPicPr>
          <p:nvPr/>
        </p:nvPicPr>
        <p:blipFill>
          <a:blip r:embed="rId2"/>
          <a:stretch>
            <a:fillRect/>
          </a:stretch>
        </p:blipFill>
        <p:spPr>
          <a:xfrm>
            <a:off x="5949696" y="1674496"/>
            <a:ext cx="5804667" cy="4478210"/>
          </a:xfrm>
          <a:prstGeom prst="rect">
            <a:avLst/>
          </a:prstGeom>
        </p:spPr>
      </p:pic>
    </p:spTree>
    <p:extLst>
      <p:ext uri="{BB962C8B-B14F-4D97-AF65-F5344CB8AC3E}">
        <p14:creationId xmlns:p14="http://schemas.microsoft.com/office/powerpoint/2010/main" val="86627059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4A787-A30A-4540-B2A4-C607CB70CDE6}"/>
              </a:ext>
            </a:extLst>
          </p:cNvPr>
          <p:cNvSpPr>
            <a:spLocks noGrp="1"/>
          </p:cNvSpPr>
          <p:nvPr>
            <p:ph type="title"/>
          </p:nvPr>
        </p:nvSpPr>
        <p:spPr/>
        <p:txBody>
          <a:bodyPr/>
          <a:lstStyle/>
          <a:p>
            <a:r>
              <a:rPr lang="en-US" dirty="0"/>
              <a:t>Example: Course Project Set-up</a:t>
            </a:r>
          </a:p>
        </p:txBody>
      </p:sp>
      <p:sp>
        <p:nvSpPr>
          <p:cNvPr id="3" name="Content Placeholder 2">
            <a:extLst>
              <a:ext uri="{FF2B5EF4-FFF2-40B4-BE49-F238E27FC236}">
                <a16:creationId xmlns:a16="http://schemas.microsoft.com/office/drawing/2014/main" id="{1B8A52D2-E2E3-F548-918C-B576E9DA168F}"/>
              </a:ext>
            </a:extLst>
          </p:cNvPr>
          <p:cNvSpPr>
            <a:spLocks noGrp="1"/>
          </p:cNvSpPr>
          <p:nvPr>
            <p:ph idx="1"/>
          </p:nvPr>
        </p:nvSpPr>
        <p:spPr>
          <a:xfrm>
            <a:off x="838200" y="1825625"/>
            <a:ext cx="10515600" cy="4351338"/>
          </a:xfrm>
        </p:spPr>
        <p:txBody>
          <a:bodyPr>
            <a:normAutofit fontScale="92500"/>
          </a:bodyPr>
          <a:lstStyle/>
          <a:p>
            <a:pPr marL="514350" indent="-514350">
              <a:buAutoNum type="arabicParenR"/>
            </a:pPr>
            <a:r>
              <a:rPr lang="en-US" dirty="0"/>
              <a:t>Pre-Test </a:t>
            </a:r>
          </a:p>
          <a:p>
            <a:pPr marL="514350" indent="-514350">
              <a:buAutoNum type="arabicParenR"/>
            </a:pPr>
            <a:r>
              <a:rPr lang="en-US" dirty="0"/>
              <a:t>Students will be separated </a:t>
            </a:r>
            <a:r>
              <a:rPr lang="en-US"/>
              <a:t>into four exploration </a:t>
            </a:r>
            <a:r>
              <a:rPr lang="en-US" dirty="0"/>
              <a:t>groups (Bird watcher, Botanist group, Health Advocates, and Population Specialist)</a:t>
            </a:r>
          </a:p>
          <a:p>
            <a:pPr marL="514350" indent="-514350">
              <a:buAutoNum type="arabicParenR"/>
            </a:pPr>
            <a:r>
              <a:rPr lang="en-US" dirty="0"/>
              <a:t>Students in their groups will use the program EcoMUVE Forest Exploration (</a:t>
            </a:r>
            <a:r>
              <a:rPr lang="en-US" u="sng" dirty="0">
                <a:hlinkClick r:id="rId2"/>
              </a:rPr>
              <a:t>https://ecolearn.gse.harvard.edu/ecoMUVE/design.php</a:t>
            </a:r>
            <a:r>
              <a:rPr lang="en-US" dirty="0"/>
              <a:t> ) to collect data, create graphs, and present findings to class.</a:t>
            </a:r>
          </a:p>
          <a:p>
            <a:pPr marL="514350" indent="-514350">
              <a:buAutoNum type="arabicParenR"/>
            </a:pPr>
            <a:r>
              <a:rPr lang="en-US" dirty="0"/>
              <a:t>Each group will then use the information presented by the other groups  and will develop a final report.</a:t>
            </a:r>
          </a:p>
          <a:p>
            <a:pPr marL="514350" indent="-514350">
              <a:buAutoNum type="arabicParenR"/>
            </a:pPr>
            <a:r>
              <a:rPr lang="en-US" dirty="0"/>
              <a:t>Post-Test</a:t>
            </a:r>
          </a:p>
        </p:txBody>
      </p:sp>
    </p:spTree>
    <p:extLst>
      <p:ext uri="{BB962C8B-B14F-4D97-AF65-F5344CB8AC3E}">
        <p14:creationId xmlns:p14="http://schemas.microsoft.com/office/powerpoint/2010/main" val="178579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2" name="Content Placeholder 1">
            <a:extLst>
              <a:ext uri="{FF2B5EF4-FFF2-40B4-BE49-F238E27FC236}">
                <a16:creationId xmlns:a16="http://schemas.microsoft.com/office/drawing/2014/main" id="{A868C55A-CBE4-E241-8454-3AF13E0DAD63}"/>
              </a:ext>
            </a:extLst>
          </p:cNvPr>
          <p:cNvGraphicFramePr>
            <a:graphicFrameLocks noGrp="1"/>
          </p:cNvGraphicFramePr>
          <p:nvPr>
            <p:ph idx="1"/>
            <p:extLst>
              <p:ext uri="{D42A27DB-BD31-4B8C-83A1-F6EECF244321}">
                <p14:modId xmlns:p14="http://schemas.microsoft.com/office/powerpoint/2010/main" val="3280129013"/>
              </p:ext>
            </p:extLst>
          </p:nvPr>
        </p:nvGraphicFramePr>
        <p:xfrm>
          <a:off x="1242203" y="707366"/>
          <a:ext cx="9799608" cy="5421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5</a:t>
            </a:fld>
            <a:endParaRPr lang="en-GB" sz="1200" dirty="0">
              <a:solidFill>
                <a:srgbClr val="0000FF"/>
              </a:solidFill>
              <a:latin typeface="Arial Black" pitchFamily="34" charset="0"/>
            </a:endParaRPr>
          </a:p>
        </p:txBody>
      </p:sp>
      <p:pic>
        <p:nvPicPr>
          <p:cNvPr id="6" name="Picture 5">
            <a:extLst>
              <a:ext uri="{FF2B5EF4-FFF2-40B4-BE49-F238E27FC236}">
                <a16:creationId xmlns:a16="http://schemas.microsoft.com/office/drawing/2014/main" id="{965707F2-6595-504A-87CD-66FC752FDDA9}"/>
              </a:ext>
            </a:extLst>
          </p:cNvPr>
          <p:cNvPicPr>
            <a:picLocks noChangeAspect="1"/>
          </p:cNvPicPr>
          <p:nvPr/>
        </p:nvPicPr>
        <p:blipFill>
          <a:blip r:embed="rId7"/>
          <a:stretch>
            <a:fillRect/>
          </a:stretch>
        </p:blipFill>
        <p:spPr>
          <a:xfrm>
            <a:off x="92014" y="3900493"/>
            <a:ext cx="3548333" cy="2419318"/>
          </a:xfrm>
          <a:prstGeom prst="rect">
            <a:avLst/>
          </a:prstGeom>
        </p:spPr>
      </p:pic>
      <p:pic>
        <p:nvPicPr>
          <p:cNvPr id="16" name="Picture 15">
            <a:extLst>
              <a:ext uri="{FF2B5EF4-FFF2-40B4-BE49-F238E27FC236}">
                <a16:creationId xmlns:a16="http://schemas.microsoft.com/office/drawing/2014/main" id="{C1FD637A-2CFB-8F4B-B317-AC6A3F9DE0F5}"/>
              </a:ext>
            </a:extLst>
          </p:cNvPr>
          <p:cNvPicPr>
            <a:picLocks noChangeAspect="1"/>
          </p:cNvPicPr>
          <p:nvPr/>
        </p:nvPicPr>
        <p:blipFill>
          <a:blip r:embed="rId8"/>
          <a:stretch>
            <a:fillRect/>
          </a:stretch>
        </p:blipFill>
        <p:spPr>
          <a:xfrm>
            <a:off x="8591910" y="419092"/>
            <a:ext cx="3548332" cy="2398764"/>
          </a:xfrm>
          <a:prstGeom prst="rect">
            <a:avLst/>
          </a:prstGeom>
        </p:spPr>
      </p:pic>
    </p:spTree>
    <p:extLst>
      <p:ext uri="{BB962C8B-B14F-4D97-AF65-F5344CB8AC3E}">
        <p14:creationId xmlns:p14="http://schemas.microsoft.com/office/powerpoint/2010/main" val="3567103831"/>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6</a:t>
            </a:fld>
            <a:endParaRPr lang="en-GB" sz="1200" dirty="0">
              <a:solidFill>
                <a:srgbClr val="0000FF"/>
              </a:solidFill>
              <a:latin typeface="Arial Black" pitchFamily="34" charset="0"/>
            </a:endParaRPr>
          </a:p>
        </p:txBody>
      </p:sp>
      <p:sp>
        <p:nvSpPr>
          <p:cNvPr id="13" name="Rectangle 12">
            <a:extLst>
              <a:ext uri="{FF2B5EF4-FFF2-40B4-BE49-F238E27FC236}">
                <a16:creationId xmlns:a16="http://schemas.microsoft.com/office/drawing/2014/main" id="{5A9BA7B3-268C-594B-968C-FC446340EF79}"/>
              </a:ext>
            </a:extLst>
          </p:cNvPr>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4" name="Content Placeholder 1">
            <a:extLst>
              <a:ext uri="{FF2B5EF4-FFF2-40B4-BE49-F238E27FC236}">
                <a16:creationId xmlns:a16="http://schemas.microsoft.com/office/drawing/2014/main" id="{E291DC8D-5DBA-134B-9AE1-66801C5C81D8}"/>
              </a:ext>
            </a:extLst>
          </p:cNvPr>
          <p:cNvGraphicFramePr>
            <a:graphicFrameLocks/>
          </p:cNvGraphicFramePr>
          <p:nvPr>
            <p:extLst>
              <p:ext uri="{D42A27DB-BD31-4B8C-83A1-F6EECF244321}">
                <p14:modId xmlns:p14="http://schemas.microsoft.com/office/powerpoint/2010/main" val="3722944239"/>
              </p:ext>
            </p:extLst>
          </p:nvPr>
        </p:nvGraphicFramePr>
        <p:xfrm>
          <a:off x="1224951" y="672860"/>
          <a:ext cx="10196423" cy="5611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Slide Number Placeholder 5">
            <a:extLst>
              <a:ext uri="{FF2B5EF4-FFF2-40B4-BE49-F238E27FC236}">
                <a16:creationId xmlns:a16="http://schemas.microsoft.com/office/drawing/2014/main" id="{96538F72-19D6-E244-8F0F-F5AEEF9BE923}"/>
              </a:ext>
            </a:extLst>
          </p:cNvPr>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16" name="Straight Connector 15">
            <a:extLst>
              <a:ext uri="{FF2B5EF4-FFF2-40B4-BE49-F238E27FC236}">
                <a16:creationId xmlns:a16="http://schemas.microsoft.com/office/drawing/2014/main" id="{5664D789-8174-D540-8F59-16D50CE8FD8A}"/>
              </a:ext>
            </a:extLst>
          </p:cNvPr>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0DDC59C-789C-F843-A068-445AD8DC06CA}"/>
              </a:ext>
            </a:extLst>
          </p:cNvPr>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6</a:t>
            </a:fld>
            <a:endParaRPr lang="en-GB" sz="1200" dirty="0">
              <a:solidFill>
                <a:srgbClr val="0000FF"/>
              </a:solidFill>
              <a:latin typeface="Arial Black" pitchFamily="34" charset="0"/>
            </a:endParaRPr>
          </a:p>
        </p:txBody>
      </p:sp>
      <p:sp>
        <p:nvSpPr>
          <p:cNvPr id="18" name="Circular Arrow 17">
            <a:extLst>
              <a:ext uri="{FF2B5EF4-FFF2-40B4-BE49-F238E27FC236}">
                <a16:creationId xmlns:a16="http://schemas.microsoft.com/office/drawing/2014/main" id="{EEFEFD4E-719A-4D45-B340-964AB5CDAF51}"/>
              </a:ext>
            </a:extLst>
          </p:cNvPr>
          <p:cNvSpPr/>
          <p:nvPr/>
        </p:nvSpPr>
        <p:spPr>
          <a:xfrm rot="3748748">
            <a:off x="6987395" y="1114649"/>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Circular Arrow 18">
            <a:extLst>
              <a:ext uri="{FF2B5EF4-FFF2-40B4-BE49-F238E27FC236}">
                <a16:creationId xmlns:a16="http://schemas.microsoft.com/office/drawing/2014/main" id="{13BF5BA0-1F44-EB49-A6EE-EC4F9C69CBB3}"/>
              </a:ext>
            </a:extLst>
          </p:cNvPr>
          <p:cNvSpPr/>
          <p:nvPr/>
        </p:nvSpPr>
        <p:spPr>
          <a:xfrm rot="8136367">
            <a:off x="6937143" y="4095083"/>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Circular Arrow 19">
            <a:extLst>
              <a:ext uri="{FF2B5EF4-FFF2-40B4-BE49-F238E27FC236}">
                <a16:creationId xmlns:a16="http://schemas.microsoft.com/office/drawing/2014/main" id="{FE1A6323-6EBC-194A-B876-462D9CF30F4A}"/>
              </a:ext>
            </a:extLst>
          </p:cNvPr>
          <p:cNvSpPr/>
          <p:nvPr/>
        </p:nvSpPr>
        <p:spPr>
          <a:xfrm rot="19052390">
            <a:off x="3846895" y="1150109"/>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ircular Arrow 20">
            <a:extLst>
              <a:ext uri="{FF2B5EF4-FFF2-40B4-BE49-F238E27FC236}">
                <a16:creationId xmlns:a16="http://schemas.microsoft.com/office/drawing/2014/main" id="{CF44E7B9-9689-5B42-B616-C1EF250644AF}"/>
              </a:ext>
            </a:extLst>
          </p:cNvPr>
          <p:cNvSpPr/>
          <p:nvPr/>
        </p:nvSpPr>
        <p:spPr>
          <a:xfrm rot="13216448">
            <a:off x="3842795" y="4092767"/>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a:extLst>
              <a:ext uri="{FF2B5EF4-FFF2-40B4-BE49-F238E27FC236}">
                <a16:creationId xmlns:a16="http://schemas.microsoft.com/office/drawing/2014/main" id="{6FF452E4-C28E-9848-830F-AD30DA0801AE}"/>
              </a:ext>
            </a:extLst>
          </p:cNvPr>
          <p:cNvSpPr txBox="1"/>
          <p:nvPr/>
        </p:nvSpPr>
        <p:spPr>
          <a:xfrm>
            <a:off x="638355" y="534837"/>
            <a:ext cx="2819576" cy="1477328"/>
          </a:xfrm>
          <a:prstGeom prst="rect">
            <a:avLst/>
          </a:prstGeom>
          <a:noFill/>
        </p:spPr>
        <p:txBody>
          <a:bodyPr wrap="square" rtlCol="0">
            <a:spAutoFit/>
          </a:bodyPr>
          <a:lstStyle/>
          <a:p>
            <a:r>
              <a:rPr lang="en-US" sz="3000" dirty="0"/>
              <a:t>How are the different groups interconnected? </a:t>
            </a:r>
          </a:p>
        </p:txBody>
      </p:sp>
    </p:spTree>
    <p:extLst>
      <p:ext uri="{BB962C8B-B14F-4D97-AF65-F5344CB8AC3E}">
        <p14:creationId xmlns:p14="http://schemas.microsoft.com/office/powerpoint/2010/main" val="454125192"/>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7" presetClass="exit" presetSubtype="8" fill="hold" nodeType="clickEffect">
                                  <p:stCondLst>
                                    <p:cond delay="0"/>
                                  </p:stCondLst>
                                  <p:childTnLst>
                                    <p:anim calcmode="lin" valueType="num">
                                      <p:cBhvr>
                                        <p:cTn id="14" dur="20000"/>
                                        <p:tgtEl>
                                          <p:spTgt spid="16"/>
                                        </p:tgtEl>
                                        <p:attrNameLst>
                                          <p:attrName>ppt_x</p:attrName>
                                        </p:attrNameLst>
                                      </p:cBhvr>
                                      <p:tavLst>
                                        <p:tav tm="0">
                                          <p:val>
                                            <p:strVal val="ppt_x"/>
                                          </p:val>
                                        </p:tav>
                                        <p:tav tm="100000">
                                          <p:val>
                                            <p:strVal val="ppt_x-ppt_w/2"/>
                                          </p:val>
                                        </p:tav>
                                      </p:tavLst>
                                    </p:anim>
                                    <p:anim calcmode="lin" valueType="num">
                                      <p:cBhvr>
                                        <p:cTn id="15" dur="20000"/>
                                        <p:tgtEl>
                                          <p:spTgt spid="16"/>
                                        </p:tgtEl>
                                        <p:attrNameLst>
                                          <p:attrName>ppt_y</p:attrName>
                                        </p:attrNameLst>
                                      </p:cBhvr>
                                      <p:tavLst>
                                        <p:tav tm="0">
                                          <p:val>
                                            <p:strVal val="ppt_y"/>
                                          </p:val>
                                        </p:tav>
                                        <p:tav tm="100000">
                                          <p:val>
                                            <p:strVal val="ppt_y"/>
                                          </p:val>
                                        </p:tav>
                                      </p:tavLst>
                                    </p:anim>
                                    <p:anim calcmode="lin" valueType="num">
                                      <p:cBhvr>
                                        <p:cTn id="16" dur="20000"/>
                                        <p:tgtEl>
                                          <p:spTgt spid="16"/>
                                        </p:tgtEl>
                                        <p:attrNameLst>
                                          <p:attrName>ppt_w</p:attrName>
                                        </p:attrNameLst>
                                      </p:cBhvr>
                                      <p:tavLst>
                                        <p:tav tm="0">
                                          <p:val>
                                            <p:strVal val="ppt_w"/>
                                          </p:val>
                                        </p:tav>
                                        <p:tav tm="100000">
                                          <p:val>
                                            <p:fltVal val="0"/>
                                          </p:val>
                                        </p:tav>
                                      </p:tavLst>
                                    </p:anim>
                                    <p:anim calcmode="lin" valueType="num">
                                      <p:cBhvr>
                                        <p:cTn id="17" dur="20000"/>
                                        <p:tgtEl>
                                          <p:spTgt spid="16"/>
                                        </p:tgtEl>
                                        <p:attrNameLst>
                                          <p:attrName>ppt_h</p:attrName>
                                        </p:attrNameLst>
                                      </p:cBhvr>
                                      <p:tavLst>
                                        <p:tav tm="0">
                                          <p:val>
                                            <p:strVal val="ppt_h"/>
                                          </p:val>
                                        </p:tav>
                                        <p:tav tm="100000">
                                          <p:val>
                                            <p:strVal val="ppt_h"/>
                                          </p:val>
                                        </p:tav>
                                      </p:tavLst>
                                    </p:anim>
                                    <p:set>
                                      <p:cBhvr>
                                        <p:cTn id="18" dur="1" fill="hold">
                                          <p:stCondLst>
                                            <p:cond delay="19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68725" y="6506588"/>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228512" y="294551"/>
            <a:ext cx="4136453" cy="2138098"/>
          </a:xfrm>
        </p:spPr>
        <p:txBody>
          <a:bodyPr>
            <a:normAutofit fontScale="90000"/>
          </a:bodyPr>
          <a:lstStyle/>
          <a:p>
            <a:r>
              <a:rPr lang="en-US" dirty="0"/>
              <a:t>Have students apply this thinking to other systems or local issues.</a:t>
            </a:r>
          </a:p>
        </p:txBody>
      </p:sp>
      <p:sp>
        <p:nvSpPr>
          <p:cNvPr id="7" name="Slide Number Placeholder 5"/>
          <p:cNvSpPr txBox="1">
            <a:spLocks/>
          </p:cNvSpPr>
          <p:nvPr/>
        </p:nvSpPr>
        <p:spPr>
          <a:xfrm>
            <a:off x="9397109" y="6430810"/>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404221" y="6770956"/>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253093" y="6430810"/>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7</a:t>
            </a:fld>
            <a:endParaRPr lang="en-GB" sz="1200" dirty="0">
              <a:solidFill>
                <a:srgbClr val="0000FF"/>
              </a:solidFill>
              <a:latin typeface="Arial Black" pitchFamily="34" charset="0"/>
            </a:endParaRPr>
          </a:p>
        </p:txBody>
      </p:sp>
      <p:sp>
        <p:nvSpPr>
          <p:cNvPr id="13" name="Rectangle 12">
            <a:extLst>
              <a:ext uri="{FF2B5EF4-FFF2-40B4-BE49-F238E27FC236}">
                <a16:creationId xmlns:a16="http://schemas.microsoft.com/office/drawing/2014/main" id="{CD37008D-8695-6342-AB6C-5C38FF82C0C7}"/>
              </a:ext>
            </a:extLst>
          </p:cNvPr>
          <p:cNvSpPr/>
          <p:nvPr/>
        </p:nvSpPr>
        <p:spPr>
          <a:xfrm>
            <a:off x="1368725" y="6506588"/>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60E462D9-C6CC-CE4B-8D97-D222B1B961AC}"/>
              </a:ext>
            </a:extLst>
          </p:cNvPr>
          <p:cNvSpPr txBox="1">
            <a:spLocks/>
          </p:cNvSpPr>
          <p:nvPr/>
        </p:nvSpPr>
        <p:spPr>
          <a:xfrm>
            <a:off x="9397109" y="6430810"/>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15" name="Straight Connector 14">
            <a:extLst>
              <a:ext uri="{FF2B5EF4-FFF2-40B4-BE49-F238E27FC236}">
                <a16:creationId xmlns:a16="http://schemas.microsoft.com/office/drawing/2014/main" id="{C491446A-6B69-9646-8828-E9E16CE728BD}"/>
              </a:ext>
            </a:extLst>
          </p:cNvPr>
          <p:cNvCxnSpPr/>
          <p:nvPr/>
        </p:nvCxnSpPr>
        <p:spPr>
          <a:xfrm>
            <a:off x="1404221" y="6770956"/>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A5ACEDA8-B102-C347-A5FF-6CA859FDB3A3}"/>
              </a:ext>
            </a:extLst>
          </p:cNvPr>
          <p:cNvSpPr txBox="1">
            <a:spLocks/>
          </p:cNvSpPr>
          <p:nvPr/>
        </p:nvSpPr>
        <p:spPr>
          <a:xfrm>
            <a:off x="9253093" y="6430810"/>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7</a:t>
            </a:fld>
            <a:endParaRPr lang="en-GB" sz="1200" dirty="0">
              <a:solidFill>
                <a:srgbClr val="0000FF"/>
              </a:solidFill>
              <a:latin typeface="Arial Black" pitchFamily="34" charset="0"/>
            </a:endParaRPr>
          </a:p>
        </p:txBody>
      </p:sp>
      <p:sp>
        <p:nvSpPr>
          <p:cNvPr id="17" name="Rectangle 16">
            <a:extLst>
              <a:ext uri="{FF2B5EF4-FFF2-40B4-BE49-F238E27FC236}">
                <a16:creationId xmlns:a16="http://schemas.microsoft.com/office/drawing/2014/main" id="{139D5732-BCCD-104A-888C-38F55EC4344B}"/>
              </a:ext>
            </a:extLst>
          </p:cNvPr>
          <p:cNvSpPr/>
          <p:nvPr/>
        </p:nvSpPr>
        <p:spPr>
          <a:xfrm>
            <a:off x="1368725" y="6506588"/>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8" name="Content Placeholder 1">
            <a:extLst>
              <a:ext uri="{FF2B5EF4-FFF2-40B4-BE49-F238E27FC236}">
                <a16:creationId xmlns:a16="http://schemas.microsoft.com/office/drawing/2014/main" id="{6B2C2CFA-CD74-0647-97A8-02E642D34ACC}"/>
              </a:ext>
            </a:extLst>
          </p:cNvPr>
          <p:cNvGraphicFramePr>
            <a:graphicFrameLocks/>
          </p:cNvGraphicFramePr>
          <p:nvPr>
            <p:extLst>
              <p:ext uri="{D42A27DB-BD31-4B8C-83A1-F6EECF244321}">
                <p14:modId xmlns:p14="http://schemas.microsoft.com/office/powerpoint/2010/main" val="2188411063"/>
              </p:ext>
            </p:extLst>
          </p:nvPr>
        </p:nvGraphicFramePr>
        <p:xfrm>
          <a:off x="2484408" y="638651"/>
          <a:ext cx="10196423" cy="5611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Slide Number Placeholder 5">
            <a:extLst>
              <a:ext uri="{FF2B5EF4-FFF2-40B4-BE49-F238E27FC236}">
                <a16:creationId xmlns:a16="http://schemas.microsoft.com/office/drawing/2014/main" id="{82CED25D-C040-0349-A709-F46F81BC54C6}"/>
              </a:ext>
            </a:extLst>
          </p:cNvPr>
          <p:cNvSpPr txBox="1">
            <a:spLocks/>
          </p:cNvSpPr>
          <p:nvPr/>
        </p:nvSpPr>
        <p:spPr>
          <a:xfrm>
            <a:off x="9397109" y="6430810"/>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20" name="Straight Connector 19">
            <a:extLst>
              <a:ext uri="{FF2B5EF4-FFF2-40B4-BE49-F238E27FC236}">
                <a16:creationId xmlns:a16="http://schemas.microsoft.com/office/drawing/2014/main" id="{52B0E1F1-2F3F-FF4A-BF93-F89748FE1811}"/>
              </a:ext>
            </a:extLst>
          </p:cNvPr>
          <p:cNvCxnSpPr/>
          <p:nvPr/>
        </p:nvCxnSpPr>
        <p:spPr>
          <a:xfrm>
            <a:off x="1404221" y="6770956"/>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4E091B2B-A58D-6543-8C02-D6232E3DB1CA}"/>
              </a:ext>
            </a:extLst>
          </p:cNvPr>
          <p:cNvSpPr txBox="1">
            <a:spLocks/>
          </p:cNvSpPr>
          <p:nvPr/>
        </p:nvSpPr>
        <p:spPr>
          <a:xfrm>
            <a:off x="9253093" y="6430810"/>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7</a:t>
            </a:fld>
            <a:endParaRPr lang="en-GB" sz="1200" dirty="0">
              <a:solidFill>
                <a:srgbClr val="0000FF"/>
              </a:solidFill>
              <a:latin typeface="Arial Black" pitchFamily="34" charset="0"/>
            </a:endParaRPr>
          </a:p>
        </p:txBody>
      </p:sp>
      <p:sp>
        <p:nvSpPr>
          <p:cNvPr id="22" name="Circular Arrow 21">
            <a:extLst>
              <a:ext uri="{FF2B5EF4-FFF2-40B4-BE49-F238E27FC236}">
                <a16:creationId xmlns:a16="http://schemas.microsoft.com/office/drawing/2014/main" id="{249888F6-B428-F04D-B15A-5E66362D0896}"/>
              </a:ext>
            </a:extLst>
          </p:cNvPr>
          <p:cNvSpPr/>
          <p:nvPr/>
        </p:nvSpPr>
        <p:spPr>
          <a:xfrm rot="3748748">
            <a:off x="8246852" y="1080440"/>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ircular Arrow 22">
            <a:extLst>
              <a:ext uri="{FF2B5EF4-FFF2-40B4-BE49-F238E27FC236}">
                <a16:creationId xmlns:a16="http://schemas.microsoft.com/office/drawing/2014/main" id="{42EE7751-5CA2-D74F-ABCD-C7A86FD1E8EB}"/>
              </a:ext>
            </a:extLst>
          </p:cNvPr>
          <p:cNvSpPr/>
          <p:nvPr/>
        </p:nvSpPr>
        <p:spPr>
          <a:xfrm rot="8136367">
            <a:off x="8196600" y="4060874"/>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Circular Arrow 23">
            <a:extLst>
              <a:ext uri="{FF2B5EF4-FFF2-40B4-BE49-F238E27FC236}">
                <a16:creationId xmlns:a16="http://schemas.microsoft.com/office/drawing/2014/main" id="{AA216FEA-3745-DA47-943C-546A62F4EC54}"/>
              </a:ext>
            </a:extLst>
          </p:cNvPr>
          <p:cNvSpPr/>
          <p:nvPr/>
        </p:nvSpPr>
        <p:spPr>
          <a:xfrm rot="19052390">
            <a:off x="5106352" y="1115900"/>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Circular Arrow 24">
            <a:extLst>
              <a:ext uri="{FF2B5EF4-FFF2-40B4-BE49-F238E27FC236}">
                <a16:creationId xmlns:a16="http://schemas.microsoft.com/office/drawing/2014/main" id="{2C44980E-FAFD-4042-9AA8-B4051316715C}"/>
              </a:ext>
            </a:extLst>
          </p:cNvPr>
          <p:cNvSpPr/>
          <p:nvPr/>
        </p:nvSpPr>
        <p:spPr>
          <a:xfrm rot="13216448">
            <a:off x="5102252" y="4058558"/>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Donut 2">
            <a:extLst>
              <a:ext uri="{FF2B5EF4-FFF2-40B4-BE49-F238E27FC236}">
                <a16:creationId xmlns:a16="http://schemas.microsoft.com/office/drawing/2014/main" id="{F43775CB-5C37-2043-8C58-C4863EFFF6E1}"/>
              </a:ext>
            </a:extLst>
          </p:cNvPr>
          <p:cNvSpPr/>
          <p:nvPr/>
        </p:nvSpPr>
        <p:spPr>
          <a:xfrm>
            <a:off x="3997816" y="294551"/>
            <a:ext cx="7210069" cy="6278539"/>
          </a:xfrm>
          <a:prstGeom prst="donut">
            <a:avLst>
              <a:gd name="adj" fmla="val 49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06482056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7" presetClass="exit" presetSubtype="8" fill="hold" nodeType="clickEffect">
                                  <p:stCondLst>
                                    <p:cond delay="0"/>
                                  </p:stCondLst>
                                  <p:childTnLst>
                                    <p:anim calcmode="lin" valueType="num">
                                      <p:cBhvr>
                                        <p:cTn id="14" dur="20000"/>
                                        <p:tgtEl>
                                          <p:spTgt spid="15"/>
                                        </p:tgtEl>
                                        <p:attrNameLst>
                                          <p:attrName>ppt_x</p:attrName>
                                        </p:attrNameLst>
                                      </p:cBhvr>
                                      <p:tavLst>
                                        <p:tav tm="0">
                                          <p:val>
                                            <p:strVal val="ppt_x"/>
                                          </p:val>
                                        </p:tav>
                                        <p:tav tm="100000">
                                          <p:val>
                                            <p:strVal val="ppt_x-ppt_w/2"/>
                                          </p:val>
                                        </p:tav>
                                      </p:tavLst>
                                    </p:anim>
                                    <p:anim calcmode="lin" valueType="num">
                                      <p:cBhvr>
                                        <p:cTn id="15" dur="20000"/>
                                        <p:tgtEl>
                                          <p:spTgt spid="15"/>
                                        </p:tgtEl>
                                        <p:attrNameLst>
                                          <p:attrName>ppt_y</p:attrName>
                                        </p:attrNameLst>
                                      </p:cBhvr>
                                      <p:tavLst>
                                        <p:tav tm="0">
                                          <p:val>
                                            <p:strVal val="ppt_y"/>
                                          </p:val>
                                        </p:tav>
                                        <p:tav tm="100000">
                                          <p:val>
                                            <p:strVal val="ppt_y"/>
                                          </p:val>
                                        </p:tav>
                                      </p:tavLst>
                                    </p:anim>
                                    <p:anim calcmode="lin" valueType="num">
                                      <p:cBhvr>
                                        <p:cTn id="16" dur="20000"/>
                                        <p:tgtEl>
                                          <p:spTgt spid="15"/>
                                        </p:tgtEl>
                                        <p:attrNameLst>
                                          <p:attrName>ppt_w</p:attrName>
                                        </p:attrNameLst>
                                      </p:cBhvr>
                                      <p:tavLst>
                                        <p:tav tm="0">
                                          <p:val>
                                            <p:strVal val="ppt_w"/>
                                          </p:val>
                                        </p:tav>
                                        <p:tav tm="100000">
                                          <p:val>
                                            <p:fltVal val="0"/>
                                          </p:val>
                                        </p:tav>
                                      </p:tavLst>
                                    </p:anim>
                                    <p:anim calcmode="lin" valueType="num">
                                      <p:cBhvr>
                                        <p:cTn id="17" dur="20000"/>
                                        <p:tgtEl>
                                          <p:spTgt spid="15"/>
                                        </p:tgtEl>
                                        <p:attrNameLst>
                                          <p:attrName>ppt_h</p:attrName>
                                        </p:attrNameLst>
                                      </p:cBhvr>
                                      <p:tavLst>
                                        <p:tav tm="0">
                                          <p:val>
                                            <p:strVal val="ppt_h"/>
                                          </p:val>
                                        </p:tav>
                                        <p:tav tm="100000">
                                          <p:val>
                                            <p:strVal val="ppt_h"/>
                                          </p:val>
                                        </p:tav>
                                      </p:tavLst>
                                    </p:anim>
                                    <p:set>
                                      <p:cBhvr>
                                        <p:cTn id="18" dur="1" fill="hold">
                                          <p:stCondLst>
                                            <p:cond delay="199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7" presetClass="exit" presetSubtype="8" fill="hold" nodeType="clickEffect">
                                  <p:stCondLst>
                                    <p:cond delay="0"/>
                                  </p:stCondLst>
                                  <p:childTnLst>
                                    <p:anim calcmode="lin" valueType="num">
                                      <p:cBhvr>
                                        <p:cTn id="22" dur="20000"/>
                                        <p:tgtEl>
                                          <p:spTgt spid="20"/>
                                        </p:tgtEl>
                                        <p:attrNameLst>
                                          <p:attrName>ppt_x</p:attrName>
                                        </p:attrNameLst>
                                      </p:cBhvr>
                                      <p:tavLst>
                                        <p:tav tm="0">
                                          <p:val>
                                            <p:strVal val="ppt_x"/>
                                          </p:val>
                                        </p:tav>
                                        <p:tav tm="100000">
                                          <p:val>
                                            <p:strVal val="ppt_x-ppt_w/2"/>
                                          </p:val>
                                        </p:tav>
                                      </p:tavLst>
                                    </p:anim>
                                    <p:anim calcmode="lin" valueType="num">
                                      <p:cBhvr>
                                        <p:cTn id="23" dur="20000"/>
                                        <p:tgtEl>
                                          <p:spTgt spid="20"/>
                                        </p:tgtEl>
                                        <p:attrNameLst>
                                          <p:attrName>ppt_y</p:attrName>
                                        </p:attrNameLst>
                                      </p:cBhvr>
                                      <p:tavLst>
                                        <p:tav tm="0">
                                          <p:val>
                                            <p:strVal val="ppt_y"/>
                                          </p:val>
                                        </p:tav>
                                        <p:tav tm="100000">
                                          <p:val>
                                            <p:strVal val="ppt_y"/>
                                          </p:val>
                                        </p:tav>
                                      </p:tavLst>
                                    </p:anim>
                                    <p:anim calcmode="lin" valueType="num">
                                      <p:cBhvr>
                                        <p:cTn id="24" dur="20000"/>
                                        <p:tgtEl>
                                          <p:spTgt spid="20"/>
                                        </p:tgtEl>
                                        <p:attrNameLst>
                                          <p:attrName>ppt_w</p:attrName>
                                        </p:attrNameLst>
                                      </p:cBhvr>
                                      <p:tavLst>
                                        <p:tav tm="0">
                                          <p:val>
                                            <p:strVal val="ppt_w"/>
                                          </p:val>
                                        </p:tav>
                                        <p:tav tm="100000">
                                          <p:val>
                                            <p:fltVal val="0"/>
                                          </p:val>
                                        </p:tav>
                                      </p:tavLst>
                                    </p:anim>
                                    <p:anim calcmode="lin" valueType="num">
                                      <p:cBhvr>
                                        <p:cTn id="25" dur="20000"/>
                                        <p:tgtEl>
                                          <p:spTgt spid="20"/>
                                        </p:tgtEl>
                                        <p:attrNameLst>
                                          <p:attrName>ppt_h</p:attrName>
                                        </p:attrNameLst>
                                      </p:cBhvr>
                                      <p:tavLst>
                                        <p:tav tm="0">
                                          <p:val>
                                            <p:strVal val="ppt_h"/>
                                          </p:val>
                                        </p:tav>
                                        <p:tav tm="100000">
                                          <p:val>
                                            <p:strVal val="ppt_h"/>
                                          </p:val>
                                        </p:tav>
                                      </p:tavLst>
                                    </p:anim>
                                    <p:set>
                                      <p:cBhvr>
                                        <p:cTn id="26" dur="1" fill="hold">
                                          <p:stCondLst>
                                            <p:cond delay="19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234450" y="259917"/>
            <a:ext cx="4319262" cy="2290649"/>
          </a:xfrm>
        </p:spPr>
        <p:txBody>
          <a:bodyPr>
            <a:normAutofit/>
          </a:bodyPr>
          <a:lstStyle/>
          <a:p>
            <a:r>
              <a:rPr lang="en-US" sz="3200" dirty="0"/>
              <a:t>Explore deeper understanding of population modeling and introduce mathematical principles</a:t>
            </a:r>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8</a:t>
            </a:fld>
            <a:endParaRPr lang="en-GB" sz="1200" dirty="0">
              <a:solidFill>
                <a:srgbClr val="0000FF"/>
              </a:solidFill>
              <a:latin typeface="Arial Black" pitchFamily="34" charset="0"/>
            </a:endParaRPr>
          </a:p>
        </p:txBody>
      </p:sp>
      <p:sp>
        <p:nvSpPr>
          <p:cNvPr id="14" name="Circular Arrow 13">
            <a:extLst>
              <a:ext uri="{FF2B5EF4-FFF2-40B4-BE49-F238E27FC236}">
                <a16:creationId xmlns:a16="http://schemas.microsoft.com/office/drawing/2014/main" id="{357BF5C3-ABBE-EB42-A9F7-AE5C19682119}"/>
              </a:ext>
            </a:extLst>
          </p:cNvPr>
          <p:cNvSpPr/>
          <p:nvPr/>
        </p:nvSpPr>
        <p:spPr>
          <a:xfrm rot="3748748">
            <a:off x="8246852" y="1080440"/>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ircular Arrow 14">
            <a:extLst>
              <a:ext uri="{FF2B5EF4-FFF2-40B4-BE49-F238E27FC236}">
                <a16:creationId xmlns:a16="http://schemas.microsoft.com/office/drawing/2014/main" id="{863BCBC5-8C82-BF45-8660-70137AEEEE71}"/>
              </a:ext>
            </a:extLst>
          </p:cNvPr>
          <p:cNvSpPr/>
          <p:nvPr/>
        </p:nvSpPr>
        <p:spPr>
          <a:xfrm rot="8136367">
            <a:off x="8196600" y="4060874"/>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ircular Arrow 15">
            <a:extLst>
              <a:ext uri="{FF2B5EF4-FFF2-40B4-BE49-F238E27FC236}">
                <a16:creationId xmlns:a16="http://schemas.microsoft.com/office/drawing/2014/main" id="{E0C56E24-9BC6-9248-8129-D54B79C5E2C4}"/>
              </a:ext>
            </a:extLst>
          </p:cNvPr>
          <p:cNvSpPr/>
          <p:nvPr/>
        </p:nvSpPr>
        <p:spPr>
          <a:xfrm rot="19052390">
            <a:off x="5106352" y="1115900"/>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ircular Arrow 16">
            <a:extLst>
              <a:ext uri="{FF2B5EF4-FFF2-40B4-BE49-F238E27FC236}">
                <a16:creationId xmlns:a16="http://schemas.microsoft.com/office/drawing/2014/main" id="{56C18FD6-A6CB-DF41-9409-C40ED2A8F2FE}"/>
              </a:ext>
            </a:extLst>
          </p:cNvPr>
          <p:cNvSpPr/>
          <p:nvPr/>
        </p:nvSpPr>
        <p:spPr>
          <a:xfrm rot="13216448">
            <a:off x="5102252" y="4058558"/>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Donut 17">
            <a:extLst>
              <a:ext uri="{FF2B5EF4-FFF2-40B4-BE49-F238E27FC236}">
                <a16:creationId xmlns:a16="http://schemas.microsoft.com/office/drawing/2014/main" id="{49A863C5-ECB6-E14D-BFF9-C4426C15CF71}"/>
              </a:ext>
            </a:extLst>
          </p:cNvPr>
          <p:cNvSpPr/>
          <p:nvPr/>
        </p:nvSpPr>
        <p:spPr>
          <a:xfrm>
            <a:off x="3997816" y="294551"/>
            <a:ext cx="7210069" cy="6278539"/>
          </a:xfrm>
          <a:prstGeom prst="donut">
            <a:avLst>
              <a:gd name="adj" fmla="val 49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22" name="Content Placeholder 1">
            <a:extLst>
              <a:ext uri="{FF2B5EF4-FFF2-40B4-BE49-F238E27FC236}">
                <a16:creationId xmlns:a16="http://schemas.microsoft.com/office/drawing/2014/main" id="{73A49FF9-9C9B-FA46-94D5-F376E3CE3472}"/>
              </a:ext>
            </a:extLst>
          </p:cNvPr>
          <p:cNvGraphicFramePr>
            <a:graphicFrameLocks/>
          </p:cNvGraphicFramePr>
          <p:nvPr>
            <p:extLst>
              <p:ext uri="{D42A27DB-BD31-4B8C-83A1-F6EECF244321}">
                <p14:modId xmlns:p14="http://schemas.microsoft.com/office/powerpoint/2010/main" val="740173823"/>
              </p:ext>
            </p:extLst>
          </p:nvPr>
        </p:nvGraphicFramePr>
        <p:xfrm>
          <a:off x="2749437" y="755014"/>
          <a:ext cx="9799608" cy="5421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2">
            <a:extLst>
              <a:ext uri="{FF2B5EF4-FFF2-40B4-BE49-F238E27FC236}">
                <a16:creationId xmlns:a16="http://schemas.microsoft.com/office/drawing/2014/main" id="{FB06652E-2128-6D42-B591-45217ADA7583}"/>
              </a:ext>
            </a:extLst>
          </p:cNvPr>
          <p:cNvSpPr/>
          <p:nvPr/>
        </p:nvSpPr>
        <p:spPr>
          <a:xfrm>
            <a:off x="1701322" y="2946694"/>
            <a:ext cx="2060448" cy="9742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2203780"/>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a:xfrm>
            <a:off x="45034" y="0"/>
            <a:ext cx="4672354" cy="2778416"/>
          </a:xfrm>
        </p:spPr>
        <p:txBody>
          <a:bodyPr>
            <a:normAutofit/>
          </a:bodyPr>
          <a:lstStyle/>
          <a:p>
            <a:r>
              <a:rPr lang="en-US" dirty="0"/>
              <a:t>Explore competing interests from different stakeholders</a:t>
            </a:r>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9</a:t>
            </a:fld>
            <a:endParaRPr lang="en-GB" sz="1200" dirty="0">
              <a:solidFill>
                <a:srgbClr val="0000FF"/>
              </a:solidFill>
              <a:latin typeface="Arial Black" pitchFamily="34" charset="0"/>
            </a:endParaRPr>
          </a:p>
        </p:txBody>
      </p:sp>
      <p:sp>
        <p:nvSpPr>
          <p:cNvPr id="13" name="Circular Arrow 12">
            <a:extLst>
              <a:ext uri="{FF2B5EF4-FFF2-40B4-BE49-F238E27FC236}">
                <a16:creationId xmlns:a16="http://schemas.microsoft.com/office/drawing/2014/main" id="{AECD7301-A764-464F-AF96-458A94AD2401}"/>
              </a:ext>
            </a:extLst>
          </p:cNvPr>
          <p:cNvSpPr/>
          <p:nvPr/>
        </p:nvSpPr>
        <p:spPr>
          <a:xfrm rot="3748748">
            <a:off x="8246852" y="1080440"/>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ircular Arrow 13">
            <a:extLst>
              <a:ext uri="{FF2B5EF4-FFF2-40B4-BE49-F238E27FC236}">
                <a16:creationId xmlns:a16="http://schemas.microsoft.com/office/drawing/2014/main" id="{431EE8B6-44CC-D340-9C3F-D281FF509827}"/>
              </a:ext>
            </a:extLst>
          </p:cNvPr>
          <p:cNvSpPr/>
          <p:nvPr/>
        </p:nvSpPr>
        <p:spPr>
          <a:xfrm rot="8136367">
            <a:off x="8196600" y="4060874"/>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ircular Arrow 14">
            <a:extLst>
              <a:ext uri="{FF2B5EF4-FFF2-40B4-BE49-F238E27FC236}">
                <a16:creationId xmlns:a16="http://schemas.microsoft.com/office/drawing/2014/main" id="{CBB9F7AE-50ED-7C42-991C-FF1767D8BFE6}"/>
              </a:ext>
            </a:extLst>
          </p:cNvPr>
          <p:cNvSpPr/>
          <p:nvPr/>
        </p:nvSpPr>
        <p:spPr>
          <a:xfrm rot="19052390">
            <a:off x="5106352" y="1115900"/>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ircular Arrow 15">
            <a:extLst>
              <a:ext uri="{FF2B5EF4-FFF2-40B4-BE49-F238E27FC236}">
                <a16:creationId xmlns:a16="http://schemas.microsoft.com/office/drawing/2014/main" id="{80FB53C3-E283-664D-B823-6033EAAB221E}"/>
              </a:ext>
            </a:extLst>
          </p:cNvPr>
          <p:cNvSpPr/>
          <p:nvPr/>
        </p:nvSpPr>
        <p:spPr>
          <a:xfrm rot="13216448">
            <a:off x="5102252" y="4058558"/>
            <a:ext cx="1759789" cy="1835989"/>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Donut 16">
            <a:extLst>
              <a:ext uri="{FF2B5EF4-FFF2-40B4-BE49-F238E27FC236}">
                <a16:creationId xmlns:a16="http://schemas.microsoft.com/office/drawing/2014/main" id="{9CC2E043-9953-1A46-B1E7-C6A571DBEE5E}"/>
              </a:ext>
            </a:extLst>
          </p:cNvPr>
          <p:cNvSpPr/>
          <p:nvPr/>
        </p:nvSpPr>
        <p:spPr>
          <a:xfrm>
            <a:off x="3997816" y="294551"/>
            <a:ext cx="7210069" cy="6278539"/>
          </a:xfrm>
          <a:prstGeom prst="donut">
            <a:avLst>
              <a:gd name="adj" fmla="val 49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8" name="Content Placeholder 1">
            <a:extLst>
              <a:ext uri="{FF2B5EF4-FFF2-40B4-BE49-F238E27FC236}">
                <a16:creationId xmlns:a16="http://schemas.microsoft.com/office/drawing/2014/main" id="{0185A976-663A-CE4A-884E-A0CFA950F744}"/>
              </a:ext>
            </a:extLst>
          </p:cNvPr>
          <p:cNvGraphicFramePr>
            <a:graphicFrameLocks/>
          </p:cNvGraphicFramePr>
          <p:nvPr>
            <p:extLst>
              <p:ext uri="{D42A27DB-BD31-4B8C-83A1-F6EECF244321}">
                <p14:modId xmlns:p14="http://schemas.microsoft.com/office/powerpoint/2010/main" val="1801205264"/>
              </p:ext>
            </p:extLst>
          </p:nvPr>
        </p:nvGraphicFramePr>
        <p:xfrm>
          <a:off x="2749437" y="755014"/>
          <a:ext cx="9799608" cy="5421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Left Arrow 18">
            <a:extLst>
              <a:ext uri="{FF2B5EF4-FFF2-40B4-BE49-F238E27FC236}">
                <a16:creationId xmlns:a16="http://schemas.microsoft.com/office/drawing/2014/main" id="{59C7D9AB-AABE-E645-B64B-A1BD77B5D5D1}"/>
              </a:ext>
            </a:extLst>
          </p:cNvPr>
          <p:cNvSpPr/>
          <p:nvPr/>
        </p:nvSpPr>
        <p:spPr>
          <a:xfrm>
            <a:off x="1701322" y="2946694"/>
            <a:ext cx="2060448" cy="9742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0031368"/>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518</Words>
  <Application>Microsoft Macintosh PowerPoint</Application>
  <PresentationFormat>Widescreen</PresentationFormat>
  <Paragraphs>76</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Black</vt:lpstr>
      <vt:lpstr>Calibri</vt:lpstr>
      <vt:lpstr>Calibri Light</vt:lpstr>
      <vt:lpstr>Office Theme</vt:lpstr>
      <vt:lpstr>Using Virtual Simulations to lead students into a deeper exploration of ecosystem management</vt:lpstr>
      <vt:lpstr>Gamification in Education: EcoMUVE https://ecolearn.gse.harvard.edu/ecoMUVE/design.php </vt:lpstr>
      <vt:lpstr>Forest Ecosystems</vt:lpstr>
      <vt:lpstr>Example: Course Project Set-up</vt:lpstr>
      <vt:lpstr>PowerPoint Presentation</vt:lpstr>
      <vt:lpstr>PowerPoint Presentation</vt:lpstr>
      <vt:lpstr>Have students apply this thinking to other systems or local issues.</vt:lpstr>
      <vt:lpstr>Explore deeper understanding of population modeling and introduce mathematical principles</vt:lpstr>
      <vt:lpstr>Explore competing interests from different stakeholders</vt:lpstr>
      <vt:lpstr>Other Simulations: Take a deeper look</vt:lpstr>
    </vt:vector>
  </TitlesOfParts>
  <Company>Radford University</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Pecha Kucha template</dc:title>
  <dc:creator>Fleming-Davies, Arietta</dc:creator>
  <cp:lastModifiedBy>Starnes, John H (Somerset)</cp:lastModifiedBy>
  <cp:revision>14</cp:revision>
  <dcterms:created xsi:type="dcterms:W3CDTF">2016-06-22T17:59:18Z</dcterms:created>
  <dcterms:modified xsi:type="dcterms:W3CDTF">2018-06-23T15:55:03Z</dcterms:modified>
</cp:coreProperties>
</file>