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5" r:id="rId9"/>
    <p:sldMasterId id="2147483757" r:id="rId10"/>
    <p:sldMasterId id="2147483769" r:id="rId11"/>
    <p:sldMasterId id="2147483783" r:id="rId12"/>
    <p:sldMasterId id="2147483795" r:id="rId13"/>
    <p:sldMasterId id="2147483807" r:id="rId14"/>
    <p:sldMasterId id="2147483819" r:id="rId15"/>
    <p:sldMasterId id="2147483831" r:id="rId16"/>
  </p:sldMasterIdLst>
  <p:notesMasterIdLst>
    <p:notesMasterId r:id="rId44"/>
  </p:notesMasterIdLst>
  <p:sldIdLst>
    <p:sldId id="258" r:id="rId17"/>
    <p:sldId id="277" r:id="rId18"/>
    <p:sldId id="279" r:id="rId19"/>
    <p:sldId id="261" r:id="rId20"/>
    <p:sldId id="260" r:id="rId21"/>
    <p:sldId id="262" r:id="rId22"/>
    <p:sldId id="263" r:id="rId23"/>
    <p:sldId id="275" r:id="rId24"/>
    <p:sldId id="281" r:id="rId25"/>
    <p:sldId id="256" r:id="rId26"/>
    <p:sldId id="272" r:id="rId27"/>
    <p:sldId id="259" r:id="rId28"/>
    <p:sldId id="289" r:id="rId29"/>
    <p:sldId id="294" r:id="rId30"/>
    <p:sldId id="292" r:id="rId31"/>
    <p:sldId id="290" r:id="rId32"/>
    <p:sldId id="273" r:id="rId33"/>
    <p:sldId id="265" r:id="rId34"/>
    <p:sldId id="266" r:id="rId35"/>
    <p:sldId id="267" r:id="rId36"/>
    <p:sldId id="268" r:id="rId37"/>
    <p:sldId id="270" r:id="rId38"/>
    <p:sldId id="271" r:id="rId39"/>
    <p:sldId id="283" r:id="rId40"/>
    <p:sldId id="287" r:id="rId41"/>
    <p:sldId id="295" r:id="rId42"/>
    <p:sldId id="285"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15" d="100"/>
          <a:sy n="115" d="100"/>
        </p:scale>
        <p:origin x="318" y="10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18EE216-B16C-41C3-8B9B-B17F12DED584}" type="datetimeFigureOut">
              <a:rPr lang="en-US" smtClean="0"/>
              <a:t>2/10/2016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DA40D4-6DB7-4C06-AC6B-B7EF476A8B26}" type="slidenum">
              <a:rPr lang="en-US" smtClean="0"/>
              <a:t>‹#›</a:t>
            </a:fld>
            <a:endParaRPr lang="en-US"/>
          </a:p>
        </p:txBody>
      </p:sp>
    </p:spTree>
    <p:extLst>
      <p:ext uri="{BB962C8B-B14F-4D97-AF65-F5344CB8AC3E}">
        <p14:creationId xmlns:p14="http://schemas.microsoft.com/office/powerpoint/2010/main" val="280624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a:t>
            </a:fld>
            <a:endParaRPr lang="en-US"/>
          </a:p>
        </p:txBody>
      </p:sp>
    </p:spTree>
    <p:extLst>
      <p:ext uri="{BB962C8B-B14F-4D97-AF65-F5344CB8AC3E}">
        <p14:creationId xmlns:p14="http://schemas.microsoft.com/office/powerpoint/2010/main" val="3415796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10</a:t>
            </a:fld>
            <a:endParaRPr lang="en-US"/>
          </a:p>
        </p:txBody>
      </p:sp>
    </p:spTree>
    <p:extLst>
      <p:ext uri="{BB962C8B-B14F-4D97-AF65-F5344CB8AC3E}">
        <p14:creationId xmlns:p14="http://schemas.microsoft.com/office/powerpoint/2010/main" val="189923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11</a:t>
            </a:fld>
            <a:endParaRPr lang="en-US"/>
          </a:p>
        </p:txBody>
      </p:sp>
    </p:spTree>
    <p:extLst>
      <p:ext uri="{BB962C8B-B14F-4D97-AF65-F5344CB8AC3E}">
        <p14:creationId xmlns:p14="http://schemas.microsoft.com/office/powerpoint/2010/main" val="192492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12</a:t>
            </a:fld>
            <a:endParaRPr lang="en-US"/>
          </a:p>
        </p:txBody>
      </p:sp>
    </p:spTree>
    <p:extLst>
      <p:ext uri="{BB962C8B-B14F-4D97-AF65-F5344CB8AC3E}">
        <p14:creationId xmlns:p14="http://schemas.microsoft.com/office/powerpoint/2010/main" val="327436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13</a:t>
            </a:fld>
            <a:endParaRPr lang="en-US"/>
          </a:p>
        </p:txBody>
      </p:sp>
    </p:spTree>
    <p:extLst>
      <p:ext uri="{BB962C8B-B14F-4D97-AF65-F5344CB8AC3E}">
        <p14:creationId xmlns:p14="http://schemas.microsoft.com/office/powerpoint/2010/main" val="335603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14</a:t>
            </a:fld>
            <a:endParaRPr lang="en-US"/>
          </a:p>
        </p:txBody>
      </p:sp>
    </p:spTree>
    <p:extLst>
      <p:ext uri="{BB962C8B-B14F-4D97-AF65-F5344CB8AC3E}">
        <p14:creationId xmlns:p14="http://schemas.microsoft.com/office/powerpoint/2010/main" val="318614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15</a:t>
            </a:fld>
            <a:endParaRPr lang="en-US"/>
          </a:p>
        </p:txBody>
      </p:sp>
    </p:spTree>
    <p:extLst>
      <p:ext uri="{BB962C8B-B14F-4D97-AF65-F5344CB8AC3E}">
        <p14:creationId xmlns:p14="http://schemas.microsoft.com/office/powerpoint/2010/main" val="330130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16</a:t>
            </a:fld>
            <a:endParaRPr lang="en-US"/>
          </a:p>
        </p:txBody>
      </p:sp>
    </p:spTree>
    <p:extLst>
      <p:ext uri="{BB962C8B-B14F-4D97-AF65-F5344CB8AC3E}">
        <p14:creationId xmlns:p14="http://schemas.microsoft.com/office/powerpoint/2010/main" val="1267206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17</a:t>
            </a:fld>
            <a:endParaRPr lang="en-US"/>
          </a:p>
        </p:txBody>
      </p:sp>
    </p:spTree>
    <p:extLst>
      <p:ext uri="{BB962C8B-B14F-4D97-AF65-F5344CB8AC3E}">
        <p14:creationId xmlns:p14="http://schemas.microsoft.com/office/powerpoint/2010/main" val="248623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18</a:t>
            </a:fld>
            <a:endParaRPr lang="en-US"/>
          </a:p>
        </p:txBody>
      </p:sp>
    </p:spTree>
    <p:extLst>
      <p:ext uri="{BB962C8B-B14F-4D97-AF65-F5344CB8AC3E}">
        <p14:creationId xmlns:p14="http://schemas.microsoft.com/office/powerpoint/2010/main" val="83249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19</a:t>
            </a:fld>
            <a:endParaRPr lang="en-US"/>
          </a:p>
        </p:txBody>
      </p:sp>
    </p:spTree>
    <p:extLst>
      <p:ext uri="{BB962C8B-B14F-4D97-AF65-F5344CB8AC3E}">
        <p14:creationId xmlns:p14="http://schemas.microsoft.com/office/powerpoint/2010/main" val="69288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B46C2A1-B944-45C2-A2C2-780229264E0C}" type="slidenum">
              <a:rPr lang="en-US">
                <a:solidFill>
                  <a:prstClr val="black"/>
                </a:solidFill>
              </a:rPr>
              <a:pPr/>
              <a:t>2</a:t>
            </a:fld>
            <a:endParaRPr lang="en-US">
              <a:solidFill>
                <a:prstClr val="black"/>
              </a:solidFill>
            </a:endParaRPr>
          </a:p>
        </p:txBody>
      </p:sp>
      <p:sp>
        <p:nvSpPr>
          <p:cNvPr id="21507" name="Rectangle 2"/>
          <p:cNvSpPr>
            <a:spLocks noGrp="1" noRot="1" noChangeAspect="1" noChangeArrowheads="1" noTextEdit="1"/>
          </p:cNvSpPr>
          <p:nvPr>
            <p:ph type="sldImg"/>
          </p:nvPr>
        </p:nvSpPr>
        <p:spPr>
          <a:xfrm>
            <a:off x="425450" y="703263"/>
            <a:ext cx="6251575" cy="3516312"/>
          </a:xfrm>
          <a:ln/>
        </p:spPr>
      </p:sp>
      <p:sp>
        <p:nvSpPr>
          <p:cNvPr id="21508"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1237506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Chuck is not listed as PO Douglas Levy is?</a:t>
            </a:r>
            <a:endParaRPr lang="en-US" dirty="0"/>
          </a:p>
        </p:txBody>
      </p:sp>
      <p:sp>
        <p:nvSpPr>
          <p:cNvPr id="4" name="Slide Number Placeholder 3"/>
          <p:cNvSpPr>
            <a:spLocks noGrp="1"/>
          </p:cNvSpPr>
          <p:nvPr>
            <p:ph type="sldNum" sz="quarter" idx="10"/>
          </p:nvPr>
        </p:nvSpPr>
        <p:spPr/>
        <p:txBody>
          <a:bodyPr/>
          <a:lstStyle/>
          <a:p>
            <a:fld id="{E8E54239-FF16-40C1-AB7C-29FC8D6D8E0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08505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Chuck is not listed as PO Douglas Levy is?</a:t>
            </a:r>
            <a:endParaRPr lang="en-US" dirty="0"/>
          </a:p>
        </p:txBody>
      </p:sp>
      <p:sp>
        <p:nvSpPr>
          <p:cNvPr id="4" name="Slide Number Placeholder 3"/>
          <p:cNvSpPr>
            <a:spLocks noGrp="1"/>
          </p:cNvSpPr>
          <p:nvPr>
            <p:ph type="sldNum" sz="quarter" idx="10"/>
          </p:nvPr>
        </p:nvSpPr>
        <p:spPr/>
        <p:txBody>
          <a:bodyPr/>
          <a:lstStyle/>
          <a:p>
            <a:fld id="{E8E54239-FF16-40C1-AB7C-29FC8D6D8E0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94475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22</a:t>
            </a:fld>
            <a:endParaRPr lang="en-US"/>
          </a:p>
        </p:txBody>
      </p:sp>
    </p:spTree>
    <p:extLst>
      <p:ext uri="{BB962C8B-B14F-4D97-AF65-F5344CB8AC3E}">
        <p14:creationId xmlns:p14="http://schemas.microsoft.com/office/powerpoint/2010/main" val="234850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23</a:t>
            </a:fld>
            <a:endParaRPr lang="en-US"/>
          </a:p>
        </p:txBody>
      </p:sp>
    </p:spTree>
    <p:extLst>
      <p:ext uri="{BB962C8B-B14F-4D97-AF65-F5344CB8AC3E}">
        <p14:creationId xmlns:p14="http://schemas.microsoft.com/office/powerpoint/2010/main" val="2591965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3263"/>
            <a:ext cx="6251575" cy="3516312"/>
          </a:xfrm>
        </p:spPr>
      </p:sp>
      <p:sp>
        <p:nvSpPr>
          <p:cNvPr id="3" name="Notes Placeholder 2"/>
          <p:cNvSpPr>
            <a:spLocks noGrp="1"/>
          </p:cNvSpPr>
          <p:nvPr>
            <p:ph type="body" idx="1"/>
          </p:nvPr>
        </p:nvSpPr>
        <p:spPr/>
        <p:txBody>
          <a:bodyPr/>
          <a:lstStyle/>
          <a:p>
            <a:r>
              <a:rPr lang="en-US" dirty="0" smtClean="0"/>
              <a:t>Lots</a:t>
            </a:r>
            <a:r>
              <a:rPr lang="en-US" baseline="0" dirty="0" smtClean="0"/>
              <a:t> of great ideas out there in the community…I regularly brainstorm with Andy Burnett of </a:t>
            </a:r>
            <a:r>
              <a:rPr lang="en-US" baseline="0" dirty="0" err="1" smtClean="0"/>
              <a:t>Knowinnovations</a:t>
            </a:r>
            <a:r>
              <a:rPr lang="en-US" baseline="0" dirty="0" smtClean="0"/>
              <a:t> and I think his ongoing work with DEB on Broadening </a:t>
            </a:r>
            <a:r>
              <a:rPr lang="en-US" baseline="0" dirty="0" err="1" smtClean="0"/>
              <a:t>Particpation</a:t>
            </a:r>
            <a:r>
              <a:rPr lang="en-US" baseline="0" dirty="0" smtClean="0"/>
              <a:t> with the use </a:t>
            </a:r>
            <a:r>
              <a:rPr lang="en-US" baseline="0" dirty="0" err="1" smtClean="0"/>
              <a:t>ofr</a:t>
            </a:r>
            <a:r>
              <a:rPr lang="en-US" baseline="0" dirty="0" smtClean="0"/>
              <a:t> Appreciative Inquiry is terrific to identify best practices…just a few examples…</a:t>
            </a:r>
            <a:endParaRPr lang="en-US" dirty="0"/>
          </a:p>
        </p:txBody>
      </p:sp>
      <p:sp>
        <p:nvSpPr>
          <p:cNvPr id="4" name="Slide Number Placeholder 3"/>
          <p:cNvSpPr>
            <a:spLocks noGrp="1"/>
          </p:cNvSpPr>
          <p:nvPr>
            <p:ph type="sldNum" sz="quarter" idx="10"/>
          </p:nvPr>
        </p:nvSpPr>
        <p:spPr/>
        <p:txBody>
          <a:bodyPr/>
          <a:lstStyle/>
          <a:p>
            <a:pPr>
              <a:defRPr/>
            </a:pPr>
            <a:fld id="{3D955733-281F-4E64-86C7-CF2FEFDFCF1E}" type="slidenum">
              <a:rPr lang="en-US">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1979199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25</a:t>
            </a:fld>
            <a:endParaRPr lang="en-US"/>
          </a:p>
        </p:txBody>
      </p:sp>
    </p:spTree>
    <p:extLst>
      <p:ext uri="{BB962C8B-B14F-4D97-AF65-F5344CB8AC3E}">
        <p14:creationId xmlns:p14="http://schemas.microsoft.com/office/powerpoint/2010/main" val="733279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26</a:t>
            </a:fld>
            <a:endParaRPr lang="en-US"/>
          </a:p>
        </p:txBody>
      </p:sp>
    </p:spTree>
    <p:extLst>
      <p:ext uri="{BB962C8B-B14F-4D97-AF65-F5344CB8AC3E}">
        <p14:creationId xmlns:p14="http://schemas.microsoft.com/office/powerpoint/2010/main" val="733279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xfrm>
            <a:off x="427038" y="703263"/>
            <a:ext cx="6251575" cy="3516312"/>
          </a:xfrm>
          <a:ln/>
        </p:spPr>
      </p:sp>
      <p:sp>
        <p:nvSpPr>
          <p:cNvPr id="1914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1170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3</a:t>
            </a:fld>
            <a:endParaRPr lang="en-US"/>
          </a:p>
        </p:txBody>
      </p:sp>
    </p:spTree>
    <p:extLst>
      <p:ext uri="{BB962C8B-B14F-4D97-AF65-F5344CB8AC3E}">
        <p14:creationId xmlns:p14="http://schemas.microsoft.com/office/powerpoint/2010/main" val="3428246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4</a:t>
            </a:fld>
            <a:endParaRPr lang="en-US"/>
          </a:p>
        </p:txBody>
      </p:sp>
    </p:spTree>
    <p:extLst>
      <p:ext uri="{BB962C8B-B14F-4D97-AF65-F5344CB8AC3E}">
        <p14:creationId xmlns:p14="http://schemas.microsoft.com/office/powerpoint/2010/main" val="2242914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00776D-E27B-4C2D-AD76-E7BB20487F3A}"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1774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6</a:t>
            </a:fld>
            <a:endParaRPr lang="en-US"/>
          </a:p>
        </p:txBody>
      </p:sp>
    </p:spTree>
    <p:extLst>
      <p:ext uri="{BB962C8B-B14F-4D97-AF65-F5344CB8AC3E}">
        <p14:creationId xmlns:p14="http://schemas.microsoft.com/office/powerpoint/2010/main" val="220083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DA40D4-6DB7-4C06-AC6B-B7EF476A8B26}" type="slidenum">
              <a:rPr lang="en-US" smtClean="0"/>
              <a:t>7</a:t>
            </a:fld>
            <a:endParaRPr lang="en-US"/>
          </a:p>
        </p:txBody>
      </p:sp>
    </p:spTree>
    <p:extLst>
      <p:ext uri="{BB962C8B-B14F-4D97-AF65-F5344CB8AC3E}">
        <p14:creationId xmlns:p14="http://schemas.microsoft.com/office/powerpoint/2010/main" val="103149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25450" y="703263"/>
            <a:ext cx="6251575" cy="3516312"/>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a:p>
            <a:endParaRPr lang="en-US" altLang="en-US" dirty="0"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Arial" charset="0"/>
              </a:defRPr>
            </a:lvl1pPr>
            <a:lvl2pPr marL="772566" indent="-297141">
              <a:defRPr i="1">
                <a:solidFill>
                  <a:schemeClr val="tx1"/>
                </a:solidFill>
                <a:latin typeface="Arial" charset="0"/>
              </a:defRPr>
            </a:lvl2pPr>
            <a:lvl3pPr marL="1188564" indent="-237713">
              <a:defRPr i="1">
                <a:solidFill>
                  <a:schemeClr val="tx1"/>
                </a:solidFill>
                <a:latin typeface="Arial" charset="0"/>
              </a:defRPr>
            </a:lvl3pPr>
            <a:lvl4pPr marL="1663990" indent="-237713">
              <a:defRPr i="1">
                <a:solidFill>
                  <a:schemeClr val="tx1"/>
                </a:solidFill>
                <a:latin typeface="Arial" charset="0"/>
              </a:defRPr>
            </a:lvl4pPr>
            <a:lvl5pPr marL="2139417" indent="-237713">
              <a:defRPr i="1">
                <a:solidFill>
                  <a:schemeClr val="tx1"/>
                </a:solidFill>
                <a:latin typeface="Arial" charset="0"/>
              </a:defRPr>
            </a:lvl5pPr>
            <a:lvl6pPr marL="2614843" indent="-237713" eaLnBrk="0" fontAlgn="base" hangingPunct="0">
              <a:spcBef>
                <a:spcPct val="0"/>
              </a:spcBef>
              <a:spcAft>
                <a:spcPct val="0"/>
              </a:spcAft>
              <a:defRPr i="1">
                <a:solidFill>
                  <a:schemeClr val="tx1"/>
                </a:solidFill>
                <a:latin typeface="Arial" charset="0"/>
              </a:defRPr>
            </a:lvl6pPr>
            <a:lvl7pPr marL="3090268" indent="-237713" eaLnBrk="0" fontAlgn="base" hangingPunct="0">
              <a:spcBef>
                <a:spcPct val="0"/>
              </a:spcBef>
              <a:spcAft>
                <a:spcPct val="0"/>
              </a:spcAft>
              <a:defRPr i="1">
                <a:solidFill>
                  <a:schemeClr val="tx1"/>
                </a:solidFill>
                <a:latin typeface="Arial" charset="0"/>
              </a:defRPr>
            </a:lvl7pPr>
            <a:lvl8pPr marL="3565694" indent="-237713" eaLnBrk="0" fontAlgn="base" hangingPunct="0">
              <a:spcBef>
                <a:spcPct val="0"/>
              </a:spcBef>
              <a:spcAft>
                <a:spcPct val="0"/>
              </a:spcAft>
              <a:defRPr i="1">
                <a:solidFill>
                  <a:schemeClr val="tx1"/>
                </a:solidFill>
                <a:latin typeface="Arial" charset="0"/>
              </a:defRPr>
            </a:lvl8pPr>
            <a:lvl9pPr marL="4041121" indent="-237713" eaLnBrk="0" fontAlgn="base" hangingPunct="0">
              <a:spcBef>
                <a:spcPct val="0"/>
              </a:spcBef>
              <a:spcAft>
                <a:spcPct val="0"/>
              </a:spcAft>
              <a:defRPr i="1">
                <a:solidFill>
                  <a:schemeClr val="tx1"/>
                </a:solidFill>
                <a:latin typeface="Arial" charset="0"/>
              </a:defRPr>
            </a:lvl9pPr>
          </a:lstStyle>
          <a:p>
            <a:fld id="{C4B471F2-B71A-4DE0-9C59-726AFDC4B509}" type="slidenum">
              <a:rPr lang="en-US" altLang="en-US" i="0">
                <a:solidFill>
                  <a:prstClr val="black"/>
                </a:solidFill>
              </a:rPr>
              <a:pPr/>
              <a:t>8</a:t>
            </a:fld>
            <a:endParaRPr lang="en-US" altLang="en-US" i="0">
              <a:solidFill>
                <a:prstClr val="black"/>
              </a:solidFill>
            </a:endParaRPr>
          </a:p>
        </p:txBody>
      </p:sp>
    </p:spTree>
    <p:extLst>
      <p:ext uri="{BB962C8B-B14F-4D97-AF65-F5344CB8AC3E}">
        <p14:creationId xmlns:p14="http://schemas.microsoft.com/office/powerpoint/2010/main" val="2723640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a:xfrm>
            <a:off x="427038" y="703263"/>
            <a:ext cx="6251575" cy="3516312"/>
          </a:xfrm>
          <a:ln/>
        </p:spPr>
      </p:sp>
      <p:sp>
        <p:nvSpPr>
          <p:cNvPr id="614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88998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img529.imageshack.us/img529/4149/18uz7.jpg" TargetMode="External"/><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F06BCD-5398-4334-BF27-DBBA8CCECAB6}" type="datetimeFigureOut">
              <a:rPr lang="en-US" smtClean="0"/>
              <a:t>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65148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F06BCD-5398-4334-BF27-DBBA8CCECAB6}" type="datetimeFigureOut">
              <a:rPr lang="en-US" smtClean="0"/>
              <a:t>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2091579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F9116-1833-4F41-A2D8-48C7B1E2F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2326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2"/>
            <a:ext cx="8534400" cy="1752600"/>
          </a:xfrm>
        </p:spPr>
        <p:txBody>
          <a:bodyPr/>
          <a:lstStyle>
            <a:lvl1pPr marL="0" indent="0" algn="ctr">
              <a:buNone/>
              <a:defRPr/>
            </a:lvl1pPr>
            <a:lvl2pPr marL="456280" indent="0" algn="ctr">
              <a:buNone/>
              <a:defRPr/>
            </a:lvl2pPr>
            <a:lvl3pPr marL="912557" indent="0" algn="ctr">
              <a:buNone/>
              <a:defRPr/>
            </a:lvl3pPr>
            <a:lvl4pPr marL="1368836" indent="0" algn="ctr">
              <a:buNone/>
              <a:defRPr/>
            </a:lvl4pPr>
            <a:lvl5pPr marL="1825113" indent="0" algn="ctr">
              <a:buNone/>
              <a:defRPr/>
            </a:lvl5pPr>
            <a:lvl6pPr marL="2281388" indent="0" algn="ctr">
              <a:buNone/>
              <a:defRPr/>
            </a:lvl6pPr>
            <a:lvl7pPr marL="2737665" indent="0" algn="ctr">
              <a:buNone/>
              <a:defRPr/>
            </a:lvl7pPr>
            <a:lvl8pPr marL="3193943" indent="0" algn="ctr">
              <a:buNone/>
              <a:defRPr/>
            </a:lvl8pPr>
            <a:lvl9pPr marL="365022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61101F-B644-4377-9543-FB38C0A762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1200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27D9E1-F4B8-4940-822F-F3C5F47AB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851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6280" indent="0">
              <a:buNone/>
              <a:defRPr sz="1800"/>
            </a:lvl2pPr>
            <a:lvl3pPr marL="912557" indent="0">
              <a:buNone/>
              <a:defRPr sz="1600"/>
            </a:lvl3pPr>
            <a:lvl4pPr marL="1368836" indent="0">
              <a:buNone/>
              <a:defRPr sz="1400"/>
            </a:lvl4pPr>
            <a:lvl5pPr marL="1825113" indent="0">
              <a:buNone/>
              <a:defRPr sz="1400"/>
            </a:lvl5pPr>
            <a:lvl6pPr marL="2281388" indent="0">
              <a:buNone/>
              <a:defRPr sz="1400"/>
            </a:lvl6pPr>
            <a:lvl7pPr marL="2737665" indent="0">
              <a:buNone/>
              <a:defRPr sz="1400"/>
            </a:lvl7pPr>
            <a:lvl8pPr marL="3193943" indent="0">
              <a:buNone/>
              <a:defRPr sz="1400"/>
            </a:lvl8pPr>
            <a:lvl9pPr marL="36502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3B0DE-22B7-419A-9BBB-8342A5DCAB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579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69325-7089-417B-A376-B5C44B366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6705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4"/>
            <a:ext cx="5389033"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BFCBE4-1D0A-430F-9641-FCDD91D52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3180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90908E-6B19-4D09-A38E-89DB4668F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6172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B2F05-8266-45F7-8516-782F32866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9071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8" y="27305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12"/>
            <a:ext cx="4011084" cy="4691063"/>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21AD57-8388-454E-97E3-0F5B0D76A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1808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280" indent="0">
              <a:buNone/>
              <a:defRPr sz="2800"/>
            </a:lvl2pPr>
            <a:lvl3pPr marL="912557" indent="0">
              <a:buNone/>
              <a:defRPr sz="2400"/>
            </a:lvl3pPr>
            <a:lvl4pPr marL="1368836" indent="0">
              <a:buNone/>
              <a:defRPr sz="2000"/>
            </a:lvl4pPr>
            <a:lvl5pPr marL="1825113" indent="0">
              <a:buNone/>
              <a:defRPr sz="2000"/>
            </a:lvl5pPr>
            <a:lvl6pPr marL="2281388" indent="0">
              <a:buNone/>
              <a:defRPr sz="2000"/>
            </a:lvl6pPr>
            <a:lvl7pPr marL="2737665" indent="0">
              <a:buNone/>
              <a:defRPr sz="2000"/>
            </a:lvl7pPr>
            <a:lvl8pPr marL="3193943" indent="0">
              <a:buNone/>
              <a:defRPr sz="2000"/>
            </a:lvl8pPr>
            <a:lvl9pPr marL="3650222" indent="0">
              <a:buNone/>
              <a:defRPr sz="2000"/>
            </a:lvl9pPr>
          </a:lstStyle>
          <a:p>
            <a:pPr lvl="0"/>
            <a:endParaRPr lang="en-US" noProof="0" smtClean="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A56735-7698-461B-B412-0B57F2DB5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61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F06BCD-5398-4334-BF27-DBBA8CCECAB6}" type="datetimeFigureOut">
              <a:rPr lang="en-US" smtClean="0"/>
              <a:t>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22543120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149C-7A73-489D-A35D-95617609D6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3679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F9116-1833-4F41-A2D8-48C7B1E2F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0448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 y="3902079"/>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0" fontAlgn="base" hangingPunct="0">
                <a:spcBef>
                  <a:spcPct val="0"/>
                </a:spcBef>
                <a:spcAft>
                  <a:spcPct val="0"/>
                </a:spcAft>
              </a:pPr>
              <a:endParaRPr lang="en-US" altLang="en-US"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0" fontAlgn="base" hangingPunct="0">
                <a:spcBef>
                  <a:spcPct val="0"/>
                </a:spcBef>
                <a:spcAft>
                  <a:spcPct val="0"/>
                </a:spcAft>
              </a:pPr>
              <a:endParaRPr lang="en-US" altLang="en-US"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0" fontAlgn="base" hangingPunct="0">
                <a:spcBef>
                  <a:spcPct val="0"/>
                </a:spcBef>
                <a:spcAft>
                  <a:spcPct val="0"/>
                </a:spcAft>
              </a:pPr>
              <a:endParaRPr lang="en-US" altLang="en-US" sz="1800" smtClean="0">
                <a:solidFill>
                  <a:srgbClr val="FFFFFF"/>
                </a:solidFill>
              </a:endParaRPr>
            </a:p>
          </p:txBody>
        </p:sp>
      </p:grpSp>
      <p:sp>
        <p:nvSpPr>
          <p:cNvPr id="58378" name="Rectangle 10"/>
          <p:cNvSpPr>
            <a:spLocks noGrp="1" noChangeArrowheads="1"/>
          </p:cNvSpPr>
          <p:nvPr>
            <p:ph type="ctrTitle" sz="quarter"/>
          </p:nvPr>
        </p:nvSpPr>
        <p:spPr>
          <a:xfrm>
            <a:off x="914400" y="1873251"/>
            <a:ext cx="10363200" cy="1555750"/>
          </a:xfrm>
        </p:spPr>
        <p:txBody>
          <a:bodyPr/>
          <a:lstStyle>
            <a:lvl1pPr>
              <a:defRPr sz="4800"/>
            </a:lvl1pPr>
          </a:lstStyle>
          <a:p>
            <a:r>
              <a:rPr lang="en-US"/>
              <a:t>Click to edit Master title style</a:t>
            </a:r>
          </a:p>
        </p:txBody>
      </p:sp>
      <p:sp>
        <p:nvSpPr>
          <p:cNvPr id="58379"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FB399FBE-B2E5-4408-A463-94C4EB5E39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847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847E6E6-C4FC-46C5-B9EE-DA792597D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20929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6374" indent="0">
              <a:buNone/>
              <a:defRPr sz="1800"/>
            </a:lvl2pPr>
            <a:lvl3pPr marL="912746" indent="0">
              <a:buNone/>
              <a:defRPr sz="1600"/>
            </a:lvl3pPr>
            <a:lvl4pPr marL="1369120" indent="0">
              <a:buNone/>
              <a:defRPr sz="1400"/>
            </a:lvl4pPr>
            <a:lvl5pPr marL="1825492" indent="0">
              <a:buNone/>
              <a:defRPr sz="1400"/>
            </a:lvl5pPr>
            <a:lvl6pPr marL="2281862" indent="0">
              <a:buNone/>
              <a:defRPr sz="1400"/>
            </a:lvl6pPr>
            <a:lvl7pPr marL="2738233" indent="0">
              <a:buNone/>
              <a:defRPr sz="1400"/>
            </a:lvl7pPr>
            <a:lvl8pPr marL="3194607" indent="0">
              <a:buNone/>
              <a:defRPr sz="1400"/>
            </a:lvl8pPr>
            <a:lvl9pPr marL="3650979"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7CA29E-8D1D-4CAB-A4E0-F17131FBFF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38525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785FC0F-1A57-41CA-A128-C0F2757F2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0556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6374" indent="0">
              <a:buNone/>
              <a:defRPr sz="2000" b="1"/>
            </a:lvl2pPr>
            <a:lvl3pPr marL="912746" indent="0">
              <a:buNone/>
              <a:defRPr sz="1800" b="1"/>
            </a:lvl3pPr>
            <a:lvl4pPr marL="1369120" indent="0">
              <a:buNone/>
              <a:defRPr sz="1600" b="1"/>
            </a:lvl4pPr>
            <a:lvl5pPr marL="1825492" indent="0">
              <a:buNone/>
              <a:defRPr sz="1600" b="1"/>
            </a:lvl5pPr>
            <a:lvl6pPr marL="2281862" indent="0">
              <a:buNone/>
              <a:defRPr sz="1600" b="1"/>
            </a:lvl6pPr>
            <a:lvl7pPr marL="2738233" indent="0">
              <a:buNone/>
              <a:defRPr sz="1600" b="1"/>
            </a:lvl7pPr>
            <a:lvl8pPr marL="3194607" indent="0">
              <a:buNone/>
              <a:defRPr sz="1600" b="1"/>
            </a:lvl8pPr>
            <a:lvl9pPr marL="36509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6374" indent="0">
              <a:buNone/>
              <a:defRPr sz="2000" b="1"/>
            </a:lvl2pPr>
            <a:lvl3pPr marL="912746" indent="0">
              <a:buNone/>
              <a:defRPr sz="1800" b="1"/>
            </a:lvl3pPr>
            <a:lvl4pPr marL="1369120" indent="0">
              <a:buNone/>
              <a:defRPr sz="1600" b="1"/>
            </a:lvl4pPr>
            <a:lvl5pPr marL="1825492" indent="0">
              <a:buNone/>
              <a:defRPr sz="1600" b="1"/>
            </a:lvl5pPr>
            <a:lvl6pPr marL="2281862" indent="0">
              <a:buNone/>
              <a:defRPr sz="1600" b="1"/>
            </a:lvl6pPr>
            <a:lvl7pPr marL="2738233" indent="0">
              <a:buNone/>
              <a:defRPr sz="1600" b="1"/>
            </a:lvl7pPr>
            <a:lvl8pPr marL="3194607" indent="0">
              <a:buNone/>
              <a:defRPr sz="1600" b="1"/>
            </a:lvl8pPr>
            <a:lvl9pPr marL="36509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B6B19DCB-4600-4EEE-9711-970D4A5427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75751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D2D48762-7E7A-4498-9CF7-6EB0335930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98179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8AE6B45-80EC-48AB-920A-3F0A9BFCC3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22304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5" y="27305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374" indent="0">
              <a:buNone/>
              <a:defRPr sz="1200"/>
            </a:lvl2pPr>
            <a:lvl3pPr marL="912746" indent="0">
              <a:buNone/>
              <a:defRPr sz="1000"/>
            </a:lvl3pPr>
            <a:lvl4pPr marL="1369120" indent="0">
              <a:buNone/>
              <a:defRPr sz="900"/>
            </a:lvl4pPr>
            <a:lvl5pPr marL="1825492" indent="0">
              <a:buNone/>
              <a:defRPr sz="900"/>
            </a:lvl5pPr>
            <a:lvl6pPr marL="2281862" indent="0">
              <a:buNone/>
              <a:defRPr sz="900"/>
            </a:lvl6pPr>
            <a:lvl7pPr marL="2738233" indent="0">
              <a:buNone/>
              <a:defRPr sz="900"/>
            </a:lvl7pPr>
            <a:lvl8pPr marL="3194607" indent="0">
              <a:buNone/>
              <a:defRPr sz="900"/>
            </a:lvl8pPr>
            <a:lvl9pPr marL="3650979"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A0F71FA-5307-4889-9F11-5CE0F0B810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050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6"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10" tIns="45705" rIns="91410" bIns="45705" anchor="ctr"/>
          <a:lstStyle>
            <a:extLst/>
          </a:lstStyle>
          <a:p>
            <a:pPr algn="ctr" defTabSz="914109"/>
            <a:endParaRPr lang="en-US" sz="1800" dirty="0">
              <a:solidFill>
                <a:prstClr val="white"/>
              </a:solidFill>
            </a:endParaRPr>
          </a:p>
        </p:txBody>
      </p:sp>
      <p:sp>
        <p:nvSpPr>
          <p:cNvPr id="9" name="Title 8"/>
          <p:cNvSpPr>
            <a:spLocks noGrp="1"/>
          </p:cNvSpPr>
          <p:nvPr>
            <p:ph type="ctrTitle"/>
          </p:nvPr>
        </p:nvSpPr>
        <p:spPr>
          <a:xfrm>
            <a:off x="914400" y="1752610"/>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05" rIns="45705"/>
          <a:lstStyle>
            <a:lvl1pPr marL="0" marR="63987" indent="0" algn="r">
              <a:buNone/>
              <a:defRPr>
                <a:solidFill>
                  <a:schemeClr val="tx2"/>
                </a:solidFill>
              </a:defRPr>
            </a:lvl1pPr>
            <a:lvl2pPr marL="457056" indent="0" algn="ctr">
              <a:buNone/>
            </a:lvl2pPr>
            <a:lvl3pPr marL="914109" indent="0" algn="ctr">
              <a:buNone/>
            </a:lvl3pPr>
            <a:lvl4pPr marL="1371165" indent="0" algn="ctr">
              <a:buNone/>
            </a:lvl4pPr>
            <a:lvl5pPr marL="1828218" indent="0" algn="ctr">
              <a:buNone/>
            </a:lvl5pPr>
            <a:lvl6pPr marL="2285274" indent="0" algn="ctr">
              <a:buNone/>
            </a:lvl6pPr>
            <a:lvl7pPr marL="2742329" indent="0" algn="ctr">
              <a:buNone/>
            </a:lvl7pPr>
            <a:lvl8pPr marL="3199383" indent="0" algn="ctr">
              <a:buNone/>
            </a:lvl8pPr>
            <a:lvl9pPr marL="3656439" indent="0" algn="ctr">
              <a:buNone/>
            </a:lvl9pPr>
            <a:extLst/>
          </a:lstStyle>
          <a:p>
            <a:r>
              <a:rPr kumimoji="0" lang="en-US" smtClean="0"/>
              <a:t>Click to edit Master subtitle style</a:t>
            </a:r>
            <a:endParaRPr kumimoji="0" lang="en-US"/>
          </a:p>
        </p:txBody>
      </p:sp>
      <p:grpSp>
        <p:nvGrpSpPr>
          <p:cNvPr id="2" name="Group 1"/>
          <p:cNvGrpSpPr/>
          <p:nvPr/>
        </p:nvGrpSpPr>
        <p:grpSpPr>
          <a:xfrm>
            <a:off x="-5018"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109"/>
              <a:endParaRPr lang="en-US" sz="1800" dirty="0">
                <a:solidFill>
                  <a:srgbClr val="16407F"/>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109"/>
              <a:endParaRPr lang="en-US" sz="1800" dirty="0">
                <a:solidFill>
                  <a:srgbClr val="16407F"/>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914109"/>
              <a:endParaRPr lang="en-US" sz="1800"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6D9BFD5-718E-4110-9FA4-00B92974E444}" type="datetimeFigureOut">
              <a:rPr lang="en-US" smtClean="0"/>
              <a:pPr/>
              <a:t>2/10/2016</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629DD1">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D8E6319-C4D9-48AF-8EE5-5DEB6D00E738}" type="slidenum">
              <a:rPr lang="en-US" smtClean="0"/>
              <a:pPr/>
              <a:t>‹#›</a:t>
            </a:fld>
            <a:endParaRPr lang="en-US" dirty="0"/>
          </a:p>
        </p:txBody>
      </p:sp>
    </p:spTree>
    <p:extLst>
      <p:ext uri="{BB962C8B-B14F-4D97-AF65-F5344CB8AC3E}">
        <p14:creationId xmlns:p14="http://schemas.microsoft.com/office/powerpoint/2010/main" val="3813392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74" indent="0">
              <a:buNone/>
              <a:defRPr sz="2800"/>
            </a:lvl2pPr>
            <a:lvl3pPr marL="912746" indent="0">
              <a:buNone/>
              <a:defRPr sz="2400"/>
            </a:lvl3pPr>
            <a:lvl4pPr marL="1369120" indent="0">
              <a:buNone/>
              <a:defRPr sz="2000"/>
            </a:lvl4pPr>
            <a:lvl5pPr marL="1825492" indent="0">
              <a:buNone/>
              <a:defRPr sz="2000"/>
            </a:lvl5pPr>
            <a:lvl6pPr marL="2281862" indent="0">
              <a:buNone/>
              <a:defRPr sz="2000"/>
            </a:lvl6pPr>
            <a:lvl7pPr marL="2738233" indent="0">
              <a:buNone/>
              <a:defRPr sz="2000"/>
            </a:lvl7pPr>
            <a:lvl8pPr marL="3194607" indent="0">
              <a:buNone/>
              <a:defRPr sz="2000"/>
            </a:lvl8pPr>
            <a:lvl9pPr marL="3650979" indent="0">
              <a:buNone/>
              <a:defRPr sz="2000"/>
            </a:lvl9pPr>
          </a:lstStyle>
          <a:p>
            <a:pPr lvl="0"/>
            <a:endParaRPr lang="en-US" noProof="0" smtClean="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374" indent="0">
              <a:buNone/>
              <a:defRPr sz="1200"/>
            </a:lvl2pPr>
            <a:lvl3pPr marL="912746" indent="0">
              <a:buNone/>
              <a:defRPr sz="1000"/>
            </a:lvl3pPr>
            <a:lvl4pPr marL="1369120" indent="0">
              <a:buNone/>
              <a:defRPr sz="900"/>
            </a:lvl4pPr>
            <a:lvl5pPr marL="1825492" indent="0">
              <a:buNone/>
              <a:defRPr sz="900"/>
            </a:lvl5pPr>
            <a:lvl6pPr marL="2281862" indent="0">
              <a:buNone/>
              <a:defRPr sz="900"/>
            </a:lvl6pPr>
            <a:lvl7pPr marL="2738233" indent="0">
              <a:buNone/>
              <a:defRPr sz="900"/>
            </a:lvl7pPr>
            <a:lvl8pPr marL="3194607" indent="0">
              <a:buNone/>
              <a:defRPr sz="900"/>
            </a:lvl8pPr>
            <a:lvl9pPr marL="3650979"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2D7BB52-3540-4AC6-90FD-A1E4B5AAC1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7828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4F8C549-947C-4C23-8535-325300B4A0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38995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4"/>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4"/>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9B2F010-9EE3-4983-895F-8416873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2217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22D165BB-7F6D-4D7D-9481-6F0A58B2E8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401732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4"/>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5381A652-FAF8-46D4-A9DB-E8F68918B2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659195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6280" indent="0" algn="ctr">
              <a:buNone/>
              <a:defRPr>
                <a:solidFill>
                  <a:schemeClr val="tx1">
                    <a:tint val="75000"/>
                  </a:schemeClr>
                </a:solidFill>
              </a:defRPr>
            </a:lvl2pPr>
            <a:lvl3pPr marL="912557" indent="0" algn="ctr">
              <a:buNone/>
              <a:defRPr>
                <a:solidFill>
                  <a:schemeClr val="tx1">
                    <a:tint val="75000"/>
                  </a:schemeClr>
                </a:solidFill>
              </a:defRPr>
            </a:lvl3pPr>
            <a:lvl4pPr marL="1368836" indent="0" algn="ctr">
              <a:buNone/>
              <a:defRPr>
                <a:solidFill>
                  <a:schemeClr val="tx1">
                    <a:tint val="75000"/>
                  </a:schemeClr>
                </a:solidFill>
              </a:defRPr>
            </a:lvl4pPr>
            <a:lvl5pPr marL="1825113" indent="0" algn="ctr">
              <a:buNone/>
              <a:defRPr>
                <a:solidFill>
                  <a:schemeClr val="tx1">
                    <a:tint val="75000"/>
                  </a:schemeClr>
                </a:solidFill>
              </a:defRPr>
            </a:lvl5pPr>
            <a:lvl6pPr marL="2281388" indent="0" algn="ctr">
              <a:buNone/>
              <a:defRPr>
                <a:solidFill>
                  <a:schemeClr val="tx1">
                    <a:tint val="75000"/>
                  </a:schemeClr>
                </a:solidFill>
              </a:defRPr>
            </a:lvl6pPr>
            <a:lvl7pPr marL="2737665" indent="0" algn="ctr">
              <a:buNone/>
              <a:defRPr>
                <a:solidFill>
                  <a:schemeClr val="tx1">
                    <a:tint val="75000"/>
                  </a:schemeClr>
                </a:solidFill>
              </a:defRPr>
            </a:lvl7pPr>
            <a:lvl8pPr marL="3193943" indent="0" algn="ctr">
              <a:buNone/>
              <a:defRPr>
                <a:solidFill>
                  <a:schemeClr val="tx1">
                    <a:tint val="75000"/>
                  </a:schemeClr>
                </a:solidFill>
              </a:defRPr>
            </a:lvl8pPr>
            <a:lvl9pPr marL="36502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6660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2188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6280" indent="0">
              <a:buNone/>
              <a:defRPr sz="1800">
                <a:solidFill>
                  <a:schemeClr val="tx1">
                    <a:tint val="75000"/>
                  </a:schemeClr>
                </a:solidFill>
              </a:defRPr>
            </a:lvl2pPr>
            <a:lvl3pPr marL="912557" indent="0">
              <a:buNone/>
              <a:defRPr sz="1600">
                <a:solidFill>
                  <a:schemeClr val="tx1">
                    <a:tint val="75000"/>
                  </a:schemeClr>
                </a:solidFill>
              </a:defRPr>
            </a:lvl3pPr>
            <a:lvl4pPr marL="1368836" indent="0">
              <a:buNone/>
              <a:defRPr sz="1400">
                <a:solidFill>
                  <a:schemeClr val="tx1">
                    <a:tint val="75000"/>
                  </a:schemeClr>
                </a:solidFill>
              </a:defRPr>
            </a:lvl4pPr>
            <a:lvl5pPr marL="1825113" indent="0">
              <a:buNone/>
              <a:defRPr sz="1400">
                <a:solidFill>
                  <a:schemeClr val="tx1">
                    <a:tint val="75000"/>
                  </a:schemeClr>
                </a:solidFill>
              </a:defRPr>
            </a:lvl5pPr>
            <a:lvl6pPr marL="2281388" indent="0">
              <a:buNone/>
              <a:defRPr sz="1400">
                <a:solidFill>
                  <a:schemeClr val="tx1">
                    <a:tint val="75000"/>
                  </a:schemeClr>
                </a:solidFill>
              </a:defRPr>
            </a:lvl6pPr>
            <a:lvl7pPr marL="2737665" indent="0">
              <a:buNone/>
              <a:defRPr sz="1400">
                <a:solidFill>
                  <a:schemeClr val="tx1">
                    <a:tint val="75000"/>
                  </a:schemeClr>
                </a:solidFill>
              </a:defRPr>
            </a:lvl7pPr>
            <a:lvl8pPr marL="3193943" indent="0">
              <a:buNone/>
              <a:defRPr sz="1400">
                <a:solidFill>
                  <a:schemeClr val="tx1">
                    <a:tint val="75000"/>
                  </a:schemeClr>
                </a:solidFill>
              </a:defRPr>
            </a:lvl8pPr>
            <a:lvl9pPr marL="365022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6132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16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4"/>
            <a:ext cx="5389033"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132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6D9BFD5-718E-4110-9FA4-00B92974E444}" type="datetimeFigureOut">
              <a:rPr lang="en-US" smtClean="0">
                <a:solidFill>
                  <a:srgbClr val="16407F"/>
                </a:solidFill>
              </a:rPr>
              <a:pPr/>
              <a:t>2/10/2016</a:t>
            </a:fld>
            <a:endParaRPr lang="en-US" dirty="0">
              <a:solidFill>
                <a:srgbClr val="16407F"/>
              </a:solidFill>
            </a:endParaRPr>
          </a:p>
        </p:txBody>
      </p:sp>
      <p:sp>
        <p:nvSpPr>
          <p:cNvPr id="5" name="Footer Placeholder 4"/>
          <p:cNvSpPr>
            <a:spLocks noGrp="1"/>
          </p:cNvSpPr>
          <p:nvPr>
            <p:ph type="ftr" sz="quarter" idx="11"/>
          </p:nvPr>
        </p:nvSpPr>
        <p:spPr/>
        <p:txBody>
          <a:bodyPr/>
          <a:lstStyle>
            <a:extLst/>
          </a:lstStyle>
          <a:p>
            <a:endParaRPr lang="en-US" dirty="0">
              <a:solidFill>
                <a:srgbClr val="16407F"/>
              </a:solidFill>
            </a:endParaRPr>
          </a:p>
        </p:txBody>
      </p:sp>
      <p:sp>
        <p:nvSpPr>
          <p:cNvPr id="6" name="Slide Number Placeholder 5"/>
          <p:cNvSpPr>
            <a:spLocks noGrp="1"/>
          </p:cNvSpPr>
          <p:nvPr>
            <p:ph type="sldNum" sz="quarter" idx="12"/>
          </p:nvPr>
        </p:nvSpPr>
        <p:spPr/>
        <p:txBody>
          <a:bodyPr/>
          <a:lstStyle>
            <a:extLst/>
          </a:lstStyle>
          <a:p>
            <a:fld id="{4D8E6319-C4D9-48AF-8EE5-5DEB6D00E738}" type="slidenum">
              <a:rPr lang="en-US" smtClean="0">
                <a:solidFill>
                  <a:srgbClr val="16407F"/>
                </a:solidFill>
              </a:rPr>
              <a:pPr/>
              <a:t>‹#›</a:t>
            </a:fld>
            <a:endParaRPr lang="en-US" dirty="0">
              <a:solidFill>
                <a:srgbClr val="16407F"/>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0009733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17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751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8" y="27305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12"/>
            <a:ext cx="4011084" cy="4691063"/>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000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280" indent="0">
              <a:buNone/>
              <a:defRPr sz="2800"/>
            </a:lvl2pPr>
            <a:lvl3pPr marL="912557" indent="0">
              <a:buNone/>
              <a:defRPr sz="2400"/>
            </a:lvl3pPr>
            <a:lvl4pPr marL="1368836" indent="0">
              <a:buNone/>
              <a:defRPr sz="2000"/>
            </a:lvl4pPr>
            <a:lvl5pPr marL="1825113" indent="0">
              <a:buNone/>
              <a:defRPr sz="2000"/>
            </a:lvl5pPr>
            <a:lvl6pPr marL="2281388" indent="0">
              <a:buNone/>
              <a:defRPr sz="2000"/>
            </a:lvl6pPr>
            <a:lvl7pPr marL="2737665" indent="0">
              <a:buNone/>
              <a:defRPr sz="2000"/>
            </a:lvl7pPr>
            <a:lvl8pPr marL="3193943" indent="0">
              <a:buNone/>
              <a:defRPr sz="2000"/>
            </a:lvl8pPr>
            <a:lvl9pPr marL="3650222"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8203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2410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538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2802" name="Rectangle 2"/>
          <p:cNvSpPr>
            <a:spLocks noGrp="1" noChangeArrowheads="1"/>
          </p:cNvSpPr>
          <p:nvPr>
            <p:ph type="ctrTitle"/>
          </p:nvPr>
        </p:nvSpPr>
        <p:spPr>
          <a:xfrm>
            <a:off x="5080000" y="1066800"/>
            <a:ext cx="6197600" cy="2362200"/>
          </a:xfrm>
        </p:spPr>
        <p:txBody>
          <a:bodyPr/>
          <a:lstStyle>
            <a:lvl1pPr>
              <a:defRPr/>
            </a:lvl1pPr>
          </a:lstStyle>
          <a:p>
            <a:r>
              <a:rPr lang="en-US"/>
              <a:t>Click to edit Master title style</a:t>
            </a:r>
          </a:p>
        </p:txBody>
      </p:sp>
      <p:sp>
        <p:nvSpPr>
          <p:cNvPr id="332803" name="Rectangle 3"/>
          <p:cNvSpPr>
            <a:spLocks noGrp="1" noChangeArrowheads="1"/>
          </p:cNvSpPr>
          <p:nvPr>
            <p:ph type="subTitle" idx="1"/>
          </p:nvPr>
        </p:nvSpPr>
        <p:spPr>
          <a:xfrm>
            <a:off x="5588000" y="3886200"/>
            <a:ext cx="5689600" cy="1676400"/>
          </a:xfrm>
        </p:spPr>
        <p:txBody>
          <a:bodyPr/>
          <a:lstStyle>
            <a:lvl1pPr marL="0" indent="0" algn="r">
              <a:buFontTx/>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466530A-1117-4C64-99EA-A7398DAC5187}" type="datetimeFigureOut">
              <a:rPr lang="en-US">
                <a:solidFill>
                  <a:srgbClr val="F8FFD8"/>
                </a:solidFill>
              </a:rPr>
              <a:pPr>
                <a:defRPr/>
              </a:pPr>
              <a:t>2/10/2016</a:t>
            </a:fld>
            <a:endParaRPr lang="en-US">
              <a:solidFill>
                <a:srgbClr val="F8FFD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A8E66-418E-4C72-9D90-2F14174E93F2}"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23464520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3F2551-A0B9-4F09-8F78-22003EB2F3E4}" type="datetimeFigureOut">
              <a:rPr lang="en-US">
                <a:solidFill>
                  <a:srgbClr val="F8FFD8"/>
                </a:solidFill>
              </a:rPr>
              <a:pPr>
                <a:defRPr/>
              </a:pPr>
              <a:t>2/10/2016</a:t>
            </a:fld>
            <a:endParaRPr lang="en-US">
              <a:solidFill>
                <a:srgbClr val="F8FFD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766C55-92DD-4B5B-8C20-81EA25D414D3}"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4142780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C6A8340-FA81-4C4B-9698-0BFDA3B98645}" type="datetimeFigureOut">
              <a:rPr lang="en-US">
                <a:solidFill>
                  <a:srgbClr val="F8FFD8"/>
                </a:solidFill>
              </a:rPr>
              <a:pPr>
                <a:defRPr/>
              </a:pPr>
              <a:t>2/10/2016</a:t>
            </a:fld>
            <a:endParaRPr lang="en-US">
              <a:solidFill>
                <a:srgbClr val="F8FFD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755F8-E7B0-4646-B3EB-888ADCCEF2B3}"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376671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0A195B1-A767-4D36-9326-64C4EC10E9E5}" type="datetimeFigureOut">
              <a:rPr lang="en-US">
                <a:solidFill>
                  <a:srgbClr val="F8FFD8"/>
                </a:solidFill>
              </a:rPr>
              <a:pPr>
                <a:defRPr/>
              </a:pPr>
              <a:t>2/10/2016</a:t>
            </a:fld>
            <a:endParaRPr lang="en-US">
              <a:solidFill>
                <a:srgbClr val="F8FFD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463C1C-707C-4758-88EA-C1BBAF3F52C0}"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3738956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10" rIns="9141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6D9BFD5-718E-4110-9FA4-00B92974E444}" type="datetimeFigureOut">
              <a:rPr lang="en-US" smtClean="0">
                <a:solidFill>
                  <a:prstClr val="white"/>
                </a:solidFill>
              </a:rPr>
              <a:pPr/>
              <a:t>2/10/2016</a:t>
            </a:fld>
            <a:endParaRPr lang="en-US" dirty="0">
              <a:solidFill>
                <a:prstClr val="white"/>
              </a:solidFill>
            </a:endParaRPr>
          </a:p>
        </p:txBody>
      </p:sp>
      <p:sp>
        <p:nvSpPr>
          <p:cNvPr id="5" name="Footer Placeholder 4"/>
          <p:cNvSpPr>
            <a:spLocks noGrp="1"/>
          </p:cNvSpPr>
          <p:nvPr>
            <p:ph type="ftr" sz="quarter" idx="11"/>
          </p:nvPr>
        </p:nvSpPr>
        <p:spPr/>
        <p:txBody>
          <a:bodyPr/>
          <a:lstStyle>
            <a:extLst/>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extLst/>
          </a:lstStyle>
          <a:p>
            <a:fld id="{4D8E6319-C4D9-48AF-8EE5-5DEB6D00E738}" type="slidenum">
              <a:rPr lang="en-US" smtClean="0">
                <a:solidFill>
                  <a:prstClr val="white"/>
                </a:solidFill>
              </a:rPr>
              <a:pPr/>
              <a:t>‹#›</a:t>
            </a:fld>
            <a:endParaRPr lang="en-US" dirty="0">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anchor="ctr"/>
          <a:lstStyle>
            <a:extLst/>
          </a:lstStyle>
          <a:p>
            <a:pPr defTabSz="914109"/>
            <a:endParaRPr lang="en-US" sz="1800" dirty="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anchor="ctr"/>
          <a:lstStyle>
            <a:extLst/>
          </a:lstStyle>
          <a:p>
            <a:pPr defTabSz="914109"/>
            <a:endParaRPr lang="en-US" sz="1800" dirty="0">
              <a:solidFill>
                <a:prstClr val="white"/>
              </a:solidFill>
            </a:endParaRPr>
          </a:p>
        </p:txBody>
      </p:sp>
    </p:spTree>
    <p:extLst>
      <p:ext uri="{BB962C8B-B14F-4D97-AF65-F5344CB8AC3E}">
        <p14:creationId xmlns:p14="http://schemas.microsoft.com/office/powerpoint/2010/main" val="1592257525"/>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F5527E2-45D4-4A6F-A80D-F4B5E9ADFCFA}" type="datetimeFigureOut">
              <a:rPr lang="en-US">
                <a:solidFill>
                  <a:srgbClr val="F8FFD8"/>
                </a:solidFill>
              </a:rPr>
              <a:pPr>
                <a:defRPr/>
              </a:pPr>
              <a:t>2/10/2016</a:t>
            </a:fld>
            <a:endParaRPr lang="en-US">
              <a:solidFill>
                <a:srgbClr val="F8FFD8"/>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1A02CA-8536-4053-885C-A25DD34BA526}"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2084027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9E211DD-BEBE-4B50-9E82-A17EF5DE091F}" type="datetimeFigureOut">
              <a:rPr lang="en-US">
                <a:solidFill>
                  <a:srgbClr val="F8FFD8"/>
                </a:solidFill>
              </a:rPr>
              <a:pPr>
                <a:defRPr/>
              </a:pPr>
              <a:t>2/10/2016</a:t>
            </a:fld>
            <a:endParaRPr lang="en-US">
              <a:solidFill>
                <a:srgbClr val="F8FFD8"/>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5A1505-AEF2-465C-91CF-170D40C516E8}"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10238213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A7FDF4F-5792-47B0-825F-23D1FBAB7FD3}" type="datetimeFigureOut">
              <a:rPr lang="en-US">
                <a:solidFill>
                  <a:srgbClr val="F8FFD8"/>
                </a:solidFill>
              </a:rPr>
              <a:pPr>
                <a:defRPr/>
              </a:pPr>
              <a:t>2/10/2016</a:t>
            </a:fld>
            <a:endParaRPr lang="en-US">
              <a:solidFill>
                <a:srgbClr val="F8FFD8"/>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CD42C5-78B4-4CF5-9923-5635975B0B72}"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22203905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C1AB78-0E1A-424C-8052-1FD333BDDF1F}" type="datetimeFigureOut">
              <a:rPr lang="en-US">
                <a:solidFill>
                  <a:srgbClr val="F8FFD8"/>
                </a:solidFill>
              </a:rPr>
              <a:pPr>
                <a:defRPr/>
              </a:pPr>
              <a:t>2/10/2016</a:t>
            </a:fld>
            <a:endParaRPr lang="en-US">
              <a:solidFill>
                <a:srgbClr val="F8FFD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56FAD-579B-4D1D-9586-2AAF0186F17F}"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12010006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FBFC599-42BA-43F0-815D-6D73533D7365}" type="datetimeFigureOut">
              <a:rPr lang="en-US">
                <a:solidFill>
                  <a:srgbClr val="F8FFD8"/>
                </a:solidFill>
              </a:rPr>
              <a:pPr>
                <a:defRPr/>
              </a:pPr>
              <a:t>2/10/2016</a:t>
            </a:fld>
            <a:endParaRPr lang="en-US">
              <a:solidFill>
                <a:srgbClr val="F8FFD8"/>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AA9DFA-06F5-4065-9C8A-BF3836633D4A}"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9380335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32CF353-7557-47CD-989F-89BF8B987BFA}" type="datetimeFigureOut">
              <a:rPr lang="en-US">
                <a:solidFill>
                  <a:srgbClr val="F8FFD8"/>
                </a:solidFill>
              </a:rPr>
              <a:pPr>
                <a:defRPr/>
              </a:pPr>
              <a:t>2/10/2016</a:t>
            </a:fld>
            <a:endParaRPr lang="en-US">
              <a:solidFill>
                <a:srgbClr val="F8FFD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F8103C-ED7D-420B-B913-62B5B205B1D5}"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40251902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5BFA902-58D2-405C-A546-1CF84C5A22E1}" type="datetimeFigureOut">
              <a:rPr lang="en-US">
                <a:solidFill>
                  <a:srgbClr val="F8FFD8"/>
                </a:solidFill>
              </a:rPr>
              <a:pPr>
                <a:defRPr/>
              </a:pPr>
              <a:t>2/10/2016</a:t>
            </a:fld>
            <a:endParaRPr lang="en-US">
              <a:solidFill>
                <a:srgbClr val="F8FFD8"/>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8FFD8"/>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B89758-185B-4352-9DFA-282F64DE7C51}" type="slidenum">
              <a:rPr lang="en-US">
                <a:solidFill>
                  <a:srgbClr val="F8FFD8"/>
                </a:solidFill>
              </a:rPr>
              <a:pPr>
                <a:defRPr/>
              </a:pPr>
              <a:t>‹#›</a:t>
            </a:fld>
            <a:endParaRPr lang="en-US">
              <a:solidFill>
                <a:srgbClr val="F8FFD8"/>
              </a:solidFill>
            </a:endParaRPr>
          </a:p>
        </p:txBody>
      </p:sp>
    </p:spTree>
    <p:extLst>
      <p:ext uri="{BB962C8B-B14F-4D97-AF65-F5344CB8AC3E}">
        <p14:creationId xmlns:p14="http://schemas.microsoft.com/office/powerpoint/2010/main" val="5766056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5863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2134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955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5"/>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35"/>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6D9BFD5-718E-4110-9FA4-00B92974E444}" type="datetimeFigureOut">
              <a:rPr lang="en-US" smtClean="0">
                <a:solidFill>
                  <a:prstClr val="white"/>
                </a:solidFill>
              </a:rPr>
              <a:pPr/>
              <a:t>2/10/2016</a:t>
            </a:fld>
            <a:endParaRPr lang="en-US" dirty="0">
              <a:solidFill>
                <a:prstClr val="white"/>
              </a:solidFill>
            </a:endParaRPr>
          </a:p>
        </p:txBody>
      </p:sp>
      <p:sp>
        <p:nvSpPr>
          <p:cNvPr id="6" name="Footer Placeholder 5"/>
          <p:cNvSpPr>
            <a:spLocks noGrp="1"/>
          </p:cNvSpPr>
          <p:nvPr>
            <p:ph type="ftr" sz="quarter" idx="11"/>
          </p:nvPr>
        </p:nvSpPr>
        <p:spPr/>
        <p:txBody>
          <a:bodyPr/>
          <a:lstStyle>
            <a:extLst/>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extLst/>
          </a:lstStyle>
          <a:p>
            <a:fld id="{4D8E6319-C4D9-48AF-8EE5-5DEB6D00E738}"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10964920"/>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3305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433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8435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643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4505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9142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8199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47B35-6FC6-084D-AE88-040EB9ADD9F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A1D2E-E5EE-B041-AAE6-FBD8A7C7F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5262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374" indent="0" algn="ctr">
              <a:buNone/>
              <a:defRPr>
                <a:solidFill>
                  <a:schemeClr val="tx1">
                    <a:tint val="75000"/>
                  </a:schemeClr>
                </a:solidFill>
              </a:defRPr>
            </a:lvl2pPr>
            <a:lvl3pPr marL="912746" indent="0" algn="ctr">
              <a:buNone/>
              <a:defRPr>
                <a:solidFill>
                  <a:schemeClr val="tx1">
                    <a:tint val="75000"/>
                  </a:schemeClr>
                </a:solidFill>
              </a:defRPr>
            </a:lvl3pPr>
            <a:lvl4pPr marL="1369120" indent="0" algn="ctr">
              <a:buNone/>
              <a:defRPr>
                <a:solidFill>
                  <a:schemeClr val="tx1">
                    <a:tint val="75000"/>
                  </a:schemeClr>
                </a:solidFill>
              </a:defRPr>
            </a:lvl4pPr>
            <a:lvl5pPr marL="1825492" indent="0" algn="ctr">
              <a:buNone/>
              <a:defRPr>
                <a:solidFill>
                  <a:schemeClr val="tx1">
                    <a:tint val="75000"/>
                  </a:schemeClr>
                </a:solidFill>
              </a:defRPr>
            </a:lvl5pPr>
            <a:lvl6pPr marL="2281862" indent="0" algn="ctr">
              <a:buNone/>
              <a:defRPr>
                <a:solidFill>
                  <a:schemeClr val="tx1">
                    <a:tint val="75000"/>
                  </a:schemeClr>
                </a:solidFill>
              </a:defRPr>
            </a:lvl6pPr>
            <a:lvl7pPr marL="2738233" indent="0" algn="ctr">
              <a:buNone/>
              <a:defRPr>
                <a:solidFill>
                  <a:schemeClr val="tx1">
                    <a:tint val="75000"/>
                  </a:schemeClr>
                </a:solidFill>
              </a:defRPr>
            </a:lvl7pPr>
            <a:lvl8pPr marL="3194607" indent="0" algn="ctr">
              <a:buNone/>
              <a:defRPr>
                <a:solidFill>
                  <a:schemeClr val="tx1">
                    <a:tint val="75000"/>
                  </a:schemeClr>
                </a:solidFill>
              </a:defRPr>
            </a:lvl8pPr>
            <a:lvl9pPr marL="36509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096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021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3" y="5410200"/>
            <a:ext cx="5386917"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88" y="5410200"/>
            <a:ext cx="5389033"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3" y="1444306"/>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88" y="1444306"/>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6D9BFD5-718E-4110-9FA4-00B92974E444}" type="datetimeFigureOut">
              <a:rPr lang="en-US" smtClean="0">
                <a:solidFill>
                  <a:srgbClr val="16407F"/>
                </a:solidFill>
              </a:rPr>
              <a:pPr/>
              <a:t>2/10/2016</a:t>
            </a:fld>
            <a:endParaRPr lang="en-US" dirty="0">
              <a:solidFill>
                <a:srgbClr val="16407F"/>
              </a:solidFill>
            </a:endParaRPr>
          </a:p>
        </p:txBody>
      </p:sp>
      <p:sp>
        <p:nvSpPr>
          <p:cNvPr id="8" name="Footer Placeholder 7"/>
          <p:cNvSpPr>
            <a:spLocks noGrp="1"/>
          </p:cNvSpPr>
          <p:nvPr>
            <p:ph type="ftr" sz="quarter" idx="11"/>
          </p:nvPr>
        </p:nvSpPr>
        <p:spPr/>
        <p:txBody>
          <a:bodyPr/>
          <a:lstStyle>
            <a:extLst/>
          </a:lstStyle>
          <a:p>
            <a:endParaRPr lang="en-US" dirty="0">
              <a:solidFill>
                <a:srgbClr val="16407F"/>
              </a:solidFill>
            </a:endParaRPr>
          </a:p>
        </p:txBody>
      </p:sp>
      <p:sp>
        <p:nvSpPr>
          <p:cNvPr id="9" name="Slide Number Placeholder 8"/>
          <p:cNvSpPr>
            <a:spLocks noGrp="1"/>
          </p:cNvSpPr>
          <p:nvPr>
            <p:ph type="sldNum" sz="quarter" idx="12"/>
          </p:nvPr>
        </p:nvSpPr>
        <p:spPr/>
        <p:txBody>
          <a:bodyPr/>
          <a:lstStyle>
            <a:extLst/>
          </a:lstStyle>
          <a:p>
            <a:fld id="{4D8E6319-C4D9-48AF-8EE5-5DEB6D00E738}" type="slidenum">
              <a:rPr lang="en-US" smtClean="0">
                <a:solidFill>
                  <a:srgbClr val="16407F"/>
                </a:solidFill>
              </a:rPr>
              <a:pPr/>
              <a:t>‹#›</a:t>
            </a:fld>
            <a:endParaRPr lang="en-US" dirty="0">
              <a:solidFill>
                <a:srgbClr val="16407F"/>
              </a:solidFill>
            </a:endParaRPr>
          </a:p>
        </p:txBody>
      </p:sp>
    </p:spTree>
    <p:extLst>
      <p:ext uri="{BB962C8B-B14F-4D97-AF65-F5344CB8AC3E}">
        <p14:creationId xmlns:p14="http://schemas.microsoft.com/office/powerpoint/2010/main" val="3321131472"/>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6374" indent="0">
              <a:buNone/>
              <a:defRPr sz="1800">
                <a:solidFill>
                  <a:schemeClr val="tx1">
                    <a:tint val="75000"/>
                  </a:schemeClr>
                </a:solidFill>
              </a:defRPr>
            </a:lvl2pPr>
            <a:lvl3pPr marL="912746" indent="0">
              <a:buNone/>
              <a:defRPr sz="1600">
                <a:solidFill>
                  <a:schemeClr val="tx1">
                    <a:tint val="75000"/>
                  </a:schemeClr>
                </a:solidFill>
              </a:defRPr>
            </a:lvl3pPr>
            <a:lvl4pPr marL="1369120" indent="0">
              <a:buNone/>
              <a:defRPr sz="1400">
                <a:solidFill>
                  <a:schemeClr val="tx1">
                    <a:tint val="75000"/>
                  </a:schemeClr>
                </a:solidFill>
              </a:defRPr>
            </a:lvl4pPr>
            <a:lvl5pPr marL="1825492" indent="0">
              <a:buNone/>
              <a:defRPr sz="1400">
                <a:solidFill>
                  <a:schemeClr val="tx1">
                    <a:tint val="75000"/>
                  </a:schemeClr>
                </a:solidFill>
              </a:defRPr>
            </a:lvl5pPr>
            <a:lvl6pPr marL="2281862" indent="0">
              <a:buNone/>
              <a:defRPr sz="1400">
                <a:solidFill>
                  <a:schemeClr val="tx1">
                    <a:tint val="75000"/>
                  </a:schemeClr>
                </a:solidFill>
              </a:defRPr>
            </a:lvl6pPr>
            <a:lvl7pPr marL="2738233" indent="0">
              <a:buNone/>
              <a:defRPr sz="1400">
                <a:solidFill>
                  <a:schemeClr val="tx1">
                    <a:tint val="75000"/>
                  </a:schemeClr>
                </a:solidFill>
              </a:defRPr>
            </a:lvl7pPr>
            <a:lvl8pPr marL="3194607" indent="0">
              <a:buNone/>
              <a:defRPr sz="1400">
                <a:solidFill>
                  <a:schemeClr val="tx1">
                    <a:tint val="75000"/>
                  </a:schemeClr>
                </a:solidFill>
              </a:defRPr>
            </a:lvl8pPr>
            <a:lvl9pPr marL="365097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0536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7471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6374" indent="0">
              <a:buNone/>
              <a:defRPr sz="2000" b="1"/>
            </a:lvl2pPr>
            <a:lvl3pPr marL="912746" indent="0">
              <a:buNone/>
              <a:defRPr sz="1800" b="1"/>
            </a:lvl3pPr>
            <a:lvl4pPr marL="1369120" indent="0">
              <a:buNone/>
              <a:defRPr sz="1600" b="1"/>
            </a:lvl4pPr>
            <a:lvl5pPr marL="1825492" indent="0">
              <a:buNone/>
              <a:defRPr sz="1600" b="1"/>
            </a:lvl5pPr>
            <a:lvl6pPr marL="2281862" indent="0">
              <a:buNone/>
              <a:defRPr sz="1600" b="1"/>
            </a:lvl6pPr>
            <a:lvl7pPr marL="2738233" indent="0">
              <a:buNone/>
              <a:defRPr sz="1600" b="1"/>
            </a:lvl7pPr>
            <a:lvl8pPr marL="3194607" indent="0">
              <a:buNone/>
              <a:defRPr sz="1600" b="1"/>
            </a:lvl8pPr>
            <a:lvl9pPr marL="36509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6374" indent="0">
              <a:buNone/>
              <a:defRPr sz="2000" b="1"/>
            </a:lvl2pPr>
            <a:lvl3pPr marL="912746" indent="0">
              <a:buNone/>
              <a:defRPr sz="1800" b="1"/>
            </a:lvl3pPr>
            <a:lvl4pPr marL="1369120" indent="0">
              <a:buNone/>
              <a:defRPr sz="1600" b="1"/>
            </a:lvl4pPr>
            <a:lvl5pPr marL="1825492" indent="0">
              <a:buNone/>
              <a:defRPr sz="1600" b="1"/>
            </a:lvl5pPr>
            <a:lvl6pPr marL="2281862" indent="0">
              <a:buNone/>
              <a:defRPr sz="1600" b="1"/>
            </a:lvl6pPr>
            <a:lvl7pPr marL="2738233" indent="0">
              <a:buNone/>
              <a:defRPr sz="1600" b="1"/>
            </a:lvl7pPr>
            <a:lvl8pPr marL="3194607" indent="0">
              <a:buNone/>
              <a:defRPr sz="1600" b="1"/>
            </a:lvl8pPr>
            <a:lvl9pPr marL="36509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5134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663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406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5" y="27305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374" indent="0">
              <a:buNone/>
              <a:defRPr sz="1200"/>
            </a:lvl2pPr>
            <a:lvl3pPr marL="912746" indent="0">
              <a:buNone/>
              <a:defRPr sz="1000"/>
            </a:lvl3pPr>
            <a:lvl4pPr marL="1369120" indent="0">
              <a:buNone/>
              <a:defRPr sz="900"/>
            </a:lvl4pPr>
            <a:lvl5pPr marL="1825492" indent="0">
              <a:buNone/>
              <a:defRPr sz="900"/>
            </a:lvl5pPr>
            <a:lvl6pPr marL="2281862" indent="0">
              <a:buNone/>
              <a:defRPr sz="900"/>
            </a:lvl6pPr>
            <a:lvl7pPr marL="2738233" indent="0">
              <a:buNone/>
              <a:defRPr sz="900"/>
            </a:lvl7pPr>
            <a:lvl8pPr marL="3194607" indent="0">
              <a:buNone/>
              <a:defRPr sz="900"/>
            </a:lvl8pPr>
            <a:lvl9pPr marL="36509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9075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74" indent="0">
              <a:buNone/>
              <a:defRPr sz="2800"/>
            </a:lvl2pPr>
            <a:lvl3pPr marL="912746" indent="0">
              <a:buNone/>
              <a:defRPr sz="2400"/>
            </a:lvl3pPr>
            <a:lvl4pPr marL="1369120" indent="0">
              <a:buNone/>
              <a:defRPr sz="2000"/>
            </a:lvl4pPr>
            <a:lvl5pPr marL="1825492" indent="0">
              <a:buNone/>
              <a:defRPr sz="2000"/>
            </a:lvl5pPr>
            <a:lvl6pPr marL="2281862" indent="0">
              <a:buNone/>
              <a:defRPr sz="2000"/>
            </a:lvl6pPr>
            <a:lvl7pPr marL="2738233" indent="0">
              <a:buNone/>
              <a:defRPr sz="2000"/>
            </a:lvl7pPr>
            <a:lvl8pPr marL="3194607" indent="0">
              <a:buNone/>
              <a:defRPr sz="2000"/>
            </a:lvl8pPr>
            <a:lvl9pPr marL="3650979"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374" indent="0">
              <a:buNone/>
              <a:defRPr sz="1200"/>
            </a:lvl2pPr>
            <a:lvl3pPr marL="912746" indent="0">
              <a:buNone/>
              <a:defRPr sz="1000"/>
            </a:lvl3pPr>
            <a:lvl4pPr marL="1369120" indent="0">
              <a:buNone/>
              <a:defRPr sz="900"/>
            </a:lvl4pPr>
            <a:lvl5pPr marL="1825492" indent="0">
              <a:buNone/>
              <a:defRPr sz="900"/>
            </a:lvl5pPr>
            <a:lvl6pPr marL="2281862" indent="0">
              <a:buNone/>
              <a:defRPr sz="900"/>
            </a:lvl6pPr>
            <a:lvl7pPr marL="2738233" indent="0">
              <a:buNone/>
              <a:defRPr sz="900"/>
            </a:lvl7pPr>
            <a:lvl8pPr marL="3194607" indent="0">
              <a:buNone/>
              <a:defRPr sz="900"/>
            </a:lvl8pPr>
            <a:lvl9pPr marL="36509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512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661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1DEF36-3A74-461A-B6B4-8D63BE6587DA}" type="datetimeFigureOut">
              <a:rPr lang="en-US">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A7B62D-D306-484F-94DF-78C95D0F4E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9914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076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6D9BFD5-718E-4110-9FA4-00B92974E444}" type="datetimeFigureOut">
              <a:rPr lang="en-US" smtClean="0">
                <a:solidFill>
                  <a:prstClr val="white"/>
                </a:solidFill>
              </a:rPr>
              <a:pPr/>
              <a:t>2/10/2016</a:t>
            </a:fld>
            <a:endParaRPr lang="en-US" dirty="0">
              <a:solidFill>
                <a:prstClr val="white"/>
              </a:solidFill>
            </a:endParaRPr>
          </a:p>
        </p:txBody>
      </p:sp>
      <p:sp>
        <p:nvSpPr>
          <p:cNvPr id="4" name="Footer Placeholder 3"/>
          <p:cNvSpPr>
            <a:spLocks noGrp="1"/>
          </p:cNvSpPr>
          <p:nvPr>
            <p:ph type="ftr" sz="quarter" idx="11"/>
          </p:nvPr>
        </p:nvSpPr>
        <p:spPr/>
        <p:txBody>
          <a:bodyPr/>
          <a:lstStyle>
            <a:extLst/>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extLst/>
          </a:lstStyle>
          <a:p>
            <a:fld id="{4D8E6319-C4D9-48AF-8EE5-5DEB6D00E738}" type="slidenum">
              <a:rPr lang="en-US" smtClean="0">
                <a:solidFill>
                  <a:prstClr val="white"/>
                </a:solidFill>
              </a:rPr>
              <a:pPr/>
              <a:t>‹#›</a:t>
            </a:fld>
            <a:endParaRPr lang="en-US" dirty="0">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97161300"/>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8433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7721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5087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9186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5089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3855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4922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2994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5197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A64FDD-36DF-C442-801D-E184B62C9573}"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D1967-D3F9-C348-9536-EF0DC303B6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866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6D9BFD5-718E-4110-9FA4-00B92974E444}" type="datetimeFigureOut">
              <a:rPr lang="en-US" smtClean="0">
                <a:solidFill>
                  <a:srgbClr val="16407F"/>
                </a:solidFill>
              </a:rPr>
              <a:pPr/>
              <a:t>2/10/2016</a:t>
            </a:fld>
            <a:endParaRPr lang="en-US" dirty="0">
              <a:solidFill>
                <a:srgbClr val="16407F"/>
              </a:solidFill>
            </a:endParaRPr>
          </a:p>
        </p:txBody>
      </p:sp>
      <p:sp>
        <p:nvSpPr>
          <p:cNvPr id="3" name="Footer Placeholder 2"/>
          <p:cNvSpPr>
            <a:spLocks noGrp="1"/>
          </p:cNvSpPr>
          <p:nvPr>
            <p:ph type="ftr" sz="quarter" idx="11"/>
          </p:nvPr>
        </p:nvSpPr>
        <p:spPr/>
        <p:txBody>
          <a:bodyPr/>
          <a:lstStyle>
            <a:extLst/>
          </a:lstStyle>
          <a:p>
            <a:endParaRPr lang="en-US" dirty="0">
              <a:solidFill>
                <a:srgbClr val="16407F"/>
              </a:solidFill>
            </a:endParaRPr>
          </a:p>
        </p:txBody>
      </p:sp>
      <p:sp>
        <p:nvSpPr>
          <p:cNvPr id="4" name="Slide Number Placeholder 3"/>
          <p:cNvSpPr>
            <a:spLocks noGrp="1"/>
          </p:cNvSpPr>
          <p:nvPr>
            <p:ph type="sldNum" sz="quarter" idx="12"/>
          </p:nvPr>
        </p:nvSpPr>
        <p:spPr/>
        <p:txBody>
          <a:bodyPr/>
          <a:lstStyle>
            <a:extLst/>
          </a:lstStyle>
          <a:p>
            <a:fld id="{4D8E6319-C4D9-48AF-8EE5-5DEB6D00E738}" type="slidenum">
              <a:rPr lang="en-US" smtClean="0">
                <a:solidFill>
                  <a:srgbClr val="16407F"/>
                </a:solidFill>
              </a:rPr>
              <a:pPr/>
              <a:t>‹#›</a:t>
            </a:fld>
            <a:endParaRPr lang="en-US" dirty="0">
              <a:solidFill>
                <a:srgbClr val="16407F"/>
              </a:solidFill>
            </a:endParaRPr>
          </a:p>
        </p:txBody>
      </p:sp>
    </p:spTree>
    <p:extLst>
      <p:ext uri="{BB962C8B-B14F-4D97-AF65-F5344CB8AC3E}">
        <p14:creationId xmlns:p14="http://schemas.microsoft.com/office/powerpoint/2010/main" val="694430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B6D9BFD5-718E-4110-9FA4-00B92974E444}" type="datetimeFigureOut">
              <a:rPr lang="en-US" smtClean="0">
                <a:solidFill>
                  <a:srgbClr val="16407F"/>
                </a:solidFill>
              </a:rPr>
              <a:pPr/>
              <a:t>2/10/2016</a:t>
            </a:fld>
            <a:endParaRPr lang="en-US" dirty="0">
              <a:solidFill>
                <a:srgbClr val="16407F"/>
              </a:solidFill>
            </a:endParaRPr>
          </a:p>
        </p:txBody>
      </p:sp>
      <p:sp>
        <p:nvSpPr>
          <p:cNvPr id="6" name="Footer Placeholder 5"/>
          <p:cNvSpPr>
            <a:spLocks noGrp="1"/>
          </p:cNvSpPr>
          <p:nvPr>
            <p:ph type="ftr" sz="quarter" idx="11"/>
          </p:nvPr>
        </p:nvSpPr>
        <p:spPr/>
        <p:txBody>
          <a:bodyPr/>
          <a:lstStyle>
            <a:extLst/>
          </a:lstStyle>
          <a:p>
            <a:endParaRPr lang="en-US" dirty="0">
              <a:solidFill>
                <a:srgbClr val="16407F"/>
              </a:solidFill>
            </a:endParaRPr>
          </a:p>
        </p:txBody>
      </p:sp>
      <p:sp>
        <p:nvSpPr>
          <p:cNvPr id="7" name="Slide Number Placeholder 6"/>
          <p:cNvSpPr>
            <a:spLocks noGrp="1"/>
          </p:cNvSpPr>
          <p:nvPr>
            <p:ph type="sldNum" sz="quarter" idx="12"/>
          </p:nvPr>
        </p:nvSpPr>
        <p:spPr/>
        <p:txBody>
          <a:bodyPr/>
          <a:lstStyle>
            <a:extLst/>
          </a:lstStyle>
          <a:p>
            <a:fld id="{4D8E6319-C4D9-48AF-8EE5-5DEB6D00E738}" type="slidenum">
              <a:rPr lang="en-US" smtClean="0">
                <a:solidFill>
                  <a:srgbClr val="16407F"/>
                </a:solidFill>
              </a:rPr>
              <a:pPr/>
              <a:t>‹#›</a:t>
            </a:fld>
            <a:endParaRPr lang="en-US" dirty="0">
              <a:solidFill>
                <a:srgbClr val="16407F"/>
              </a:solidFill>
            </a:endParaRPr>
          </a:p>
        </p:txBody>
      </p:sp>
    </p:spTree>
    <p:extLst>
      <p:ext uri="{BB962C8B-B14F-4D97-AF65-F5344CB8AC3E}">
        <p14:creationId xmlns:p14="http://schemas.microsoft.com/office/powerpoint/2010/main" val="54073628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F06BCD-5398-4334-BF27-DBBA8CCECAB6}" type="datetimeFigureOut">
              <a:rPr lang="en-US" smtClean="0"/>
              <a:t>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813852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4"/>
            <a:ext cx="9550400" cy="648232"/>
          </a:xfrm>
          <a:noFill/>
        </p:spPr>
        <p:txBody>
          <a:bodyPr lIns="91410" tIns="0" rIns="91410" anchor="t"/>
          <a:lstStyle>
            <a:lvl1pPr marL="0" marR="18282"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6D9BFD5-718E-4110-9FA4-00B92974E444}" type="datetimeFigureOut">
              <a:rPr lang="en-US" smtClean="0">
                <a:solidFill>
                  <a:prstClr val="white"/>
                </a:solidFill>
              </a:rPr>
              <a:pPr/>
              <a:t>2/10/2016</a:t>
            </a:fld>
            <a:endParaRPr lang="en-US" dirty="0">
              <a:solidFill>
                <a:prstClr val="white"/>
              </a:solidFill>
            </a:endParaRPr>
          </a:p>
        </p:txBody>
      </p:sp>
      <p:sp>
        <p:nvSpPr>
          <p:cNvPr id="6" name="Footer Placeholder 5"/>
          <p:cNvSpPr>
            <a:spLocks noGrp="1"/>
          </p:cNvSpPr>
          <p:nvPr>
            <p:ph type="ftr" sz="quarter" idx="11"/>
          </p:nvPr>
        </p:nvSpPr>
        <p:spPr>
          <a:xfrm>
            <a:off x="5840111" y="6407969"/>
            <a:ext cx="3134241" cy="365125"/>
          </a:xfrm>
        </p:spPr>
        <p:txBody>
          <a:bodyPr/>
          <a:lstStyle>
            <a:lvl1pPr>
              <a:defRPr>
                <a:solidFill>
                  <a:schemeClr val="tx1"/>
                </a:solidFill>
              </a:defRPr>
            </a:lvl1pPr>
            <a:extLst/>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D8E6319-C4D9-48AF-8EE5-5DEB6D00E738}" type="slidenum">
              <a:rPr lang="en-US" smtClean="0">
                <a:solidFill>
                  <a:prstClr val="white"/>
                </a:solidFill>
              </a:rPr>
              <a:pPr/>
              <a:t>‹#›</a:t>
            </a:fld>
            <a:endParaRPr lang="en-US" dirty="0">
              <a:solidFill>
                <a:prstClr val="white"/>
              </a:solidFill>
            </a:endParaRPr>
          </a:p>
        </p:txBody>
      </p:sp>
      <p:sp>
        <p:nvSpPr>
          <p:cNvPr id="2" name="Title 1"/>
          <p:cNvSpPr>
            <a:spLocks noGrp="1"/>
          </p:cNvSpPr>
          <p:nvPr>
            <p:ph type="title"/>
          </p:nvPr>
        </p:nvSpPr>
        <p:spPr>
          <a:xfrm>
            <a:off x="304801" y="4865124"/>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701"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0" tIns="45705" rIns="91410" bIns="45705" anchor="t" compatLnSpc="1"/>
          <a:lstStyle>
            <a:extLst/>
          </a:lstStyle>
          <a:p>
            <a:pPr defTabSz="914109"/>
            <a:endParaRPr lang="en-US" sz="1800" dirty="0">
              <a:solidFill>
                <a:prstClr val="white"/>
              </a:solidFill>
            </a:endParaRPr>
          </a:p>
        </p:txBody>
      </p:sp>
      <p:sp>
        <p:nvSpPr>
          <p:cNvPr id="9" name="Freeform 8"/>
          <p:cNvSpPr>
            <a:spLocks/>
          </p:cNvSpPr>
          <p:nvPr/>
        </p:nvSpPr>
        <p:spPr bwMode="auto">
          <a:xfrm>
            <a:off x="647631"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0" tIns="45705" rIns="91410" bIns="45705" anchor="t" compatLnSpc="1"/>
          <a:lstStyle>
            <a:extLst/>
          </a:lstStyle>
          <a:p>
            <a:pPr defTabSz="914109"/>
            <a:endParaRPr lang="en-US" sz="1800" dirty="0">
              <a:solidFill>
                <a:prstClr val="white"/>
              </a:solidFill>
            </a:endParaRPr>
          </a:p>
        </p:txBody>
      </p:sp>
      <p:sp>
        <p:nvSpPr>
          <p:cNvPr id="10" name="Right Triangle 9"/>
          <p:cNvSpPr>
            <a:spLocks/>
          </p:cNvSpPr>
          <p:nvPr/>
        </p:nvSpPr>
        <p:spPr bwMode="auto">
          <a:xfrm>
            <a:off x="-8053" y="5791254"/>
            <a:ext cx="4536420"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0" tIns="45705" rIns="91410" bIns="45705" anchor="ctr" compatLnSpc="1"/>
          <a:lstStyle>
            <a:extLst/>
          </a:lstStyle>
          <a:p>
            <a:pPr algn="ctr" defTabSz="914109"/>
            <a:endParaRPr lang="en-US" sz="1800" dirty="0">
              <a:solidFill>
                <a:prstClr val="white"/>
              </a:solidFill>
            </a:endParaRPr>
          </a:p>
        </p:txBody>
      </p:sp>
      <p:cxnSp>
        <p:nvCxnSpPr>
          <p:cNvPr id="11" name="Straight Connector 10"/>
          <p:cNvCxnSpPr/>
          <p:nvPr/>
        </p:nvCxnSpPr>
        <p:spPr>
          <a:xfrm>
            <a:off x="-12304" y="578776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anchor="ctr"/>
          <a:lstStyle>
            <a:extLst/>
          </a:lstStyle>
          <a:p>
            <a:pPr defTabSz="914109"/>
            <a:endParaRPr lang="en-US" sz="1800" dirty="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anchor="ctr"/>
          <a:lstStyle>
            <a:extLst/>
          </a:lstStyle>
          <a:p>
            <a:pPr defTabSz="914109"/>
            <a:endParaRPr lang="en-US" sz="1800" dirty="0">
              <a:solidFill>
                <a:prstClr val="white"/>
              </a:solidFill>
            </a:endParaRPr>
          </a:p>
        </p:txBody>
      </p:sp>
    </p:spTree>
    <p:extLst>
      <p:ext uri="{BB962C8B-B14F-4D97-AF65-F5344CB8AC3E}">
        <p14:creationId xmlns:p14="http://schemas.microsoft.com/office/powerpoint/2010/main" val="154651006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3"/>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6D9BFD5-718E-4110-9FA4-00B92974E444}" type="datetimeFigureOut">
              <a:rPr lang="en-US" smtClean="0">
                <a:solidFill>
                  <a:srgbClr val="16407F"/>
                </a:solidFill>
              </a:rPr>
              <a:pPr/>
              <a:t>2/10/2016</a:t>
            </a:fld>
            <a:endParaRPr lang="en-US" dirty="0">
              <a:solidFill>
                <a:srgbClr val="16407F"/>
              </a:solidFill>
            </a:endParaRPr>
          </a:p>
        </p:txBody>
      </p:sp>
      <p:sp>
        <p:nvSpPr>
          <p:cNvPr id="5" name="Footer Placeholder 4"/>
          <p:cNvSpPr>
            <a:spLocks noGrp="1"/>
          </p:cNvSpPr>
          <p:nvPr>
            <p:ph type="ftr" sz="quarter" idx="11"/>
          </p:nvPr>
        </p:nvSpPr>
        <p:spPr/>
        <p:txBody>
          <a:bodyPr/>
          <a:lstStyle>
            <a:extLst/>
          </a:lstStyle>
          <a:p>
            <a:endParaRPr lang="en-US" dirty="0">
              <a:solidFill>
                <a:srgbClr val="16407F"/>
              </a:solidFill>
            </a:endParaRPr>
          </a:p>
        </p:txBody>
      </p:sp>
      <p:sp>
        <p:nvSpPr>
          <p:cNvPr id="6" name="Slide Number Placeholder 5"/>
          <p:cNvSpPr>
            <a:spLocks noGrp="1"/>
          </p:cNvSpPr>
          <p:nvPr>
            <p:ph type="sldNum" sz="quarter" idx="12"/>
          </p:nvPr>
        </p:nvSpPr>
        <p:spPr/>
        <p:txBody>
          <a:bodyPr/>
          <a:lstStyle>
            <a:extLst/>
          </a:lstStyle>
          <a:p>
            <a:fld id="{4D8E6319-C4D9-48AF-8EE5-5DEB6D00E738}" type="slidenum">
              <a:rPr lang="en-US" smtClean="0">
                <a:solidFill>
                  <a:srgbClr val="16407F"/>
                </a:solidFill>
              </a:rPr>
              <a:pPr/>
              <a:t>‹#›</a:t>
            </a:fld>
            <a:endParaRPr lang="en-US" dirty="0">
              <a:solidFill>
                <a:srgbClr val="16407F"/>
              </a:solidFill>
            </a:endParaRPr>
          </a:p>
        </p:txBody>
      </p:sp>
    </p:spTree>
    <p:extLst>
      <p:ext uri="{BB962C8B-B14F-4D97-AF65-F5344CB8AC3E}">
        <p14:creationId xmlns:p14="http://schemas.microsoft.com/office/powerpoint/2010/main" val="1840297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72" y="274648"/>
            <a:ext cx="2369961"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6D9BFD5-718E-4110-9FA4-00B92974E444}" type="datetimeFigureOut">
              <a:rPr lang="en-US" smtClean="0">
                <a:solidFill>
                  <a:srgbClr val="16407F"/>
                </a:solidFill>
              </a:rPr>
              <a:pPr/>
              <a:t>2/10/2016</a:t>
            </a:fld>
            <a:endParaRPr lang="en-US" dirty="0">
              <a:solidFill>
                <a:srgbClr val="16407F"/>
              </a:solidFill>
            </a:endParaRPr>
          </a:p>
        </p:txBody>
      </p:sp>
      <p:sp>
        <p:nvSpPr>
          <p:cNvPr id="5" name="Footer Placeholder 4"/>
          <p:cNvSpPr>
            <a:spLocks noGrp="1"/>
          </p:cNvSpPr>
          <p:nvPr>
            <p:ph type="ftr" sz="quarter" idx="11"/>
          </p:nvPr>
        </p:nvSpPr>
        <p:spPr/>
        <p:txBody>
          <a:bodyPr/>
          <a:lstStyle>
            <a:extLst/>
          </a:lstStyle>
          <a:p>
            <a:endParaRPr lang="en-US" dirty="0">
              <a:solidFill>
                <a:srgbClr val="16407F"/>
              </a:solidFill>
            </a:endParaRPr>
          </a:p>
        </p:txBody>
      </p:sp>
      <p:sp>
        <p:nvSpPr>
          <p:cNvPr id="6" name="Slide Number Placeholder 5"/>
          <p:cNvSpPr>
            <a:spLocks noGrp="1"/>
          </p:cNvSpPr>
          <p:nvPr>
            <p:ph type="sldNum" sz="quarter" idx="12"/>
          </p:nvPr>
        </p:nvSpPr>
        <p:spPr/>
        <p:txBody>
          <a:bodyPr/>
          <a:lstStyle>
            <a:extLst/>
          </a:lstStyle>
          <a:p>
            <a:fld id="{4D8E6319-C4D9-48AF-8EE5-5DEB6D00E738}" type="slidenum">
              <a:rPr lang="en-US" smtClean="0">
                <a:solidFill>
                  <a:srgbClr val="16407F"/>
                </a:solidFill>
              </a:rPr>
              <a:pPr/>
              <a:t>‹#›</a:t>
            </a:fld>
            <a:endParaRPr lang="en-US" dirty="0">
              <a:solidFill>
                <a:srgbClr val="16407F"/>
              </a:solidFill>
            </a:endParaRPr>
          </a:p>
        </p:txBody>
      </p:sp>
    </p:spTree>
    <p:extLst>
      <p:ext uri="{BB962C8B-B14F-4D97-AF65-F5344CB8AC3E}">
        <p14:creationId xmlns:p14="http://schemas.microsoft.com/office/powerpoint/2010/main" val="114080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2"/>
            <a:ext cx="8534400" cy="1752600"/>
          </a:xfrm>
        </p:spPr>
        <p:txBody>
          <a:bodyPr/>
          <a:lstStyle>
            <a:lvl1pPr marL="0" indent="0" algn="ctr">
              <a:buNone/>
              <a:defRPr/>
            </a:lvl1pPr>
            <a:lvl2pPr marL="456280" indent="0" algn="ctr">
              <a:buNone/>
              <a:defRPr/>
            </a:lvl2pPr>
            <a:lvl3pPr marL="912557" indent="0" algn="ctr">
              <a:buNone/>
              <a:defRPr/>
            </a:lvl3pPr>
            <a:lvl4pPr marL="1368836" indent="0" algn="ctr">
              <a:buNone/>
              <a:defRPr/>
            </a:lvl4pPr>
            <a:lvl5pPr marL="1825113" indent="0" algn="ctr">
              <a:buNone/>
              <a:defRPr/>
            </a:lvl5pPr>
            <a:lvl6pPr marL="2281388" indent="0" algn="ctr">
              <a:buNone/>
              <a:defRPr/>
            </a:lvl6pPr>
            <a:lvl7pPr marL="2737665" indent="0" algn="ctr">
              <a:buNone/>
              <a:defRPr/>
            </a:lvl7pPr>
            <a:lvl8pPr marL="3193943" indent="0" algn="ctr">
              <a:buNone/>
              <a:defRPr/>
            </a:lvl8pPr>
            <a:lvl9pPr marL="365022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61101F-B644-4377-9543-FB38C0A762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237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27D9E1-F4B8-4940-822F-F3C5F47AB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540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6280" indent="0">
              <a:buNone/>
              <a:defRPr sz="1800"/>
            </a:lvl2pPr>
            <a:lvl3pPr marL="912557" indent="0">
              <a:buNone/>
              <a:defRPr sz="1600"/>
            </a:lvl3pPr>
            <a:lvl4pPr marL="1368836" indent="0">
              <a:buNone/>
              <a:defRPr sz="1400"/>
            </a:lvl4pPr>
            <a:lvl5pPr marL="1825113" indent="0">
              <a:buNone/>
              <a:defRPr sz="1400"/>
            </a:lvl5pPr>
            <a:lvl6pPr marL="2281388" indent="0">
              <a:buNone/>
              <a:defRPr sz="1400"/>
            </a:lvl6pPr>
            <a:lvl7pPr marL="2737665" indent="0">
              <a:buNone/>
              <a:defRPr sz="1400"/>
            </a:lvl7pPr>
            <a:lvl8pPr marL="3193943" indent="0">
              <a:buNone/>
              <a:defRPr sz="1400"/>
            </a:lvl8pPr>
            <a:lvl9pPr marL="36502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3B0DE-22B7-419A-9BBB-8342A5DCAB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106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69325-7089-417B-A376-B5C44B366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66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4"/>
            <a:ext cx="5389033"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BFCBE4-1D0A-430F-9641-FCDD91D52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725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90908E-6B19-4D09-A38E-89DB4668F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4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B2F05-8266-45F7-8516-782F32866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38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F06BCD-5398-4334-BF27-DBBA8CCECAB6}" type="datetimeFigureOut">
              <a:rPr lang="en-US" smtClean="0"/>
              <a:t>2/10/2016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1499682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8" y="27305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12"/>
            <a:ext cx="4011084" cy="4691063"/>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21AD57-8388-454E-97E3-0F5B0D76A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677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280" indent="0">
              <a:buNone/>
              <a:defRPr sz="2800"/>
            </a:lvl2pPr>
            <a:lvl3pPr marL="912557" indent="0">
              <a:buNone/>
              <a:defRPr sz="2400"/>
            </a:lvl3pPr>
            <a:lvl4pPr marL="1368836" indent="0">
              <a:buNone/>
              <a:defRPr sz="2000"/>
            </a:lvl4pPr>
            <a:lvl5pPr marL="1825113" indent="0">
              <a:buNone/>
              <a:defRPr sz="2000"/>
            </a:lvl5pPr>
            <a:lvl6pPr marL="2281388" indent="0">
              <a:buNone/>
              <a:defRPr sz="2000"/>
            </a:lvl6pPr>
            <a:lvl7pPr marL="2737665" indent="0">
              <a:buNone/>
              <a:defRPr sz="2000"/>
            </a:lvl7pPr>
            <a:lvl8pPr marL="3193943" indent="0">
              <a:buNone/>
              <a:defRPr sz="2000"/>
            </a:lvl8pPr>
            <a:lvl9pPr marL="3650222" indent="0">
              <a:buNone/>
              <a:defRPr sz="2000"/>
            </a:lvl9pPr>
          </a:lstStyle>
          <a:p>
            <a:pPr lvl="0"/>
            <a:endParaRPr lang="en-US" noProof="0" smtClean="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A56735-7698-461B-B412-0B57F2DB5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238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149C-7A73-489D-A35D-95617609D6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400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F9116-1833-4F41-A2D8-48C7B1E2F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355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925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948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291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734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79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45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F06BCD-5398-4334-BF27-DBBA8CCECAB6}" type="datetimeFigureOut">
              <a:rPr lang="en-US" smtClean="0"/>
              <a:t>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3327914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pic>
        <p:nvPicPr>
          <p:cNvPr id="8" name="Picture 10" descr="070830-poison-frog"/>
          <p:cNvPicPr>
            <a:picLocks noChangeAspect="1" noChangeArrowheads="1"/>
          </p:cNvPicPr>
          <p:nvPr/>
        </p:nvPicPr>
        <p:blipFill>
          <a:blip r:embed="rId2" cstate="print"/>
          <a:srcRect l="18182" r="10576"/>
          <a:stretch>
            <a:fillRect/>
          </a:stretch>
        </p:blipFill>
        <p:spPr bwMode="auto">
          <a:xfrm>
            <a:off x="0" y="4724400"/>
            <a:ext cx="922867" cy="762000"/>
          </a:xfrm>
          <a:prstGeom prst="rect">
            <a:avLst/>
          </a:prstGeom>
          <a:noFill/>
        </p:spPr>
      </p:pic>
      <p:pic>
        <p:nvPicPr>
          <p:cNvPr id="11" name="Picture 13" descr="See full size image">
            <a:hlinkClick r:id="rId3"/>
          </p:cNvPr>
          <p:cNvPicPr>
            <a:picLocks noChangeAspect="1" noChangeArrowheads="1"/>
          </p:cNvPicPr>
          <p:nvPr/>
        </p:nvPicPr>
        <p:blipFill>
          <a:blip r:embed="rId4" cstate="print"/>
          <a:srcRect l="10527" r="15790"/>
          <a:stretch>
            <a:fillRect/>
          </a:stretch>
        </p:blipFill>
        <p:spPr bwMode="auto">
          <a:xfrm>
            <a:off x="0" y="6172200"/>
            <a:ext cx="922867" cy="685800"/>
          </a:xfrm>
          <a:prstGeom prst="rect">
            <a:avLst/>
          </a:prstGeom>
          <a:noFill/>
        </p:spPr>
      </p:pic>
      <p:pic>
        <p:nvPicPr>
          <p:cNvPr id="12" name="Picture 9" descr="nsf logo"/>
          <p:cNvPicPr>
            <a:picLocks noChangeAspect="1" noChangeArrowheads="1"/>
          </p:cNvPicPr>
          <p:nvPr/>
        </p:nvPicPr>
        <p:blipFill>
          <a:blip r:embed="rId5" cstate="print"/>
          <a:srcRect/>
          <a:stretch>
            <a:fillRect/>
          </a:stretch>
        </p:blipFill>
        <p:spPr bwMode="auto">
          <a:xfrm>
            <a:off x="1" y="0"/>
            <a:ext cx="910167" cy="685800"/>
          </a:xfrm>
          <a:prstGeom prst="rect">
            <a:avLst/>
          </a:prstGeom>
          <a:solidFill>
            <a:srgbClr val="000080"/>
          </a:solidFill>
          <a:ln w="9525">
            <a:noFill/>
            <a:miter lim="800000"/>
            <a:headEnd/>
            <a:tailEnd/>
          </a:ln>
        </p:spPr>
      </p:pic>
      <p:pic>
        <p:nvPicPr>
          <p:cNvPr id="15" name="Picture 14" descr="20090402-cellcomp.jpg"/>
          <p:cNvPicPr>
            <a:picLocks noChangeAspect="1"/>
          </p:cNvPicPr>
          <p:nvPr userDrawn="1"/>
        </p:nvPicPr>
        <p:blipFill>
          <a:blip r:embed="rId6" cstate="print"/>
          <a:stretch>
            <a:fillRect/>
          </a:stretch>
        </p:blipFill>
        <p:spPr>
          <a:xfrm>
            <a:off x="0" y="2286000"/>
            <a:ext cx="931333" cy="838200"/>
          </a:xfrm>
          <a:prstGeom prst="rect">
            <a:avLst/>
          </a:prstGeom>
        </p:spPr>
      </p:pic>
      <p:pic>
        <p:nvPicPr>
          <p:cNvPr id="16" name="Picture 15" descr="gecko_adhesive2_h.jpg"/>
          <p:cNvPicPr>
            <a:picLocks noChangeAspect="1"/>
          </p:cNvPicPr>
          <p:nvPr userDrawn="1"/>
        </p:nvPicPr>
        <p:blipFill>
          <a:blip r:embed="rId7" cstate="print"/>
          <a:stretch>
            <a:fillRect/>
          </a:stretch>
        </p:blipFill>
        <p:spPr>
          <a:xfrm>
            <a:off x="0" y="5486400"/>
            <a:ext cx="916232" cy="685800"/>
          </a:xfrm>
          <a:prstGeom prst="rect">
            <a:avLst/>
          </a:prstGeom>
        </p:spPr>
      </p:pic>
      <p:pic>
        <p:nvPicPr>
          <p:cNvPr id="17" name="Picture 16" descr="NanotechnologyImage-334x350.jpg"/>
          <p:cNvPicPr>
            <a:picLocks noChangeAspect="1"/>
          </p:cNvPicPr>
          <p:nvPr userDrawn="1"/>
        </p:nvPicPr>
        <p:blipFill>
          <a:blip r:embed="rId8" cstate="print"/>
          <a:stretch>
            <a:fillRect/>
          </a:stretch>
        </p:blipFill>
        <p:spPr>
          <a:xfrm>
            <a:off x="0" y="1600200"/>
            <a:ext cx="914400" cy="718652"/>
          </a:xfrm>
          <a:prstGeom prst="rect">
            <a:avLst/>
          </a:prstGeom>
        </p:spPr>
      </p:pic>
      <p:pic>
        <p:nvPicPr>
          <p:cNvPr id="18" name="Picture 17" descr="nanomotor3_f.jpg"/>
          <p:cNvPicPr>
            <a:picLocks noChangeAspect="1"/>
          </p:cNvPicPr>
          <p:nvPr userDrawn="1"/>
        </p:nvPicPr>
        <p:blipFill>
          <a:blip r:embed="rId9" cstate="print"/>
          <a:stretch>
            <a:fillRect/>
          </a:stretch>
        </p:blipFill>
        <p:spPr>
          <a:xfrm>
            <a:off x="0" y="3124200"/>
            <a:ext cx="914400" cy="914400"/>
          </a:xfrm>
          <a:prstGeom prst="rect">
            <a:avLst/>
          </a:prstGeom>
        </p:spPr>
      </p:pic>
      <p:pic>
        <p:nvPicPr>
          <p:cNvPr id="19" name="Picture 18" descr="20090404_2895.JPG"/>
          <p:cNvPicPr>
            <a:picLocks noChangeAspect="1"/>
          </p:cNvPicPr>
          <p:nvPr userDrawn="1"/>
        </p:nvPicPr>
        <p:blipFill>
          <a:blip r:embed="rId10" cstate="print"/>
          <a:stretch>
            <a:fillRect/>
          </a:stretch>
        </p:blipFill>
        <p:spPr>
          <a:xfrm>
            <a:off x="1" y="4038600"/>
            <a:ext cx="936172" cy="805722"/>
          </a:xfrm>
          <a:prstGeom prst="rect">
            <a:avLst/>
          </a:prstGeom>
        </p:spPr>
      </p:pic>
      <p:pic>
        <p:nvPicPr>
          <p:cNvPr id="22" name="Picture 21" descr="coastal erosion.jpg"/>
          <p:cNvPicPr>
            <a:picLocks noChangeAspect="1"/>
          </p:cNvPicPr>
          <p:nvPr userDrawn="1"/>
        </p:nvPicPr>
        <p:blipFill>
          <a:blip r:embed="rId11" cstate="print"/>
          <a:stretch>
            <a:fillRect/>
          </a:stretch>
        </p:blipFill>
        <p:spPr>
          <a:xfrm>
            <a:off x="0" y="685800"/>
            <a:ext cx="914400" cy="914400"/>
          </a:xfrm>
          <a:prstGeom prst="rect">
            <a:avLst/>
          </a:prstGeom>
        </p:spPr>
      </p:pic>
      <p:cxnSp>
        <p:nvCxnSpPr>
          <p:cNvPr id="23" name="Straight Connector 22"/>
          <p:cNvCxnSpPr/>
          <p:nvPr userDrawn="1"/>
        </p:nvCxnSpPr>
        <p:spPr>
          <a:xfrm rot="5400000">
            <a:off x="-2514600" y="3429000"/>
            <a:ext cx="6858000" cy="0"/>
          </a:xfrm>
          <a:prstGeom prst="line">
            <a:avLst/>
          </a:pr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62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064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875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746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180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911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166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495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663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21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F06BCD-5398-4334-BF27-DBBA8CCECAB6}" type="datetimeFigureOut">
              <a:rPr lang="en-US" smtClean="0"/>
              <a:t>2/10/2016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31834661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445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101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376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57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194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27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320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852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024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09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F06BCD-5398-4334-BF27-DBBA8CCECAB6}" type="datetimeFigureOut">
              <a:rPr lang="en-US" smtClean="0"/>
              <a:t>2/10/2016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42417085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74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44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604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717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63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734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383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419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122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83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06BCD-5398-4334-BF27-DBBA8CCECAB6}" type="datetimeFigureOut">
              <a:rPr lang="en-US" smtClean="0"/>
              <a:t>2/10/2016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42007654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2186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224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470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561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746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3313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016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0052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3902078"/>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i="1">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sz="1800" i="1">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i="1">
                <a:solidFill>
                  <a:srgbClr val="FFFFFF"/>
                </a:solidFill>
              </a:endParaRPr>
            </a:p>
          </p:txBody>
        </p:sp>
      </p:grpSp>
      <p:sp>
        <p:nvSpPr>
          <p:cNvPr id="58378" name="Rectangle 10"/>
          <p:cNvSpPr>
            <a:spLocks noGrp="1" noChangeArrowheads="1"/>
          </p:cNvSpPr>
          <p:nvPr>
            <p:ph type="ctrTitle" sz="quarter"/>
          </p:nvPr>
        </p:nvSpPr>
        <p:spPr>
          <a:xfrm>
            <a:off x="914400" y="1873250"/>
            <a:ext cx="10363200" cy="1555750"/>
          </a:xfrm>
        </p:spPr>
        <p:txBody>
          <a:bodyPr/>
          <a:lstStyle>
            <a:lvl1pPr>
              <a:defRPr sz="4800"/>
            </a:lvl1pPr>
          </a:lstStyle>
          <a:p>
            <a:r>
              <a:rPr lang="en-US"/>
              <a:t>Click to edit Master title style</a:t>
            </a:r>
          </a:p>
        </p:txBody>
      </p:sp>
      <p:sp>
        <p:nvSpPr>
          <p:cNvPr id="58379"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04C1B3E1-C58E-4077-8D0B-ED3FFEA0B3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7618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56453EA-CA81-47B6-9690-2B23737CE2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461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F06BCD-5398-4334-BF27-DBBA8CCECAB6}" type="datetimeFigureOut">
              <a:rPr lang="en-US" smtClean="0"/>
              <a:t>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3499405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C970139-EEC8-46BE-852F-86A321F410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0965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4B39579-DBB4-4D8E-98ED-692D33D44E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54911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5C08EC5-2F8C-4C5C-85A4-75809D39C9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09383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E3F9F1-2A93-4FB5-ADB6-BA35CC8882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89302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F991798-AA6D-4AF5-9FCF-55E40F0570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8440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AF8DB8C-B67F-4FA1-BCAF-A34A4A049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8702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6473D841-0409-4F35-B29B-1C3DC19078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0035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B436643-CAB9-47BF-B73C-4EDD3ED548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376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B65C01-2218-4338-8611-1023C39EC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8806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17A7C987-CC9F-4791-9FEB-C670E64CCC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01600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F06BCD-5398-4334-BF27-DBBA8CCECAB6}" type="datetimeFigureOut">
              <a:rPr lang="en-US" smtClean="0"/>
              <a:t>2/10/2016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E6C9A-9D5E-4A87-A64F-16354574D11D}" type="slidenum">
              <a:rPr lang="en-US" smtClean="0"/>
              <a:t>‹#›</a:t>
            </a:fld>
            <a:endParaRPr lang="en-US"/>
          </a:p>
        </p:txBody>
      </p:sp>
    </p:spTree>
    <p:extLst>
      <p:ext uri="{BB962C8B-B14F-4D97-AF65-F5344CB8AC3E}">
        <p14:creationId xmlns:p14="http://schemas.microsoft.com/office/powerpoint/2010/main" val="1187940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2"/>
            <a:ext cx="8534400" cy="1752600"/>
          </a:xfrm>
        </p:spPr>
        <p:txBody>
          <a:bodyPr/>
          <a:lstStyle>
            <a:lvl1pPr marL="0" indent="0" algn="ctr">
              <a:buNone/>
              <a:defRPr/>
            </a:lvl1pPr>
            <a:lvl2pPr marL="456280" indent="0" algn="ctr">
              <a:buNone/>
              <a:defRPr/>
            </a:lvl2pPr>
            <a:lvl3pPr marL="912557" indent="0" algn="ctr">
              <a:buNone/>
              <a:defRPr/>
            </a:lvl3pPr>
            <a:lvl4pPr marL="1368836" indent="0" algn="ctr">
              <a:buNone/>
              <a:defRPr/>
            </a:lvl4pPr>
            <a:lvl5pPr marL="1825113" indent="0" algn="ctr">
              <a:buNone/>
              <a:defRPr/>
            </a:lvl5pPr>
            <a:lvl6pPr marL="2281388" indent="0" algn="ctr">
              <a:buNone/>
              <a:defRPr/>
            </a:lvl6pPr>
            <a:lvl7pPr marL="2737665" indent="0" algn="ctr">
              <a:buNone/>
              <a:defRPr/>
            </a:lvl7pPr>
            <a:lvl8pPr marL="3193943" indent="0" algn="ctr">
              <a:buNone/>
              <a:defRPr/>
            </a:lvl8pPr>
            <a:lvl9pPr marL="365022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61101F-B644-4377-9543-FB38C0A762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960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27D9E1-F4B8-4940-822F-F3C5F47AB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728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6280" indent="0">
              <a:buNone/>
              <a:defRPr sz="1800"/>
            </a:lvl2pPr>
            <a:lvl3pPr marL="912557" indent="0">
              <a:buNone/>
              <a:defRPr sz="1600"/>
            </a:lvl3pPr>
            <a:lvl4pPr marL="1368836" indent="0">
              <a:buNone/>
              <a:defRPr sz="1400"/>
            </a:lvl4pPr>
            <a:lvl5pPr marL="1825113" indent="0">
              <a:buNone/>
              <a:defRPr sz="1400"/>
            </a:lvl5pPr>
            <a:lvl6pPr marL="2281388" indent="0">
              <a:buNone/>
              <a:defRPr sz="1400"/>
            </a:lvl6pPr>
            <a:lvl7pPr marL="2737665" indent="0">
              <a:buNone/>
              <a:defRPr sz="1400"/>
            </a:lvl7pPr>
            <a:lvl8pPr marL="3193943" indent="0">
              <a:buNone/>
              <a:defRPr sz="1400"/>
            </a:lvl8pPr>
            <a:lvl9pPr marL="36502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3B0DE-22B7-419A-9BBB-8342A5DCAB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666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69325-7089-417B-A376-B5C44B366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4429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4"/>
            <a:ext cx="5389033" cy="639762"/>
          </a:xfrm>
        </p:spPr>
        <p:txBody>
          <a:bodyPr anchor="b"/>
          <a:lstStyle>
            <a:lvl1pPr marL="0" indent="0">
              <a:buNone/>
              <a:defRPr sz="2400" b="1"/>
            </a:lvl1pPr>
            <a:lvl2pPr marL="456280" indent="0">
              <a:buNone/>
              <a:defRPr sz="2000" b="1"/>
            </a:lvl2pPr>
            <a:lvl3pPr marL="912557" indent="0">
              <a:buNone/>
              <a:defRPr sz="1800" b="1"/>
            </a:lvl3pPr>
            <a:lvl4pPr marL="1368836" indent="0">
              <a:buNone/>
              <a:defRPr sz="1600" b="1"/>
            </a:lvl4pPr>
            <a:lvl5pPr marL="1825113" indent="0">
              <a:buNone/>
              <a:defRPr sz="1600" b="1"/>
            </a:lvl5pPr>
            <a:lvl6pPr marL="2281388" indent="0">
              <a:buNone/>
              <a:defRPr sz="1600" b="1"/>
            </a:lvl6pPr>
            <a:lvl7pPr marL="2737665" indent="0">
              <a:buNone/>
              <a:defRPr sz="1600" b="1"/>
            </a:lvl7pPr>
            <a:lvl8pPr marL="3193943" indent="0">
              <a:buNone/>
              <a:defRPr sz="1600" b="1"/>
            </a:lvl8pPr>
            <a:lvl9pPr marL="3650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BFCBE4-1D0A-430F-9641-FCDD91D52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1064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90908E-6B19-4D09-A38E-89DB4668F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369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B2F05-8266-45F7-8516-782F32866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5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8" y="27305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12"/>
            <a:ext cx="4011084" cy="4691063"/>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21AD57-8388-454E-97E3-0F5B0D76A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2547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280" indent="0">
              <a:buNone/>
              <a:defRPr sz="2800"/>
            </a:lvl2pPr>
            <a:lvl3pPr marL="912557" indent="0">
              <a:buNone/>
              <a:defRPr sz="2400"/>
            </a:lvl3pPr>
            <a:lvl4pPr marL="1368836" indent="0">
              <a:buNone/>
              <a:defRPr sz="2000"/>
            </a:lvl4pPr>
            <a:lvl5pPr marL="1825113" indent="0">
              <a:buNone/>
              <a:defRPr sz="2000"/>
            </a:lvl5pPr>
            <a:lvl6pPr marL="2281388" indent="0">
              <a:buNone/>
              <a:defRPr sz="2000"/>
            </a:lvl6pPr>
            <a:lvl7pPr marL="2737665" indent="0">
              <a:buNone/>
              <a:defRPr sz="2000"/>
            </a:lvl7pPr>
            <a:lvl8pPr marL="3193943" indent="0">
              <a:buNone/>
              <a:defRPr sz="2000"/>
            </a:lvl8pPr>
            <a:lvl9pPr marL="3650222" indent="0">
              <a:buNone/>
              <a:defRPr sz="2000"/>
            </a:lvl9pPr>
          </a:lstStyle>
          <a:p>
            <a:pPr lvl="0"/>
            <a:endParaRPr lang="en-US" noProof="0" smtClean="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280" indent="0">
              <a:buNone/>
              <a:defRPr sz="1200"/>
            </a:lvl2pPr>
            <a:lvl3pPr marL="912557" indent="0">
              <a:buNone/>
              <a:defRPr sz="1000"/>
            </a:lvl3pPr>
            <a:lvl4pPr marL="1368836" indent="0">
              <a:buNone/>
              <a:defRPr sz="900"/>
            </a:lvl4pPr>
            <a:lvl5pPr marL="1825113" indent="0">
              <a:buNone/>
              <a:defRPr sz="900"/>
            </a:lvl5pPr>
            <a:lvl6pPr marL="2281388" indent="0">
              <a:buNone/>
              <a:defRPr sz="900"/>
            </a:lvl6pPr>
            <a:lvl7pPr marL="2737665" indent="0">
              <a:buNone/>
              <a:defRPr sz="900"/>
            </a:lvl7pPr>
            <a:lvl8pPr marL="3193943" indent="0">
              <a:buNone/>
              <a:defRPr sz="900"/>
            </a:lvl8pPr>
            <a:lvl9pPr marL="3650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A56735-7698-461B-B412-0B57F2DB5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0979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149C-7A73-489D-A35D-95617609D6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52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1.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06BCD-5398-4334-BF27-DBBA8CCECAB6}" type="datetimeFigureOut">
              <a:rPr lang="en-US" smtClean="0"/>
              <a:t>2/10/2016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E6C9A-9D5E-4A87-A64F-16354574D11D}" type="slidenum">
              <a:rPr lang="en-US" smtClean="0"/>
              <a:t>‹#›</a:t>
            </a:fld>
            <a:endParaRPr lang="en-US"/>
          </a:p>
        </p:txBody>
      </p:sp>
    </p:spTree>
    <p:extLst>
      <p:ext uri="{BB962C8B-B14F-4D97-AF65-F5344CB8AC3E}">
        <p14:creationId xmlns:p14="http://schemas.microsoft.com/office/powerpoint/2010/main" val="3301905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250" tIns="45631" rIns="91250" bIns="4563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250" tIns="45631" rIns="91250" bIns="456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5149E8F8-E37E-4845-91D4-2D39600893F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9815307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280" algn="ctr" rtl="0" fontAlgn="base">
        <a:spcBef>
          <a:spcPct val="0"/>
        </a:spcBef>
        <a:spcAft>
          <a:spcPct val="0"/>
        </a:spcAft>
        <a:defRPr sz="4400">
          <a:solidFill>
            <a:schemeClr val="tx2"/>
          </a:solidFill>
          <a:latin typeface="Arial" pitchFamily="34" charset="0"/>
        </a:defRPr>
      </a:lvl6pPr>
      <a:lvl7pPr marL="912557" algn="ctr" rtl="0" fontAlgn="base">
        <a:spcBef>
          <a:spcPct val="0"/>
        </a:spcBef>
        <a:spcAft>
          <a:spcPct val="0"/>
        </a:spcAft>
        <a:defRPr sz="4400">
          <a:solidFill>
            <a:schemeClr val="tx2"/>
          </a:solidFill>
          <a:latin typeface="Arial" pitchFamily="34" charset="0"/>
        </a:defRPr>
      </a:lvl7pPr>
      <a:lvl8pPr marL="1368836" algn="ctr" rtl="0" fontAlgn="base">
        <a:spcBef>
          <a:spcPct val="0"/>
        </a:spcBef>
        <a:spcAft>
          <a:spcPct val="0"/>
        </a:spcAft>
        <a:defRPr sz="4400">
          <a:solidFill>
            <a:schemeClr val="tx2"/>
          </a:solidFill>
          <a:latin typeface="Arial" pitchFamily="34" charset="0"/>
        </a:defRPr>
      </a:lvl8pPr>
      <a:lvl9pPr marL="1825113" algn="ctr" rtl="0" fontAlgn="base">
        <a:spcBef>
          <a:spcPct val="0"/>
        </a:spcBef>
        <a:spcAft>
          <a:spcPct val="0"/>
        </a:spcAft>
        <a:defRPr sz="4400">
          <a:solidFill>
            <a:schemeClr val="tx2"/>
          </a:solidFill>
          <a:latin typeface="Arial" pitchFamily="34" charset="0"/>
        </a:defRPr>
      </a:lvl9pPr>
    </p:titleStyle>
    <p:bodyStyle>
      <a:lvl1pPr marL="342207" indent="-342207" algn="l" rtl="0" eaLnBrk="0" fontAlgn="base" hangingPunct="0">
        <a:spcBef>
          <a:spcPct val="20000"/>
        </a:spcBef>
        <a:spcAft>
          <a:spcPct val="0"/>
        </a:spcAft>
        <a:buChar char="•"/>
        <a:defRPr sz="3200">
          <a:solidFill>
            <a:schemeClr val="tx1"/>
          </a:solidFill>
          <a:latin typeface="+mn-lt"/>
          <a:ea typeface="+mn-ea"/>
          <a:cs typeface="+mn-cs"/>
        </a:defRPr>
      </a:lvl1pPr>
      <a:lvl2pPr marL="741449" indent="-285170" algn="l" rtl="0" eaLnBrk="0" fontAlgn="base" hangingPunct="0">
        <a:spcBef>
          <a:spcPct val="20000"/>
        </a:spcBef>
        <a:spcAft>
          <a:spcPct val="0"/>
        </a:spcAft>
        <a:buChar char="–"/>
        <a:defRPr sz="2800">
          <a:solidFill>
            <a:schemeClr val="tx1"/>
          </a:solidFill>
          <a:latin typeface="+mn-lt"/>
        </a:defRPr>
      </a:lvl2pPr>
      <a:lvl3pPr marL="1140693" indent="-228138" algn="l" rtl="0" eaLnBrk="0" fontAlgn="base" hangingPunct="0">
        <a:spcBef>
          <a:spcPct val="20000"/>
        </a:spcBef>
        <a:spcAft>
          <a:spcPct val="0"/>
        </a:spcAft>
        <a:buChar char="•"/>
        <a:defRPr sz="2400">
          <a:solidFill>
            <a:schemeClr val="tx1"/>
          </a:solidFill>
          <a:latin typeface="+mn-lt"/>
        </a:defRPr>
      </a:lvl3pPr>
      <a:lvl4pPr marL="1596970" indent="-228138" algn="l" rtl="0" eaLnBrk="0" fontAlgn="base" hangingPunct="0">
        <a:spcBef>
          <a:spcPct val="20000"/>
        </a:spcBef>
        <a:spcAft>
          <a:spcPct val="0"/>
        </a:spcAft>
        <a:buChar char="–"/>
        <a:defRPr sz="2000">
          <a:solidFill>
            <a:schemeClr val="tx1"/>
          </a:solidFill>
          <a:latin typeface="+mn-lt"/>
        </a:defRPr>
      </a:lvl4pPr>
      <a:lvl5pPr marL="2053250" indent="-228138" algn="l" rtl="0" eaLnBrk="0" fontAlgn="base" hangingPunct="0">
        <a:spcBef>
          <a:spcPct val="20000"/>
        </a:spcBef>
        <a:spcAft>
          <a:spcPct val="0"/>
        </a:spcAft>
        <a:buChar char="»"/>
        <a:defRPr sz="2000">
          <a:solidFill>
            <a:schemeClr val="tx1"/>
          </a:solidFill>
          <a:latin typeface="+mn-lt"/>
        </a:defRPr>
      </a:lvl5pPr>
      <a:lvl6pPr marL="2509527" indent="-228138" algn="l" rtl="0" fontAlgn="base">
        <a:spcBef>
          <a:spcPct val="20000"/>
        </a:spcBef>
        <a:spcAft>
          <a:spcPct val="0"/>
        </a:spcAft>
        <a:buChar char="»"/>
        <a:defRPr sz="2000">
          <a:solidFill>
            <a:schemeClr val="tx1"/>
          </a:solidFill>
          <a:latin typeface="+mn-lt"/>
        </a:defRPr>
      </a:lvl6pPr>
      <a:lvl7pPr marL="2965806" indent="-228138" algn="l" rtl="0" fontAlgn="base">
        <a:spcBef>
          <a:spcPct val="20000"/>
        </a:spcBef>
        <a:spcAft>
          <a:spcPct val="0"/>
        </a:spcAft>
        <a:buChar char="»"/>
        <a:defRPr sz="2000">
          <a:solidFill>
            <a:schemeClr val="tx1"/>
          </a:solidFill>
          <a:latin typeface="+mn-lt"/>
        </a:defRPr>
      </a:lvl7pPr>
      <a:lvl8pPr marL="3422084" indent="-228138" algn="l" rtl="0" fontAlgn="base">
        <a:spcBef>
          <a:spcPct val="20000"/>
        </a:spcBef>
        <a:spcAft>
          <a:spcPct val="0"/>
        </a:spcAft>
        <a:buChar char="»"/>
        <a:defRPr sz="2000">
          <a:solidFill>
            <a:schemeClr val="tx1"/>
          </a:solidFill>
          <a:latin typeface="+mn-lt"/>
        </a:defRPr>
      </a:lvl8pPr>
      <a:lvl9pPr marL="3878361" indent="-2281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557" rtl="0" eaLnBrk="1" latinLnBrk="0" hangingPunct="1">
        <a:defRPr sz="1800" kern="1200">
          <a:solidFill>
            <a:schemeClr val="tx1"/>
          </a:solidFill>
          <a:latin typeface="+mn-lt"/>
          <a:ea typeface="+mn-ea"/>
          <a:cs typeface="+mn-cs"/>
        </a:defRPr>
      </a:lvl1pPr>
      <a:lvl2pPr marL="456280" algn="l" defTabSz="912557" rtl="0" eaLnBrk="1" latinLnBrk="0" hangingPunct="1">
        <a:defRPr sz="1800" kern="1200">
          <a:solidFill>
            <a:schemeClr val="tx1"/>
          </a:solidFill>
          <a:latin typeface="+mn-lt"/>
          <a:ea typeface="+mn-ea"/>
          <a:cs typeface="+mn-cs"/>
        </a:defRPr>
      </a:lvl2pPr>
      <a:lvl3pPr marL="912557" algn="l" defTabSz="912557" rtl="0" eaLnBrk="1" latinLnBrk="0" hangingPunct="1">
        <a:defRPr sz="1800" kern="1200">
          <a:solidFill>
            <a:schemeClr val="tx1"/>
          </a:solidFill>
          <a:latin typeface="+mn-lt"/>
          <a:ea typeface="+mn-ea"/>
          <a:cs typeface="+mn-cs"/>
        </a:defRPr>
      </a:lvl3pPr>
      <a:lvl4pPr marL="1368836" algn="l" defTabSz="912557" rtl="0" eaLnBrk="1" latinLnBrk="0" hangingPunct="1">
        <a:defRPr sz="1800" kern="1200">
          <a:solidFill>
            <a:schemeClr val="tx1"/>
          </a:solidFill>
          <a:latin typeface="+mn-lt"/>
          <a:ea typeface="+mn-ea"/>
          <a:cs typeface="+mn-cs"/>
        </a:defRPr>
      </a:lvl4pPr>
      <a:lvl5pPr marL="1825113" algn="l" defTabSz="912557" rtl="0" eaLnBrk="1" latinLnBrk="0" hangingPunct="1">
        <a:defRPr sz="1800" kern="1200">
          <a:solidFill>
            <a:schemeClr val="tx1"/>
          </a:solidFill>
          <a:latin typeface="+mn-lt"/>
          <a:ea typeface="+mn-ea"/>
          <a:cs typeface="+mn-cs"/>
        </a:defRPr>
      </a:lvl5pPr>
      <a:lvl6pPr marL="2281388" algn="l" defTabSz="912557" rtl="0" eaLnBrk="1" latinLnBrk="0" hangingPunct="1">
        <a:defRPr sz="1800" kern="1200">
          <a:solidFill>
            <a:schemeClr val="tx1"/>
          </a:solidFill>
          <a:latin typeface="+mn-lt"/>
          <a:ea typeface="+mn-ea"/>
          <a:cs typeface="+mn-cs"/>
        </a:defRPr>
      </a:lvl6pPr>
      <a:lvl7pPr marL="2737665" algn="l" defTabSz="912557" rtl="0" eaLnBrk="1" latinLnBrk="0" hangingPunct="1">
        <a:defRPr sz="1800" kern="1200">
          <a:solidFill>
            <a:schemeClr val="tx1"/>
          </a:solidFill>
          <a:latin typeface="+mn-lt"/>
          <a:ea typeface="+mn-ea"/>
          <a:cs typeface="+mn-cs"/>
        </a:defRPr>
      </a:lvl7pPr>
      <a:lvl8pPr marL="3193943" algn="l" defTabSz="912557" rtl="0" eaLnBrk="1" latinLnBrk="0" hangingPunct="1">
        <a:defRPr sz="1800" kern="1200">
          <a:solidFill>
            <a:schemeClr val="tx1"/>
          </a:solidFill>
          <a:latin typeface="+mn-lt"/>
          <a:ea typeface="+mn-ea"/>
          <a:cs typeface="+mn-cs"/>
        </a:defRPr>
      </a:lvl8pPr>
      <a:lvl9pPr marL="3650222" algn="l" defTabSz="91255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 y="3902079"/>
            <a:ext cx="4533900" cy="2949575"/>
            <a:chOff x="0" y="2458"/>
            <a:chExt cx="2142" cy="1858"/>
          </a:xfrm>
        </p:grpSpPr>
        <p:sp>
          <p:nvSpPr>
            <p:cNvPr id="573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573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573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573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0" fontAlgn="base" hangingPunct="0">
                <a:spcBef>
                  <a:spcPct val="0"/>
                </a:spcBef>
                <a:spcAft>
                  <a:spcPct val="0"/>
                </a:spcAft>
              </a:pPr>
              <a:endParaRPr lang="en-US" altLang="en-US"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0" fontAlgn="base" hangingPunct="0">
                <a:spcBef>
                  <a:spcPct val="0"/>
                </a:spcBef>
                <a:spcAft>
                  <a:spcPct val="0"/>
                </a:spcAft>
              </a:pPr>
              <a:endParaRPr lang="en-US" altLang="en-US"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0" fontAlgn="base" hangingPunct="0">
                <a:spcBef>
                  <a:spcPct val="0"/>
                </a:spcBef>
                <a:spcAft>
                  <a:spcPct val="0"/>
                </a:spcAft>
              </a:pPr>
              <a:endParaRPr lang="en-US" altLang="en-US" sz="1800" smtClean="0">
                <a:solidFill>
                  <a:srgbClr val="FFFFFF"/>
                </a:solidFill>
              </a:endParaRPr>
            </a:p>
          </p:txBody>
        </p:sp>
      </p:grpSp>
      <p:sp>
        <p:nvSpPr>
          <p:cNvPr id="57354" name="Rectangle 10"/>
          <p:cNvSpPr>
            <a:spLocks noGrp="1" noChangeArrowheads="1"/>
          </p:cNvSpPr>
          <p:nvPr>
            <p:ph type="title"/>
          </p:nvPr>
        </p:nvSpPr>
        <p:spPr bwMode="auto">
          <a:xfrm>
            <a:off x="609600" y="277820"/>
            <a:ext cx="10972800" cy="1139825"/>
          </a:xfrm>
          <a:prstGeom prst="rect">
            <a:avLst/>
          </a:prstGeom>
          <a:noFill/>
          <a:ln w="9525">
            <a:noFill/>
            <a:miter lim="800000"/>
            <a:headEnd/>
            <a:tailEnd/>
          </a:ln>
          <a:effectLst/>
        </p:spPr>
        <p:txBody>
          <a:bodyPr vert="horz" wrap="square" lIns="91270" tIns="45640" rIns="91270" bIns="45640" numCol="1" anchor="ctr" anchorCtr="1" compatLnSpc="1">
            <a:prstTxWarp prst="textNoShape">
              <a:avLst/>
            </a:prstTxWarp>
          </a:bodyPr>
          <a:lstStyle/>
          <a:p>
            <a:pPr lvl="0"/>
            <a:r>
              <a:rPr lang="en-US" smtClean="0"/>
              <a:t>Click to edit Master title style</a:t>
            </a:r>
          </a:p>
        </p:txBody>
      </p:sp>
      <p:sp>
        <p:nvSpPr>
          <p:cNvPr id="57355" name="Rectangle 11"/>
          <p:cNvSpPr>
            <a:spLocks noGrp="1" noChangeArrowheads="1"/>
          </p:cNvSpPr>
          <p:nvPr>
            <p:ph type="body" idx="1"/>
          </p:nvPr>
        </p:nvSpPr>
        <p:spPr bwMode="auto">
          <a:xfrm>
            <a:off x="609600" y="1600205"/>
            <a:ext cx="10972800" cy="4530725"/>
          </a:xfrm>
          <a:prstGeom prst="rect">
            <a:avLst/>
          </a:prstGeom>
          <a:noFill/>
          <a:ln w="9525">
            <a:noFill/>
            <a:miter lim="800000"/>
            <a:headEnd/>
            <a:tailEnd/>
          </a:ln>
          <a:effectLst/>
        </p:spPr>
        <p:txBody>
          <a:bodyPr vert="horz" wrap="square" lIns="91270" tIns="45640" rIns="91270" bIns="456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356"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270" tIns="45640" rIns="91270" bIns="45640" numCol="1" anchor="t" anchorCtr="0" compatLnSpc="1">
            <a:prstTxWarp prst="textNoShape">
              <a:avLst/>
            </a:prstTxWarp>
          </a:bodyPr>
          <a:lstStyle>
            <a:lvl1pPr eaLnBrk="1" hangingPunct="1">
              <a:defRPr sz="1000" i="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7357"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270" tIns="45640" rIns="91270" bIns="45640" numCol="1" anchor="t" anchorCtr="0" compatLnSpc="1">
            <a:prstTxWarp prst="textNoShape">
              <a:avLst/>
            </a:prstTxWarp>
          </a:bodyPr>
          <a:lstStyle>
            <a:lvl1pPr algn="ctr" eaLnBrk="1" hangingPunct="1">
              <a:defRPr sz="1000" i="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7358"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270" tIns="45640" rIns="91270" bIns="45640" numCol="1" anchor="t" anchorCtr="0" compatLnSpc="1">
            <a:prstTxWarp prst="textNoShape">
              <a:avLst/>
            </a:prstTxWarp>
          </a:bodyPr>
          <a:lstStyle>
            <a:lvl1pPr algn="r" eaLnBrk="1" hangingPunct="1">
              <a:defRPr sz="1000" i="0">
                <a:effectLst>
                  <a:outerShdw blurRad="38100" dist="38100" dir="2700000" algn="tl">
                    <a:srgbClr val="010199"/>
                  </a:outerShdw>
                </a:effectLst>
                <a:latin typeface="Arial" charset="0"/>
              </a:defRPr>
            </a:lvl1pPr>
          </a:lstStyle>
          <a:p>
            <a:pPr fontAlgn="base">
              <a:spcBef>
                <a:spcPct val="0"/>
              </a:spcBef>
              <a:spcAft>
                <a:spcPct val="0"/>
              </a:spcAft>
              <a:defRPr/>
            </a:pPr>
            <a:fld id="{FDC2FECC-0419-42B0-915D-3CA006716909}"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575167909"/>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6374"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2746"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6912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5492"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278" indent="-342278"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1602" indent="-28523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0928" indent="-228185"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597302" indent="-228185"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3675" indent="-228185"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0048" indent="-22818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66422" indent="-22818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2793" indent="-22818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79164" indent="-22818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2746" rtl="0" eaLnBrk="1" latinLnBrk="0" hangingPunct="1">
        <a:defRPr sz="1800" kern="1200">
          <a:solidFill>
            <a:schemeClr val="tx1"/>
          </a:solidFill>
          <a:latin typeface="+mn-lt"/>
          <a:ea typeface="+mn-ea"/>
          <a:cs typeface="+mn-cs"/>
        </a:defRPr>
      </a:lvl1pPr>
      <a:lvl2pPr marL="456374" algn="l" defTabSz="912746" rtl="0" eaLnBrk="1" latinLnBrk="0" hangingPunct="1">
        <a:defRPr sz="1800" kern="1200">
          <a:solidFill>
            <a:schemeClr val="tx1"/>
          </a:solidFill>
          <a:latin typeface="+mn-lt"/>
          <a:ea typeface="+mn-ea"/>
          <a:cs typeface="+mn-cs"/>
        </a:defRPr>
      </a:lvl2pPr>
      <a:lvl3pPr marL="912746" algn="l" defTabSz="912746" rtl="0" eaLnBrk="1" latinLnBrk="0" hangingPunct="1">
        <a:defRPr sz="1800" kern="1200">
          <a:solidFill>
            <a:schemeClr val="tx1"/>
          </a:solidFill>
          <a:latin typeface="+mn-lt"/>
          <a:ea typeface="+mn-ea"/>
          <a:cs typeface="+mn-cs"/>
        </a:defRPr>
      </a:lvl3pPr>
      <a:lvl4pPr marL="1369120" algn="l" defTabSz="912746" rtl="0" eaLnBrk="1" latinLnBrk="0" hangingPunct="1">
        <a:defRPr sz="1800" kern="1200">
          <a:solidFill>
            <a:schemeClr val="tx1"/>
          </a:solidFill>
          <a:latin typeface="+mn-lt"/>
          <a:ea typeface="+mn-ea"/>
          <a:cs typeface="+mn-cs"/>
        </a:defRPr>
      </a:lvl4pPr>
      <a:lvl5pPr marL="1825492" algn="l" defTabSz="912746" rtl="0" eaLnBrk="1" latinLnBrk="0" hangingPunct="1">
        <a:defRPr sz="1800" kern="1200">
          <a:solidFill>
            <a:schemeClr val="tx1"/>
          </a:solidFill>
          <a:latin typeface="+mn-lt"/>
          <a:ea typeface="+mn-ea"/>
          <a:cs typeface="+mn-cs"/>
        </a:defRPr>
      </a:lvl5pPr>
      <a:lvl6pPr marL="2281862" algn="l" defTabSz="912746" rtl="0" eaLnBrk="1" latinLnBrk="0" hangingPunct="1">
        <a:defRPr sz="1800" kern="1200">
          <a:solidFill>
            <a:schemeClr val="tx1"/>
          </a:solidFill>
          <a:latin typeface="+mn-lt"/>
          <a:ea typeface="+mn-ea"/>
          <a:cs typeface="+mn-cs"/>
        </a:defRPr>
      </a:lvl6pPr>
      <a:lvl7pPr marL="2738233" algn="l" defTabSz="912746" rtl="0" eaLnBrk="1" latinLnBrk="0" hangingPunct="1">
        <a:defRPr sz="1800" kern="1200">
          <a:solidFill>
            <a:schemeClr val="tx1"/>
          </a:solidFill>
          <a:latin typeface="+mn-lt"/>
          <a:ea typeface="+mn-ea"/>
          <a:cs typeface="+mn-cs"/>
        </a:defRPr>
      </a:lvl7pPr>
      <a:lvl8pPr marL="3194607" algn="l" defTabSz="912746" rtl="0" eaLnBrk="1" latinLnBrk="0" hangingPunct="1">
        <a:defRPr sz="1800" kern="1200">
          <a:solidFill>
            <a:schemeClr val="tx1"/>
          </a:solidFill>
          <a:latin typeface="+mn-lt"/>
          <a:ea typeface="+mn-ea"/>
          <a:cs typeface="+mn-cs"/>
        </a:defRPr>
      </a:lvl8pPr>
      <a:lvl9pPr marL="3650979" algn="l" defTabSz="9127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50" tIns="45631" rIns="91250" bIns="4563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250" tIns="45631" rIns="91250" bIns="456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9"/>
            <a:ext cx="2844800" cy="365125"/>
          </a:xfrm>
          <a:prstGeom prst="rect">
            <a:avLst/>
          </a:prstGeom>
        </p:spPr>
        <p:txBody>
          <a:bodyPr vert="horz" lIns="91250" tIns="45631" rIns="91250" bIns="45631" rtlCol="0" anchor="ctr"/>
          <a:lstStyle>
            <a:lvl1pPr algn="l">
              <a:defRPr sz="1200">
                <a:solidFill>
                  <a:schemeClr val="tx1">
                    <a:tint val="75000"/>
                  </a:schemeClr>
                </a:solidFill>
              </a:defRPr>
            </a:lvl1pPr>
          </a:lstStyle>
          <a:p>
            <a:pPr defTabSz="456280"/>
            <a:fld id="{9C747B35-6FC6-084D-AE88-040EB9ADD9F5}" type="datetimeFigureOut">
              <a:rPr lang="en-US" smtClean="0">
                <a:solidFill>
                  <a:prstClr val="black">
                    <a:tint val="75000"/>
                  </a:prstClr>
                </a:solidFill>
              </a:rPr>
              <a:pPr defTabSz="456280"/>
              <a:t>2/10/2016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9"/>
            <a:ext cx="3860800" cy="365125"/>
          </a:xfrm>
          <a:prstGeom prst="rect">
            <a:avLst/>
          </a:prstGeom>
        </p:spPr>
        <p:txBody>
          <a:bodyPr vert="horz" lIns="91250" tIns="45631" rIns="91250" bIns="45631" rtlCol="0" anchor="ctr"/>
          <a:lstStyle>
            <a:lvl1pPr algn="ctr">
              <a:defRPr sz="1200">
                <a:solidFill>
                  <a:schemeClr val="tx1">
                    <a:tint val="75000"/>
                  </a:schemeClr>
                </a:solidFill>
              </a:defRPr>
            </a:lvl1pPr>
          </a:lstStyle>
          <a:p>
            <a:pPr defTabSz="4562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9"/>
            <a:ext cx="2844800" cy="365125"/>
          </a:xfrm>
          <a:prstGeom prst="rect">
            <a:avLst/>
          </a:prstGeom>
        </p:spPr>
        <p:txBody>
          <a:bodyPr vert="horz" lIns="91250" tIns="45631" rIns="91250" bIns="45631" rtlCol="0" anchor="ctr"/>
          <a:lstStyle>
            <a:lvl1pPr algn="r">
              <a:defRPr sz="1200">
                <a:solidFill>
                  <a:schemeClr val="tx1">
                    <a:tint val="75000"/>
                  </a:schemeClr>
                </a:solidFill>
              </a:defRPr>
            </a:lvl1pPr>
          </a:lstStyle>
          <a:p>
            <a:pPr defTabSz="456280"/>
            <a:fld id="{703A1D2E-E5EE-B041-AAE6-FBD8A7C7FBD3}" type="slidenum">
              <a:rPr lang="en-US" smtClean="0">
                <a:solidFill>
                  <a:prstClr val="black">
                    <a:tint val="75000"/>
                  </a:prstClr>
                </a:solidFill>
              </a:rPr>
              <a:pPr defTabSz="456280"/>
              <a:t>‹#›</a:t>
            </a:fld>
            <a:endParaRPr lang="en-US">
              <a:solidFill>
                <a:prstClr val="black">
                  <a:tint val="75000"/>
                </a:prstClr>
              </a:solidFill>
            </a:endParaRPr>
          </a:p>
        </p:txBody>
      </p:sp>
    </p:spTree>
    <p:extLst>
      <p:ext uri="{BB962C8B-B14F-4D97-AF65-F5344CB8AC3E}">
        <p14:creationId xmlns:p14="http://schemas.microsoft.com/office/powerpoint/2010/main" val="117991561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456280" rtl="0" eaLnBrk="1" latinLnBrk="0" hangingPunct="1">
        <a:spcBef>
          <a:spcPct val="0"/>
        </a:spcBef>
        <a:buNone/>
        <a:defRPr sz="4400" kern="1200">
          <a:solidFill>
            <a:schemeClr val="tx1"/>
          </a:solidFill>
          <a:latin typeface="+mj-lt"/>
          <a:ea typeface="+mj-ea"/>
          <a:cs typeface="+mj-cs"/>
        </a:defRPr>
      </a:lvl1pPr>
    </p:titleStyle>
    <p:bodyStyle>
      <a:lvl1pPr marL="342207" indent="-342207" algn="l" defTabSz="456280" rtl="0" eaLnBrk="1" latinLnBrk="0" hangingPunct="1">
        <a:spcBef>
          <a:spcPct val="20000"/>
        </a:spcBef>
        <a:buFont typeface="Arial"/>
        <a:buChar char="•"/>
        <a:defRPr sz="3200" kern="1200">
          <a:solidFill>
            <a:schemeClr val="tx1"/>
          </a:solidFill>
          <a:latin typeface="+mn-lt"/>
          <a:ea typeface="+mn-ea"/>
          <a:cs typeface="+mn-cs"/>
        </a:defRPr>
      </a:lvl1pPr>
      <a:lvl2pPr marL="741449" indent="-285170" algn="l" defTabSz="456280" rtl="0" eaLnBrk="1" latinLnBrk="0" hangingPunct="1">
        <a:spcBef>
          <a:spcPct val="20000"/>
        </a:spcBef>
        <a:buFont typeface="Arial"/>
        <a:buChar char="–"/>
        <a:defRPr sz="2800" kern="1200">
          <a:solidFill>
            <a:schemeClr val="tx1"/>
          </a:solidFill>
          <a:latin typeface="+mn-lt"/>
          <a:ea typeface="+mn-ea"/>
          <a:cs typeface="+mn-cs"/>
        </a:defRPr>
      </a:lvl2pPr>
      <a:lvl3pPr marL="1140693" indent="-228138" algn="l" defTabSz="456280" rtl="0" eaLnBrk="1" latinLnBrk="0" hangingPunct="1">
        <a:spcBef>
          <a:spcPct val="20000"/>
        </a:spcBef>
        <a:buFont typeface="Arial"/>
        <a:buChar char="•"/>
        <a:defRPr sz="2400" kern="1200">
          <a:solidFill>
            <a:schemeClr val="tx1"/>
          </a:solidFill>
          <a:latin typeface="+mn-lt"/>
          <a:ea typeface="+mn-ea"/>
          <a:cs typeface="+mn-cs"/>
        </a:defRPr>
      </a:lvl3pPr>
      <a:lvl4pPr marL="1596970" indent="-228138" algn="l" defTabSz="456280" rtl="0" eaLnBrk="1" latinLnBrk="0" hangingPunct="1">
        <a:spcBef>
          <a:spcPct val="20000"/>
        </a:spcBef>
        <a:buFont typeface="Arial"/>
        <a:buChar char="–"/>
        <a:defRPr sz="2000" kern="1200">
          <a:solidFill>
            <a:schemeClr val="tx1"/>
          </a:solidFill>
          <a:latin typeface="+mn-lt"/>
          <a:ea typeface="+mn-ea"/>
          <a:cs typeface="+mn-cs"/>
        </a:defRPr>
      </a:lvl4pPr>
      <a:lvl5pPr marL="2053250" indent="-228138" algn="l" defTabSz="456280" rtl="0" eaLnBrk="1" latinLnBrk="0" hangingPunct="1">
        <a:spcBef>
          <a:spcPct val="20000"/>
        </a:spcBef>
        <a:buFont typeface="Arial"/>
        <a:buChar char="»"/>
        <a:defRPr sz="2000" kern="1200">
          <a:solidFill>
            <a:schemeClr val="tx1"/>
          </a:solidFill>
          <a:latin typeface="+mn-lt"/>
          <a:ea typeface="+mn-ea"/>
          <a:cs typeface="+mn-cs"/>
        </a:defRPr>
      </a:lvl5pPr>
      <a:lvl6pPr marL="2509527" indent="-228138" algn="l" defTabSz="456280" rtl="0" eaLnBrk="1" latinLnBrk="0" hangingPunct="1">
        <a:spcBef>
          <a:spcPct val="20000"/>
        </a:spcBef>
        <a:buFont typeface="Arial"/>
        <a:buChar char="•"/>
        <a:defRPr sz="2000" kern="1200">
          <a:solidFill>
            <a:schemeClr val="tx1"/>
          </a:solidFill>
          <a:latin typeface="+mn-lt"/>
          <a:ea typeface="+mn-ea"/>
          <a:cs typeface="+mn-cs"/>
        </a:defRPr>
      </a:lvl6pPr>
      <a:lvl7pPr marL="2965806" indent="-228138" algn="l" defTabSz="456280" rtl="0" eaLnBrk="1" latinLnBrk="0" hangingPunct="1">
        <a:spcBef>
          <a:spcPct val="20000"/>
        </a:spcBef>
        <a:buFont typeface="Arial"/>
        <a:buChar char="•"/>
        <a:defRPr sz="2000" kern="1200">
          <a:solidFill>
            <a:schemeClr val="tx1"/>
          </a:solidFill>
          <a:latin typeface="+mn-lt"/>
          <a:ea typeface="+mn-ea"/>
          <a:cs typeface="+mn-cs"/>
        </a:defRPr>
      </a:lvl7pPr>
      <a:lvl8pPr marL="3422084" indent="-228138" algn="l" defTabSz="456280" rtl="0" eaLnBrk="1" latinLnBrk="0" hangingPunct="1">
        <a:spcBef>
          <a:spcPct val="20000"/>
        </a:spcBef>
        <a:buFont typeface="Arial"/>
        <a:buChar char="•"/>
        <a:defRPr sz="2000" kern="1200">
          <a:solidFill>
            <a:schemeClr val="tx1"/>
          </a:solidFill>
          <a:latin typeface="+mn-lt"/>
          <a:ea typeface="+mn-ea"/>
          <a:cs typeface="+mn-cs"/>
        </a:defRPr>
      </a:lvl8pPr>
      <a:lvl9pPr marL="3878361" indent="-228138" algn="l" defTabSz="4562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80" rtl="0" eaLnBrk="1" latinLnBrk="0" hangingPunct="1">
        <a:defRPr sz="1800" kern="1200">
          <a:solidFill>
            <a:schemeClr val="tx1"/>
          </a:solidFill>
          <a:latin typeface="+mn-lt"/>
          <a:ea typeface="+mn-ea"/>
          <a:cs typeface="+mn-cs"/>
        </a:defRPr>
      </a:lvl1pPr>
      <a:lvl2pPr marL="456280" algn="l" defTabSz="456280" rtl="0" eaLnBrk="1" latinLnBrk="0" hangingPunct="1">
        <a:defRPr sz="1800" kern="1200">
          <a:solidFill>
            <a:schemeClr val="tx1"/>
          </a:solidFill>
          <a:latin typeface="+mn-lt"/>
          <a:ea typeface="+mn-ea"/>
          <a:cs typeface="+mn-cs"/>
        </a:defRPr>
      </a:lvl2pPr>
      <a:lvl3pPr marL="912557" algn="l" defTabSz="456280" rtl="0" eaLnBrk="1" latinLnBrk="0" hangingPunct="1">
        <a:defRPr sz="1800" kern="1200">
          <a:solidFill>
            <a:schemeClr val="tx1"/>
          </a:solidFill>
          <a:latin typeface="+mn-lt"/>
          <a:ea typeface="+mn-ea"/>
          <a:cs typeface="+mn-cs"/>
        </a:defRPr>
      </a:lvl3pPr>
      <a:lvl4pPr marL="1368836" algn="l" defTabSz="456280" rtl="0" eaLnBrk="1" latinLnBrk="0" hangingPunct="1">
        <a:defRPr sz="1800" kern="1200">
          <a:solidFill>
            <a:schemeClr val="tx1"/>
          </a:solidFill>
          <a:latin typeface="+mn-lt"/>
          <a:ea typeface="+mn-ea"/>
          <a:cs typeface="+mn-cs"/>
        </a:defRPr>
      </a:lvl4pPr>
      <a:lvl5pPr marL="1825113" algn="l" defTabSz="456280" rtl="0" eaLnBrk="1" latinLnBrk="0" hangingPunct="1">
        <a:defRPr sz="1800" kern="1200">
          <a:solidFill>
            <a:schemeClr val="tx1"/>
          </a:solidFill>
          <a:latin typeface="+mn-lt"/>
          <a:ea typeface="+mn-ea"/>
          <a:cs typeface="+mn-cs"/>
        </a:defRPr>
      </a:lvl5pPr>
      <a:lvl6pPr marL="2281388" algn="l" defTabSz="456280" rtl="0" eaLnBrk="1" latinLnBrk="0" hangingPunct="1">
        <a:defRPr sz="1800" kern="1200">
          <a:solidFill>
            <a:schemeClr val="tx1"/>
          </a:solidFill>
          <a:latin typeface="+mn-lt"/>
          <a:ea typeface="+mn-ea"/>
          <a:cs typeface="+mn-cs"/>
        </a:defRPr>
      </a:lvl6pPr>
      <a:lvl7pPr marL="2737665" algn="l" defTabSz="456280" rtl="0" eaLnBrk="1" latinLnBrk="0" hangingPunct="1">
        <a:defRPr sz="1800" kern="1200">
          <a:solidFill>
            <a:schemeClr val="tx1"/>
          </a:solidFill>
          <a:latin typeface="+mn-lt"/>
          <a:ea typeface="+mn-ea"/>
          <a:cs typeface="+mn-cs"/>
        </a:defRPr>
      </a:lvl7pPr>
      <a:lvl8pPr marL="3193943" algn="l" defTabSz="456280" rtl="0" eaLnBrk="1" latinLnBrk="0" hangingPunct="1">
        <a:defRPr sz="1800" kern="1200">
          <a:solidFill>
            <a:schemeClr val="tx1"/>
          </a:solidFill>
          <a:latin typeface="+mn-lt"/>
          <a:ea typeface="+mn-ea"/>
          <a:cs typeface="+mn-cs"/>
        </a:defRPr>
      </a:lvl8pPr>
      <a:lvl9pPr marL="3650222" algn="l" defTabSz="4562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dist="12700" dir="9600158"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177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dist="12700" dir="9600158"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178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12700" dir="9600158"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smtClean="0">
                <a:latin typeface="+mn-lt"/>
                <a:ea typeface="+mn-ea"/>
              </a:defRPr>
            </a:lvl1pPr>
          </a:lstStyle>
          <a:p>
            <a:pPr fontAlgn="base">
              <a:spcBef>
                <a:spcPct val="0"/>
              </a:spcBef>
              <a:spcAft>
                <a:spcPct val="0"/>
              </a:spcAft>
              <a:defRPr/>
            </a:pPr>
            <a:fld id="{568C67C1-EE62-4409-A73F-0495F5F07360}" type="datetimeFigureOut">
              <a:rPr lang="en-US">
                <a:solidFill>
                  <a:srgbClr val="F8FFD8"/>
                </a:solidFill>
              </a:rPr>
              <a:pPr fontAlgn="base">
                <a:spcBef>
                  <a:spcPct val="0"/>
                </a:spcBef>
                <a:spcAft>
                  <a:spcPct val="0"/>
                </a:spcAft>
                <a:defRPr/>
              </a:pPr>
              <a:t>2/10/2016</a:t>
            </a:fld>
            <a:endParaRPr lang="en-US">
              <a:solidFill>
                <a:srgbClr val="F8FFD8"/>
              </a:solidFill>
            </a:endParaRPr>
          </a:p>
        </p:txBody>
      </p:sp>
      <p:sp>
        <p:nvSpPr>
          <p:cNvPr id="33178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dist="12700" dir="9600158"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ea typeface="+mn-ea"/>
              </a:defRPr>
            </a:lvl1pPr>
          </a:lstStyle>
          <a:p>
            <a:pPr fontAlgn="base">
              <a:spcBef>
                <a:spcPct val="0"/>
              </a:spcBef>
              <a:spcAft>
                <a:spcPct val="0"/>
              </a:spcAft>
              <a:defRPr/>
            </a:pPr>
            <a:endParaRPr lang="en-US">
              <a:solidFill>
                <a:srgbClr val="F8FFD8"/>
              </a:solidFill>
            </a:endParaRPr>
          </a:p>
        </p:txBody>
      </p:sp>
      <p:sp>
        <p:nvSpPr>
          <p:cNvPr id="33178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dist="12700" dir="9600158"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smtClean="0">
                <a:latin typeface="+mn-lt"/>
                <a:ea typeface="+mn-ea"/>
              </a:defRPr>
            </a:lvl1pPr>
          </a:lstStyle>
          <a:p>
            <a:pPr fontAlgn="base">
              <a:spcBef>
                <a:spcPct val="0"/>
              </a:spcBef>
              <a:spcAft>
                <a:spcPct val="0"/>
              </a:spcAft>
              <a:defRPr/>
            </a:pPr>
            <a:fld id="{E25107DA-D843-493B-BD99-BD5DA9192771}" type="slidenum">
              <a:rPr lang="en-US">
                <a:solidFill>
                  <a:srgbClr val="F8FFD8"/>
                </a:solidFill>
              </a:rPr>
              <a:pPr fontAlgn="base">
                <a:spcBef>
                  <a:spcPct val="0"/>
                </a:spcBef>
                <a:spcAft>
                  <a:spcPct val="0"/>
                </a:spcAft>
                <a:defRPr/>
              </a:pPr>
              <a:t>‹#›</a:t>
            </a:fld>
            <a:endParaRPr lang="en-US">
              <a:solidFill>
                <a:srgbClr val="F8FFD8"/>
              </a:solidFill>
            </a:endParaRPr>
          </a:p>
        </p:txBody>
      </p:sp>
    </p:spTree>
    <p:extLst>
      <p:ext uri="{BB962C8B-B14F-4D97-AF65-F5344CB8AC3E}">
        <p14:creationId xmlns:p14="http://schemas.microsoft.com/office/powerpoint/2010/main" val="592085244"/>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MS PGothic" pitchFamily="34" charset="-128"/>
        </a:defRPr>
      </a:lvl2pPr>
      <a:lvl3pPr algn="r" rtl="0" eaLnBrk="0" fontAlgn="base" hangingPunct="0">
        <a:spcBef>
          <a:spcPct val="0"/>
        </a:spcBef>
        <a:spcAft>
          <a:spcPct val="0"/>
        </a:spcAft>
        <a:defRPr sz="4400">
          <a:solidFill>
            <a:schemeClr val="tx2"/>
          </a:solidFill>
          <a:latin typeface="Verdana" pitchFamily="34" charset="0"/>
          <a:ea typeface="MS PGothic" pitchFamily="34" charset="-128"/>
        </a:defRPr>
      </a:lvl3pPr>
      <a:lvl4pPr algn="r" rtl="0" eaLnBrk="0" fontAlgn="base" hangingPunct="0">
        <a:spcBef>
          <a:spcPct val="0"/>
        </a:spcBef>
        <a:spcAft>
          <a:spcPct val="0"/>
        </a:spcAft>
        <a:defRPr sz="4400">
          <a:solidFill>
            <a:schemeClr val="tx2"/>
          </a:solidFill>
          <a:latin typeface="Verdana" pitchFamily="34" charset="0"/>
          <a:ea typeface="MS PGothic" pitchFamily="34" charset="-128"/>
        </a:defRPr>
      </a:lvl4pPr>
      <a:lvl5pPr algn="r" rtl="0" eaLnBrk="0" fontAlgn="base" hangingPunct="0">
        <a:spcBef>
          <a:spcPct val="0"/>
        </a:spcBef>
        <a:spcAft>
          <a:spcPct val="0"/>
        </a:spcAft>
        <a:defRPr sz="4400">
          <a:solidFill>
            <a:schemeClr val="tx2"/>
          </a:solidFill>
          <a:latin typeface="Verdana" pitchFamily="34" charset="0"/>
          <a:ea typeface="MS PGothic" pitchFamily="34" charset="-128"/>
        </a:defRPr>
      </a:lvl5pPr>
      <a:lvl6pPr marL="457200" algn="r" rtl="0" fontAlgn="base">
        <a:spcBef>
          <a:spcPct val="0"/>
        </a:spcBef>
        <a:spcAft>
          <a:spcPct val="0"/>
        </a:spcAft>
        <a:defRPr sz="4400">
          <a:solidFill>
            <a:schemeClr val="tx2"/>
          </a:solidFill>
          <a:latin typeface="Verdana" pitchFamily="34" charset="0"/>
          <a:ea typeface="MS PGothic" pitchFamily="34" charset="-128"/>
        </a:defRPr>
      </a:lvl6pPr>
      <a:lvl7pPr marL="914400" algn="r" rtl="0" fontAlgn="base">
        <a:spcBef>
          <a:spcPct val="0"/>
        </a:spcBef>
        <a:spcAft>
          <a:spcPct val="0"/>
        </a:spcAft>
        <a:defRPr sz="4400">
          <a:solidFill>
            <a:schemeClr val="tx2"/>
          </a:solidFill>
          <a:latin typeface="Verdana" pitchFamily="34" charset="0"/>
          <a:ea typeface="MS PGothic" pitchFamily="34" charset="-128"/>
        </a:defRPr>
      </a:lvl7pPr>
      <a:lvl8pPr marL="1371600" algn="r" rtl="0" fontAlgn="base">
        <a:spcBef>
          <a:spcPct val="0"/>
        </a:spcBef>
        <a:spcAft>
          <a:spcPct val="0"/>
        </a:spcAft>
        <a:defRPr sz="4400">
          <a:solidFill>
            <a:schemeClr val="tx2"/>
          </a:solidFill>
          <a:latin typeface="Verdana" pitchFamily="34" charset="0"/>
          <a:ea typeface="MS PGothic" pitchFamily="34" charset="-128"/>
        </a:defRPr>
      </a:lvl8pPr>
      <a:lvl9pPr marL="1828800" algn="r" rtl="0" fontAlgn="base">
        <a:spcBef>
          <a:spcPct val="0"/>
        </a:spcBef>
        <a:spcAft>
          <a:spcPct val="0"/>
        </a:spcAft>
        <a:defRPr sz="4400">
          <a:solidFill>
            <a:schemeClr val="tx2"/>
          </a:solidFill>
          <a:latin typeface="Verdana" pitchFamily="34"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C747B35-6FC6-084D-AE88-040EB9ADD9F5}" type="datetimeFigureOut">
              <a:rPr lang="en-US" smtClean="0">
                <a:solidFill>
                  <a:prstClr val="black">
                    <a:tint val="75000"/>
                  </a:prstClr>
                </a:solidFill>
              </a:rPr>
              <a:pPr defTabSz="457200"/>
              <a:t>2/10/2016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03A1D2E-E5EE-B041-AAE6-FBD8A7C7FBD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8506797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70" tIns="45640" rIns="91270" bIns="456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270" tIns="45640" rIns="91270" bIns="456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4"/>
            <a:ext cx="2844800" cy="365125"/>
          </a:xfrm>
          <a:prstGeom prst="rect">
            <a:avLst/>
          </a:prstGeom>
        </p:spPr>
        <p:txBody>
          <a:bodyPr vert="horz" lIns="91270" tIns="45640" rIns="91270" bIns="45640" rtlCol="0" anchor="ctr"/>
          <a:lstStyle>
            <a:lvl1pPr algn="l">
              <a:defRPr sz="1200">
                <a:solidFill>
                  <a:schemeClr val="tx1">
                    <a:tint val="75000"/>
                  </a:schemeClr>
                </a:solidFill>
              </a:defRPr>
            </a:lvl1pPr>
          </a:lstStyle>
          <a:p>
            <a:fld id="{091DEF36-3A74-461A-B6B4-8D63BE6587DA}" type="datetimeFigureOut">
              <a:rPr lang="en-US" smtClean="0">
                <a:solidFill>
                  <a:prstClr val="black">
                    <a:tint val="75000"/>
                  </a:prstClr>
                </a:solidFill>
              </a:rPr>
              <a:pPr/>
              <a:t>2/10/2016</a:t>
            </a:fld>
            <a:endParaRPr lang="en-US" smtClean="0">
              <a:solidFill>
                <a:prstClr val="black">
                  <a:tint val="75000"/>
                </a:prstClr>
              </a:solidFill>
            </a:endParaRPr>
          </a:p>
        </p:txBody>
      </p:sp>
      <p:sp>
        <p:nvSpPr>
          <p:cNvPr id="5" name="Footer Placeholder 4"/>
          <p:cNvSpPr>
            <a:spLocks noGrp="1"/>
          </p:cNvSpPr>
          <p:nvPr>
            <p:ph type="ftr" sz="quarter" idx="3"/>
          </p:nvPr>
        </p:nvSpPr>
        <p:spPr>
          <a:xfrm>
            <a:off x="4165600" y="6356374"/>
            <a:ext cx="3860800" cy="365125"/>
          </a:xfrm>
          <a:prstGeom prst="rect">
            <a:avLst/>
          </a:prstGeom>
        </p:spPr>
        <p:txBody>
          <a:bodyPr vert="horz" lIns="91270" tIns="45640" rIns="91270" bIns="4564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5125"/>
          </a:xfrm>
          <a:prstGeom prst="rect">
            <a:avLst/>
          </a:prstGeom>
        </p:spPr>
        <p:txBody>
          <a:bodyPr vert="horz" lIns="91270" tIns="45640" rIns="91270" bIns="45640" rtlCol="0" anchor="ctr"/>
          <a:lstStyle>
            <a:lvl1pPr algn="r">
              <a:defRPr sz="1200">
                <a:solidFill>
                  <a:schemeClr val="tx1">
                    <a:tint val="75000"/>
                  </a:schemeClr>
                </a:solidFill>
              </a:defRPr>
            </a:lvl1pPr>
          </a:lstStyle>
          <a:p>
            <a:fld id="{C0A7B62D-D306-484F-94DF-78C95D0F4E9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26207628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2746" rtl="0" eaLnBrk="1" latinLnBrk="0" hangingPunct="1">
        <a:spcBef>
          <a:spcPct val="0"/>
        </a:spcBef>
        <a:buNone/>
        <a:defRPr sz="4400" kern="1200">
          <a:solidFill>
            <a:schemeClr val="tx1"/>
          </a:solidFill>
          <a:latin typeface="+mj-lt"/>
          <a:ea typeface="+mj-ea"/>
          <a:cs typeface="+mj-cs"/>
        </a:defRPr>
      </a:lvl1pPr>
    </p:titleStyle>
    <p:bodyStyle>
      <a:lvl1pPr marL="342278" indent="-342278" algn="l" defTabSz="91274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02" indent="-285230" algn="l" defTabSz="91274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928" indent="-228185" algn="l" defTabSz="91274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302" indent="-228185" algn="l" defTabSz="9127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3675" indent="-228185" algn="l" defTabSz="9127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048" indent="-228185" algn="l" defTabSz="9127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6422" indent="-228185" algn="l" defTabSz="9127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2793" indent="-228185" algn="l" defTabSz="9127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9164" indent="-228185" algn="l" defTabSz="9127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746" rtl="0" eaLnBrk="1" latinLnBrk="0" hangingPunct="1">
        <a:defRPr sz="1800" kern="1200">
          <a:solidFill>
            <a:schemeClr val="tx1"/>
          </a:solidFill>
          <a:latin typeface="+mn-lt"/>
          <a:ea typeface="+mn-ea"/>
          <a:cs typeface="+mn-cs"/>
        </a:defRPr>
      </a:lvl1pPr>
      <a:lvl2pPr marL="456374" algn="l" defTabSz="912746" rtl="0" eaLnBrk="1" latinLnBrk="0" hangingPunct="1">
        <a:defRPr sz="1800" kern="1200">
          <a:solidFill>
            <a:schemeClr val="tx1"/>
          </a:solidFill>
          <a:latin typeface="+mn-lt"/>
          <a:ea typeface="+mn-ea"/>
          <a:cs typeface="+mn-cs"/>
        </a:defRPr>
      </a:lvl2pPr>
      <a:lvl3pPr marL="912746" algn="l" defTabSz="912746" rtl="0" eaLnBrk="1" latinLnBrk="0" hangingPunct="1">
        <a:defRPr sz="1800" kern="1200">
          <a:solidFill>
            <a:schemeClr val="tx1"/>
          </a:solidFill>
          <a:latin typeface="+mn-lt"/>
          <a:ea typeface="+mn-ea"/>
          <a:cs typeface="+mn-cs"/>
        </a:defRPr>
      </a:lvl3pPr>
      <a:lvl4pPr marL="1369120" algn="l" defTabSz="912746" rtl="0" eaLnBrk="1" latinLnBrk="0" hangingPunct="1">
        <a:defRPr sz="1800" kern="1200">
          <a:solidFill>
            <a:schemeClr val="tx1"/>
          </a:solidFill>
          <a:latin typeface="+mn-lt"/>
          <a:ea typeface="+mn-ea"/>
          <a:cs typeface="+mn-cs"/>
        </a:defRPr>
      </a:lvl4pPr>
      <a:lvl5pPr marL="1825492" algn="l" defTabSz="912746" rtl="0" eaLnBrk="1" latinLnBrk="0" hangingPunct="1">
        <a:defRPr sz="1800" kern="1200">
          <a:solidFill>
            <a:schemeClr val="tx1"/>
          </a:solidFill>
          <a:latin typeface="+mn-lt"/>
          <a:ea typeface="+mn-ea"/>
          <a:cs typeface="+mn-cs"/>
        </a:defRPr>
      </a:lvl5pPr>
      <a:lvl6pPr marL="2281862" algn="l" defTabSz="912746" rtl="0" eaLnBrk="1" latinLnBrk="0" hangingPunct="1">
        <a:defRPr sz="1800" kern="1200">
          <a:solidFill>
            <a:schemeClr val="tx1"/>
          </a:solidFill>
          <a:latin typeface="+mn-lt"/>
          <a:ea typeface="+mn-ea"/>
          <a:cs typeface="+mn-cs"/>
        </a:defRPr>
      </a:lvl6pPr>
      <a:lvl7pPr marL="2738233" algn="l" defTabSz="912746" rtl="0" eaLnBrk="1" latinLnBrk="0" hangingPunct="1">
        <a:defRPr sz="1800" kern="1200">
          <a:solidFill>
            <a:schemeClr val="tx1"/>
          </a:solidFill>
          <a:latin typeface="+mn-lt"/>
          <a:ea typeface="+mn-ea"/>
          <a:cs typeface="+mn-cs"/>
        </a:defRPr>
      </a:lvl7pPr>
      <a:lvl8pPr marL="3194607" algn="l" defTabSz="912746" rtl="0" eaLnBrk="1" latinLnBrk="0" hangingPunct="1">
        <a:defRPr sz="1800" kern="1200">
          <a:solidFill>
            <a:schemeClr val="tx1"/>
          </a:solidFill>
          <a:latin typeface="+mn-lt"/>
          <a:ea typeface="+mn-ea"/>
          <a:cs typeface="+mn-cs"/>
        </a:defRPr>
      </a:lvl8pPr>
      <a:lvl9pPr marL="3650979" algn="l" defTabSz="91274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9A64FDD-36DF-C442-801D-E184B62C9573}" type="datetimeFigureOut">
              <a:rPr lang="en-US" smtClean="0">
                <a:solidFill>
                  <a:prstClr val="black">
                    <a:tint val="75000"/>
                  </a:prstClr>
                </a:solidFill>
              </a:rPr>
              <a:pPr defTabSz="457200"/>
              <a:t>2/10/2016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42D1967-D3F9-C348-9536-EF0DC303B6A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802867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701" y="5944938"/>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0" tIns="45705" rIns="91410" bIns="45705" anchor="t" compatLnSpc="1"/>
          <a:lstStyle>
            <a:extLst/>
          </a:lstStyle>
          <a:p>
            <a:pPr defTabSz="914109"/>
            <a:endParaRPr lang="en-US" sz="1800" dirty="0">
              <a:solidFill>
                <a:srgbClr val="16407F"/>
              </a:solidFill>
            </a:endParaRPr>
          </a:p>
        </p:txBody>
      </p:sp>
      <p:sp>
        <p:nvSpPr>
          <p:cNvPr id="12" name="Freeform 11"/>
          <p:cNvSpPr>
            <a:spLocks/>
          </p:cNvSpPr>
          <p:nvPr/>
        </p:nvSpPr>
        <p:spPr bwMode="auto">
          <a:xfrm>
            <a:off x="647631"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0" tIns="45705" rIns="91410" bIns="45705" anchor="t" compatLnSpc="1"/>
          <a:lstStyle>
            <a:extLst/>
          </a:lstStyle>
          <a:p>
            <a:pPr defTabSz="914109"/>
            <a:endParaRPr lang="en-US" sz="1800" dirty="0">
              <a:solidFill>
                <a:srgbClr val="16407F"/>
              </a:solidFill>
            </a:endParaRPr>
          </a:p>
        </p:txBody>
      </p:sp>
      <p:sp>
        <p:nvSpPr>
          <p:cNvPr id="14" name="Right Triangle 13"/>
          <p:cNvSpPr>
            <a:spLocks/>
          </p:cNvSpPr>
          <p:nvPr/>
        </p:nvSpPr>
        <p:spPr bwMode="auto">
          <a:xfrm>
            <a:off x="-8053" y="5791254"/>
            <a:ext cx="4536420"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0" tIns="45705" rIns="91410" bIns="45705" anchor="ctr" compatLnSpc="1"/>
          <a:lstStyle>
            <a:extLst/>
          </a:lstStyle>
          <a:p>
            <a:pPr algn="ctr" defTabSz="914109"/>
            <a:endParaRPr lang="en-US" sz="1800" dirty="0">
              <a:solidFill>
                <a:prstClr val="white"/>
              </a:solidFill>
            </a:endParaRPr>
          </a:p>
        </p:txBody>
      </p:sp>
      <p:cxnSp>
        <p:nvCxnSpPr>
          <p:cNvPr id="15" name="Straight Connector 14"/>
          <p:cNvCxnSpPr/>
          <p:nvPr/>
        </p:nvCxnSpPr>
        <p:spPr>
          <a:xfrm>
            <a:off x="-12304" y="578776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lIns="91410" tIns="45705" rIns="91410" bIns="45705"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35"/>
            <a:ext cx="10972800" cy="4525963"/>
          </a:xfrm>
          <a:prstGeom prst="rect">
            <a:avLst/>
          </a:prstGeom>
        </p:spPr>
        <p:txBody>
          <a:bodyPr vert="horz" lIns="91410" tIns="45705" rIns="91410" bIns="45705">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lIns="91410" tIns="45705" rIns="91410" bIns="45705" anchor="b"/>
          <a:lstStyle>
            <a:lvl1pPr algn="l" eaLnBrk="1" latinLnBrk="0" hangingPunct="1">
              <a:defRPr kumimoji="0" sz="1000">
                <a:solidFill>
                  <a:schemeClr val="tx1"/>
                </a:solidFill>
              </a:defRPr>
            </a:lvl1pPr>
            <a:extLst/>
          </a:lstStyle>
          <a:p>
            <a:pPr defTabSz="914109"/>
            <a:fld id="{B6D9BFD5-718E-4110-9FA4-00B92974E444}" type="datetimeFigureOut">
              <a:rPr lang="en-US" smtClean="0">
                <a:solidFill>
                  <a:srgbClr val="16407F"/>
                </a:solidFill>
              </a:rPr>
              <a:pPr defTabSz="914109"/>
              <a:t>2/10/2016</a:t>
            </a:fld>
            <a:endParaRPr lang="en-US" dirty="0">
              <a:solidFill>
                <a:srgbClr val="16407F"/>
              </a:solidFill>
            </a:endParaRPr>
          </a:p>
        </p:txBody>
      </p:sp>
      <p:sp>
        <p:nvSpPr>
          <p:cNvPr id="22" name="Footer Placeholder 21"/>
          <p:cNvSpPr>
            <a:spLocks noGrp="1"/>
          </p:cNvSpPr>
          <p:nvPr>
            <p:ph type="ftr" sz="quarter" idx="3"/>
          </p:nvPr>
        </p:nvSpPr>
        <p:spPr>
          <a:xfrm>
            <a:off x="5840111" y="6407969"/>
            <a:ext cx="3134241" cy="365125"/>
          </a:xfrm>
          <a:prstGeom prst="rect">
            <a:avLst/>
          </a:prstGeom>
        </p:spPr>
        <p:txBody>
          <a:bodyPr vert="horz" lIns="91410" tIns="45705" rIns="91410" bIns="45705" anchor="b"/>
          <a:lstStyle>
            <a:lvl1pPr algn="r" eaLnBrk="1" latinLnBrk="0" hangingPunct="1">
              <a:defRPr kumimoji="0" sz="1000">
                <a:solidFill>
                  <a:schemeClr val="tx1"/>
                </a:solidFill>
              </a:defRPr>
            </a:lvl1pPr>
            <a:extLst/>
          </a:lstStyle>
          <a:p>
            <a:pPr defTabSz="914109"/>
            <a:endParaRPr lang="en-US" dirty="0">
              <a:solidFill>
                <a:srgbClr val="16407F"/>
              </a:solidFill>
            </a:endParaRPr>
          </a:p>
        </p:txBody>
      </p:sp>
      <p:sp>
        <p:nvSpPr>
          <p:cNvPr id="18" name="Slide Number Placeholder 17"/>
          <p:cNvSpPr>
            <a:spLocks noGrp="1"/>
          </p:cNvSpPr>
          <p:nvPr>
            <p:ph type="sldNum" sz="quarter" idx="4"/>
          </p:nvPr>
        </p:nvSpPr>
        <p:spPr>
          <a:xfrm>
            <a:off x="11529696" y="6407969"/>
            <a:ext cx="487680" cy="365125"/>
          </a:xfrm>
          <a:prstGeom prst="rect">
            <a:avLst/>
          </a:prstGeom>
        </p:spPr>
        <p:txBody>
          <a:bodyPr vert="horz" lIns="91410" tIns="45705" rIns="91410" bIns="45705" anchor="b"/>
          <a:lstStyle>
            <a:lvl1pPr algn="r" eaLnBrk="1" latinLnBrk="0" hangingPunct="1">
              <a:defRPr kumimoji="0" sz="1000" b="0">
                <a:solidFill>
                  <a:schemeClr val="tx1"/>
                </a:solidFill>
              </a:defRPr>
            </a:lvl1pPr>
            <a:extLst/>
          </a:lstStyle>
          <a:p>
            <a:pPr defTabSz="914109"/>
            <a:fld id="{4D8E6319-C4D9-48AF-8EE5-5DEB6D00E738}" type="slidenum">
              <a:rPr lang="en-US" smtClean="0">
                <a:solidFill>
                  <a:srgbClr val="16407F"/>
                </a:solidFill>
              </a:rPr>
              <a:pPr defTabSz="914109"/>
              <a:t>‹#›</a:t>
            </a:fld>
            <a:endParaRPr lang="en-US" dirty="0">
              <a:solidFill>
                <a:srgbClr val="16407F"/>
              </a:solidFill>
            </a:endParaRPr>
          </a:p>
        </p:txBody>
      </p:sp>
    </p:spTree>
    <p:extLst>
      <p:ext uri="{BB962C8B-B14F-4D97-AF65-F5344CB8AC3E}">
        <p14:creationId xmlns:p14="http://schemas.microsoft.com/office/powerpoint/2010/main" val="3372512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643" indent="-255951"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594" indent="-228528"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263" indent="-228528"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637" indent="-228528"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165" indent="-228528"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693" indent="-228528"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218" indent="-228528"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746" indent="-228528"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5274" indent="-228528"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056" algn="l" rtl="0" eaLnBrk="1" latinLnBrk="0" hangingPunct="1">
        <a:defRPr kumimoji="0" kern="1200">
          <a:solidFill>
            <a:schemeClr val="tx1"/>
          </a:solidFill>
          <a:latin typeface="+mn-lt"/>
          <a:ea typeface="+mn-ea"/>
          <a:cs typeface="+mn-cs"/>
        </a:defRPr>
      </a:lvl2pPr>
      <a:lvl3pPr marL="914109" algn="l" rtl="0" eaLnBrk="1" latinLnBrk="0" hangingPunct="1">
        <a:defRPr kumimoji="0" kern="1200">
          <a:solidFill>
            <a:schemeClr val="tx1"/>
          </a:solidFill>
          <a:latin typeface="+mn-lt"/>
          <a:ea typeface="+mn-ea"/>
          <a:cs typeface="+mn-cs"/>
        </a:defRPr>
      </a:lvl3pPr>
      <a:lvl4pPr marL="1371165" algn="l" rtl="0" eaLnBrk="1" latinLnBrk="0" hangingPunct="1">
        <a:defRPr kumimoji="0" kern="1200">
          <a:solidFill>
            <a:schemeClr val="tx1"/>
          </a:solidFill>
          <a:latin typeface="+mn-lt"/>
          <a:ea typeface="+mn-ea"/>
          <a:cs typeface="+mn-cs"/>
        </a:defRPr>
      </a:lvl4pPr>
      <a:lvl5pPr marL="1828218" algn="l" rtl="0" eaLnBrk="1" latinLnBrk="0" hangingPunct="1">
        <a:defRPr kumimoji="0" kern="1200">
          <a:solidFill>
            <a:schemeClr val="tx1"/>
          </a:solidFill>
          <a:latin typeface="+mn-lt"/>
          <a:ea typeface="+mn-ea"/>
          <a:cs typeface="+mn-cs"/>
        </a:defRPr>
      </a:lvl5pPr>
      <a:lvl6pPr marL="2285274" algn="l" rtl="0" eaLnBrk="1" latinLnBrk="0" hangingPunct="1">
        <a:defRPr kumimoji="0" kern="1200">
          <a:solidFill>
            <a:schemeClr val="tx1"/>
          </a:solidFill>
          <a:latin typeface="+mn-lt"/>
          <a:ea typeface="+mn-ea"/>
          <a:cs typeface="+mn-cs"/>
        </a:defRPr>
      </a:lvl6pPr>
      <a:lvl7pPr marL="2742329" algn="l" rtl="0" eaLnBrk="1" latinLnBrk="0" hangingPunct="1">
        <a:defRPr kumimoji="0" kern="1200">
          <a:solidFill>
            <a:schemeClr val="tx1"/>
          </a:solidFill>
          <a:latin typeface="+mn-lt"/>
          <a:ea typeface="+mn-ea"/>
          <a:cs typeface="+mn-cs"/>
        </a:defRPr>
      </a:lvl7pPr>
      <a:lvl8pPr marL="3199383" algn="l" rtl="0" eaLnBrk="1" latinLnBrk="0" hangingPunct="1">
        <a:defRPr kumimoji="0" kern="1200">
          <a:solidFill>
            <a:schemeClr val="tx1"/>
          </a:solidFill>
          <a:latin typeface="+mn-lt"/>
          <a:ea typeface="+mn-ea"/>
          <a:cs typeface="+mn-cs"/>
        </a:defRPr>
      </a:lvl8pPr>
      <a:lvl9pPr marL="3656439"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250" tIns="45631" rIns="91250" bIns="4563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250" tIns="45631" rIns="91250" bIns="456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5149E8F8-E37E-4845-91D4-2D39600893F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07758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280" algn="ctr" rtl="0" fontAlgn="base">
        <a:spcBef>
          <a:spcPct val="0"/>
        </a:spcBef>
        <a:spcAft>
          <a:spcPct val="0"/>
        </a:spcAft>
        <a:defRPr sz="4400">
          <a:solidFill>
            <a:schemeClr val="tx2"/>
          </a:solidFill>
          <a:latin typeface="Arial" pitchFamily="34" charset="0"/>
        </a:defRPr>
      </a:lvl6pPr>
      <a:lvl7pPr marL="912557" algn="ctr" rtl="0" fontAlgn="base">
        <a:spcBef>
          <a:spcPct val="0"/>
        </a:spcBef>
        <a:spcAft>
          <a:spcPct val="0"/>
        </a:spcAft>
        <a:defRPr sz="4400">
          <a:solidFill>
            <a:schemeClr val="tx2"/>
          </a:solidFill>
          <a:latin typeface="Arial" pitchFamily="34" charset="0"/>
        </a:defRPr>
      </a:lvl7pPr>
      <a:lvl8pPr marL="1368836" algn="ctr" rtl="0" fontAlgn="base">
        <a:spcBef>
          <a:spcPct val="0"/>
        </a:spcBef>
        <a:spcAft>
          <a:spcPct val="0"/>
        </a:spcAft>
        <a:defRPr sz="4400">
          <a:solidFill>
            <a:schemeClr val="tx2"/>
          </a:solidFill>
          <a:latin typeface="Arial" pitchFamily="34" charset="0"/>
        </a:defRPr>
      </a:lvl8pPr>
      <a:lvl9pPr marL="1825113" algn="ctr" rtl="0" fontAlgn="base">
        <a:spcBef>
          <a:spcPct val="0"/>
        </a:spcBef>
        <a:spcAft>
          <a:spcPct val="0"/>
        </a:spcAft>
        <a:defRPr sz="4400">
          <a:solidFill>
            <a:schemeClr val="tx2"/>
          </a:solidFill>
          <a:latin typeface="Arial" pitchFamily="34" charset="0"/>
        </a:defRPr>
      </a:lvl9pPr>
    </p:titleStyle>
    <p:bodyStyle>
      <a:lvl1pPr marL="342207" indent="-342207" algn="l" rtl="0" eaLnBrk="0" fontAlgn="base" hangingPunct="0">
        <a:spcBef>
          <a:spcPct val="20000"/>
        </a:spcBef>
        <a:spcAft>
          <a:spcPct val="0"/>
        </a:spcAft>
        <a:buChar char="•"/>
        <a:defRPr sz="3200">
          <a:solidFill>
            <a:schemeClr val="tx1"/>
          </a:solidFill>
          <a:latin typeface="+mn-lt"/>
          <a:ea typeface="+mn-ea"/>
          <a:cs typeface="+mn-cs"/>
        </a:defRPr>
      </a:lvl1pPr>
      <a:lvl2pPr marL="741449" indent="-285170" algn="l" rtl="0" eaLnBrk="0" fontAlgn="base" hangingPunct="0">
        <a:spcBef>
          <a:spcPct val="20000"/>
        </a:spcBef>
        <a:spcAft>
          <a:spcPct val="0"/>
        </a:spcAft>
        <a:buChar char="–"/>
        <a:defRPr sz="2800">
          <a:solidFill>
            <a:schemeClr val="tx1"/>
          </a:solidFill>
          <a:latin typeface="+mn-lt"/>
        </a:defRPr>
      </a:lvl2pPr>
      <a:lvl3pPr marL="1140693" indent="-228138" algn="l" rtl="0" eaLnBrk="0" fontAlgn="base" hangingPunct="0">
        <a:spcBef>
          <a:spcPct val="20000"/>
        </a:spcBef>
        <a:spcAft>
          <a:spcPct val="0"/>
        </a:spcAft>
        <a:buChar char="•"/>
        <a:defRPr sz="2400">
          <a:solidFill>
            <a:schemeClr val="tx1"/>
          </a:solidFill>
          <a:latin typeface="+mn-lt"/>
        </a:defRPr>
      </a:lvl3pPr>
      <a:lvl4pPr marL="1596970" indent="-228138" algn="l" rtl="0" eaLnBrk="0" fontAlgn="base" hangingPunct="0">
        <a:spcBef>
          <a:spcPct val="20000"/>
        </a:spcBef>
        <a:spcAft>
          <a:spcPct val="0"/>
        </a:spcAft>
        <a:buChar char="–"/>
        <a:defRPr sz="2000">
          <a:solidFill>
            <a:schemeClr val="tx1"/>
          </a:solidFill>
          <a:latin typeface="+mn-lt"/>
        </a:defRPr>
      </a:lvl4pPr>
      <a:lvl5pPr marL="2053250" indent="-228138" algn="l" rtl="0" eaLnBrk="0" fontAlgn="base" hangingPunct="0">
        <a:spcBef>
          <a:spcPct val="20000"/>
        </a:spcBef>
        <a:spcAft>
          <a:spcPct val="0"/>
        </a:spcAft>
        <a:buChar char="»"/>
        <a:defRPr sz="2000">
          <a:solidFill>
            <a:schemeClr val="tx1"/>
          </a:solidFill>
          <a:latin typeface="+mn-lt"/>
        </a:defRPr>
      </a:lvl5pPr>
      <a:lvl6pPr marL="2509527" indent="-228138" algn="l" rtl="0" fontAlgn="base">
        <a:spcBef>
          <a:spcPct val="20000"/>
        </a:spcBef>
        <a:spcAft>
          <a:spcPct val="0"/>
        </a:spcAft>
        <a:buChar char="»"/>
        <a:defRPr sz="2000">
          <a:solidFill>
            <a:schemeClr val="tx1"/>
          </a:solidFill>
          <a:latin typeface="+mn-lt"/>
        </a:defRPr>
      </a:lvl6pPr>
      <a:lvl7pPr marL="2965806" indent="-228138" algn="l" rtl="0" fontAlgn="base">
        <a:spcBef>
          <a:spcPct val="20000"/>
        </a:spcBef>
        <a:spcAft>
          <a:spcPct val="0"/>
        </a:spcAft>
        <a:buChar char="»"/>
        <a:defRPr sz="2000">
          <a:solidFill>
            <a:schemeClr val="tx1"/>
          </a:solidFill>
          <a:latin typeface="+mn-lt"/>
        </a:defRPr>
      </a:lvl7pPr>
      <a:lvl8pPr marL="3422084" indent="-228138" algn="l" rtl="0" fontAlgn="base">
        <a:spcBef>
          <a:spcPct val="20000"/>
        </a:spcBef>
        <a:spcAft>
          <a:spcPct val="0"/>
        </a:spcAft>
        <a:buChar char="»"/>
        <a:defRPr sz="2000">
          <a:solidFill>
            <a:schemeClr val="tx1"/>
          </a:solidFill>
          <a:latin typeface="+mn-lt"/>
        </a:defRPr>
      </a:lvl8pPr>
      <a:lvl9pPr marL="3878361" indent="-2281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557" rtl="0" eaLnBrk="1" latinLnBrk="0" hangingPunct="1">
        <a:defRPr sz="1800" kern="1200">
          <a:solidFill>
            <a:schemeClr val="tx1"/>
          </a:solidFill>
          <a:latin typeface="+mn-lt"/>
          <a:ea typeface="+mn-ea"/>
          <a:cs typeface="+mn-cs"/>
        </a:defRPr>
      </a:lvl1pPr>
      <a:lvl2pPr marL="456280" algn="l" defTabSz="912557" rtl="0" eaLnBrk="1" latinLnBrk="0" hangingPunct="1">
        <a:defRPr sz="1800" kern="1200">
          <a:solidFill>
            <a:schemeClr val="tx1"/>
          </a:solidFill>
          <a:latin typeface="+mn-lt"/>
          <a:ea typeface="+mn-ea"/>
          <a:cs typeface="+mn-cs"/>
        </a:defRPr>
      </a:lvl2pPr>
      <a:lvl3pPr marL="912557" algn="l" defTabSz="912557" rtl="0" eaLnBrk="1" latinLnBrk="0" hangingPunct="1">
        <a:defRPr sz="1800" kern="1200">
          <a:solidFill>
            <a:schemeClr val="tx1"/>
          </a:solidFill>
          <a:latin typeface="+mn-lt"/>
          <a:ea typeface="+mn-ea"/>
          <a:cs typeface="+mn-cs"/>
        </a:defRPr>
      </a:lvl3pPr>
      <a:lvl4pPr marL="1368836" algn="l" defTabSz="912557" rtl="0" eaLnBrk="1" latinLnBrk="0" hangingPunct="1">
        <a:defRPr sz="1800" kern="1200">
          <a:solidFill>
            <a:schemeClr val="tx1"/>
          </a:solidFill>
          <a:latin typeface="+mn-lt"/>
          <a:ea typeface="+mn-ea"/>
          <a:cs typeface="+mn-cs"/>
        </a:defRPr>
      </a:lvl4pPr>
      <a:lvl5pPr marL="1825113" algn="l" defTabSz="912557" rtl="0" eaLnBrk="1" latinLnBrk="0" hangingPunct="1">
        <a:defRPr sz="1800" kern="1200">
          <a:solidFill>
            <a:schemeClr val="tx1"/>
          </a:solidFill>
          <a:latin typeface="+mn-lt"/>
          <a:ea typeface="+mn-ea"/>
          <a:cs typeface="+mn-cs"/>
        </a:defRPr>
      </a:lvl5pPr>
      <a:lvl6pPr marL="2281388" algn="l" defTabSz="912557" rtl="0" eaLnBrk="1" latinLnBrk="0" hangingPunct="1">
        <a:defRPr sz="1800" kern="1200">
          <a:solidFill>
            <a:schemeClr val="tx1"/>
          </a:solidFill>
          <a:latin typeface="+mn-lt"/>
          <a:ea typeface="+mn-ea"/>
          <a:cs typeface="+mn-cs"/>
        </a:defRPr>
      </a:lvl6pPr>
      <a:lvl7pPr marL="2737665" algn="l" defTabSz="912557" rtl="0" eaLnBrk="1" latinLnBrk="0" hangingPunct="1">
        <a:defRPr sz="1800" kern="1200">
          <a:solidFill>
            <a:schemeClr val="tx1"/>
          </a:solidFill>
          <a:latin typeface="+mn-lt"/>
          <a:ea typeface="+mn-ea"/>
          <a:cs typeface="+mn-cs"/>
        </a:defRPr>
      </a:lvl7pPr>
      <a:lvl8pPr marL="3193943" algn="l" defTabSz="912557" rtl="0" eaLnBrk="1" latinLnBrk="0" hangingPunct="1">
        <a:defRPr sz="1800" kern="1200">
          <a:solidFill>
            <a:schemeClr val="tx1"/>
          </a:solidFill>
          <a:latin typeface="+mn-lt"/>
          <a:ea typeface="+mn-ea"/>
          <a:cs typeface="+mn-cs"/>
        </a:defRPr>
      </a:lvl8pPr>
      <a:lvl9pPr marL="3650222" algn="l" defTabSz="91255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C8DE00-B2CB-4066-8A80-83EC70B9F614}"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943E3-F819-4A66-9EE3-4356151B35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8596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504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1852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D8803-7D1C-4392-94E2-90D44033C355}" type="datetimeFigureOut">
              <a:rPr lang="en-US" smtClean="0">
                <a:solidFill>
                  <a:prstClr val="black">
                    <a:tint val="75000"/>
                  </a:prstClr>
                </a:solidFill>
              </a:rPr>
              <a:pPr/>
              <a:t>2/10/2016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F8F05-CAED-451B-BB5B-D29089BA7E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2889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 y="3902078"/>
            <a:ext cx="4533900" cy="2949575"/>
            <a:chOff x="0" y="2458"/>
            <a:chExt cx="2142" cy="1858"/>
          </a:xfrm>
        </p:grpSpPr>
        <p:sp>
          <p:nvSpPr>
            <p:cNvPr id="573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573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573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573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i="1">
                <a:solidFill>
                  <a:srgbClr val="FFFFFF"/>
                </a:solidFill>
              </a:endParaRPr>
            </a:p>
          </p:txBody>
        </p:sp>
        <p:sp>
          <p:nvSpPr>
            <p:cNvPr id="5735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i="1">
                <a:solidFill>
                  <a:srgbClr val="FFFFFF"/>
                </a:solidFill>
              </a:endParaRPr>
            </a:p>
          </p:txBody>
        </p:sp>
        <p:sp>
          <p:nvSpPr>
            <p:cNvPr id="5735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sz="1800" i="1">
                <a:solidFill>
                  <a:srgbClr val="FFFFFF"/>
                </a:solidFill>
              </a:endParaRPr>
            </a:p>
          </p:txBody>
        </p:sp>
        <p:sp>
          <p:nvSpPr>
            <p:cNvPr id="5735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i="1">
                <a:solidFill>
                  <a:srgbClr val="FFFFFF"/>
                </a:solidFill>
              </a:endParaRPr>
            </a:p>
          </p:txBody>
        </p:sp>
      </p:grpSp>
      <p:sp>
        <p:nvSpPr>
          <p:cNvPr id="57354" name="Rectangle 10"/>
          <p:cNvSpPr>
            <a:spLocks noGrp="1" noChangeArrowheads="1"/>
          </p:cNvSpPr>
          <p:nvPr>
            <p:ph type="title"/>
          </p:nvPr>
        </p:nvSpPr>
        <p:spPr bwMode="auto">
          <a:xfrm>
            <a:off x="609600" y="277820"/>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57355" name="Rectangle 11"/>
          <p:cNvSpPr>
            <a:spLocks noGrp="1" noChangeArrowheads="1"/>
          </p:cNvSpPr>
          <p:nvPr>
            <p:ph type="body" idx="1"/>
          </p:nvPr>
        </p:nvSpPr>
        <p:spPr bwMode="auto">
          <a:xfrm>
            <a:off x="609600" y="1600205"/>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356"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i="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7357"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i="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7358"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i="0">
                <a:effectLst>
                  <a:outerShdw blurRad="38100" dist="38100" dir="2700000" algn="tl">
                    <a:srgbClr val="010199"/>
                  </a:outerShdw>
                </a:effectLst>
                <a:latin typeface="Arial" charset="0"/>
              </a:defRPr>
            </a:lvl1pPr>
          </a:lstStyle>
          <a:p>
            <a:pPr fontAlgn="base">
              <a:spcBef>
                <a:spcPct val="0"/>
              </a:spcBef>
              <a:spcAft>
                <a:spcPct val="0"/>
              </a:spcAft>
              <a:defRPr/>
            </a:pPr>
            <a:fld id="{419E7838-24DD-4FE7-98FD-6FFB4D441774}"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134202474"/>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250" tIns="45631" rIns="91250" bIns="4563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250" tIns="45631" rIns="91250" bIns="456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250" tIns="45631" rIns="91250" bIns="45631"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5149E8F8-E37E-4845-91D4-2D39600893F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755606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280" algn="ctr" rtl="0" fontAlgn="base">
        <a:spcBef>
          <a:spcPct val="0"/>
        </a:spcBef>
        <a:spcAft>
          <a:spcPct val="0"/>
        </a:spcAft>
        <a:defRPr sz="4400">
          <a:solidFill>
            <a:schemeClr val="tx2"/>
          </a:solidFill>
          <a:latin typeface="Arial" pitchFamily="34" charset="0"/>
        </a:defRPr>
      </a:lvl6pPr>
      <a:lvl7pPr marL="912557" algn="ctr" rtl="0" fontAlgn="base">
        <a:spcBef>
          <a:spcPct val="0"/>
        </a:spcBef>
        <a:spcAft>
          <a:spcPct val="0"/>
        </a:spcAft>
        <a:defRPr sz="4400">
          <a:solidFill>
            <a:schemeClr val="tx2"/>
          </a:solidFill>
          <a:latin typeface="Arial" pitchFamily="34" charset="0"/>
        </a:defRPr>
      </a:lvl7pPr>
      <a:lvl8pPr marL="1368836" algn="ctr" rtl="0" fontAlgn="base">
        <a:spcBef>
          <a:spcPct val="0"/>
        </a:spcBef>
        <a:spcAft>
          <a:spcPct val="0"/>
        </a:spcAft>
        <a:defRPr sz="4400">
          <a:solidFill>
            <a:schemeClr val="tx2"/>
          </a:solidFill>
          <a:latin typeface="Arial" pitchFamily="34" charset="0"/>
        </a:defRPr>
      </a:lvl8pPr>
      <a:lvl9pPr marL="1825113" algn="ctr" rtl="0" fontAlgn="base">
        <a:spcBef>
          <a:spcPct val="0"/>
        </a:spcBef>
        <a:spcAft>
          <a:spcPct val="0"/>
        </a:spcAft>
        <a:defRPr sz="4400">
          <a:solidFill>
            <a:schemeClr val="tx2"/>
          </a:solidFill>
          <a:latin typeface="Arial" pitchFamily="34" charset="0"/>
        </a:defRPr>
      </a:lvl9pPr>
    </p:titleStyle>
    <p:bodyStyle>
      <a:lvl1pPr marL="342207" indent="-342207" algn="l" rtl="0" eaLnBrk="0" fontAlgn="base" hangingPunct="0">
        <a:spcBef>
          <a:spcPct val="20000"/>
        </a:spcBef>
        <a:spcAft>
          <a:spcPct val="0"/>
        </a:spcAft>
        <a:buChar char="•"/>
        <a:defRPr sz="3200">
          <a:solidFill>
            <a:schemeClr val="tx1"/>
          </a:solidFill>
          <a:latin typeface="+mn-lt"/>
          <a:ea typeface="+mn-ea"/>
          <a:cs typeface="+mn-cs"/>
        </a:defRPr>
      </a:lvl1pPr>
      <a:lvl2pPr marL="741449" indent="-285170" algn="l" rtl="0" eaLnBrk="0" fontAlgn="base" hangingPunct="0">
        <a:spcBef>
          <a:spcPct val="20000"/>
        </a:spcBef>
        <a:spcAft>
          <a:spcPct val="0"/>
        </a:spcAft>
        <a:buChar char="–"/>
        <a:defRPr sz="2800">
          <a:solidFill>
            <a:schemeClr val="tx1"/>
          </a:solidFill>
          <a:latin typeface="+mn-lt"/>
        </a:defRPr>
      </a:lvl2pPr>
      <a:lvl3pPr marL="1140693" indent="-228138" algn="l" rtl="0" eaLnBrk="0" fontAlgn="base" hangingPunct="0">
        <a:spcBef>
          <a:spcPct val="20000"/>
        </a:spcBef>
        <a:spcAft>
          <a:spcPct val="0"/>
        </a:spcAft>
        <a:buChar char="•"/>
        <a:defRPr sz="2400">
          <a:solidFill>
            <a:schemeClr val="tx1"/>
          </a:solidFill>
          <a:latin typeface="+mn-lt"/>
        </a:defRPr>
      </a:lvl3pPr>
      <a:lvl4pPr marL="1596970" indent="-228138" algn="l" rtl="0" eaLnBrk="0" fontAlgn="base" hangingPunct="0">
        <a:spcBef>
          <a:spcPct val="20000"/>
        </a:spcBef>
        <a:spcAft>
          <a:spcPct val="0"/>
        </a:spcAft>
        <a:buChar char="–"/>
        <a:defRPr sz="2000">
          <a:solidFill>
            <a:schemeClr val="tx1"/>
          </a:solidFill>
          <a:latin typeface="+mn-lt"/>
        </a:defRPr>
      </a:lvl4pPr>
      <a:lvl5pPr marL="2053250" indent="-228138" algn="l" rtl="0" eaLnBrk="0" fontAlgn="base" hangingPunct="0">
        <a:spcBef>
          <a:spcPct val="20000"/>
        </a:spcBef>
        <a:spcAft>
          <a:spcPct val="0"/>
        </a:spcAft>
        <a:buChar char="»"/>
        <a:defRPr sz="2000">
          <a:solidFill>
            <a:schemeClr val="tx1"/>
          </a:solidFill>
          <a:latin typeface="+mn-lt"/>
        </a:defRPr>
      </a:lvl5pPr>
      <a:lvl6pPr marL="2509527" indent="-228138" algn="l" rtl="0" fontAlgn="base">
        <a:spcBef>
          <a:spcPct val="20000"/>
        </a:spcBef>
        <a:spcAft>
          <a:spcPct val="0"/>
        </a:spcAft>
        <a:buChar char="»"/>
        <a:defRPr sz="2000">
          <a:solidFill>
            <a:schemeClr val="tx1"/>
          </a:solidFill>
          <a:latin typeface="+mn-lt"/>
        </a:defRPr>
      </a:lvl6pPr>
      <a:lvl7pPr marL="2965806" indent="-228138" algn="l" rtl="0" fontAlgn="base">
        <a:spcBef>
          <a:spcPct val="20000"/>
        </a:spcBef>
        <a:spcAft>
          <a:spcPct val="0"/>
        </a:spcAft>
        <a:buChar char="»"/>
        <a:defRPr sz="2000">
          <a:solidFill>
            <a:schemeClr val="tx1"/>
          </a:solidFill>
          <a:latin typeface="+mn-lt"/>
        </a:defRPr>
      </a:lvl7pPr>
      <a:lvl8pPr marL="3422084" indent="-228138" algn="l" rtl="0" fontAlgn="base">
        <a:spcBef>
          <a:spcPct val="20000"/>
        </a:spcBef>
        <a:spcAft>
          <a:spcPct val="0"/>
        </a:spcAft>
        <a:buChar char="»"/>
        <a:defRPr sz="2000">
          <a:solidFill>
            <a:schemeClr val="tx1"/>
          </a:solidFill>
          <a:latin typeface="+mn-lt"/>
        </a:defRPr>
      </a:lvl8pPr>
      <a:lvl9pPr marL="3878361" indent="-2281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557" rtl="0" eaLnBrk="1" latinLnBrk="0" hangingPunct="1">
        <a:defRPr sz="1800" kern="1200">
          <a:solidFill>
            <a:schemeClr val="tx1"/>
          </a:solidFill>
          <a:latin typeface="+mn-lt"/>
          <a:ea typeface="+mn-ea"/>
          <a:cs typeface="+mn-cs"/>
        </a:defRPr>
      </a:lvl1pPr>
      <a:lvl2pPr marL="456280" algn="l" defTabSz="912557" rtl="0" eaLnBrk="1" latinLnBrk="0" hangingPunct="1">
        <a:defRPr sz="1800" kern="1200">
          <a:solidFill>
            <a:schemeClr val="tx1"/>
          </a:solidFill>
          <a:latin typeface="+mn-lt"/>
          <a:ea typeface="+mn-ea"/>
          <a:cs typeface="+mn-cs"/>
        </a:defRPr>
      </a:lvl2pPr>
      <a:lvl3pPr marL="912557" algn="l" defTabSz="912557" rtl="0" eaLnBrk="1" latinLnBrk="0" hangingPunct="1">
        <a:defRPr sz="1800" kern="1200">
          <a:solidFill>
            <a:schemeClr val="tx1"/>
          </a:solidFill>
          <a:latin typeface="+mn-lt"/>
          <a:ea typeface="+mn-ea"/>
          <a:cs typeface="+mn-cs"/>
        </a:defRPr>
      </a:lvl3pPr>
      <a:lvl4pPr marL="1368836" algn="l" defTabSz="912557" rtl="0" eaLnBrk="1" latinLnBrk="0" hangingPunct="1">
        <a:defRPr sz="1800" kern="1200">
          <a:solidFill>
            <a:schemeClr val="tx1"/>
          </a:solidFill>
          <a:latin typeface="+mn-lt"/>
          <a:ea typeface="+mn-ea"/>
          <a:cs typeface="+mn-cs"/>
        </a:defRPr>
      </a:lvl4pPr>
      <a:lvl5pPr marL="1825113" algn="l" defTabSz="912557" rtl="0" eaLnBrk="1" latinLnBrk="0" hangingPunct="1">
        <a:defRPr sz="1800" kern="1200">
          <a:solidFill>
            <a:schemeClr val="tx1"/>
          </a:solidFill>
          <a:latin typeface="+mn-lt"/>
          <a:ea typeface="+mn-ea"/>
          <a:cs typeface="+mn-cs"/>
        </a:defRPr>
      </a:lvl5pPr>
      <a:lvl6pPr marL="2281388" algn="l" defTabSz="912557" rtl="0" eaLnBrk="1" latinLnBrk="0" hangingPunct="1">
        <a:defRPr sz="1800" kern="1200">
          <a:solidFill>
            <a:schemeClr val="tx1"/>
          </a:solidFill>
          <a:latin typeface="+mn-lt"/>
          <a:ea typeface="+mn-ea"/>
          <a:cs typeface="+mn-cs"/>
        </a:defRPr>
      </a:lvl6pPr>
      <a:lvl7pPr marL="2737665" algn="l" defTabSz="912557" rtl="0" eaLnBrk="1" latinLnBrk="0" hangingPunct="1">
        <a:defRPr sz="1800" kern="1200">
          <a:solidFill>
            <a:schemeClr val="tx1"/>
          </a:solidFill>
          <a:latin typeface="+mn-lt"/>
          <a:ea typeface="+mn-ea"/>
          <a:cs typeface="+mn-cs"/>
        </a:defRPr>
      </a:lvl7pPr>
      <a:lvl8pPr marL="3193943" algn="l" defTabSz="912557" rtl="0" eaLnBrk="1" latinLnBrk="0" hangingPunct="1">
        <a:defRPr sz="1800" kern="1200">
          <a:solidFill>
            <a:schemeClr val="tx1"/>
          </a:solidFill>
          <a:latin typeface="+mn-lt"/>
          <a:ea typeface="+mn-ea"/>
          <a:cs typeface="+mn-cs"/>
        </a:defRPr>
      </a:lvl8pPr>
      <a:lvl9pPr marL="3650222" algn="l" defTabSz="91255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www.arctichub.net/community" TargetMode="External"/><Relationship Id="rId2" Type="http://schemas.openxmlformats.org/officeDocument/2006/relationships/notesSlide" Target="../notesSlides/notesSlide13.xml"/><Relationship Id="rId1" Type="http://schemas.openxmlformats.org/officeDocument/2006/relationships/slideLayout" Target="../slideLayouts/slideLayout164.xml"/><Relationship Id="rId4" Type="http://schemas.openxmlformats.org/officeDocument/2006/relationships/hyperlink" Target="http://astrobiologyfuture.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175.xml"/><Relationship Id="rId6" Type="http://schemas.openxmlformats.org/officeDocument/2006/relationships/image" Target="../media/image41.emf"/><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6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48.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48.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7.xml"/><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9.xml"/><Relationship Id="rId1" Type="http://schemas.openxmlformats.org/officeDocument/2006/relationships/tags" Target="../tags/tag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7.xml"/><Relationship Id="rId1" Type="http://schemas.openxmlformats.org/officeDocument/2006/relationships/tags" Target="../tags/tag2.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0" y="0"/>
            <a:ext cx="9144000" cy="1714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defTabSz="914012"/>
            <a:endParaRPr lang="en-US" dirty="0">
              <a:solidFill>
                <a:prstClr val="white"/>
              </a:solidFill>
            </a:endParaRPr>
          </a:p>
        </p:txBody>
      </p:sp>
      <p:sp>
        <p:nvSpPr>
          <p:cNvPr id="15" name="Rectangle 14"/>
          <p:cNvSpPr/>
          <p:nvPr/>
        </p:nvSpPr>
        <p:spPr>
          <a:xfrm>
            <a:off x="2269441" y="1806595"/>
            <a:ext cx="7719391" cy="3798112"/>
          </a:xfrm>
          <a:prstGeom prst="rect">
            <a:avLst/>
          </a:prstGeom>
        </p:spPr>
        <p:txBody>
          <a:bodyPr wrap="square" lIns="27578" tIns="13790" rIns="27578" bIns="13790">
            <a:spAutoFit/>
          </a:bodyPr>
          <a:lstStyle/>
          <a:p>
            <a:pPr algn="ctr" defTabSz="914012"/>
            <a:r>
              <a:rPr lang="en-US" sz="2700" b="1" dirty="0">
                <a:solidFill>
                  <a:srgbClr val="16407F"/>
                </a:solidFill>
                <a:latin typeface="Arial"/>
                <a:cs typeface="Arial"/>
              </a:rPr>
              <a:t>A Brief History of RCN and RCN-UBE:</a:t>
            </a:r>
          </a:p>
          <a:p>
            <a:pPr algn="ctr" defTabSz="914012"/>
            <a:r>
              <a:rPr lang="en-US" sz="2700" b="1" dirty="0">
                <a:solidFill>
                  <a:srgbClr val="16407F"/>
                </a:solidFill>
                <a:latin typeface="Arial"/>
                <a:cs typeface="Arial"/>
              </a:rPr>
              <a:t>Transitioning from “Me” to “We”</a:t>
            </a:r>
          </a:p>
          <a:p>
            <a:pPr algn="ctr" defTabSz="914012"/>
            <a:r>
              <a:rPr lang="en-US" sz="2700" b="1" dirty="0">
                <a:solidFill>
                  <a:srgbClr val="16407F"/>
                </a:solidFill>
                <a:latin typeface="Arial"/>
                <a:cs typeface="Arial"/>
              </a:rPr>
              <a:t>and Harnessing the Power of the Network</a:t>
            </a:r>
          </a:p>
          <a:p>
            <a:pPr algn="ctr" defTabSz="914012"/>
            <a:endParaRPr lang="en-US" sz="2700" b="1" dirty="0">
              <a:solidFill>
                <a:srgbClr val="16407F"/>
              </a:solidFill>
              <a:latin typeface="Arial"/>
              <a:cs typeface="Arial"/>
            </a:endParaRPr>
          </a:p>
          <a:p>
            <a:pPr algn="ctr" defTabSz="914012"/>
            <a:endParaRPr lang="en-US" sz="2700" b="1" dirty="0">
              <a:solidFill>
                <a:srgbClr val="16407F"/>
              </a:solidFill>
              <a:latin typeface="Arial"/>
              <a:cs typeface="Arial"/>
            </a:endParaRPr>
          </a:p>
          <a:p>
            <a:pPr algn="ctr" defTabSz="914012"/>
            <a:r>
              <a:rPr lang="en-US" sz="2200" dirty="0">
                <a:solidFill>
                  <a:srgbClr val="16407F"/>
                </a:solidFill>
                <a:latin typeface="Arial"/>
                <a:cs typeface="Arial"/>
              </a:rPr>
              <a:t>Christopher R Meyer</a:t>
            </a:r>
          </a:p>
          <a:p>
            <a:pPr algn="ctr" defTabSz="914012"/>
            <a:r>
              <a:rPr lang="en-US" sz="2200" dirty="0">
                <a:solidFill>
                  <a:srgbClr val="16407F"/>
                </a:solidFill>
                <a:latin typeface="Arial"/>
                <a:cs typeface="Arial"/>
              </a:rPr>
              <a:t>Program Director, DBI</a:t>
            </a:r>
          </a:p>
          <a:p>
            <a:pPr algn="ctr" defTabSz="914012"/>
            <a:endParaRPr lang="en-US" sz="2200" dirty="0">
              <a:solidFill>
                <a:srgbClr val="16407F"/>
              </a:solidFill>
              <a:latin typeface="Arial"/>
              <a:cs typeface="Arial"/>
            </a:endParaRPr>
          </a:p>
          <a:p>
            <a:pPr algn="ctr" defTabSz="914012"/>
            <a:r>
              <a:rPr lang="en-US" sz="2200" dirty="0">
                <a:solidFill>
                  <a:srgbClr val="16407F"/>
                </a:solidFill>
                <a:latin typeface="Arial"/>
                <a:cs typeface="Arial"/>
              </a:rPr>
              <a:t>January 14-16, 2016</a:t>
            </a:r>
          </a:p>
          <a:p>
            <a:pPr algn="ctr" defTabSz="914012"/>
            <a:r>
              <a:rPr lang="en-US" sz="2200" dirty="0">
                <a:solidFill>
                  <a:srgbClr val="16407F"/>
                </a:solidFill>
                <a:latin typeface="Arial"/>
                <a:cs typeface="Arial"/>
              </a:rPr>
              <a:t>Embassy Suites Hotel DC Convention Center</a:t>
            </a:r>
          </a:p>
        </p:txBody>
      </p:sp>
      <p:sp>
        <p:nvSpPr>
          <p:cNvPr id="12" name="TextBox 11"/>
          <p:cNvSpPr txBox="1"/>
          <p:nvPr/>
        </p:nvSpPr>
        <p:spPr>
          <a:xfrm>
            <a:off x="6021165" y="6423377"/>
            <a:ext cx="1916782" cy="212515"/>
          </a:xfrm>
          <a:prstGeom prst="rect">
            <a:avLst/>
          </a:prstGeom>
          <a:noFill/>
        </p:spPr>
        <p:txBody>
          <a:bodyPr wrap="none" lIns="27578" tIns="13790" rIns="27578" bIns="13790" rtlCol="0">
            <a:spAutoFit/>
          </a:bodyPr>
          <a:lstStyle/>
          <a:p>
            <a:pPr defTabSz="914012"/>
            <a:r>
              <a:rPr lang="en-US" sz="1200" dirty="0">
                <a:solidFill>
                  <a:srgbClr val="16407F"/>
                </a:solidFill>
                <a:latin typeface="Arial"/>
                <a:cs typeface="Arial"/>
              </a:rPr>
              <a:t>Artwork by Robert </a:t>
            </a:r>
            <a:r>
              <a:rPr lang="en-US" sz="1200" dirty="0" err="1">
                <a:solidFill>
                  <a:srgbClr val="16407F"/>
                </a:solidFill>
                <a:latin typeface="Arial"/>
                <a:cs typeface="Arial"/>
              </a:rPr>
              <a:t>Schimke</a:t>
            </a:r>
            <a:endParaRPr lang="en-US" sz="1200" dirty="0">
              <a:solidFill>
                <a:srgbClr val="16407F"/>
              </a:solidFill>
              <a:latin typeface="Arial"/>
              <a:cs typeface="Arial"/>
            </a:endParaRPr>
          </a:p>
        </p:txBody>
      </p:sp>
      <p:sp>
        <p:nvSpPr>
          <p:cNvPr id="24" name="Right Triangle 23"/>
          <p:cNvSpPr/>
          <p:nvPr/>
        </p:nvSpPr>
        <p:spPr>
          <a:xfrm>
            <a:off x="1490874" y="6106911"/>
            <a:ext cx="2650435" cy="767443"/>
          </a:xfrm>
          <a:prstGeom prst="rtTriangle">
            <a:avLst/>
          </a:prstGeom>
          <a:solidFill>
            <a:srgbClr val="FF6600"/>
          </a:solidFill>
        </p:spPr>
        <p:style>
          <a:lnRef idx="1">
            <a:schemeClr val="accent1"/>
          </a:lnRef>
          <a:fillRef idx="3">
            <a:schemeClr val="accent1"/>
          </a:fillRef>
          <a:effectRef idx="2">
            <a:schemeClr val="accent1"/>
          </a:effectRef>
          <a:fontRef idx="minor">
            <a:schemeClr val="lt1"/>
          </a:fontRef>
        </p:style>
        <p:txBody>
          <a:bodyPr lIns="27578" tIns="13790" rIns="27578" bIns="13790" rtlCol="0" anchor="ctr"/>
          <a:lstStyle/>
          <a:p>
            <a:pPr algn="ctr" defTabSz="914012"/>
            <a:endParaRPr lang="en-US" dirty="0">
              <a:solidFill>
                <a:prstClr val="white"/>
              </a:solidFill>
            </a:endParaRPr>
          </a:p>
        </p:txBody>
      </p:sp>
      <p:grpSp>
        <p:nvGrpSpPr>
          <p:cNvPr id="29" name="Group 28"/>
          <p:cNvGrpSpPr/>
          <p:nvPr/>
        </p:nvGrpSpPr>
        <p:grpSpPr>
          <a:xfrm>
            <a:off x="2269441" y="653144"/>
            <a:ext cx="7653131" cy="783771"/>
            <a:chOff x="178766" y="2722138"/>
            <a:chExt cx="8791281" cy="1413724"/>
          </a:xfrm>
        </p:grpSpPr>
        <p:pic>
          <p:nvPicPr>
            <p:cNvPr id="25" name="Picture 24" descr="deepwater wanderer.JPG"/>
            <p:cNvPicPr>
              <a:picLocks noChangeAspect="1"/>
            </p:cNvPicPr>
            <p:nvPr/>
          </p:nvPicPr>
          <p:blipFill rotWithShape="1">
            <a:blip r:embed="rId3" cstate="print">
              <a:extLst>
                <a:ext uri="{28A0092B-C50C-407E-A947-70E740481C1C}">
                  <a14:useLocalDpi xmlns:a14="http://schemas.microsoft.com/office/drawing/2010/main" val="0"/>
                </a:ext>
              </a:extLst>
            </a:blip>
            <a:srcRect l="11777" t="9914" r="10064" b="11314"/>
            <a:stretch/>
          </p:blipFill>
          <p:spPr>
            <a:xfrm>
              <a:off x="178766" y="2723404"/>
              <a:ext cx="1866923" cy="1411192"/>
            </a:xfrm>
            <a:prstGeom prst="rect">
              <a:avLst/>
            </a:prstGeom>
          </p:spPr>
        </p:pic>
        <p:pic>
          <p:nvPicPr>
            <p:cNvPr id="26" name="Picture 25" descr="new genetics.jpg"/>
            <p:cNvPicPr>
              <a:picLocks noChangeAspect="1"/>
            </p:cNvPicPr>
            <p:nvPr/>
          </p:nvPicPr>
          <p:blipFill rotWithShape="1">
            <a:blip r:embed="rId4" cstate="print">
              <a:extLst>
                <a:ext uri="{28A0092B-C50C-407E-A947-70E740481C1C}">
                  <a14:useLocalDpi xmlns:a14="http://schemas.microsoft.com/office/drawing/2010/main" val="0"/>
                </a:ext>
              </a:extLst>
            </a:blip>
            <a:srcRect l="12301" t="27032" r="9127" b="24505"/>
            <a:stretch/>
          </p:blipFill>
          <p:spPr>
            <a:xfrm>
              <a:off x="5919502" y="2723404"/>
              <a:ext cx="3050545" cy="1411192"/>
            </a:xfrm>
            <a:prstGeom prst="rect">
              <a:avLst/>
            </a:prstGeom>
          </p:spPr>
        </p:pic>
        <p:pic>
          <p:nvPicPr>
            <p:cNvPr id="27" name="Picture 26" descr="green garden.JPG"/>
            <p:cNvPicPr>
              <a:picLocks noChangeAspect="1"/>
            </p:cNvPicPr>
            <p:nvPr/>
          </p:nvPicPr>
          <p:blipFill rotWithShape="1">
            <a:blip r:embed="rId5" cstate="print">
              <a:extLst>
                <a:ext uri="{28A0092B-C50C-407E-A947-70E740481C1C}">
                  <a14:useLocalDpi xmlns:a14="http://schemas.microsoft.com/office/drawing/2010/main" val="0"/>
                </a:ext>
              </a:extLst>
            </a:blip>
            <a:srcRect l="2145" b="3309"/>
            <a:stretch/>
          </p:blipFill>
          <p:spPr>
            <a:xfrm>
              <a:off x="3982830" y="2723404"/>
              <a:ext cx="1904235" cy="1411193"/>
            </a:xfrm>
            <a:prstGeom prst="rect">
              <a:avLst/>
            </a:prstGeom>
          </p:spPr>
        </p:pic>
        <p:pic>
          <p:nvPicPr>
            <p:cNvPr id="28" name="Picture 27" descr="most heavenl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660" y="2722138"/>
              <a:ext cx="1884966" cy="1413724"/>
            </a:xfrm>
            <a:prstGeom prst="rect">
              <a:avLst/>
            </a:prstGeom>
          </p:spPr>
        </p:pic>
      </p:grpSp>
      <p:sp>
        <p:nvSpPr>
          <p:cNvPr id="30" name="TextBox 29"/>
          <p:cNvSpPr txBox="1"/>
          <p:nvPr/>
        </p:nvSpPr>
        <p:spPr>
          <a:xfrm>
            <a:off x="4512849" y="391886"/>
            <a:ext cx="3154300" cy="227904"/>
          </a:xfrm>
          <a:prstGeom prst="rect">
            <a:avLst/>
          </a:prstGeom>
          <a:noFill/>
        </p:spPr>
        <p:txBody>
          <a:bodyPr wrap="none" lIns="27578" tIns="13790" rIns="27578" bIns="13790" rtlCol="0">
            <a:spAutoFit/>
          </a:bodyPr>
          <a:lstStyle/>
          <a:p>
            <a:pPr algn="ctr" defTabSz="914012"/>
            <a:r>
              <a:rPr lang="en-US" sz="1300" b="1" dirty="0">
                <a:solidFill>
                  <a:srgbClr val="16407F"/>
                </a:solidFill>
                <a:latin typeface="Arial"/>
                <a:cs typeface="Arial"/>
              </a:rPr>
              <a:t>RCN-UBE Summit, January 14-16, 2016</a:t>
            </a:r>
          </a:p>
        </p:txBody>
      </p:sp>
      <p:pic>
        <p:nvPicPr>
          <p:cNvPr id="16" name="Picture 6"/>
          <p:cNvPicPr>
            <a:picLocks noChangeAspect="1" noChangeArrowheads="1"/>
          </p:cNvPicPr>
          <p:nvPr/>
        </p:nvPicPr>
        <p:blipFill>
          <a:blip r:embed="rId7" cstate="print"/>
          <a:srcRect/>
          <a:stretch>
            <a:fillRect/>
          </a:stretch>
        </p:blipFill>
        <p:spPr bwMode="auto">
          <a:xfrm>
            <a:off x="1076191" y="3705651"/>
            <a:ext cx="1739900" cy="1750381"/>
          </a:xfrm>
          <a:prstGeom prst="rect">
            <a:avLst/>
          </a:prstGeom>
          <a:noFill/>
          <a:ln w="9525">
            <a:noFill/>
            <a:miter lim="800000"/>
            <a:headEnd/>
            <a:tailEnd/>
          </a:ln>
        </p:spPr>
      </p:pic>
      <p:pic>
        <p:nvPicPr>
          <p:cNvPr id="13" name="Picture 12" descr="V&amp;C Cover"/>
          <p:cNvPicPr>
            <a:picLocks noChangeAspect="1" noChangeArrowheads="1"/>
          </p:cNvPicPr>
          <p:nvPr/>
        </p:nvPicPr>
        <p:blipFill>
          <a:blip r:embed="rId8" cstate="print"/>
          <a:srcRect/>
          <a:stretch>
            <a:fillRect/>
          </a:stretch>
        </p:blipFill>
        <p:spPr bwMode="auto">
          <a:xfrm>
            <a:off x="9329762" y="3225414"/>
            <a:ext cx="2294089" cy="3133390"/>
          </a:xfrm>
          <a:prstGeom prst="rect">
            <a:avLst/>
          </a:prstGeom>
          <a:noFill/>
          <a:ln w="9525">
            <a:solidFill>
              <a:srgbClr val="0070C0"/>
            </a:solidFill>
            <a:miter lim="800000"/>
            <a:headEnd/>
            <a:tailEnd/>
          </a:ln>
        </p:spPr>
      </p:pic>
    </p:spTree>
    <p:extLst>
      <p:ext uri="{BB962C8B-B14F-4D97-AF65-F5344CB8AC3E}">
        <p14:creationId xmlns:p14="http://schemas.microsoft.com/office/powerpoint/2010/main" val="250847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4797338" y="-182139"/>
            <a:ext cx="6493463" cy="6952675"/>
          </a:xfrm>
          <a:prstGeom prst="rect">
            <a:avLst/>
          </a:prstGeom>
        </p:spPr>
      </p:pic>
      <p:sp>
        <p:nvSpPr>
          <p:cNvPr id="42" name="TextBox 41"/>
          <p:cNvSpPr txBox="1"/>
          <p:nvPr/>
        </p:nvSpPr>
        <p:spPr>
          <a:xfrm>
            <a:off x="795131" y="143124"/>
            <a:ext cx="3196424" cy="3970318"/>
          </a:xfrm>
          <a:prstGeom prst="rect">
            <a:avLst/>
          </a:prstGeom>
          <a:noFill/>
        </p:spPr>
        <p:txBody>
          <a:bodyPr wrap="square" rtlCol="0">
            <a:spAutoFit/>
          </a:bodyPr>
          <a:lstStyle/>
          <a:p>
            <a:r>
              <a:rPr lang="en-US" b="1" dirty="0" smtClean="0"/>
              <a:t>Brief History of RCNs</a:t>
            </a:r>
          </a:p>
          <a:p>
            <a:endParaRPr lang="en-US" dirty="0"/>
          </a:p>
          <a:p>
            <a:r>
              <a:rPr lang="en-US" dirty="0" smtClean="0"/>
              <a:t>-From RCN 2</a:t>
            </a:r>
            <a:r>
              <a:rPr lang="en-US" baseline="30000" dirty="0" smtClean="0"/>
              <a:t>nd</a:t>
            </a:r>
            <a:r>
              <a:rPr lang="en-US" dirty="0" smtClean="0"/>
              <a:t> Awardees Meeting Report</a:t>
            </a:r>
          </a:p>
          <a:p>
            <a:r>
              <a:rPr lang="en-US" dirty="0" smtClean="0"/>
              <a:t>Arlington, VA</a:t>
            </a:r>
          </a:p>
          <a:p>
            <a:r>
              <a:rPr lang="en-US" dirty="0" smtClean="0"/>
              <a:t>September 12-13, 2005</a:t>
            </a:r>
          </a:p>
          <a:p>
            <a:endParaRPr lang="en-US" dirty="0"/>
          </a:p>
          <a:p>
            <a:r>
              <a:rPr lang="en-US" dirty="0" smtClean="0"/>
              <a:t>-Attended by 42 scientists</a:t>
            </a:r>
          </a:p>
          <a:p>
            <a:r>
              <a:rPr lang="en-US" dirty="0" smtClean="0"/>
              <a:t>-Representing 37 of 38 active RCN projects</a:t>
            </a:r>
          </a:p>
          <a:p>
            <a:endParaRPr lang="en-US" dirty="0"/>
          </a:p>
          <a:p>
            <a:r>
              <a:rPr lang="en-US" i="1" dirty="0" smtClean="0">
                <a:solidFill>
                  <a:srgbClr val="FF0000"/>
                </a:solidFill>
              </a:rPr>
              <a:t>This is not much different in size and scope from this FIRST RCN-UBE Summit!</a:t>
            </a:r>
            <a:endParaRPr lang="en-US" i="1" dirty="0">
              <a:solidFill>
                <a:srgbClr val="FF0000"/>
              </a:solidFill>
            </a:endParaRPr>
          </a:p>
        </p:txBody>
      </p:sp>
      <p:pic>
        <p:nvPicPr>
          <p:cNvPr id="43" name="Picture 2" descr="biocomp-reduction-integration-1024x827-nmcall"/>
          <p:cNvPicPr>
            <a:picLocks noChangeAspect="1" noChangeArrowheads="1"/>
          </p:cNvPicPr>
          <p:nvPr/>
        </p:nvPicPr>
        <p:blipFill>
          <a:blip r:embed="rId4" cstate="print"/>
          <a:srcRect/>
          <a:stretch>
            <a:fillRect/>
          </a:stretch>
        </p:blipFill>
        <p:spPr bwMode="auto">
          <a:xfrm>
            <a:off x="693613" y="4317581"/>
            <a:ext cx="3568286" cy="2491042"/>
          </a:xfrm>
          <a:prstGeom prst="rect">
            <a:avLst/>
          </a:prstGeom>
          <a:noFill/>
          <a:ln w="9525">
            <a:noFill/>
            <a:miter lim="800000"/>
            <a:headEnd/>
            <a:tailEnd/>
          </a:ln>
        </p:spPr>
      </p:pic>
    </p:spTree>
    <p:extLst>
      <p:ext uri="{BB962C8B-B14F-4D97-AF65-F5344CB8AC3E}">
        <p14:creationId xmlns:p14="http://schemas.microsoft.com/office/powerpoint/2010/main" val="324661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dissolv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7486" y="424791"/>
            <a:ext cx="7776864" cy="5918127"/>
          </a:xfrm>
          <a:prstGeom prst="rect">
            <a:avLst/>
          </a:prstGeom>
        </p:spPr>
      </p:pic>
      <p:pic>
        <p:nvPicPr>
          <p:cNvPr id="5" name="Picture 4"/>
          <p:cNvPicPr>
            <a:picLocks noChangeAspect="1"/>
          </p:cNvPicPr>
          <p:nvPr/>
        </p:nvPicPr>
        <p:blipFill>
          <a:blip r:embed="rId4"/>
          <a:stretch>
            <a:fillRect/>
          </a:stretch>
        </p:blipFill>
        <p:spPr>
          <a:xfrm>
            <a:off x="1687486" y="1501656"/>
            <a:ext cx="8174823" cy="3764396"/>
          </a:xfrm>
          <a:prstGeom prst="rect">
            <a:avLst/>
          </a:prstGeom>
        </p:spPr>
      </p:pic>
      <p:pic>
        <p:nvPicPr>
          <p:cNvPr id="6" name="Picture 5"/>
          <p:cNvPicPr>
            <a:picLocks noChangeAspect="1"/>
          </p:cNvPicPr>
          <p:nvPr/>
        </p:nvPicPr>
        <p:blipFill>
          <a:blip r:embed="rId5"/>
          <a:stretch>
            <a:fillRect/>
          </a:stretch>
        </p:blipFill>
        <p:spPr>
          <a:xfrm>
            <a:off x="1361011" y="1501656"/>
            <a:ext cx="8827772" cy="3432483"/>
          </a:xfrm>
          <a:prstGeom prst="rect">
            <a:avLst/>
          </a:prstGeom>
        </p:spPr>
      </p:pic>
    </p:spTree>
    <p:extLst>
      <p:ext uri="{BB962C8B-B14F-4D97-AF65-F5344CB8AC3E}">
        <p14:creationId xmlns:p14="http://schemas.microsoft.com/office/powerpoint/2010/main" val="102647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667001" y="1196400"/>
            <a:ext cx="7254875" cy="5509200"/>
          </a:xfrm>
          <a:prstGeom prst="rect">
            <a:avLst/>
          </a:prstGeom>
          <a:noFill/>
          <a:ln w="9525">
            <a:noFill/>
            <a:miter lim="800000"/>
            <a:headEnd/>
            <a:tailEnd/>
          </a:ln>
        </p:spPr>
        <p:txBody>
          <a:bodyPr>
            <a:spAutoFit/>
          </a:bodyPr>
          <a:lstStyle/>
          <a:p>
            <a:pPr fontAlgn="base">
              <a:spcBef>
                <a:spcPct val="0"/>
              </a:spcBef>
              <a:spcAft>
                <a:spcPct val="0"/>
              </a:spcAft>
            </a:pPr>
            <a:r>
              <a:rPr lang="en-US" sz="2000" b="1" dirty="0">
                <a:solidFill>
                  <a:srgbClr val="000000"/>
                </a:solidFill>
              </a:rPr>
              <a:t>Face to face</a:t>
            </a:r>
          </a:p>
          <a:p>
            <a:pPr fontAlgn="base">
              <a:spcBef>
                <a:spcPct val="0"/>
              </a:spcBef>
              <a:spcAft>
                <a:spcPct val="0"/>
              </a:spcAft>
            </a:pPr>
            <a:r>
              <a:rPr lang="en-US" sz="2000" dirty="0">
                <a:solidFill>
                  <a:srgbClr val="000000"/>
                </a:solidFill>
              </a:rPr>
              <a:t>	Fostering personal contacts</a:t>
            </a:r>
          </a:p>
          <a:p>
            <a:pPr fontAlgn="base">
              <a:spcBef>
                <a:spcPct val="0"/>
              </a:spcBef>
              <a:spcAft>
                <a:spcPct val="0"/>
              </a:spcAft>
            </a:pPr>
            <a:endParaRPr lang="en-US" b="1" dirty="0">
              <a:solidFill>
                <a:srgbClr val="000000"/>
              </a:solidFill>
            </a:endParaRPr>
          </a:p>
          <a:p>
            <a:pPr fontAlgn="base">
              <a:spcBef>
                <a:spcPct val="0"/>
              </a:spcBef>
              <a:spcAft>
                <a:spcPct val="0"/>
              </a:spcAft>
            </a:pPr>
            <a:r>
              <a:rPr lang="en-US" sz="2000" b="1" dirty="0">
                <a:solidFill>
                  <a:srgbClr val="000000"/>
                </a:solidFill>
              </a:rPr>
              <a:t>Finding common ground and language </a:t>
            </a:r>
          </a:p>
          <a:p>
            <a:pPr fontAlgn="base">
              <a:spcBef>
                <a:spcPct val="0"/>
              </a:spcBef>
              <a:spcAft>
                <a:spcPct val="0"/>
              </a:spcAft>
            </a:pPr>
            <a:r>
              <a:rPr lang="en-US" sz="2000" dirty="0">
                <a:solidFill>
                  <a:srgbClr val="000000"/>
                </a:solidFill>
              </a:rPr>
              <a:t>	Defining shared interests</a:t>
            </a:r>
          </a:p>
          <a:p>
            <a:pPr fontAlgn="base">
              <a:spcBef>
                <a:spcPct val="0"/>
              </a:spcBef>
              <a:spcAft>
                <a:spcPct val="0"/>
              </a:spcAft>
            </a:pPr>
            <a:r>
              <a:rPr lang="en-US" sz="2000" dirty="0">
                <a:solidFill>
                  <a:srgbClr val="000000"/>
                </a:solidFill>
              </a:rPr>
              <a:t>	Focused questions</a:t>
            </a:r>
          </a:p>
          <a:p>
            <a:pPr fontAlgn="base">
              <a:spcBef>
                <a:spcPct val="0"/>
              </a:spcBef>
              <a:spcAft>
                <a:spcPct val="0"/>
              </a:spcAft>
            </a:pPr>
            <a:r>
              <a:rPr lang="en-US" sz="2000" dirty="0">
                <a:solidFill>
                  <a:srgbClr val="000000"/>
                </a:solidFill>
              </a:rPr>
              <a:t>	Establishing boundaries (geographic, conceptual)</a:t>
            </a:r>
          </a:p>
          <a:p>
            <a:pPr fontAlgn="base">
              <a:spcBef>
                <a:spcPct val="0"/>
              </a:spcBef>
              <a:spcAft>
                <a:spcPct val="0"/>
              </a:spcAft>
            </a:pPr>
            <a:endParaRPr lang="en-US" b="1" dirty="0">
              <a:solidFill>
                <a:srgbClr val="000000"/>
              </a:solidFill>
            </a:endParaRPr>
          </a:p>
          <a:p>
            <a:pPr fontAlgn="base">
              <a:spcBef>
                <a:spcPct val="0"/>
              </a:spcBef>
              <a:spcAft>
                <a:spcPct val="0"/>
              </a:spcAft>
            </a:pPr>
            <a:r>
              <a:rPr lang="en-US" sz="2000" b="1" dirty="0">
                <a:solidFill>
                  <a:srgbClr val="000000"/>
                </a:solidFill>
              </a:rPr>
              <a:t>Building bridges</a:t>
            </a:r>
          </a:p>
          <a:p>
            <a:pPr fontAlgn="base">
              <a:spcBef>
                <a:spcPct val="0"/>
              </a:spcBef>
              <a:spcAft>
                <a:spcPct val="0"/>
              </a:spcAft>
            </a:pPr>
            <a:r>
              <a:rPr lang="en-US" sz="2000" dirty="0">
                <a:solidFill>
                  <a:srgbClr val="000000"/>
                </a:solidFill>
              </a:rPr>
              <a:t>	Travel grants for extended inter-lab exchanges</a:t>
            </a:r>
          </a:p>
          <a:p>
            <a:pPr fontAlgn="base">
              <a:spcBef>
                <a:spcPct val="0"/>
              </a:spcBef>
              <a:spcAft>
                <a:spcPct val="0"/>
              </a:spcAft>
            </a:pPr>
            <a:r>
              <a:rPr lang="en-US" sz="2000" dirty="0">
                <a:solidFill>
                  <a:srgbClr val="000000"/>
                </a:solidFill>
              </a:rPr>
              <a:t>	Integrating activities at meetings</a:t>
            </a:r>
          </a:p>
          <a:p>
            <a:pPr fontAlgn="base">
              <a:spcBef>
                <a:spcPct val="0"/>
              </a:spcBef>
              <a:spcAft>
                <a:spcPct val="0"/>
              </a:spcAft>
            </a:pPr>
            <a:endParaRPr lang="en-US" b="1" dirty="0">
              <a:solidFill>
                <a:srgbClr val="000000"/>
              </a:solidFill>
            </a:endParaRPr>
          </a:p>
          <a:p>
            <a:pPr fontAlgn="base">
              <a:spcBef>
                <a:spcPct val="0"/>
              </a:spcBef>
              <a:spcAft>
                <a:spcPct val="0"/>
              </a:spcAft>
            </a:pPr>
            <a:r>
              <a:rPr lang="en-US" sz="2000" b="1" dirty="0">
                <a:solidFill>
                  <a:srgbClr val="000000"/>
                </a:solidFill>
              </a:rPr>
              <a:t>Creating focused task groups</a:t>
            </a:r>
          </a:p>
          <a:p>
            <a:pPr fontAlgn="base">
              <a:spcBef>
                <a:spcPct val="0"/>
              </a:spcBef>
              <a:spcAft>
                <a:spcPct val="0"/>
              </a:spcAft>
            </a:pPr>
            <a:r>
              <a:rPr lang="en-US" sz="2000" dirty="0">
                <a:solidFill>
                  <a:srgbClr val="000000"/>
                </a:solidFill>
              </a:rPr>
              <a:t>	Build a network of collaborations</a:t>
            </a:r>
          </a:p>
          <a:p>
            <a:pPr fontAlgn="base">
              <a:spcBef>
                <a:spcPct val="0"/>
              </a:spcBef>
              <a:spcAft>
                <a:spcPct val="0"/>
              </a:spcAft>
            </a:pPr>
            <a:endParaRPr lang="en-US" b="1" dirty="0">
              <a:solidFill>
                <a:srgbClr val="000000"/>
              </a:solidFill>
            </a:endParaRPr>
          </a:p>
          <a:p>
            <a:pPr fontAlgn="base">
              <a:spcBef>
                <a:spcPct val="0"/>
              </a:spcBef>
              <a:spcAft>
                <a:spcPct val="0"/>
              </a:spcAft>
            </a:pPr>
            <a:r>
              <a:rPr lang="en-US" sz="2000" b="1" dirty="0" smtClean="0">
                <a:solidFill>
                  <a:srgbClr val="000000"/>
                </a:solidFill>
              </a:rPr>
              <a:t>Establishing trust</a:t>
            </a:r>
            <a:endParaRPr lang="en-US" sz="2000" b="1" dirty="0">
              <a:solidFill>
                <a:srgbClr val="000000"/>
              </a:solidFill>
            </a:endParaRPr>
          </a:p>
          <a:p>
            <a:pPr fontAlgn="base">
              <a:spcBef>
                <a:spcPct val="0"/>
              </a:spcBef>
              <a:spcAft>
                <a:spcPct val="0"/>
              </a:spcAft>
            </a:pPr>
            <a:r>
              <a:rPr lang="en-US" sz="2000" dirty="0">
                <a:solidFill>
                  <a:srgbClr val="000000"/>
                </a:solidFill>
              </a:rPr>
              <a:t>	</a:t>
            </a:r>
            <a:r>
              <a:rPr lang="en-US" sz="2000" dirty="0" smtClean="0">
                <a:solidFill>
                  <a:srgbClr val="000000"/>
                </a:solidFill>
              </a:rPr>
              <a:t>Encourage synthesis activities that accomplish more than any one person could have achieved.</a:t>
            </a:r>
            <a:endParaRPr lang="en-US" sz="2000" dirty="0">
              <a:solidFill>
                <a:srgbClr val="000000"/>
              </a:solidFill>
            </a:endParaRPr>
          </a:p>
        </p:txBody>
      </p:sp>
      <p:sp>
        <p:nvSpPr>
          <p:cNvPr id="8195" name="Text Box 5"/>
          <p:cNvSpPr txBox="1">
            <a:spLocks noChangeArrowheads="1"/>
          </p:cNvSpPr>
          <p:nvPr/>
        </p:nvSpPr>
        <p:spPr bwMode="auto">
          <a:xfrm>
            <a:off x="2590800" y="304800"/>
            <a:ext cx="7848600" cy="1373188"/>
          </a:xfrm>
          <a:prstGeom prst="rect">
            <a:avLst/>
          </a:prstGeom>
          <a:noFill/>
          <a:ln w="9525">
            <a:noFill/>
            <a:miter lim="800000"/>
            <a:headEnd/>
            <a:tailEnd/>
          </a:ln>
        </p:spPr>
        <p:txBody>
          <a:bodyPr>
            <a:spAutoFit/>
          </a:bodyPr>
          <a:lstStyle/>
          <a:p>
            <a:pPr algn="ctr" fontAlgn="base">
              <a:spcBef>
                <a:spcPct val="0"/>
              </a:spcBef>
              <a:spcAft>
                <a:spcPct val="0"/>
              </a:spcAft>
            </a:pPr>
            <a:r>
              <a:rPr lang="en-US" sz="2800" dirty="0">
                <a:solidFill>
                  <a:srgbClr val="2D2D8A">
                    <a:lumMod val="50000"/>
                  </a:srgbClr>
                </a:solidFill>
              </a:rPr>
              <a:t>Five elements to bridge disciplines and foster collaboration</a:t>
            </a:r>
          </a:p>
          <a:p>
            <a:pPr fontAlgn="base">
              <a:spcBef>
                <a:spcPct val="0"/>
              </a:spcBef>
              <a:spcAft>
                <a:spcPct val="0"/>
              </a:spcAft>
            </a:pPr>
            <a:endParaRPr lang="en-US" sz="2800" dirty="0">
              <a:solidFill>
                <a:srgbClr val="000066"/>
              </a:solidFill>
            </a:endParaRPr>
          </a:p>
        </p:txBody>
      </p:sp>
    </p:spTree>
    <p:extLst>
      <p:ext uri="{BB962C8B-B14F-4D97-AF65-F5344CB8AC3E}">
        <p14:creationId xmlns:p14="http://schemas.microsoft.com/office/powerpoint/2010/main" val="36033461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117" y="179249"/>
            <a:ext cx="10855105" cy="6771084"/>
          </a:xfrm>
          <a:prstGeom prst="rect">
            <a:avLst/>
          </a:prstGeom>
          <a:noFill/>
        </p:spPr>
        <p:txBody>
          <a:bodyPr wrap="square" rtlCol="0">
            <a:spAutoFit/>
          </a:bodyPr>
          <a:lstStyle/>
          <a:p>
            <a:pPr fontAlgn="base">
              <a:spcBef>
                <a:spcPct val="0"/>
              </a:spcBef>
              <a:spcAft>
                <a:spcPct val="0"/>
              </a:spcAft>
            </a:pPr>
            <a:r>
              <a:rPr lang="en-US" sz="2400" b="1" dirty="0">
                <a:solidFill>
                  <a:prstClr val="black"/>
                </a:solidFill>
                <a:latin typeface="Arial" charset="0"/>
              </a:rPr>
              <a:t>Lessons From the Ecology PUI Community*:</a:t>
            </a:r>
          </a:p>
          <a:p>
            <a:pPr fontAlgn="base">
              <a:spcBef>
                <a:spcPct val="0"/>
              </a:spcBef>
              <a:spcAft>
                <a:spcPct val="0"/>
              </a:spcAft>
            </a:pPr>
            <a:r>
              <a:rPr lang="en-US" sz="2400" b="1" dirty="0">
                <a:solidFill>
                  <a:prstClr val="black"/>
                </a:solidFill>
                <a:latin typeface="Arial" charset="0"/>
              </a:rPr>
              <a:t>Some Characteristics of Sustained Networks (no single framework!):</a:t>
            </a:r>
          </a:p>
          <a:p>
            <a:pPr fontAlgn="base">
              <a:spcBef>
                <a:spcPct val="0"/>
              </a:spcBef>
              <a:spcAft>
                <a:spcPct val="0"/>
              </a:spcAft>
            </a:pPr>
            <a:endParaRPr lang="en-US" dirty="0">
              <a:solidFill>
                <a:prstClr val="black"/>
              </a:solidFill>
              <a:latin typeface="Arial" charset="0"/>
            </a:endParaRP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charset="0"/>
              </a:rPr>
              <a:t>Frequent communication</a:t>
            </a:r>
          </a:p>
          <a:p>
            <a:pPr marL="285750" indent="-285750" fontAlgn="base">
              <a:spcBef>
                <a:spcPct val="0"/>
              </a:spcBef>
              <a:spcAft>
                <a:spcPct val="0"/>
              </a:spcAft>
              <a:buFont typeface="Arial" panose="020B0604020202020204" pitchFamily="34" charset="0"/>
              <a:buChar char="•"/>
            </a:pPr>
            <a:endParaRPr lang="en-US" sz="2000" dirty="0">
              <a:solidFill>
                <a:prstClr val="black"/>
              </a:solidFill>
              <a:latin typeface="Arial" charset="0"/>
            </a:endParaRP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charset="0"/>
              </a:rPr>
              <a:t>Shared research focus and enthusiasm</a:t>
            </a:r>
          </a:p>
          <a:p>
            <a:pPr marL="285750" indent="-285750" fontAlgn="base">
              <a:spcBef>
                <a:spcPct val="0"/>
              </a:spcBef>
              <a:spcAft>
                <a:spcPct val="0"/>
              </a:spcAft>
              <a:buFont typeface="Arial" panose="020B0604020202020204" pitchFamily="34" charset="0"/>
              <a:buChar char="•"/>
            </a:pPr>
            <a:endParaRPr lang="en-US" sz="2000" dirty="0">
              <a:solidFill>
                <a:prstClr val="black"/>
              </a:solidFill>
              <a:latin typeface="Arial" charset="0"/>
            </a:endParaRP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charset="0"/>
              </a:rPr>
              <a:t>Transparent structure for rewards and data access</a:t>
            </a:r>
          </a:p>
          <a:p>
            <a:pPr marL="285750" indent="-285750" fontAlgn="base">
              <a:spcBef>
                <a:spcPct val="0"/>
              </a:spcBef>
              <a:spcAft>
                <a:spcPct val="0"/>
              </a:spcAft>
              <a:buFont typeface="Arial" panose="020B0604020202020204" pitchFamily="34" charset="0"/>
              <a:buChar char="•"/>
            </a:pPr>
            <a:endParaRPr lang="en-US" sz="2000" dirty="0">
              <a:solidFill>
                <a:prstClr val="black"/>
              </a:solidFill>
              <a:latin typeface="Arial" charset="0"/>
            </a:endParaRP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charset="0"/>
              </a:rPr>
              <a:t>Strong leadership and organization</a:t>
            </a:r>
          </a:p>
          <a:p>
            <a:pPr marL="285750" indent="-285750" fontAlgn="base">
              <a:spcBef>
                <a:spcPct val="0"/>
              </a:spcBef>
              <a:spcAft>
                <a:spcPct val="0"/>
              </a:spcAft>
              <a:buFont typeface="Arial" panose="020B0604020202020204" pitchFamily="34" charset="0"/>
              <a:buChar char="•"/>
            </a:pPr>
            <a:endParaRPr lang="en-US" sz="2000" dirty="0">
              <a:solidFill>
                <a:prstClr val="black"/>
              </a:solidFill>
              <a:latin typeface="Arial" charset="0"/>
            </a:endParaRPr>
          </a:p>
          <a:p>
            <a:pPr marL="285750" indent="-285750" fontAlgn="base">
              <a:spcBef>
                <a:spcPct val="0"/>
              </a:spcBef>
              <a:spcAft>
                <a:spcPct val="0"/>
              </a:spcAft>
              <a:buFont typeface="Arial" panose="020B0604020202020204" pitchFamily="34" charset="0"/>
              <a:buChar char="•"/>
            </a:pPr>
            <a:r>
              <a:rPr lang="en-US" sz="2000" b="1" dirty="0">
                <a:solidFill>
                  <a:prstClr val="black"/>
                </a:solidFill>
                <a:latin typeface="Arial" charset="0"/>
              </a:rPr>
              <a:t>FUNDING </a:t>
            </a:r>
          </a:p>
          <a:p>
            <a:pPr marL="285750" indent="-285750" fontAlgn="base">
              <a:spcBef>
                <a:spcPct val="0"/>
              </a:spcBef>
              <a:spcAft>
                <a:spcPct val="0"/>
              </a:spcAft>
              <a:buFont typeface="Arial" panose="020B0604020202020204" pitchFamily="34" charset="0"/>
              <a:buChar char="•"/>
            </a:pPr>
            <a:endParaRPr lang="en-US" sz="2000" dirty="0">
              <a:solidFill>
                <a:prstClr val="black"/>
              </a:solidFill>
              <a:latin typeface="Arial" charset="0"/>
            </a:endParaRPr>
          </a:p>
          <a:p>
            <a:pPr fontAlgn="base">
              <a:spcBef>
                <a:spcPct val="0"/>
              </a:spcBef>
              <a:spcAft>
                <a:spcPct val="0"/>
              </a:spcAft>
            </a:pPr>
            <a:r>
              <a:rPr lang="en-US" sz="2000" dirty="0">
                <a:solidFill>
                  <a:prstClr val="black"/>
                </a:solidFill>
                <a:latin typeface="Arial" charset="0"/>
              </a:rPr>
              <a:t> </a:t>
            </a:r>
            <a:r>
              <a:rPr lang="en-US" sz="2000" b="1" dirty="0">
                <a:solidFill>
                  <a:prstClr val="black"/>
                </a:solidFill>
                <a:latin typeface="Arial" charset="0"/>
              </a:rPr>
              <a:t>Related to this:</a:t>
            </a:r>
          </a:p>
          <a:p>
            <a:pPr fontAlgn="base">
              <a:spcBef>
                <a:spcPct val="0"/>
              </a:spcBef>
              <a:spcAft>
                <a:spcPct val="0"/>
              </a:spcAft>
            </a:pPr>
            <a:endParaRPr lang="en-US" sz="2000" dirty="0">
              <a:solidFill>
                <a:prstClr val="black"/>
              </a:solidFill>
              <a:latin typeface="Arial" charset="0"/>
            </a:endParaRPr>
          </a:p>
          <a:p>
            <a:pPr fontAlgn="base">
              <a:spcBef>
                <a:spcPct val="0"/>
              </a:spcBef>
              <a:spcAft>
                <a:spcPct val="0"/>
              </a:spcAft>
            </a:pPr>
            <a:r>
              <a:rPr lang="en-US" sz="2000" dirty="0">
                <a:solidFill>
                  <a:prstClr val="black"/>
                </a:solidFill>
                <a:latin typeface="Arial" charset="0"/>
              </a:rPr>
              <a:t>Web networks that could serve as useful models, including for the artic hub for NSF to identify gaps in knowledge (</a:t>
            </a:r>
            <a:r>
              <a:rPr lang="en-US" sz="2000" u="sng" dirty="0">
                <a:solidFill>
                  <a:prstClr val="black"/>
                </a:solidFill>
                <a:latin typeface="Arial" charset="0"/>
                <a:hlinkClick r:id="rId3"/>
              </a:rPr>
              <a:t>https://www.arctichub.net/community</a:t>
            </a:r>
            <a:r>
              <a:rPr lang="en-US" sz="2000" dirty="0">
                <a:solidFill>
                  <a:prstClr val="black"/>
                </a:solidFill>
                <a:latin typeface="Arial" charset="0"/>
              </a:rPr>
              <a:t> ) and </a:t>
            </a:r>
            <a:r>
              <a:rPr lang="en-US" sz="2000" u="sng" dirty="0">
                <a:solidFill>
                  <a:prstClr val="black"/>
                </a:solidFill>
                <a:latin typeface="Arial" charset="0"/>
                <a:hlinkClick r:id="rId4"/>
              </a:rPr>
              <a:t>http://astrobiologyfuture.org/</a:t>
            </a:r>
            <a:r>
              <a:rPr lang="en-US" sz="2000" dirty="0">
                <a:solidFill>
                  <a:prstClr val="black"/>
                </a:solidFill>
                <a:latin typeface="Arial" charset="0"/>
              </a:rPr>
              <a:t> with NASA to develop the next generation of the astrobiology roadmap. </a:t>
            </a:r>
          </a:p>
          <a:p>
            <a:pPr fontAlgn="base">
              <a:spcBef>
                <a:spcPct val="0"/>
              </a:spcBef>
              <a:spcAft>
                <a:spcPct val="0"/>
              </a:spcAft>
            </a:pPr>
            <a:endParaRPr lang="en-US" dirty="0">
              <a:solidFill>
                <a:prstClr val="black"/>
              </a:solidFill>
              <a:latin typeface="Arial" charset="0"/>
            </a:endParaRPr>
          </a:p>
          <a:p>
            <a:pPr fontAlgn="base">
              <a:spcBef>
                <a:spcPct val="0"/>
              </a:spcBef>
              <a:spcAft>
                <a:spcPct val="0"/>
              </a:spcAft>
            </a:pPr>
            <a:r>
              <a:rPr lang="en-US" dirty="0">
                <a:solidFill>
                  <a:prstClr val="black"/>
                </a:solidFill>
                <a:latin typeface="Arial" charset="0"/>
              </a:rPr>
              <a:t>*</a:t>
            </a:r>
            <a:r>
              <a:rPr lang="en-US" sz="1400" dirty="0">
                <a:solidFill>
                  <a:prstClr val="black"/>
                </a:solidFill>
                <a:latin typeface="Arial" charset="0"/>
              </a:rPr>
              <a:t>Bowne, D.R. et al (2011) Transforming Ecological Science at Primarily Undergraduate Institutions through Collaborative Networks. </a:t>
            </a:r>
            <a:r>
              <a:rPr lang="en-US" sz="1400" i="1" dirty="0" err="1">
                <a:solidFill>
                  <a:prstClr val="black"/>
                </a:solidFill>
                <a:latin typeface="Arial" charset="0"/>
              </a:rPr>
              <a:t>BioScience</a:t>
            </a:r>
            <a:r>
              <a:rPr lang="en-US" sz="1400" dirty="0">
                <a:solidFill>
                  <a:prstClr val="black"/>
                </a:solidFill>
                <a:latin typeface="Arial" charset="0"/>
              </a:rPr>
              <a:t> 61: 386-392.</a:t>
            </a:r>
          </a:p>
          <a:p>
            <a:pPr fontAlgn="base">
              <a:spcBef>
                <a:spcPct val="0"/>
              </a:spcBef>
              <a:spcAft>
                <a:spcPct val="0"/>
              </a:spcAft>
            </a:pPr>
            <a:endParaRPr lang="en-US" dirty="0">
              <a:solidFill>
                <a:prstClr val="black"/>
              </a:solidFill>
              <a:latin typeface="Arial" charset="0"/>
            </a:endParaRPr>
          </a:p>
        </p:txBody>
      </p:sp>
    </p:spTree>
    <p:extLst>
      <p:ext uri="{BB962C8B-B14F-4D97-AF65-F5344CB8AC3E}">
        <p14:creationId xmlns:p14="http://schemas.microsoft.com/office/powerpoint/2010/main" val="3578755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4981" y="104820"/>
            <a:ext cx="8679329" cy="400110"/>
          </a:xfrm>
          <a:prstGeom prst="rect">
            <a:avLst/>
          </a:prstGeom>
          <a:noFill/>
        </p:spPr>
        <p:txBody>
          <a:bodyPr wrap="none" rtlCol="0">
            <a:spAutoFit/>
          </a:bodyPr>
          <a:lstStyle/>
          <a:p>
            <a:pPr algn="ctr" defTabSz="457200"/>
            <a:r>
              <a:rPr lang="en-US" sz="2000" b="1" dirty="0">
                <a:solidFill>
                  <a:prstClr val="black"/>
                </a:solidFill>
              </a:rPr>
              <a:t>DBI-Human Resources: At the Leading Edge of Training the Biological Workforce</a:t>
            </a:r>
          </a:p>
        </p:txBody>
      </p:sp>
      <p:sp>
        <p:nvSpPr>
          <p:cNvPr id="7" name="TextBox 6"/>
          <p:cNvSpPr txBox="1"/>
          <p:nvPr/>
        </p:nvSpPr>
        <p:spPr>
          <a:xfrm>
            <a:off x="1616301" y="643640"/>
            <a:ext cx="2717260" cy="646331"/>
          </a:xfrm>
          <a:prstGeom prst="rect">
            <a:avLst/>
          </a:prstGeom>
          <a:noFill/>
        </p:spPr>
        <p:txBody>
          <a:bodyPr wrap="square" rtlCol="0">
            <a:spAutoFit/>
          </a:bodyPr>
          <a:lstStyle/>
          <a:p>
            <a:pPr defTabSz="457200"/>
            <a:r>
              <a:rPr lang="en-US" b="1" dirty="0">
                <a:solidFill>
                  <a:prstClr val="black"/>
                </a:solidFill>
              </a:rPr>
              <a:t>Postdoctoral Fellowship Program: Collections</a:t>
            </a:r>
          </a:p>
        </p:txBody>
      </p:sp>
      <p:pic>
        <p:nvPicPr>
          <p:cNvPr id="3" name="Picture 2" descr="PRFB Gills Showing 2D Modeling Are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58014">
            <a:off x="1694319" y="4103396"/>
            <a:ext cx="1391985" cy="1084626"/>
          </a:xfrm>
          <a:prstGeom prst="rect">
            <a:avLst/>
          </a:prstGeom>
        </p:spPr>
      </p:pic>
      <p:pic>
        <p:nvPicPr>
          <p:cNvPr id="9" name="Picture 8" descr="PRFB Preliminary 2D Modeling in COMSO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6302" y="2812562"/>
            <a:ext cx="3272171" cy="1538973"/>
          </a:xfrm>
          <a:prstGeom prst="rect">
            <a:avLst/>
          </a:prstGeom>
        </p:spPr>
      </p:pic>
      <p:sp>
        <p:nvSpPr>
          <p:cNvPr id="8" name="TextBox 7"/>
          <p:cNvSpPr txBox="1"/>
          <p:nvPr/>
        </p:nvSpPr>
        <p:spPr>
          <a:xfrm>
            <a:off x="1775058" y="4755067"/>
            <a:ext cx="1358642" cy="369332"/>
          </a:xfrm>
          <a:prstGeom prst="rect">
            <a:avLst/>
          </a:prstGeom>
          <a:noFill/>
        </p:spPr>
        <p:txBody>
          <a:bodyPr wrap="none" rtlCol="0">
            <a:spAutoFit/>
          </a:bodyPr>
          <a:lstStyle/>
          <a:p>
            <a:pPr defTabSz="457200"/>
            <a:r>
              <a:rPr lang="en-US" dirty="0">
                <a:solidFill>
                  <a:prstClr val="white"/>
                </a:solidFill>
              </a:rPr>
              <a:t>Stacy Farina </a:t>
            </a:r>
          </a:p>
        </p:txBody>
      </p:sp>
      <p:sp>
        <p:nvSpPr>
          <p:cNvPr id="10" name="TextBox 9"/>
          <p:cNvSpPr txBox="1"/>
          <p:nvPr/>
        </p:nvSpPr>
        <p:spPr>
          <a:xfrm>
            <a:off x="1616301" y="1305614"/>
            <a:ext cx="2289064" cy="2031325"/>
          </a:xfrm>
          <a:prstGeom prst="rect">
            <a:avLst/>
          </a:prstGeom>
          <a:noFill/>
        </p:spPr>
        <p:txBody>
          <a:bodyPr wrap="square" rtlCol="0">
            <a:spAutoFit/>
          </a:bodyPr>
          <a:lstStyle/>
          <a:p>
            <a:pPr defTabSz="457200"/>
            <a:r>
              <a:rPr lang="en-US" dirty="0">
                <a:solidFill>
                  <a:prstClr val="black"/>
                </a:solidFill>
              </a:rPr>
              <a:t>Using museum collections to model interspecific variation in hydrodynamics and oxygen uptake over gills</a:t>
            </a:r>
          </a:p>
          <a:p>
            <a:pPr defTabSz="457200"/>
            <a:endParaRPr lang="en-US" dirty="0">
              <a:solidFill>
                <a:prstClr val="black"/>
              </a:solidFill>
            </a:endParaRPr>
          </a:p>
        </p:txBody>
      </p:sp>
      <p:pic>
        <p:nvPicPr>
          <p:cNvPr id="11" name="Picture 10" descr="pufferfish.jpg"/>
          <p:cNvPicPr>
            <a:picLocks noChangeAspect="1"/>
          </p:cNvPicPr>
          <p:nvPr/>
        </p:nvPicPr>
        <p:blipFill rotWithShape="1">
          <a:blip r:embed="rId5">
            <a:extLst>
              <a:ext uri="{28A0092B-C50C-407E-A947-70E740481C1C}">
                <a14:useLocalDpi xmlns:a14="http://schemas.microsoft.com/office/drawing/2010/main" val="0"/>
              </a:ext>
            </a:extLst>
          </a:blip>
          <a:srcRect l="30584" t="18059" r="30442" b="9597"/>
          <a:stretch/>
        </p:blipFill>
        <p:spPr>
          <a:xfrm>
            <a:off x="3741889" y="1046800"/>
            <a:ext cx="978728" cy="1816747"/>
          </a:xfrm>
          <a:prstGeom prst="rect">
            <a:avLst/>
          </a:prstGeom>
        </p:spPr>
      </p:pic>
      <p:sp>
        <p:nvSpPr>
          <p:cNvPr id="12" name="TextBox 11"/>
          <p:cNvSpPr txBox="1"/>
          <p:nvPr/>
        </p:nvSpPr>
        <p:spPr>
          <a:xfrm>
            <a:off x="4934999" y="643639"/>
            <a:ext cx="5158663" cy="923330"/>
          </a:xfrm>
          <a:prstGeom prst="rect">
            <a:avLst/>
          </a:prstGeom>
          <a:noFill/>
        </p:spPr>
        <p:txBody>
          <a:bodyPr wrap="square" rtlCol="0">
            <a:spAutoFit/>
          </a:bodyPr>
          <a:lstStyle/>
          <a:p>
            <a:pPr defTabSz="457200"/>
            <a:r>
              <a:rPr lang="en-US" b="1" dirty="0">
                <a:solidFill>
                  <a:prstClr val="black"/>
                </a:solidFill>
                <a:cs typeface="Calibri"/>
              </a:rPr>
              <a:t>REU:EAGER: A Virtual Community of Researchers in Computational </a:t>
            </a:r>
            <a:r>
              <a:rPr lang="en-US" b="1" dirty="0" err="1">
                <a:solidFill>
                  <a:prstClr val="black"/>
                </a:solidFill>
                <a:cs typeface="Calibri"/>
              </a:rPr>
              <a:t>Biomolecular</a:t>
            </a:r>
            <a:r>
              <a:rPr lang="en-US" b="1" dirty="0">
                <a:solidFill>
                  <a:prstClr val="black"/>
                </a:solidFill>
                <a:cs typeface="Calibri"/>
              </a:rPr>
              <a:t> Structure &amp; Design</a:t>
            </a:r>
          </a:p>
          <a:p>
            <a:pPr defTabSz="457200"/>
            <a:endParaRPr lang="en-US" b="1" dirty="0">
              <a:solidFill>
                <a:prstClr val="black"/>
              </a:solidFill>
              <a:cs typeface="Calibri"/>
            </a:endParaRPr>
          </a:p>
        </p:txBody>
      </p:sp>
      <p:grpSp>
        <p:nvGrpSpPr>
          <p:cNvPr id="26" name="Group 25"/>
          <p:cNvGrpSpPr/>
          <p:nvPr/>
        </p:nvGrpSpPr>
        <p:grpSpPr>
          <a:xfrm>
            <a:off x="6383369" y="1305613"/>
            <a:ext cx="4095838" cy="2540982"/>
            <a:chOff x="4859369" y="1305613"/>
            <a:chExt cx="4095838" cy="2540982"/>
          </a:xfrm>
        </p:grpSpPr>
        <p:pic>
          <p:nvPicPr>
            <p:cNvPr id="14" name="Picture 13" descr="leading edge map.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9369" y="1450447"/>
              <a:ext cx="3100897" cy="2396148"/>
            </a:xfrm>
            <a:prstGeom prst="rect">
              <a:avLst/>
            </a:prstGeom>
          </p:spPr>
        </p:pic>
        <p:pic>
          <p:nvPicPr>
            <p:cNvPr id="13" name="Picture 12" descr="Rosetta-Interns-2015-Photoshopp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3207" y="1305613"/>
              <a:ext cx="1292000" cy="2145207"/>
            </a:xfrm>
            <a:prstGeom prst="rect">
              <a:avLst/>
            </a:prstGeom>
          </p:spPr>
        </p:pic>
      </p:grpSp>
      <p:sp>
        <p:nvSpPr>
          <p:cNvPr id="16" name="Line Callout 1 15"/>
          <p:cNvSpPr/>
          <p:nvPr/>
        </p:nvSpPr>
        <p:spPr>
          <a:xfrm>
            <a:off x="5169763" y="2863546"/>
            <a:ext cx="1420000" cy="679076"/>
          </a:xfrm>
          <a:prstGeom prst="borderCallout1">
            <a:avLst>
              <a:gd name="adj1" fmla="val 48250"/>
              <a:gd name="adj2" fmla="val 89307"/>
              <a:gd name="adj3" fmla="val -15878"/>
              <a:gd name="adj4" fmla="val 24911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200" dirty="0">
                <a:solidFill>
                  <a:prstClr val="black"/>
                </a:solidFill>
                <a:cs typeface="Calibri"/>
              </a:rPr>
              <a:t>Week 1: Boot Camp to learn Rosetta coding</a:t>
            </a:r>
          </a:p>
        </p:txBody>
      </p:sp>
      <p:sp>
        <p:nvSpPr>
          <p:cNvPr id="17" name="Line Callout 1 16"/>
          <p:cNvSpPr/>
          <p:nvPr/>
        </p:nvSpPr>
        <p:spPr>
          <a:xfrm>
            <a:off x="4803485" y="1472647"/>
            <a:ext cx="1664494" cy="1181920"/>
          </a:xfrm>
          <a:prstGeom prst="borderCallout1">
            <a:avLst>
              <a:gd name="adj1" fmla="val 29722"/>
              <a:gd name="adj2" fmla="val 90204"/>
              <a:gd name="adj3" fmla="val 41698"/>
              <a:gd name="adj4" fmla="val 121488"/>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sz="1200" dirty="0">
                <a:solidFill>
                  <a:srgbClr val="000000"/>
                </a:solidFill>
                <a:cs typeface="Calibri"/>
              </a:rPr>
              <a:t>Week 10: Rosetta Conference to present a poster and connect with Rosetta developers from around the world</a:t>
            </a:r>
          </a:p>
        </p:txBody>
      </p:sp>
      <p:sp>
        <p:nvSpPr>
          <p:cNvPr id="19" name="TextBox 18"/>
          <p:cNvSpPr txBox="1"/>
          <p:nvPr/>
        </p:nvSpPr>
        <p:spPr>
          <a:xfrm>
            <a:off x="5466483" y="3542622"/>
            <a:ext cx="4627179" cy="923330"/>
          </a:xfrm>
          <a:prstGeom prst="rect">
            <a:avLst/>
          </a:prstGeom>
          <a:noFill/>
        </p:spPr>
        <p:txBody>
          <a:bodyPr wrap="square" rtlCol="0">
            <a:spAutoFit/>
          </a:bodyPr>
          <a:lstStyle/>
          <a:p>
            <a:pPr defTabSz="457200"/>
            <a:r>
              <a:rPr lang="en-US" dirty="0">
                <a:solidFill>
                  <a:srgbClr val="000000"/>
                </a:solidFill>
                <a:cs typeface="Calibri"/>
              </a:rPr>
              <a:t>Students disperse to conduct research at 10 sites (8 have other REUs) </a:t>
            </a:r>
          </a:p>
          <a:p>
            <a:pPr defTabSz="457200"/>
            <a:endParaRPr lang="en-US" dirty="0">
              <a:solidFill>
                <a:prstClr val="black"/>
              </a:solidFill>
            </a:endParaRPr>
          </a:p>
        </p:txBody>
      </p:sp>
      <p:grpSp>
        <p:nvGrpSpPr>
          <p:cNvPr id="28" name="Group 27"/>
          <p:cNvGrpSpPr/>
          <p:nvPr/>
        </p:nvGrpSpPr>
        <p:grpSpPr>
          <a:xfrm>
            <a:off x="1686860" y="4351535"/>
            <a:ext cx="8795386" cy="2676051"/>
            <a:chOff x="162860" y="4351534"/>
            <a:chExt cx="8795386" cy="2676051"/>
          </a:xfrm>
        </p:grpSpPr>
        <p:pic>
          <p:nvPicPr>
            <p:cNvPr id="22" name="Picture 21"/>
            <p:cNvPicPr/>
            <p:nvPr/>
          </p:nvPicPr>
          <p:blipFill>
            <a:blip r:embed="rId8">
              <a:extLst>
                <a:ext uri="{28A0092B-C50C-407E-A947-70E740481C1C}">
                  <a14:useLocalDpi xmlns:a14="http://schemas.microsoft.com/office/drawing/2010/main" val="0"/>
                </a:ext>
              </a:extLst>
            </a:blip>
            <a:srcRect/>
            <a:stretch>
              <a:fillRect/>
            </a:stretch>
          </p:blipFill>
          <p:spPr bwMode="auto">
            <a:xfrm>
              <a:off x="7416587" y="4440941"/>
              <a:ext cx="1541659" cy="1366915"/>
            </a:xfrm>
            <a:prstGeom prst="rect">
              <a:avLst/>
            </a:prstGeom>
            <a:noFill/>
          </p:spPr>
        </p:pic>
        <p:sp>
          <p:nvSpPr>
            <p:cNvPr id="20" name="TextBox 19"/>
            <p:cNvSpPr txBox="1"/>
            <p:nvPr/>
          </p:nvSpPr>
          <p:spPr>
            <a:xfrm>
              <a:off x="227755" y="4351534"/>
              <a:ext cx="7905642" cy="646331"/>
            </a:xfrm>
            <a:prstGeom prst="rect">
              <a:avLst/>
            </a:prstGeom>
            <a:noFill/>
          </p:spPr>
          <p:txBody>
            <a:bodyPr wrap="square" rtlCol="0">
              <a:spAutoFit/>
            </a:bodyPr>
            <a:lstStyle/>
            <a:p>
              <a:pPr defTabSz="457200"/>
              <a:r>
                <a:rPr lang="en-US" b="1" dirty="0">
                  <a:solidFill>
                    <a:prstClr val="black"/>
                  </a:solidFill>
                </a:rPr>
                <a:t>RCN-UBE Program: GCAT-SEEK: Genome Consortium for active undergraduate research and teaching using NGS</a:t>
              </a: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860" y="5162497"/>
              <a:ext cx="2786445" cy="1460481"/>
            </a:xfrm>
            <a:prstGeom prst="rect">
              <a:avLst/>
            </a:prstGeom>
          </p:spPr>
        </p:pic>
        <p:sp>
          <p:nvSpPr>
            <p:cNvPr id="24" name="TextBox 23"/>
            <p:cNvSpPr txBox="1"/>
            <p:nvPr/>
          </p:nvSpPr>
          <p:spPr>
            <a:xfrm>
              <a:off x="2933763" y="4996260"/>
              <a:ext cx="5635898" cy="2031325"/>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rPr>
                <a:t>Workshops for development and to  generate educational modules</a:t>
              </a:r>
            </a:p>
            <a:p>
              <a:pPr marL="285750" indent="-285750" defTabSz="457200">
                <a:buFont typeface="Arial" panose="020B0604020202020204" pitchFamily="34" charset="0"/>
                <a:buChar char="•"/>
              </a:pPr>
              <a:r>
                <a:rPr lang="en-US" dirty="0">
                  <a:solidFill>
                    <a:prstClr val="black"/>
                  </a:solidFill>
                </a:rPr>
                <a:t>Network with over 200 members (PUI and MSI institutions)</a:t>
              </a:r>
            </a:p>
            <a:p>
              <a:pPr marL="285750" indent="-285750" defTabSz="457200">
                <a:buFont typeface="Arial" panose="020B0604020202020204" pitchFamily="34" charset="0"/>
                <a:buChar char="•"/>
              </a:pPr>
              <a:r>
                <a:rPr lang="en-US" dirty="0">
                  <a:solidFill>
                    <a:prstClr val="black"/>
                  </a:solidFill>
                </a:rPr>
                <a:t>Over 1000 students</a:t>
              </a:r>
            </a:p>
            <a:p>
              <a:pPr marL="285750" indent="-285750" defTabSz="457200">
                <a:buFont typeface="Arial" panose="020B0604020202020204" pitchFamily="34" charset="0"/>
                <a:buChar char="•"/>
              </a:pPr>
              <a:r>
                <a:rPr lang="en-US" dirty="0">
                  <a:solidFill>
                    <a:prstClr val="black"/>
                  </a:solidFill>
                </a:rPr>
                <a:t>Products include 9 papers (6 with student co-authors)</a:t>
              </a:r>
            </a:p>
            <a:p>
              <a:pPr marL="285750" indent="-285750" defTabSz="457200">
                <a:buFont typeface="Arial" panose="020B0604020202020204" pitchFamily="34" charset="0"/>
                <a:buChar char="•"/>
              </a:pPr>
              <a:endParaRPr lang="en-US" i="1" dirty="0">
                <a:solidFill>
                  <a:prstClr val="black"/>
                </a:solidFill>
              </a:endParaRPr>
            </a:p>
          </p:txBody>
        </p:sp>
      </p:grpSp>
    </p:spTree>
    <p:extLst>
      <p:ext uri="{BB962C8B-B14F-4D97-AF65-F5344CB8AC3E}">
        <p14:creationId xmlns:p14="http://schemas.microsoft.com/office/powerpoint/2010/main" val="39743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RCN-UBE Active Site Map of </a:t>
            </a:r>
            <a:r>
              <a:rPr lang="en-US" sz="2800" b="1" dirty="0">
                <a:solidFill>
                  <a:srgbClr val="FF0000"/>
                </a:solidFill>
              </a:rPr>
              <a:t>Full (16)</a:t>
            </a:r>
            <a:r>
              <a:rPr lang="en-US" sz="2800" b="1" dirty="0"/>
              <a:t> </a:t>
            </a:r>
            <a:r>
              <a:rPr lang="en-US" sz="2800" dirty="0"/>
              <a:t>and </a:t>
            </a:r>
            <a:br>
              <a:rPr lang="en-US" sz="2800" dirty="0"/>
            </a:br>
            <a:r>
              <a:rPr lang="en-US" sz="2800" b="1" dirty="0">
                <a:solidFill>
                  <a:srgbClr val="008000"/>
                </a:solidFill>
              </a:rPr>
              <a:t>Incubator (7)</a:t>
            </a:r>
            <a:r>
              <a:rPr lang="en-US" sz="2800" dirty="0"/>
              <a:t> </a:t>
            </a:r>
            <a:r>
              <a:rPr lang="en-US" sz="2800" dirty="0" smtClean="0"/>
              <a:t>Awards  (2015)*</a:t>
            </a:r>
            <a:endParaRPr lang="en-US" sz="2800" dirty="0"/>
          </a:p>
        </p:txBody>
      </p:sp>
      <p:pic>
        <p:nvPicPr>
          <p:cNvPr id="4" name="Content Placeholder 3" descr="Screen Shot 2015-05-27 at 3.52.42 PM.png"/>
          <p:cNvPicPr>
            <a:picLocks noGrp="1" noChangeAspect="1"/>
          </p:cNvPicPr>
          <p:nvPr>
            <p:ph idx="1"/>
          </p:nvPr>
        </p:nvPicPr>
        <p:blipFill>
          <a:blip r:embed="rId3">
            <a:extLst>
              <a:ext uri="{28A0092B-C50C-407E-A947-70E740481C1C}">
                <a14:useLocalDpi xmlns:a14="http://schemas.microsoft.com/office/drawing/2010/main" val="0"/>
              </a:ext>
            </a:extLst>
          </a:blip>
          <a:srcRect l="264" r="264"/>
          <a:stretch>
            <a:fillRect/>
          </a:stretch>
        </p:blipFill>
        <p:spPr>
          <a:xfrm>
            <a:off x="1981200" y="1600201"/>
            <a:ext cx="8229600" cy="4678363"/>
          </a:xfrm>
        </p:spPr>
      </p:pic>
      <p:sp>
        <p:nvSpPr>
          <p:cNvPr id="3" name="TextBox 2"/>
          <p:cNvSpPr txBox="1"/>
          <p:nvPr/>
        </p:nvSpPr>
        <p:spPr>
          <a:xfrm>
            <a:off x="6179127" y="6414655"/>
            <a:ext cx="4405746" cy="369332"/>
          </a:xfrm>
          <a:prstGeom prst="rect">
            <a:avLst/>
          </a:prstGeom>
          <a:noFill/>
        </p:spPr>
        <p:txBody>
          <a:bodyPr wrap="square" rtlCol="0">
            <a:spAutoFit/>
          </a:bodyPr>
          <a:lstStyle/>
          <a:p>
            <a:r>
              <a:rPr lang="en-US" dirty="0" smtClean="0"/>
              <a:t>*As of May 2015</a:t>
            </a:r>
            <a:endParaRPr lang="en-US" dirty="0"/>
          </a:p>
        </p:txBody>
      </p:sp>
    </p:spTree>
    <p:extLst>
      <p:ext uri="{BB962C8B-B14F-4D97-AF65-F5344CB8AC3E}">
        <p14:creationId xmlns:p14="http://schemas.microsoft.com/office/powerpoint/2010/main" val="1830710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3" y="-1"/>
            <a:ext cx="8913442" cy="6858000"/>
          </a:xfrm>
          <a:prstGeom prst="rect">
            <a:avLst/>
          </a:prstGeom>
        </p:spPr>
      </p:pic>
      <p:sp>
        <p:nvSpPr>
          <p:cNvPr id="3" name="TextBox 2"/>
          <p:cNvSpPr txBox="1"/>
          <p:nvPr/>
        </p:nvSpPr>
        <p:spPr>
          <a:xfrm>
            <a:off x="9261485" y="1471410"/>
            <a:ext cx="1736254" cy="3139321"/>
          </a:xfrm>
          <a:prstGeom prst="rect">
            <a:avLst/>
          </a:prstGeom>
          <a:noFill/>
        </p:spPr>
        <p:txBody>
          <a:bodyPr wrap="square" rtlCol="0">
            <a:spAutoFit/>
          </a:bodyPr>
          <a:lstStyle/>
          <a:p>
            <a:r>
              <a:rPr lang="en-US" b="1" dirty="0" smtClean="0"/>
              <a:t>2013: 9, </a:t>
            </a:r>
            <a:r>
              <a:rPr lang="en-US" dirty="0" smtClean="0"/>
              <a:t>3 Full</a:t>
            </a:r>
          </a:p>
          <a:p>
            <a:r>
              <a:rPr lang="en-US" dirty="0" smtClean="0"/>
              <a:t>6 Incubator</a:t>
            </a:r>
          </a:p>
          <a:p>
            <a:endParaRPr lang="en-US" b="1" dirty="0"/>
          </a:p>
          <a:p>
            <a:r>
              <a:rPr lang="en-US" b="1" dirty="0" smtClean="0"/>
              <a:t>2014: 21, </a:t>
            </a:r>
            <a:r>
              <a:rPr lang="en-US" dirty="0" smtClean="0"/>
              <a:t>9 Full</a:t>
            </a:r>
          </a:p>
          <a:p>
            <a:r>
              <a:rPr lang="en-US" dirty="0" smtClean="0"/>
              <a:t>12 Incubator</a:t>
            </a:r>
          </a:p>
          <a:p>
            <a:endParaRPr lang="en-US" b="1" dirty="0"/>
          </a:p>
          <a:p>
            <a:r>
              <a:rPr lang="en-US" b="1" dirty="0" smtClean="0"/>
              <a:t>2015:</a:t>
            </a:r>
            <a:r>
              <a:rPr lang="en-US" dirty="0" smtClean="0"/>
              <a:t> </a:t>
            </a:r>
            <a:r>
              <a:rPr lang="en-US" b="1" dirty="0" smtClean="0"/>
              <a:t>15, </a:t>
            </a:r>
            <a:r>
              <a:rPr lang="en-US" dirty="0" smtClean="0"/>
              <a:t>7  Full   8 Incubator </a:t>
            </a:r>
          </a:p>
          <a:p>
            <a:endParaRPr lang="en-US" dirty="0" smtClean="0"/>
          </a:p>
          <a:p>
            <a:r>
              <a:rPr lang="en-US" b="1" dirty="0" smtClean="0">
                <a:solidFill>
                  <a:srgbClr val="FF0000"/>
                </a:solidFill>
              </a:rPr>
              <a:t>2016:</a:t>
            </a:r>
            <a:r>
              <a:rPr lang="en-US" dirty="0" smtClean="0">
                <a:solidFill>
                  <a:srgbClr val="FF0000"/>
                </a:solidFill>
              </a:rPr>
              <a:t> 25, 13 Full</a:t>
            </a:r>
          </a:p>
          <a:p>
            <a:r>
              <a:rPr lang="en-US" dirty="0" smtClean="0">
                <a:solidFill>
                  <a:srgbClr val="FF0000"/>
                </a:solidFill>
              </a:rPr>
              <a:t>12 Incubator</a:t>
            </a:r>
            <a:endParaRPr lang="en-US" dirty="0">
              <a:solidFill>
                <a:srgbClr val="FF0000"/>
              </a:solidFill>
            </a:endParaRPr>
          </a:p>
        </p:txBody>
      </p:sp>
      <p:sp>
        <p:nvSpPr>
          <p:cNvPr id="4" name="TextBox 3"/>
          <p:cNvSpPr txBox="1"/>
          <p:nvPr/>
        </p:nvSpPr>
        <p:spPr>
          <a:xfrm>
            <a:off x="9261485" y="4692271"/>
            <a:ext cx="2175164" cy="1200329"/>
          </a:xfrm>
          <a:prstGeom prst="rect">
            <a:avLst/>
          </a:prstGeom>
          <a:noFill/>
        </p:spPr>
        <p:txBody>
          <a:bodyPr wrap="square" rtlCol="0">
            <a:spAutoFit/>
          </a:bodyPr>
          <a:lstStyle/>
          <a:p>
            <a:r>
              <a:rPr lang="en-US" dirty="0" smtClean="0"/>
              <a:t>It should be  noted that a few awards were also made in 2008</a:t>
            </a:r>
            <a:endParaRPr lang="en-US" dirty="0"/>
          </a:p>
        </p:txBody>
      </p:sp>
    </p:spTree>
    <p:extLst>
      <p:ext uri="{BB962C8B-B14F-4D97-AF65-F5344CB8AC3E}">
        <p14:creationId xmlns:p14="http://schemas.microsoft.com/office/powerpoint/2010/main" val="1592486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0000"/>
                </a:solidFill>
              </a:rPr>
              <a:t>RCN-UBE </a:t>
            </a:r>
            <a:r>
              <a:rPr lang="en-US" b="1" dirty="0" smtClean="0">
                <a:solidFill>
                  <a:srgbClr val="000000"/>
                </a:solidFill>
              </a:rPr>
              <a:t/>
            </a:r>
            <a:br>
              <a:rPr lang="en-US" b="1" dirty="0" smtClean="0">
                <a:solidFill>
                  <a:srgbClr val="000000"/>
                </a:solidFill>
              </a:rPr>
            </a:br>
            <a:r>
              <a:rPr lang="en-US" b="1" dirty="0" smtClean="0">
                <a:solidFill>
                  <a:srgbClr val="000000"/>
                </a:solidFill>
              </a:rPr>
              <a:t>Summary </a:t>
            </a:r>
            <a:r>
              <a:rPr lang="en-US" b="1" dirty="0">
                <a:solidFill>
                  <a:srgbClr val="000000"/>
                </a:solidFill>
              </a:rPr>
              <a:t>of </a:t>
            </a:r>
            <a:r>
              <a:rPr lang="en-US" b="1" dirty="0" smtClean="0">
                <a:solidFill>
                  <a:srgbClr val="000000"/>
                </a:solidFill>
              </a:rPr>
              <a:t>Funded Areas</a:t>
            </a:r>
            <a:endParaRPr lang="en-US" dirty="0"/>
          </a:p>
        </p:txBody>
      </p:sp>
      <p:graphicFrame>
        <p:nvGraphicFramePr>
          <p:cNvPr id="4" name="Table 3"/>
          <p:cNvGraphicFramePr>
            <a:graphicFrameLocks noGrp="1"/>
          </p:cNvGraphicFramePr>
          <p:nvPr>
            <p:extLst/>
          </p:nvPr>
        </p:nvGraphicFramePr>
        <p:xfrm>
          <a:off x="2438400" y="1600199"/>
          <a:ext cx="7315200" cy="4572000"/>
        </p:xfrm>
        <a:graphic>
          <a:graphicData uri="http://schemas.openxmlformats.org/drawingml/2006/table">
            <a:tbl>
              <a:tblPr/>
              <a:tblGrid>
                <a:gridCol w="3141613"/>
                <a:gridCol w="1294726"/>
                <a:gridCol w="1447046"/>
                <a:gridCol w="1431815"/>
              </a:tblGrid>
              <a:tr h="571500">
                <a:tc>
                  <a:txBody>
                    <a:bodyPr/>
                    <a:lstStyle/>
                    <a:p>
                      <a:pPr algn="ctr" fontAlgn="ctr"/>
                      <a:endParaRPr lang="en-US" sz="18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a:rPr>
                        <a:t>23 Active Awards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a:solidFill>
                            <a:srgbClr val="000000"/>
                          </a:solidFill>
                          <a:effectLst/>
                          <a:latin typeface="Calibri"/>
                        </a:rPr>
                        <a:t>15 Panel Reviewed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800" b="1" i="0" u="none" strike="noStrike" dirty="0">
                          <a:solidFill>
                            <a:srgbClr val="000000"/>
                          </a:solidFill>
                          <a:effectLst/>
                          <a:latin typeface="Calibri"/>
                        </a:rPr>
                        <a:t>5 Potential Awards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571500">
                <a:tc>
                  <a:txBody>
                    <a:bodyPr/>
                    <a:lstStyle/>
                    <a:p>
                      <a:pPr algn="ctr" fontAlgn="ctr"/>
                      <a:r>
                        <a:rPr lang="en-US" sz="1600" b="1" i="0" u="none" strike="noStrike" dirty="0">
                          <a:solidFill>
                            <a:srgbClr val="000000"/>
                          </a:solidFill>
                          <a:effectLst/>
                          <a:latin typeface="Calibri"/>
                        </a:rPr>
                        <a:t>Faculty Professional development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600" b="1" i="0" u="none" strike="noStrike" dirty="0">
                          <a:solidFill>
                            <a:srgbClr val="000000"/>
                          </a:solidFill>
                          <a:effectLst/>
                          <a:latin typeface="Calibri"/>
                        </a:rPr>
                        <a:t>Emerging fields into </a:t>
                      </a:r>
                      <a:r>
                        <a:rPr lang="en-US" sz="1600" b="1" i="0" u="none" strike="noStrike" dirty="0" smtClean="0">
                          <a:solidFill>
                            <a:srgbClr val="000000"/>
                          </a:solidFill>
                          <a:effectLst/>
                          <a:latin typeface="Calibri"/>
                        </a:rPr>
                        <a:t>Bio </a:t>
                      </a:r>
                      <a:r>
                        <a:rPr lang="en-US" sz="1600" b="1" i="0" u="none" strike="noStrike" dirty="0">
                          <a:solidFill>
                            <a:srgbClr val="000000"/>
                          </a:solidFill>
                          <a:effectLst/>
                          <a:latin typeface="Calibri"/>
                        </a:rPr>
                        <a:t>Curriculum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600" b="1" i="0" u="none" strike="noStrike">
                          <a:solidFill>
                            <a:srgbClr val="000000"/>
                          </a:solidFill>
                          <a:effectLst/>
                          <a:latin typeface="Calibri"/>
                        </a:rPr>
                        <a:t>Active Learning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600" b="1" i="0" u="none" strike="noStrike" dirty="0" smtClean="0">
                          <a:solidFill>
                            <a:srgbClr val="000000"/>
                          </a:solidFill>
                          <a:effectLst/>
                          <a:latin typeface="Calibri"/>
                        </a:rPr>
                        <a:t>Improved </a:t>
                      </a:r>
                      <a:r>
                        <a:rPr lang="en-US" sz="1600" b="1" i="0" u="none" strike="noStrike" dirty="0">
                          <a:solidFill>
                            <a:srgbClr val="000000"/>
                          </a:solidFill>
                          <a:effectLst/>
                          <a:latin typeface="Calibri"/>
                        </a:rPr>
                        <a:t>Assessment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600" b="1" i="0" u="none" strike="noStrike">
                          <a:solidFill>
                            <a:srgbClr val="000000"/>
                          </a:solidFill>
                          <a:effectLst/>
                          <a:latin typeface="Calibri"/>
                        </a:rPr>
                        <a:t>Improve Transition from 2-4 yr institutions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600" b="1" i="0" u="none" strike="noStrike" dirty="0" smtClean="0">
                          <a:solidFill>
                            <a:srgbClr val="000000"/>
                          </a:solidFill>
                          <a:effectLst/>
                          <a:latin typeface="Calibri"/>
                        </a:rPr>
                        <a:t>Authentic </a:t>
                      </a:r>
                      <a:r>
                        <a:rPr lang="en-US" sz="1600" b="1" i="0" u="none" strike="noStrike" dirty="0">
                          <a:solidFill>
                            <a:srgbClr val="000000"/>
                          </a:solidFill>
                          <a:effectLst/>
                          <a:latin typeface="Calibri"/>
                        </a:rPr>
                        <a:t>Research Experiences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600" b="1" i="0" u="none" strike="noStrike" dirty="0">
                          <a:solidFill>
                            <a:srgbClr val="000000"/>
                          </a:solidFill>
                          <a:effectLst/>
                          <a:latin typeface="Calibri"/>
                        </a:rPr>
                        <a:t>Emerging Technologies in Classroom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770909" y="6414655"/>
            <a:ext cx="7190509" cy="369332"/>
          </a:xfrm>
          <a:prstGeom prst="rect">
            <a:avLst/>
          </a:prstGeom>
          <a:noFill/>
        </p:spPr>
        <p:txBody>
          <a:bodyPr wrap="square" rtlCol="0">
            <a:spAutoFit/>
          </a:bodyPr>
          <a:lstStyle/>
          <a:p>
            <a:r>
              <a:rPr lang="en-US" dirty="0" smtClean="0"/>
              <a:t>-Example of preliminary binning of proposals based on area</a:t>
            </a:r>
            <a:endParaRPr lang="en-US" dirty="0"/>
          </a:p>
        </p:txBody>
      </p:sp>
    </p:spTree>
    <p:extLst>
      <p:ext uri="{BB962C8B-B14F-4D97-AF65-F5344CB8AC3E}">
        <p14:creationId xmlns:p14="http://schemas.microsoft.com/office/powerpoint/2010/main" val="3681174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7868" y="33870"/>
            <a:ext cx="9110133" cy="6781797"/>
            <a:chOff x="33867" y="33869"/>
            <a:chExt cx="9110133" cy="6781797"/>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44" t="15110" r="5755" b="9860"/>
            <a:stretch/>
          </p:blipFill>
          <p:spPr bwMode="auto">
            <a:xfrm>
              <a:off x="33868" y="1890429"/>
              <a:ext cx="9110132" cy="49252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75" t="36096" r="24193" b="13892"/>
            <a:stretch/>
          </p:blipFill>
          <p:spPr bwMode="auto">
            <a:xfrm>
              <a:off x="33868" y="33869"/>
              <a:ext cx="2028149"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9343" t="50000" r="19728" b="27292"/>
            <a:stretch/>
          </p:blipFill>
          <p:spPr bwMode="auto">
            <a:xfrm>
              <a:off x="33867" y="5780438"/>
              <a:ext cx="1594501" cy="103522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6" name="Rectangle 75"/>
          <p:cNvSpPr/>
          <p:nvPr/>
        </p:nvSpPr>
        <p:spPr>
          <a:xfrm>
            <a:off x="3696436" y="151789"/>
            <a:ext cx="6639329" cy="1754326"/>
          </a:xfrm>
          <a:prstGeom prst="rect">
            <a:avLst/>
          </a:prstGeom>
        </p:spPr>
        <p:txBody>
          <a:bodyPr wrap="square">
            <a:spAutoFit/>
          </a:bodyPr>
          <a:lstStyle/>
          <a:p>
            <a:r>
              <a:rPr lang="en-US" dirty="0">
                <a:solidFill>
                  <a:prstClr val="black"/>
                </a:solidFill>
              </a:rPr>
              <a:t>RCN-UBE - GCAT-SEEK: The Genome Consortium for Active Undergraduate Research and Teaching Using Next-Generation Sequencing</a:t>
            </a:r>
          </a:p>
          <a:p>
            <a:r>
              <a:rPr lang="en-US" dirty="0">
                <a:solidFill>
                  <a:prstClr val="black"/>
                </a:solidFill>
              </a:rPr>
              <a:t>Proposal: 1248096</a:t>
            </a:r>
          </a:p>
          <a:p>
            <a:r>
              <a:rPr lang="en-US" dirty="0">
                <a:solidFill>
                  <a:prstClr val="black"/>
                </a:solidFill>
              </a:rPr>
              <a:t>PI: Vincent </a:t>
            </a:r>
            <a:r>
              <a:rPr lang="en-US" dirty="0" err="1">
                <a:solidFill>
                  <a:prstClr val="black"/>
                </a:solidFill>
              </a:rPr>
              <a:t>Buonaccorsi</a:t>
            </a:r>
            <a:endParaRPr lang="en-US" dirty="0">
              <a:solidFill>
                <a:prstClr val="black"/>
              </a:solidFill>
            </a:endParaRPr>
          </a:p>
          <a:p>
            <a:r>
              <a:rPr lang="en-US" dirty="0">
                <a:solidFill>
                  <a:prstClr val="black"/>
                </a:solidFill>
              </a:rPr>
              <a:t>Start</a:t>
            </a:r>
          </a:p>
        </p:txBody>
      </p:sp>
      <p:grpSp>
        <p:nvGrpSpPr>
          <p:cNvPr id="146" name="Group 145"/>
          <p:cNvGrpSpPr/>
          <p:nvPr/>
        </p:nvGrpSpPr>
        <p:grpSpPr>
          <a:xfrm>
            <a:off x="8573705" y="3445621"/>
            <a:ext cx="907889" cy="1033377"/>
            <a:chOff x="7049704" y="3445620"/>
            <a:chExt cx="907889" cy="1033377"/>
          </a:xfrm>
        </p:grpSpPr>
        <p:cxnSp>
          <p:nvCxnSpPr>
            <p:cNvPr id="13" name="Straight Connector 12"/>
            <p:cNvCxnSpPr>
              <a:stCxn id="140" idx="0"/>
            </p:cNvCxnSpPr>
            <p:nvPr/>
          </p:nvCxnSpPr>
          <p:spPr>
            <a:xfrm flipV="1">
              <a:off x="7400591" y="3667977"/>
              <a:ext cx="159404" cy="1420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40" idx="4"/>
            </p:cNvCxnSpPr>
            <p:nvPr/>
          </p:nvCxnSpPr>
          <p:spPr>
            <a:xfrm flipH="1" flipV="1">
              <a:off x="7229978" y="3793927"/>
              <a:ext cx="246813" cy="742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40" idx="3"/>
            </p:cNvCxnSpPr>
            <p:nvPr/>
          </p:nvCxnSpPr>
          <p:spPr>
            <a:xfrm flipH="1">
              <a:off x="7378985" y="3962400"/>
              <a:ext cx="68700" cy="12677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0" idx="4"/>
            </p:cNvCxnSpPr>
            <p:nvPr/>
          </p:nvCxnSpPr>
          <p:spPr>
            <a:xfrm>
              <a:off x="7476791" y="3868211"/>
              <a:ext cx="138580" cy="227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0" idx="3"/>
            </p:cNvCxnSpPr>
            <p:nvPr/>
          </p:nvCxnSpPr>
          <p:spPr>
            <a:xfrm flipH="1" flipV="1">
              <a:off x="7296215" y="3763809"/>
              <a:ext cx="151470" cy="1985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40" idx="3"/>
            </p:cNvCxnSpPr>
            <p:nvPr/>
          </p:nvCxnSpPr>
          <p:spPr>
            <a:xfrm flipH="1" flipV="1">
              <a:off x="7114761" y="3866773"/>
              <a:ext cx="332924" cy="956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0" idx="3"/>
            </p:cNvCxnSpPr>
            <p:nvPr/>
          </p:nvCxnSpPr>
          <p:spPr>
            <a:xfrm>
              <a:off x="7447685" y="3962400"/>
              <a:ext cx="185399" cy="4474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40" idx="2"/>
            </p:cNvCxnSpPr>
            <p:nvPr/>
          </p:nvCxnSpPr>
          <p:spPr>
            <a:xfrm flipV="1">
              <a:off x="7353497" y="3638173"/>
              <a:ext cx="539039" cy="3242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0" idx="0"/>
            </p:cNvCxnSpPr>
            <p:nvPr/>
          </p:nvCxnSpPr>
          <p:spPr>
            <a:xfrm flipV="1">
              <a:off x="7400591" y="3502393"/>
              <a:ext cx="159404" cy="30760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40" idx="1"/>
            </p:cNvCxnSpPr>
            <p:nvPr/>
          </p:nvCxnSpPr>
          <p:spPr>
            <a:xfrm flipV="1">
              <a:off x="7324391" y="3587588"/>
              <a:ext cx="235604" cy="280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7494938" y="361120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0" name="Rectangle 79"/>
            <p:cNvSpPr/>
            <p:nvPr/>
          </p:nvSpPr>
          <p:spPr>
            <a:xfrm>
              <a:off x="7164921" y="373715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2" name="Rectangle 81"/>
            <p:cNvSpPr/>
            <p:nvPr/>
          </p:nvSpPr>
          <p:spPr>
            <a:xfrm>
              <a:off x="7313928" y="403239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3" name="Rectangle 82"/>
            <p:cNvSpPr/>
            <p:nvPr/>
          </p:nvSpPr>
          <p:spPr>
            <a:xfrm>
              <a:off x="7550314" y="40386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4" name="Rectangle 83"/>
            <p:cNvSpPr/>
            <p:nvPr/>
          </p:nvSpPr>
          <p:spPr>
            <a:xfrm>
              <a:off x="7231158" y="370703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5" name="Rectangle 84"/>
            <p:cNvSpPr/>
            <p:nvPr/>
          </p:nvSpPr>
          <p:spPr>
            <a:xfrm>
              <a:off x="7049704" y="38100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6" name="Rectangle 85"/>
            <p:cNvSpPr/>
            <p:nvPr/>
          </p:nvSpPr>
          <p:spPr>
            <a:xfrm>
              <a:off x="7568027" y="435304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7" name="Rectangle 86"/>
            <p:cNvSpPr/>
            <p:nvPr/>
          </p:nvSpPr>
          <p:spPr>
            <a:xfrm>
              <a:off x="7827479" y="35814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4" name="Rectangle 93"/>
            <p:cNvSpPr/>
            <p:nvPr/>
          </p:nvSpPr>
          <p:spPr>
            <a:xfrm>
              <a:off x="7494938" y="344562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5" name="Rectangle 94"/>
            <p:cNvSpPr/>
            <p:nvPr/>
          </p:nvSpPr>
          <p:spPr>
            <a:xfrm>
              <a:off x="7494938" y="353081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40" name="5-Point Star 139"/>
            <p:cNvSpPr/>
            <p:nvPr/>
          </p:nvSpPr>
          <p:spPr>
            <a:xfrm>
              <a:off x="7324391" y="3810000"/>
              <a:ext cx="152400" cy="152400"/>
            </a:xfrm>
            <a:prstGeom prst="star5">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black"/>
                </a:solidFill>
              </a:endParaRPr>
            </a:p>
          </p:txBody>
        </p:sp>
      </p:grpSp>
    </p:spTree>
    <p:extLst>
      <p:ext uri="{BB962C8B-B14F-4D97-AF65-F5344CB8AC3E}">
        <p14:creationId xmlns:p14="http://schemas.microsoft.com/office/powerpoint/2010/main" val="2155127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7868" y="33870"/>
            <a:ext cx="9110133" cy="6781797"/>
            <a:chOff x="33867" y="33869"/>
            <a:chExt cx="9110133" cy="6781797"/>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44" t="15110" r="5755" b="9860"/>
            <a:stretch/>
          </p:blipFill>
          <p:spPr bwMode="auto">
            <a:xfrm>
              <a:off x="33868" y="1890429"/>
              <a:ext cx="9110132" cy="49252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75" t="36096" r="24193" b="13892"/>
            <a:stretch/>
          </p:blipFill>
          <p:spPr bwMode="auto">
            <a:xfrm>
              <a:off x="33868" y="33869"/>
              <a:ext cx="2028149"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9343" t="50000" r="19728" b="27292"/>
            <a:stretch/>
          </p:blipFill>
          <p:spPr bwMode="auto">
            <a:xfrm>
              <a:off x="33867" y="5780438"/>
              <a:ext cx="1594501" cy="103522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6" name="Rectangle 75"/>
          <p:cNvSpPr/>
          <p:nvPr/>
        </p:nvSpPr>
        <p:spPr>
          <a:xfrm>
            <a:off x="3696436" y="151789"/>
            <a:ext cx="6639329" cy="1754326"/>
          </a:xfrm>
          <a:prstGeom prst="rect">
            <a:avLst/>
          </a:prstGeom>
        </p:spPr>
        <p:txBody>
          <a:bodyPr wrap="square">
            <a:spAutoFit/>
          </a:bodyPr>
          <a:lstStyle/>
          <a:p>
            <a:r>
              <a:rPr lang="en-US" dirty="0">
                <a:solidFill>
                  <a:prstClr val="black"/>
                </a:solidFill>
              </a:rPr>
              <a:t>RCN-UBE - GCAT-SEEK: The Genome Consortium for Active Undergraduate Research and Teaching Using Next-Generation Sequencing</a:t>
            </a:r>
          </a:p>
          <a:p>
            <a:r>
              <a:rPr lang="en-US" dirty="0">
                <a:solidFill>
                  <a:prstClr val="black"/>
                </a:solidFill>
              </a:rPr>
              <a:t>Proposal: 1248096</a:t>
            </a:r>
          </a:p>
          <a:p>
            <a:r>
              <a:rPr lang="en-US" dirty="0">
                <a:solidFill>
                  <a:prstClr val="black"/>
                </a:solidFill>
              </a:rPr>
              <a:t>PI: Vincent </a:t>
            </a:r>
            <a:r>
              <a:rPr lang="en-US" dirty="0" err="1">
                <a:solidFill>
                  <a:prstClr val="black"/>
                </a:solidFill>
              </a:rPr>
              <a:t>Buonaccorsi</a:t>
            </a:r>
            <a:endParaRPr lang="en-US" dirty="0">
              <a:solidFill>
                <a:prstClr val="black"/>
              </a:solidFill>
            </a:endParaRPr>
          </a:p>
          <a:p>
            <a:r>
              <a:rPr lang="en-US" dirty="0">
                <a:solidFill>
                  <a:prstClr val="black"/>
                </a:solidFill>
              </a:rPr>
              <a:t>Current</a:t>
            </a:r>
          </a:p>
        </p:txBody>
      </p:sp>
      <p:grpSp>
        <p:nvGrpSpPr>
          <p:cNvPr id="317" name="Group 316"/>
          <p:cNvGrpSpPr/>
          <p:nvPr/>
        </p:nvGrpSpPr>
        <p:grpSpPr>
          <a:xfrm>
            <a:off x="1899210" y="2087775"/>
            <a:ext cx="8768790" cy="4727891"/>
            <a:chOff x="375210" y="2087774"/>
            <a:chExt cx="8768790" cy="4727891"/>
          </a:xfrm>
        </p:grpSpPr>
        <p:cxnSp>
          <p:nvCxnSpPr>
            <p:cNvPr id="8" name="Straight Connector 7"/>
            <p:cNvCxnSpPr>
              <a:stCxn id="129" idx="4"/>
            </p:cNvCxnSpPr>
            <p:nvPr/>
          </p:nvCxnSpPr>
          <p:spPr>
            <a:xfrm>
              <a:off x="7441167" y="3868211"/>
              <a:ext cx="1637776" cy="7605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29" idx="2"/>
            </p:cNvCxnSpPr>
            <p:nvPr/>
          </p:nvCxnSpPr>
          <p:spPr>
            <a:xfrm flipH="1">
              <a:off x="629008" y="3962400"/>
              <a:ext cx="6688865" cy="66017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29" idx="3"/>
            </p:cNvCxnSpPr>
            <p:nvPr/>
          </p:nvCxnSpPr>
          <p:spPr>
            <a:xfrm flipH="1" flipV="1">
              <a:off x="440267" y="2948308"/>
              <a:ext cx="6971794" cy="101409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29" idx="3"/>
            </p:cNvCxnSpPr>
            <p:nvPr/>
          </p:nvCxnSpPr>
          <p:spPr>
            <a:xfrm flipH="1" flipV="1">
              <a:off x="446057" y="2869450"/>
              <a:ext cx="6966004" cy="1092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29" idx="4"/>
            </p:cNvCxnSpPr>
            <p:nvPr/>
          </p:nvCxnSpPr>
          <p:spPr>
            <a:xfrm flipH="1">
              <a:off x="563951" y="3868211"/>
              <a:ext cx="6877216" cy="6346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29" idx="4"/>
            </p:cNvCxnSpPr>
            <p:nvPr/>
          </p:nvCxnSpPr>
          <p:spPr>
            <a:xfrm flipH="1" flipV="1">
              <a:off x="982885" y="2144547"/>
              <a:ext cx="6458282" cy="17236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9" idx="3"/>
            </p:cNvCxnSpPr>
            <p:nvPr/>
          </p:nvCxnSpPr>
          <p:spPr>
            <a:xfrm flipH="1" flipV="1">
              <a:off x="440267" y="2799973"/>
              <a:ext cx="6971794" cy="11624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29" idx="3"/>
            </p:cNvCxnSpPr>
            <p:nvPr/>
          </p:nvCxnSpPr>
          <p:spPr>
            <a:xfrm flipH="1" flipV="1">
              <a:off x="446057" y="2266573"/>
              <a:ext cx="6966004" cy="16958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9" idx="4"/>
            </p:cNvCxnSpPr>
            <p:nvPr/>
          </p:nvCxnSpPr>
          <p:spPr>
            <a:xfrm flipH="1">
              <a:off x="1199456" y="3868211"/>
              <a:ext cx="6241711" cy="227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9" idx="3"/>
            </p:cNvCxnSpPr>
            <p:nvPr/>
          </p:nvCxnSpPr>
          <p:spPr>
            <a:xfrm>
              <a:off x="7412061" y="3962400"/>
              <a:ext cx="397705" cy="27840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9" idx="4"/>
            </p:cNvCxnSpPr>
            <p:nvPr/>
          </p:nvCxnSpPr>
          <p:spPr>
            <a:xfrm flipH="1">
              <a:off x="925861" y="3868211"/>
              <a:ext cx="6515306" cy="5790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9" idx="4"/>
            </p:cNvCxnSpPr>
            <p:nvPr/>
          </p:nvCxnSpPr>
          <p:spPr>
            <a:xfrm flipH="1">
              <a:off x="1177622" y="3868211"/>
              <a:ext cx="6263545" cy="13204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29" idx="4"/>
            </p:cNvCxnSpPr>
            <p:nvPr/>
          </p:nvCxnSpPr>
          <p:spPr>
            <a:xfrm flipH="1">
              <a:off x="1128859" y="3868211"/>
              <a:ext cx="6312308" cy="11596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29" idx="0"/>
            </p:cNvCxnSpPr>
            <p:nvPr/>
          </p:nvCxnSpPr>
          <p:spPr>
            <a:xfrm flipH="1">
              <a:off x="1193916" y="3810000"/>
              <a:ext cx="6171051" cy="14539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9" idx="4"/>
            </p:cNvCxnSpPr>
            <p:nvPr/>
          </p:nvCxnSpPr>
          <p:spPr>
            <a:xfrm flipH="1">
              <a:off x="1112999" y="3868211"/>
              <a:ext cx="6328168" cy="12177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9" idx="2"/>
            </p:cNvCxnSpPr>
            <p:nvPr/>
          </p:nvCxnSpPr>
          <p:spPr>
            <a:xfrm flipH="1">
              <a:off x="925861" y="3962400"/>
              <a:ext cx="6392012" cy="5909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29" idx="1"/>
            </p:cNvCxnSpPr>
            <p:nvPr/>
          </p:nvCxnSpPr>
          <p:spPr>
            <a:xfrm flipH="1">
              <a:off x="4189688" y="3868211"/>
              <a:ext cx="3099079" cy="20813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29" idx="0"/>
            </p:cNvCxnSpPr>
            <p:nvPr/>
          </p:nvCxnSpPr>
          <p:spPr>
            <a:xfrm flipH="1">
              <a:off x="4355227" y="3810000"/>
              <a:ext cx="3009740" cy="241887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9" idx="1"/>
            </p:cNvCxnSpPr>
            <p:nvPr/>
          </p:nvCxnSpPr>
          <p:spPr>
            <a:xfrm flipH="1" flipV="1">
              <a:off x="4550398" y="2401290"/>
              <a:ext cx="2738369" cy="14669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9" idx="3"/>
            </p:cNvCxnSpPr>
            <p:nvPr/>
          </p:nvCxnSpPr>
          <p:spPr>
            <a:xfrm flipH="1" flipV="1">
              <a:off x="3570257" y="2344517"/>
              <a:ext cx="3841804" cy="16178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052344" y="3826559"/>
              <a:ext cx="354078" cy="27072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29" idx="4"/>
            </p:cNvCxnSpPr>
            <p:nvPr/>
          </p:nvCxnSpPr>
          <p:spPr>
            <a:xfrm flipH="1">
              <a:off x="6756691" y="3868211"/>
              <a:ext cx="684476" cy="22083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9" idx="4"/>
            </p:cNvCxnSpPr>
            <p:nvPr/>
          </p:nvCxnSpPr>
          <p:spPr>
            <a:xfrm flipH="1">
              <a:off x="2062017" y="3868211"/>
              <a:ext cx="5379150" cy="13376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29" idx="4"/>
            </p:cNvCxnSpPr>
            <p:nvPr/>
          </p:nvCxnSpPr>
          <p:spPr>
            <a:xfrm flipH="1">
              <a:off x="2237492" y="3868211"/>
              <a:ext cx="5203675" cy="15987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29" idx="4"/>
            </p:cNvCxnSpPr>
            <p:nvPr/>
          </p:nvCxnSpPr>
          <p:spPr>
            <a:xfrm flipH="1">
              <a:off x="4571221" y="3868211"/>
              <a:ext cx="2869946" cy="11596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29" idx="4"/>
            </p:cNvCxnSpPr>
            <p:nvPr/>
          </p:nvCxnSpPr>
          <p:spPr>
            <a:xfrm flipH="1">
              <a:off x="4772855" y="3868211"/>
              <a:ext cx="2668312" cy="173265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88922" y="5833304"/>
              <a:ext cx="16553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29" idx="2"/>
            </p:cNvCxnSpPr>
            <p:nvPr/>
          </p:nvCxnSpPr>
          <p:spPr>
            <a:xfrm flipH="1">
              <a:off x="4653991" y="3962400"/>
              <a:ext cx="2663882" cy="198097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9" idx="4"/>
            </p:cNvCxnSpPr>
            <p:nvPr/>
          </p:nvCxnSpPr>
          <p:spPr>
            <a:xfrm flipH="1">
              <a:off x="4423395" y="3868211"/>
              <a:ext cx="3017772" cy="14861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29" idx="3"/>
            </p:cNvCxnSpPr>
            <p:nvPr/>
          </p:nvCxnSpPr>
          <p:spPr>
            <a:xfrm flipH="1">
              <a:off x="4707798" y="3962400"/>
              <a:ext cx="2704263" cy="176441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29" idx="3"/>
            </p:cNvCxnSpPr>
            <p:nvPr/>
          </p:nvCxnSpPr>
          <p:spPr>
            <a:xfrm flipH="1">
              <a:off x="4292457" y="3962400"/>
              <a:ext cx="3119604" cy="18358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29" idx="4"/>
            </p:cNvCxnSpPr>
            <p:nvPr/>
          </p:nvCxnSpPr>
          <p:spPr>
            <a:xfrm flipH="1">
              <a:off x="5429329" y="3868211"/>
              <a:ext cx="2011838" cy="19859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29" idx="1"/>
            </p:cNvCxnSpPr>
            <p:nvPr/>
          </p:nvCxnSpPr>
          <p:spPr>
            <a:xfrm flipH="1">
              <a:off x="4686438" y="3868211"/>
              <a:ext cx="2602329" cy="747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29" idx="4"/>
            </p:cNvCxnSpPr>
            <p:nvPr/>
          </p:nvCxnSpPr>
          <p:spPr>
            <a:xfrm flipH="1">
              <a:off x="4777675" y="3868211"/>
              <a:ext cx="2663492" cy="2839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29" idx="3"/>
            </p:cNvCxnSpPr>
            <p:nvPr/>
          </p:nvCxnSpPr>
          <p:spPr>
            <a:xfrm flipH="1">
              <a:off x="5441637" y="3962400"/>
              <a:ext cx="1970424" cy="2589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29" idx="2"/>
            </p:cNvCxnSpPr>
            <p:nvPr/>
          </p:nvCxnSpPr>
          <p:spPr>
            <a:xfrm flipH="1">
              <a:off x="4709695" y="3962400"/>
              <a:ext cx="2608178" cy="6751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29" idx="1"/>
            </p:cNvCxnSpPr>
            <p:nvPr/>
          </p:nvCxnSpPr>
          <p:spPr>
            <a:xfrm flipH="1">
              <a:off x="4563904" y="3868211"/>
              <a:ext cx="2724863" cy="29013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5001024" y="2922730"/>
              <a:ext cx="2411037" cy="9828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29" idx="4"/>
            </p:cNvCxnSpPr>
            <p:nvPr/>
          </p:nvCxnSpPr>
          <p:spPr>
            <a:xfrm flipH="1">
              <a:off x="4953680" y="3868211"/>
              <a:ext cx="2487487" cy="6433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29" idx="1"/>
            </p:cNvCxnSpPr>
            <p:nvPr/>
          </p:nvCxnSpPr>
          <p:spPr>
            <a:xfrm flipH="1">
              <a:off x="4361014" y="3868211"/>
              <a:ext cx="2927753" cy="989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29" idx="3"/>
            </p:cNvCxnSpPr>
            <p:nvPr/>
          </p:nvCxnSpPr>
          <p:spPr>
            <a:xfrm flipH="1">
              <a:off x="7117649" y="3962400"/>
              <a:ext cx="294412" cy="13186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29" idx="4"/>
            </p:cNvCxnSpPr>
            <p:nvPr/>
          </p:nvCxnSpPr>
          <p:spPr>
            <a:xfrm flipH="1">
              <a:off x="6389657" y="3868211"/>
              <a:ext cx="1051510" cy="128587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29" idx="4"/>
            </p:cNvCxnSpPr>
            <p:nvPr/>
          </p:nvCxnSpPr>
          <p:spPr>
            <a:xfrm flipH="1">
              <a:off x="5179762" y="3868211"/>
              <a:ext cx="2261405" cy="3334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29" idx="4"/>
            </p:cNvCxnSpPr>
            <p:nvPr/>
          </p:nvCxnSpPr>
          <p:spPr>
            <a:xfrm flipH="1" flipV="1">
              <a:off x="5293376" y="3257173"/>
              <a:ext cx="2147791" cy="6110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129" idx="4"/>
            </p:cNvCxnSpPr>
            <p:nvPr/>
          </p:nvCxnSpPr>
          <p:spPr>
            <a:xfrm flipH="1">
              <a:off x="5780057" y="3868211"/>
              <a:ext cx="1661110" cy="14684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29" idx="3"/>
            </p:cNvCxnSpPr>
            <p:nvPr/>
          </p:nvCxnSpPr>
          <p:spPr>
            <a:xfrm flipH="1">
              <a:off x="5145549" y="3962400"/>
              <a:ext cx="2266512" cy="10024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29" idx="4"/>
            </p:cNvCxnSpPr>
            <p:nvPr/>
          </p:nvCxnSpPr>
          <p:spPr>
            <a:xfrm flipH="1" flipV="1">
              <a:off x="5066081" y="3016121"/>
              <a:ext cx="2375086" cy="85209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29" idx="4"/>
            </p:cNvCxnSpPr>
            <p:nvPr/>
          </p:nvCxnSpPr>
          <p:spPr>
            <a:xfrm flipH="1" flipV="1">
              <a:off x="4983311" y="2820080"/>
              <a:ext cx="2457856" cy="10481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29" idx="1"/>
            </p:cNvCxnSpPr>
            <p:nvPr/>
          </p:nvCxnSpPr>
          <p:spPr>
            <a:xfrm flipV="1">
              <a:off x="7288767" y="3646557"/>
              <a:ext cx="831204" cy="2216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129" idx="2"/>
            </p:cNvCxnSpPr>
            <p:nvPr/>
          </p:nvCxnSpPr>
          <p:spPr>
            <a:xfrm flipV="1">
              <a:off x="7317873" y="3391128"/>
              <a:ext cx="701616" cy="5712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29" idx="4"/>
            </p:cNvCxnSpPr>
            <p:nvPr/>
          </p:nvCxnSpPr>
          <p:spPr>
            <a:xfrm flipH="1" flipV="1">
              <a:off x="5845114" y="3005081"/>
              <a:ext cx="1596053" cy="8631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29" idx="2"/>
            </p:cNvCxnSpPr>
            <p:nvPr/>
          </p:nvCxnSpPr>
          <p:spPr>
            <a:xfrm flipH="1">
              <a:off x="6916778" y="3962400"/>
              <a:ext cx="401095" cy="5912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29" idx="4"/>
            </p:cNvCxnSpPr>
            <p:nvPr/>
          </p:nvCxnSpPr>
          <p:spPr>
            <a:xfrm flipH="1" flipV="1">
              <a:off x="5928902" y="3687923"/>
              <a:ext cx="1512265" cy="1802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129" idx="4"/>
            </p:cNvCxnSpPr>
            <p:nvPr/>
          </p:nvCxnSpPr>
          <p:spPr>
            <a:xfrm flipH="1" flipV="1">
              <a:off x="5849588" y="3320148"/>
              <a:ext cx="1591579" cy="5480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29" idx="0"/>
            </p:cNvCxnSpPr>
            <p:nvPr/>
          </p:nvCxnSpPr>
          <p:spPr>
            <a:xfrm flipH="1">
              <a:off x="7288767" y="3810000"/>
              <a:ext cx="76200" cy="10856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129" idx="4"/>
            </p:cNvCxnSpPr>
            <p:nvPr/>
          </p:nvCxnSpPr>
          <p:spPr>
            <a:xfrm flipH="1">
              <a:off x="6957652" y="3868211"/>
              <a:ext cx="483515" cy="9108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29" idx="1"/>
            </p:cNvCxnSpPr>
            <p:nvPr/>
          </p:nvCxnSpPr>
          <p:spPr>
            <a:xfrm flipH="1" flipV="1">
              <a:off x="5896558" y="3618746"/>
              <a:ext cx="1392209" cy="2494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129" idx="4"/>
            </p:cNvCxnSpPr>
            <p:nvPr/>
          </p:nvCxnSpPr>
          <p:spPr>
            <a:xfrm flipH="1" flipV="1">
              <a:off x="5849588" y="3561973"/>
              <a:ext cx="1591579" cy="3062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563951" y="456579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0" name="Rectangle 69"/>
            <p:cNvSpPr/>
            <p:nvPr/>
          </p:nvSpPr>
          <p:spPr>
            <a:xfrm>
              <a:off x="375210" y="289153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1" name="Rectangle 70"/>
            <p:cNvSpPr/>
            <p:nvPr/>
          </p:nvSpPr>
          <p:spPr>
            <a:xfrm>
              <a:off x="381000" y="281267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2" name="Rectangle 71"/>
            <p:cNvSpPr/>
            <p:nvPr/>
          </p:nvSpPr>
          <p:spPr>
            <a:xfrm>
              <a:off x="498894" y="444605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3" name="Rectangle 72"/>
            <p:cNvSpPr/>
            <p:nvPr/>
          </p:nvSpPr>
          <p:spPr>
            <a:xfrm>
              <a:off x="917828" y="208777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4" name="Rectangle 73"/>
            <p:cNvSpPr/>
            <p:nvPr/>
          </p:nvSpPr>
          <p:spPr>
            <a:xfrm>
              <a:off x="375210" y="2743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5" name="Rectangle 74"/>
            <p:cNvSpPr/>
            <p:nvPr/>
          </p:nvSpPr>
          <p:spPr>
            <a:xfrm>
              <a:off x="381000" y="22098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7" name="Rectangle 76"/>
            <p:cNvSpPr/>
            <p:nvPr/>
          </p:nvSpPr>
          <p:spPr>
            <a:xfrm>
              <a:off x="1134399" y="40386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9" name="Rectangle 78"/>
            <p:cNvSpPr/>
            <p:nvPr/>
          </p:nvSpPr>
          <p:spPr>
            <a:xfrm>
              <a:off x="860804" y="439049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0" name="Rectangle 79"/>
            <p:cNvSpPr/>
            <p:nvPr/>
          </p:nvSpPr>
          <p:spPr>
            <a:xfrm>
              <a:off x="1112565" y="513185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1" name="Rectangle 80"/>
            <p:cNvSpPr/>
            <p:nvPr/>
          </p:nvSpPr>
          <p:spPr>
            <a:xfrm>
              <a:off x="1063802" y="497106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2" name="Rectangle 81"/>
            <p:cNvSpPr/>
            <p:nvPr/>
          </p:nvSpPr>
          <p:spPr>
            <a:xfrm>
              <a:off x="1128859" y="520721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3" name="Rectangle 82"/>
            <p:cNvSpPr/>
            <p:nvPr/>
          </p:nvSpPr>
          <p:spPr>
            <a:xfrm>
              <a:off x="1047942" y="5029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4" name="Rectangle 83"/>
            <p:cNvSpPr/>
            <p:nvPr/>
          </p:nvSpPr>
          <p:spPr>
            <a:xfrm>
              <a:off x="860804" y="4496621"/>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5" name="Rectangle 84"/>
            <p:cNvSpPr/>
            <p:nvPr/>
          </p:nvSpPr>
          <p:spPr>
            <a:xfrm>
              <a:off x="4124631" y="58928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6" name="Rectangle 85"/>
            <p:cNvSpPr/>
            <p:nvPr/>
          </p:nvSpPr>
          <p:spPr>
            <a:xfrm>
              <a:off x="4290170" y="6172101"/>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8" name="Rectangle 87"/>
            <p:cNvSpPr/>
            <p:nvPr/>
          </p:nvSpPr>
          <p:spPr>
            <a:xfrm>
              <a:off x="3505200" y="228774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1" name="Rectangle 90"/>
            <p:cNvSpPr/>
            <p:nvPr/>
          </p:nvSpPr>
          <p:spPr>
            <a:xfrm>
              <a:off x="1996960" y="514907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2" name="Rectangle 91"/>
            <p:cNvSpPr/>
            <p:nvPr/>
          </p:nvSpPr>
          <p:spPr>
            <a:xfrm>
              <a:off x="2172435" y="5410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3" name="Rectangle 92"/>
            <p:cNvSpPr/>
            <p:nvPr/>
          </p:nvSpPr>
          <p:spPr>
            <a:xfrm>
              <a:off x="4506164" y="497106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4" name="Rectangle 93"/>
            <p:cNvSpPr/>
            <p:nvPr/>
          </p:nvSpPr>
          <p:spPr>
            <a:xfrm>
              <a:off x="4707798" y="554409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5" name="Rectangle 94"/>
            <p:cNvSpPr/>
            <p:nvPr/>
          </p:nvSpPr>
          <p:spPr>
            <a:xfrm>
              <a:off x="4689404" y="5776531"/>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6" name="Rectangle 95"/>
            <p:cNvSpPr/>
            <p:nvPr/>
          </p:nvSpPr>
          <p:spPr>
            <a:xfrm>
              <a:off x="4588934" y="588659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7" name="Rectangle 96"/>
            <p:cNvSpPr/>
            <p:nvPr/>
          </p:nvSpPr>
          <p:spPr>
            <a:xfrm>
              <a:off x="4358338" y="529755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8" name="Rectangle 97"/>
            <p:cNvSpPr/>
            <p:nvPr/>
          </p:nvSpPr>
          <p:spPr>
            <a:xfrm>
              <a:off x="4642741" y="567004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9" name="Rectangle 98"/>
            <p:cNvSpPr/>
            <p:nvPr/>
          </p:nvSpPr>
          <p:spPr>
            <a:xfrm>
              <a:off x="4227400" y="57415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0" name="Rectangle 99"/>
            <p:cNvSpPr/>
            <p:nvPr/>
          </p:nvSpPr>
          <p:spPr>
            <a:xfrm>
              <a:off x="5364272" y="578043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1" name="Rectangle 100"/>
            <p:cNvSpPr/>
            <p:nvPr/>
          </p:nvSpPr>
          <p:spPr>
            <a:xfrm>
              <a:off x="4621381" y="3886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2" name="Rectangle 101"/>
            <p:cNvSpPr/>
            <p:nvPr/>
          </p:nvSpPr>
          <p:spPr>
            <a:xfrm>
              <a:off x="4712618" y="409537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3" name="Rectangle 102"/>
            <p:cNvSpPr/>
            <p:nvPr/>
          </p:nvSpPr>
          <p:spPr>
            <a:xfrm>
              <a:off x="5376580" y="416455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4" name="Rectangle 103"/>
            <p:cNvSpPr/>
            <p:nvPr/>
          </p:nvSpPr>
          <p:spPr>
            <a:xfrm>
              <a:off x="4644638" y="458076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5" name="Rectangle 104"/>
            <p:cNvSpPr/>
            <p:nvPr/>
          </p:nvSpPr>
          <p:spPr>
            <a:xfrm>
              <a:off x="4498847" y="410157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7" name="Rectangle 106"/>
            <p:cNvSpPr/>
            <p:nvPr/>
          </p:nvSpPr>
          <p:spPr>
            <a:xfrm>
              <a:off x="4888623" y="445481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8" name="Rectangle 107"/>
            <p:cNvSpPr/>
            <p:nvPr/>
          </p:nvSpPr>
          <p:spPr>
            <a:xfrm>
              <a:off x="4295957" y="48006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1" name="Rectangle 110"/>
            <p:cNvSpPr/>
            <p:nvPr/>
          </p:nvSpPr>
          <p:spPr>
            <a:xfrm>
              <a:off x="5114705" y="414489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4" name="Rectangle 113"/>
            <p:cNvSpPr/>
            <p:nvPr/>
          </p:nvSpPr>
          <p:spPr>
            <a:xfrm>
              <a:off x="5080492" y="490808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1" name="Straight Connector 140"/>
            <p:cNvCxnSpPr>
              <a:stCxn id="129" idx="3"/>
            </p:cNvCxnSpPr>
            <p:nvPr/>
          </p:nvCxnSpPr>
          <p:spPr>
            <a:xfrm flipH="1" flipV="1">
              <a:off x="7276308" y="3397330"/>
              <a:ext cx="135753" cy="5650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29" idx="1"/>
            </p:cNvCxnSpPr>
            <p:nvPr/>
          </p:nvCxnSpPr>
          <p:spPr>
            <a:xfrm flipV="1">
              <a:off x="7288767" y="3821407"/>
              <a:ext cx="701090" cy="468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129" idx="1"/>
            </p:cNvCxnSpPr>
            <p:nvPr/>
          </p:nvCxnSpPr>
          <p:spPr>
            <a:xfrm>
              <a:off x="7288767" y="3868211"/>
              <a:ext cx="355460" cy="1315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129" idx="3"/>
            </p:cNvCxnSpPr>
            <p:nvPr/>
          </p:nvCxnSpPr>
          <p:spPr>
            <a:xfrm flipH="1" flipV="1">
              <a:off x="7251172" y="3732292"/>
              <a:ext cx="160889" cy="2301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29" idx="4"/>
            </p:cNvCxnSpPr>
            <p:nvPr/>
          </p:nvCxnSpPr>
          <p:spPr>
            <a:xfrm flipH="1" flipV="1">
              <a:off x="6324600" y="3389625"/>
              <a:ext cx="1116567" cy="478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29" idx="3"/>
            </p:cNvCxnSpPr>
            <p:nvPr/>
          </p:nvCxnSpPr>
          <p:spPr>
            <a:xfrm flipH="1" flipV="1">
              <a:off x="6591152" y="3446098"/>
              <a:ext cx="820909" cy="5163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29" idx="2"/>
            </p:cNvCxnSpPr>
            <p:nvPr/>
          </p:nvCxnSpPr>
          <p:spPr>
            <a:xfrm flipH="1" flipV="1">
              <a:off x="5452737" y="3894353"/>
              <a:ext cx="1865136" cy="680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29" idx="4"/>
            </p:cNvCxnSpPr>
            <p:nvPr/>
          </p:nvCxnSpPr>
          <p:spPr>
            <a:xfrm flipH="1">
              <a:off x="6626577" y="3868211"/>
              <a:ext cx="814590" cy="227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0" name="Rectangle 169"/>
            <p:cNvSpPr/>
            <p:nvPr/>
          </p:nvSpPr>
          <p:spPr>
            <a:xfrm>
              <a:off x="5387680" y="383758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1" name="Rectangle 170"/>
            <p:cNvSpPr/>
            <p:nvPr/>
          </p:nvSpPr>
          <p:spPr>
            <a:xfrm>
              <a:off x="6561520" y="383417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73" name="Straight Connector 172"/>
            <p:cNvCxnSpPr>
              <a:stCxn id="129" idx="1"/>
            </p:cNvCxnSpPr>
            <p:nvPr/>
          </p:nvCxnSpPr>
          <p:spPr>
            <a:xfrm flipV="1">
              <a:off x="7288767" y="2930147"/>
              <a:ext cx="1392971" cy="9380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129" idx="4"/>
            </p:cNvCxnSpPr>
            <p:nvPr/>
          </p:nvCxnSpPr>
          <p:spPr>
            <a:xfrm flipH="1">
              <a:off x="5998193" y="3868211"/>
              <a:ext cx="1442974" cy="4246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29" idx="4"/>
            </p:cNvCxnSpPr>
            <p:nvPr/>
          </p:nvCxnSpPr>
          <p:spPr>
            <a:xfrm flipH="1">
              <a:off x="6389657" y="3868211"/>
              <a:ext cx="1051510" cy="4793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129" idx="3"/>
            </p:cNvCxnSpPr>
            <p:nvPr/>
          </p:nvCxnSpPr>
          <p:spPr>
            <a:xfrm flipH="1" flipV="1">
              <a:off x="7186115" y="3130189"/>
              <a:ext cx="225946" cy="8322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29" idx="3"/>
            </p:cNvCxnSpPr>
            <p:nvPr/>
          </p:nvCxnSpPr>
          <p:spPr>
            <a:xfrm flipH="1" flipV="1">
              <a:off x="7160061" y="3206059"/>
              <a:ext cx="252000" cy="75634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29" idx="4"/>
            </p:cNvCxnSpPr>
            <p:nvPr/>
          </p:nvCxnSpPr>
          <p:spPr>
            <a:xfrm flipH="1">
              <a:off x="6133355" y="3868211"/>
              <a:ext cx="1307812" cy="1509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29" idx="4"/>
            </p:cNvCxnSpPr>
            <p:nvPr/>
          </p:nvCxnSpPr>
          <p:spPr>
            <a:xfrm flipH="1">
              <a:off x="6389657" y="3868211"/>
              <a:ext cx="1051510" cy="2007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6068298" y="39624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88" name="Rectangle 187"/>
            <p:cNvSpPr/>
            <p:nvPr/>
          </p:nvSpPr>
          <p:spPr>
            <a:xfrm>
              <a:off x="6324600" y="401215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05" name="Straight Connector 204"/>
            <p:cNvCxnSpPr>
              <a:stCxn id="129" idx="1"/>
            </p:cNvCxnSpPr>
            <p:nvPr/>
          </p:nvCxnSpPr>
          <p:spPr>
            <a:xfrm flipV="1">
              <a:off x="7288767" y="2829677"/>
              <a:ext cx="485574" cy="10385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flipV="1">
              <a:off x="7341365" y="3652759"/>
              <a:ext cx="23602" cy="30964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29" idx="0"/>
            </p:cNvCxnSpPr>
            <p:nvPr/>
          </p:nvCxnSpPr>
          <p:spPr>
            <a:xfrm flipH="1">
              <a:off x="7223710" y="3810000"/>
              <a:ext cx="141257" cy="53072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7924800" y="376463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48" name="Rectangle 147"/>
            <p:cNvSpPr/>
            <p:nvPr/>
          </p:nvSpPr>
          <p:spPr>
            <a:xfrm>
              <a:off x="7579170" y="394297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9" name="Straight Connector 148"/>
            <p:cNvCxnSpPr>
              <a:stCxn id="129" idx="3"/>
            </p:cNvCxnSpPr>
            <p:nvPr/>
          </p:nvCxnSpPr>
          <p:spPr>
            <a:xfrm flipV="1">
              <a:off x="7412061" y="3757382"/>
              <a:ext cx="297223" cy="20501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29" idx="4"/>
            </p:cNvCxnSpPr>
            <p:nvPr/>
          </p:nvCxnSpPr>
          <p:spPr>
            <a:xfrm>
              <a:off x="7441167" y="3868211"/>
              <a:ext cx="370393" cy="747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129" idx="4"/>
            </p:cNvCxnSpPr>
            <p:nvPr/>
          </p:nvCxnSpPr>
          <p:spPr>
            <a:xfrm flipV="1">
              <a:off x="7441167" y="3214212"/>
              <a:ext cx="978240" cy="6539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7746503" y="3886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60" name="Straight Connector 159"/>
            <p:cNvCxnSpPr>
              <a:stCxn id="129" idx="4"/>
            </p:cNvCxnSpPr>
            <p:nvPr/>
          </p:nvCxnSpPr>
          <p:spPr>
            <a:xfrm flipV="1">
              <a:off x="7441167" y="3439896"/>
              <a:ext cx="1015765" cy="42831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129" idx="4"/>
            </p:cNvCxnSpPr>
            <p:nvPr/>
          </p:nvCxnSpPr>
          <p:spPr>
            <a:xfrm flipV="1">
              <a:off x="7441167" y="3036149"/>
              <a:ext cx="1234490" cy="8320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29" idx="4"/>
            </p:cNvCxnSpPr>
            <p:nvPr/>
          </p:nvCxnSpPr>
          <p:spPr>
            <a:xfrm flipV="1">
              <a:off x="7441167" y="3561973"/>
              <a:ext cx="749000" cy="3062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129" idx="3"/>
            </p:cNvCxnSpPr>
            <p:nvPr/>
          </p:nvCxnSpPr>
          <p:spPr>
            <a:xfrm>
              <a:off x="7412061" y="3962400"/>
              <a:ext cx="91049" cy="2209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1" name="Rectangle 210"/>
            <p:cNvSpPr/>
            <p:nvPr/>
          </p:nvSpPr>
          <p:spPr>
            <a:xfrm>
              <a:off x="7438053" y="412659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13" name="Straight Connector 212"/>
            <p:cNvCxnSpPr>
              <a:stCxn id="129" idx="4"/>
            </p:cNvCxnSpPr>
            <p:nvPr/>
          </p:nvCxnSpPr>
          <p:spPr>
            <a:xfrm flipV="1">
              <a:off x="7441167" y="3638002"/>
              <a:ext cx="368599" cy="23020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129" idx="4"/>
            </p:cNvCxnSpPr>
            <p:nvPr/>
          </p:nvCxnSpPr>
          <p:spPr>
            <a:xfrm flipV="1">
              <a:off x="7441167" y="3757382"/>
              <a:ext cx="548690" cy="11082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stCxn id="129" idx="4"/>
            </p:cNvCxnSpPr>
            <p:nvPr/>
          </p:nvCxnSpPr>
          <p:spPr>
            <a:xfrm flipV="1">
              <a:off x="7441167" y="3136882"/>
              <a:ext cx="1036082" cy="73132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4485341" y="234451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6" name="Rectangle 105"/>
            <p:cNvSpPr/>
            <p:nvPr/>
          </p:nvSpPr>
          <p:spPr>
            <a:xfrm>
              <a:off x="4935967" y="286595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2" name="Rectangle 111"/>
            <p:cNvSpPr/>
            <p:nvPr/>
          </p:nvSpPr>
          <p:spPr>
            <a:xfrm>
              <a:off x="5228319" y="32004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5" name="Rectangle 114"/>
            <p:cNvSpPr/>
            <p:nvPr/>
          </p:nvSpPr>
          <p:spPr>
            <a:xfrm>
              <a:off x="5001024" y="295934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6" name="Rectangle 115"/>
            <p:cNvSpPr/>
            <p:nvPr/>
          </p:nvSpPr>
          <p:spPr>
            <a:xfrm>
              <a:off x="4918254" y="276330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9" name="Rectangle 118"/>
            <p:cNvSpPr/>
            <p:nvPr/>
          </p:nvSpPr>
          <p:spPr>
            <a:xfrm>
              <a:off x="5780057" y="294830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1" name="Rectangle 120"/>
            <p:cNvSpPr/>
            <p:nvPr/>
          </p:nvSpPr>
          <p:spPr>
            <a:xfrm>
              <a:off x="5863845" y="363115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2" name="Rectangle 121"/>
            <p:cNvSpPr/>
            <p:nvPr/>
          </p:nvSpPr>
          <p:spPr>
            <a:xfrm>
              <a:off x="5784531" y="326337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7" name="Rectangle 126"/>
            <p:cNvSpPr/>
            <p:nvPr/>
          </p:nvSpPr>
          <p:spPr>
            <a:xfrm>
              <a:off x="5831501" y="356197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8" name="Rectangle 127"/>
            <p:cNvSpPr/>
            <p:nvPr/>
          </p:nvSpPr>
          <p:spPr>
            <a:xfrm>
              <a:off x="5784531" y="3505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30" name="Rectangle 129"/>
            <p:cNvSpPr/>
            <p:nvPr/>
          </p:nvSpPr>
          <p:spPr>
            <a:xfrm>
              <a:off x="5001024" y="283845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2" name="Straight Connector 141"/>
            <p:cNvCxnSpPr>
              <a:stCxn id="129" idx="0"/>
            </p:cNvCxnSpPr>
            <p:nvPr/>
          </p:nvCxnSpPr>
          <p:spPr>
            <a:xfrm flipV="1">
              <a:off x="7364967" y="3422344"/>
              <a:ext cx="241739" cy="3876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5" name="Rectangle 144"/>
            <p:cNvSpPr/>
            <p:nvPr/>
          </p:nvSpPr>
          <p:spPr>
            <a:xfrm>
              <a:off x="7211251" y="334055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56" name="Rectangle 155"/>
            <p:cNvSpPr/>
            <p:nvPr/>
          </p:nvSpPr>
          <p:spPr>
            <a:xfrm>
              <a:off x="7186115" y="367551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57" name="Straight Connector 156"/>
            <p:cNvCxnSpPr>
              <a:stCxn id="129" idx="0"/>
            </p:cNvCxnSpPr>
            <p:nvPr/>
          </p:nvCxnSpPr>
          <p:spPr>
            <a:xfrm flipH="1" flipV="1">
              <a:off x="6792113" y="3675519"/>
              <a:ext cx="572854" cy="1344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29" idx="0"/>
            </p:cNvCxnSpPr>
            <p:nvPr/>
          </p:nvCxnSpPr>
          <p:spPr>
            <a:xfrm flipV="1">
              <a:off x="7364967" y="3340162"/>
              <a:ext cx="1151232" cy="4698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6727056" y="361874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62" name="Rectangle 161"/>
            <p:cNvSpPr/>
            <p:nvPr/>
          </p:nvSpPr>
          <p:spPr>
            <a:xfrm>
              <a:off x="6259543" y="333285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68" name="Straight Connector 167"/>
            <p:cNvCxnSpPr>
              <a:stCxn id="129" idx="0"/>
            </p:cNvCxnSpPr>
            <p:nvPr/>
          </p:nvCxnSpPr>
          <p:spPr>
            <a:xfrm flipH="1" flipV="1">
              <a:off x="6786664" y="3732292"/>
              <a:ext cx="578303" cy="777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6526095" y="338932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2" name="Rectangle 171"/>
            <p:cNvSpPr/>
            <p:nvPr/>
          </p:nvSpPr>
          <p:spPr>
            <a:xfrm>
              <a:off x="6721607" y="367551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85" name="Rectangle 184"/>
            <p:cNvSpPr/>
            <p:nvPr/>
          </p:nvSpPr>
          <p:spPr>
            <a:xfrm>
              <a:off x="7121058" y="307341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86" name="Rectangle 185"/>
            <p:cNvSpPr/>
            <p:nvPr/>
          </p:nvSpPr>
          <p:spPr>
            <a:xfrm>
              <a:off x="7095004" y="314928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10" name="Rectangle 209"/>
            <p:cNvSpPr/>
            <p:nvPr/>
          </p:nvSpPr>
          <p:spPr>
            <a:xfrm>
              <a:off x="7276308" y="359598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7" name="Rectangle 116"/>
            <p:cNvSpPr/>
            <p:nvPr/>
          </p:nvSpPr>
          <p:spPr>
            <a:xfrm>
              <a:off x="8054914" y="358978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8" name="Rectangle 117"/>
            <p:cNvSpPr/>
            <p:nvPr/>
          </p:nvSpPr>
          <p:spPr>
            <a:xfrm>
              <a:off x="7954432" y="333435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46" name="Rectangle 145"/>
            <p:cNvSpPr/>
            <p:nvPr/>
          </p:nvSpPr>
          <p:spPr>
            <a:xfrm>
              <a:off x="7543745" y="334636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53" name="Rectangle 152"/>
            <p:cNvSpPr/>
            <p:nvPr/>
          </p:nvSpPr>
          <p:spPr>
            <a:xfrm>
              <a:off x="7644227" y="370060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55" name="Rectangle 154"/>
            <p:cNvSpPr/>
            <p:nvPr/>
          </p:nvSpPr>
          <p:spPr>
            <a:xfrm>
              <a:off x="8354350" y="315743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63" name="Rectangle 162"/>
            <p:cNvSpPr/>
            <p:nvPr/>
          </p:nvSpPr>
          <p:spPr>
            <a:xfrm>
              <a:off x="8451142" y="328338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64" name="Rectangle 163"/>
            <p:cNvSpPr/>
            <p:nvPr/>
          </p:nvSpPr>
          <p:spPr>
            <a:xfrm>
              <a:off x="8391875" y="338312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7" name="Rectangle 176"/>
            <p:cNvSpPr/>
            <p:nvPr/>
          </p:nvSpPr>
          <p:spPr>
            <a:xfrm>
              <a:off x="8616681" y="287337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8" name="Rectangle 177"/>
            <p:cNvSpPr/>
            <p:nvPr/>
          </p:nvSpPr>
          <p:spPr>
            <a:xfrm>
              <a:off x="8610600" y="297937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93" name="Rectangle 192"/>
            <p:cNvSpPr/>
            <p:nvPr/>
          </p:nvSpPr>
          <p:spPr>
            <a:xfrm>
              <a:off x="8125110" y="3505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09" name="Rectangle 208"/>
            <p:cNvSpPr/>
            <p:nvPr/>
          </p:nvSpPr>
          <p:spPr>
            <a:xfrm>
              <a:off x="7709284" y="277290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16" name="Straight Connector 215"/>
            <p:cNvCxnSpPr/>
            <p:nvPr/>
          </p:nvCxnSpPr>
          <p:spPr>
            <a:xfrm>
              <a:off x="7514113" y="3340162"/>
              <a:ext cx="16553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7744709" y="358122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18" name="Rectangle 217"/>
            <p:cNvSpPr/>
            <p:nvPr/>
          </p:nvSpPr>
          <p:spPr>
            <a:xfrm>
              <a:off x="7924800" y="370060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19" name="Rectangle 218"/>
            <p:cNvSpPr/>
            <p:nvPr/>
          </p:nvSpPr>
          <p:spPr>
            <a:xfrm>
              <a:off x="8412192" y="308010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20" name="Rectangle 219"/>
            <p:cNvSpPr/>
            <p:nvPr/>
          </p:nvSpPr>
          <p:spPr>
            <a:xfrm>
              <a:off x="7614595" y="328338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68" name="Rectangle 67"/>
            <p:cNvSpPr/>
            <p:nvPr/>
          </p:nvSpPr>
          <p:spPr>
            <a:xfrm>
              <a:off x="9013886" y="45720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8" name="Rectangle 77"/>
            <p:cNvSpPr/>
            <p:nvPr/>
          </p:nvSpPr>
          <p:spPr>
            <a:xfrm>
              <a:off x="7744709" y="668971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9" name="Rectangle 88"/>
            <p:cNvSpPr/>
            <p:nvPr/>
          </p:nvSpPr>
          <p:spPr>
            <a:xfrm>
              <a:off x="6987287" y="64770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90" name="Rectangle 89"/>
            <p:cNvSpPr/>
            <p:nvPr/>
          </p:nvSpPr>
          <p:spPr>
            <a:xfrm>
              <a:off x="6691634" y="60198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09" name="Rectangle 108"/>
            <p:cNvSpPr/>
            <p:nvPr/>
          </p:nvSpPr>
          <p:spPr>
            <a:xfrm>
              <a:off x="7052591" y="522430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0" name="Rectangle 109"/>
            <p:cNvSpPr/>
            <p:nvPr/>
          </p:nvSpPr>
          <p:spPr>
            <a:xfrm>
              <a:off x="6324600" y="509731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3" name="Rectangle 112"/>
            <p:cNvSpPr/>
            <p:nvPr/>
          </p:nvSpPr>
          <p:spPr>
            <a:xfrm>
              <a:off x="5715000" y="527986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0" name="Rectangle 119"/>
            <p:cNvSpPr/>
            <p:nvPr/>
          </p:nvSpPr>
          <p:spPr>
            <a:xfrm>
              <a:off x="6851721" y="449692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3" name="Rectangle 122"/>
            <p:cNvSpPr/>
            <p:nvPr/>
          </p:nvSpPr>
          <p:spPr>
            <a:xfrm>
              <a:off x="7223710" y="4838911"/>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4" name="Rectangle 123"/>
            <p:cNvSpPr/>
            <p:nvPr/>
          </p:nvSpPr>
          <p:spPr>
            <a:xfrm>
              <a:off x="6892595" y="472233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9" name="Rectangle 178"/>
            <p:cNvSpPr/>
            <p:nvPr/>
          </p:nvSpPr>
          <p:spPr>
            <a:xfrm>
              <a:off x="5931444" y="423221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80" name="Rectangle 179"/>
            <p:cNvSpPr/>
            <p:nvPr/>
          </p:nvSpPr>
          <p:spPr>
            <a:xfrm>
              <a:off x="6324600" y="4290801"/>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12" name="Rectangle 211"/>
            <p:cNvSpPr/>
            <p:nvPr/>
          </p:nvSpPr>
          <p:spPr>
            <a:xfrm>
              <a:off x="7158653" y="428395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9" name="5-Point Star 128"/>
            <p:cNvSpPr/>
            <p:nvPr/>
          </p:nvSpPr>
          <p:spPr>
            <a:xfrm>
              <a:off x="7288767" y="3810000"/>
              <a:ext cx="152400" cy="152400"/>
            </a:xfrm>
            <a:prstGeom prst="star5">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black"/>
                </a:solidFill>
              </a:endParaRPr>
            </a:p>
          </p:txBody>
        </p:sp>
      </p:grpSp>
    </p:spTree>
    <p:extLst>
      <p:ext uri="{BB962C8B-B14F-4D97-AF65-F5344CB8AC3E}">
        <p14:creationId xmlns:p14="http://schemas.microsoft.com/office/powerpoint/2010/main" val="1026301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2667000" y="228682"/>
            <a:ext cx="2164440" cy="923150"/>
          </a:xfrm>
          <a:prstGeom prst="rect">
            <a:avLst/>
          </a:prstGeom>
          <a:noFill/>
          <a:ln w="9525">
            <a:noFill/>
            <a:miter lim="800000"/>
            <a:headEnd/>
            <a:tailEnd/>
          </a:ln>
        </p:spPr>
        <p:txBody>
          <a:bodyPr wrap="none" lIns="91250" tIns="45631" rIns="91250" bIns="45631" anchor="ctr">
            <a:spAutoFit/>
          </a:bodyPr>
          <a:lstStyle/>
          <a:p>
            <a:pPr fontAlgn="base">
              <a:spcBef>
                <a:spcPct val="0"/>
              </a:spcBef>
              <a:spcAft>
                <a:spcPct val="0"/>
              </a:spcAft>
              <a:buClr>
                <a:srgbClr val="000000"/>
              </a:buClr>
              <a:buFont typeface="Symbol" pitchFamily="18" charset="2"/>
              <a:buChar char=""/>
              <a:tabLst>
                <a:tab pos="399243" algn="l"/>
              </a:tabLst>
            </a:pPr>
            <a:r>
              <a:rPr lang="en-US" sz="2600" b="1" dirty="0">
                <a:solidFill>
                  <a:srgbClr val="000000"/>
                </a:solidFill>
              </a:rPr>
              <a:t>Who Am I?</a:t>
            </a:r>
          </a:p>
          <a:p>
            <a:pPr eaLnBrk="0" fontAlgn="base" hangingPunct="0">
              <a:spcBef>
                <a:spcPct val="0"/>
              </a:spcBef>
              <a:spcAft>
                <a:spcPct val="0"/>
              </a:spcAft>
              <a:tabLst>
                <a:tab pos="399243" algn="l"/>
              </a:tabLst>
            </a:pPr>
            <a:endParaRPr lang="en-US" sz="2800" dirty="0">
              <a:solidFill>
                <a:srgbClr val="000000"/>
              </a:solidFill>
            </a:endParaRPr>
          </a:p>
        </p:txBody>
      </p:sp>
      <p:sp>
        <p:nvSpPr>
          <p:cNvPr id="4099" name="Text Box 5"/>
          <p:cNvSpPr txBox="1">
            <a:spLocks noChangeArrowheads="1"/>
          </p:cNvSpPr>
          <p:nvPr/>
        </p:nvSpPr>
        <p:spPr bwMode="auto">
          <a:xfrm>
            <a:off x="3124203" y="1600206"/>
            <a:ext cx="5638800" cy="369152"/>
          </a:xfrm>
          <a:prstGeom prst="rect">
            <a:avLst/>
          </a:prstGeom>
          <a:noFill/>
          <a:ln w="9525">
            <a:noFill/>
            <a:miter lim="800000"/>
            <a:headEnd/>
            <a:tailEnd/>
          </a:ln>
        </p:spPr>
        <p:txBody>
          <a:bodyPr lIns="91250" tIns="45631" rIns="91250" bIns="45631">
            <a:spAutoFit/>
          </a:bodyPr>
          <a:lstStyle/>
          <a:p>
            <a:pPr fontAlgn="base">
              <a:spcBef>
                <a:spcPct val="50000"/>
              </a:spcBef>
              <a:spcAft>
                <a:spcPct val="0"/>
              </a:spcAft>
            </a:pPr>
            <a:endParaRPr lang="en-US">
              <a:solidFill>
                <a:srgbClr val="000000"/>
              </a:solidFill>
            </a:endParaRPr>
          </a:p>
        </p:txBody>
      </p:sp>
      <p:sp>
        <p:nvSpPr>
          <p:cNvPr id="6152" name="Text Box 8"/>
          <p:cNvSpPr txBox="1">
            <a:spLocks noChangeArrowheads="1"/>
          </p:cNvSpPr>
          <p:nvPr/>
        </p:nvSpPr>
        <p:spPr bwMode="auto">
          <a:xfrm>
            <a:off x="1967345" y="696572"/>
            <a:ext cx="8458200" cy="6216907"/>
          </a:xfrm>
          <a:prstGeom prst="rect">
            <a:avLst/>
          </a:prstGeom>
          <a:noFill/>
          <a:ln w="9525">
            <a:noFill/>
            <a:miter lim="800000"/>
            <a:headEnd/>
            <a:tailEnd/>
          </a:ln>
        </p:spPr>
        <p:txBody>
          <a:bodyPr wrap="square" lIns="91250" tIns="45631" rIns="91250" bIns="45631">
            <a:spAutoFit/>
          </a:bodyPr>
          <a:lstStyle/>
          <a:p>
            <a:pPr fontAlgn="base">
              <a:spcBef>
                <a:spcPct val="50000"/>
              </a:spcBef>
              <a:spcAft>
                <a:spcPct val="0"/>
              </a:spcAft>
              <a:buFont typeface="Wingdings" pitchFamily="2" charset="2"/>
              <a:buChar char="§"/>
            </a:pPr>
            <a:r>
              <a:rPr lang="en-US" sz="2400" dirty="0">
                <a:solidFill>
                  <a:srgbClr val="000000"/>
                </a:solidFill>
              </a:rPr>
              <a:t>Background, Education, Influences: </a:t>
            </a:r>
          </a:p>
          <a:p>
            <a:pPr fontAlgn="base">
              <a:spcBef>
                <a:spcPct val="50000"/>
              </a:spcBef>
              <a:spcAft>
                <a:spcPct val="0"/>
              </a:spcAft>
              <a:buFontTx/>
              <a:buChar char="-"/>
            </a:pPr>
            <a:r>
              <a:rPr lang="en-US" sz="2200" dirty="0">
                <a:solidFill>
                  <a:srgbClr val="000000"/>
                </a:solidFill>
              </a:rPr>
              <a:t>Native Californian: Student at Sierra College, Chico State University, University of California, Riverside</a:t>
            </a:r>
          </a:p>
          <a:p>
            <a:pPr fontAlgn="base">
              <a:spcBef>
                <a:spcPct val="50000"/>
              </a:spcBef>
              <a:spcAft>
                <a:spcPct val="0"/>
              </a:spcAft>
              <a:buFontTx/>
              <a:buChar char="-"/>
            </a:pPr>
            <a:r>
              <a:rPr lang="en-US" sz="2200" dirty="0">
                <a:solidFill>
                  <a:srgbClr val="000000"/>
                </a:solidFill>
              </a:rPr>
              <a:t>Michigan State University (Postdoctoral Scholar and Visiting Research Assistant Professor)</a:t>
            </a:r>
          </a:p>
          <a:p>
            <a:pPr fontAlgn="base">
              <a:spcBef>
                <a:spcPct val="50000"/>
              </a:spcBef>
              <a:spcAft>
                <a:spcPct val="0"/>
              </a:spcAft>
              <a:buFontTx/>
              <a:buChar char="-"/>
            </a:pPr>
            <a:r>
              <a:rPr lang="en-US" sz="2200" dirty="0">
                <a:solidFill>
                  <a:srgbClr val="000000"/>
                </a:solidFill>
              </a:rPr>
              <a:t>Chemistry and Biochemistry, CSUF: Assistant Professor to Chair</a:t>
            </a:r>
          </a:p>
          <a:p>
            <a:pPr fontAlgn="base">
              <a:spcBef>
                <a:spcPct val="50000"/>
              </a:spcBef>
              <a:spcAft>
                <a:spcPct val="0"/>
              </a:spcAft>
              <a:buFontTx/>
              <a:buChar char="-"/>
            </a:pPr>
            <a:r>
              <a:rPr lang="en-US" sz="2200" dirty="0">
                <a:solidFill>
                  <a:srgbClr val="000000"/>
                </a:solidFill>
              </a:rPr>
              <a:t>Program Director, NSF BIO MCB 2008- 09, DBI 2015 - </a:t>
            </a:r>
          </a:p>
          <a:p>
            <a:pPr fontAlgn="base">
              <a:spcBef>
                <a:spcPct val="50000"/>
              </a:spcBef>
              <a:spcAft>
                <a:spcPct val="0"/>
              </a:spcAft>
              <a:buFontTx/>
              <a:buChar char="-"/>
            </a:pPr>
            <a:r>
              <a:rPr lang="en-US" sz="2200" dirty="0">
                <a:solidFill>
                  <a:srgbClr val="000000"/>
                </a:solidFill>
              </a:rPr>
              <a:t>National ACS Committee on Professional Training</a:t>
            </a:r>
          </a:p>
          <a:p>
            <a:pPr fontAlgn="base">
              <a:spcBef>
                <a:spcPct val="50000"/>
              </a:spcBef>
              <a:spcAft>
                <a:spcPct val="0"/>
              </a:spcAft>
              <a:buFontTx/>
              <a:buChar char="-"/>
            </a:pPr>
            <a:r>
              <a:rPr lang="en-US" sz="2200" dirty="0">
                <a:solidFill>
                  <a:srgbClr val="000000"/>
                </a:solidFill>
              </a:rPr>
              <a:t>ASBMB Minority Affairs Committee (NEW 2015)</a:t>
            </a:r>
          </a:p>
          <a:p>
            <a:pPr marL="342278" indent="-342278" fontAlgn="base">
              <a:spcBef>
                <a:spcPct val="50000"/>
              </a:spcBef>
              <a:spcAft>
                <a:spcPct val="0"/>
              </a:spcAft>
              <a:buFont typeface="Wingdings" panose="05000000000000000000" pitchFamily="2" charset="2"/>
              <a:buChar char="Ø"/>
            </a:pPr>
            <a:r>
              <a:rPr lang="en-US" sz="2400" b="1" dirty="0">
                <a:solidFill>
                  <a:srgbClr val="000000"/>
                </a:solidFill>
              </a:rPr>
              <a:t>Commitment to teaching, research, service, and the best training for the next generation of scientists: Learning by Doing (early exposure to research), Integration of Teaching and Research, Collaborative and Interdisciplinary </a:t>
            </a:r>
            <a:r>
              <a:rPr lang="en-US" sz="2400" b="1" dirty="0" smtClean="0">
                <a:solidFill>
                  <a:srgbClr val="000000"/>
                </a:solidFill>
              </a:rPr>
              <a:t>Training/Ideas Lab PI/Mentor</a:t>
            </a:r>
            <a:endParaRPr lang="en-US" i="1" dirty="0">
              <a:solidFill>
                <a:srgbClr val="000000"/>
              </a:solidFill>
            </a:endParaRPr>
          </a:p>
        </p:txBody>
      </p:sp>
    </p:spTree>
    <p:extLst>
      <p:ext uri="{BB962C8B-B14F-4D97-AF65-F5344CB8AC3E}">
        <p14:creationId xmlns:p14="http://schemas.microsoft.com/office/powerpoint/2010/main" val="13388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7868" y="33870"/>
            <a:ext cx="9110133" cy="6781797"/>
            <a:chOff x="33867" y="33869"/>
            <a:chExt cx="9110133" cy="6781797"/>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44" t="15110" r="5755" b="9860"/>
            <a:stretch/>
          </p:blipFill>
          <p:spPr bwMode="auto">
            <a:xfrm>
              <a:off x="33868" y="1890429"/>
              <a:ext cx="9110132" cy="49252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75" t="36096" r="24193" b="13892"/>
            <a:stretch/>
          </p:blipFill>
          <p:spPr bwMode="auto">
            <a:xfrm>
              <a:off x="33868" y="33869"/>
              <a:ext cx="2028149"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9343" t="50000" r="19728" b="27292"/>
            <a:stretch/>
          </p:blipFill>
          <p:spPr bwMode="auto">
            <a:xfrm>
              <a:off x="33867" y="5780438"/>
              <a:ext cx="1594501" cy="103522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6" name="Rectangle 75"/>
          <p:cNvSpPr/>
          <p:nvPr/>
        </p:nvSpPr>
        <p:spPr>
          <a:xfrm>
            <a:off x="3696436" y="151789"/>
            <a:ext cx="6639329" cy="1754326"/>
          </a:xfrm>
          <a:prstGeom prst="rect">
            <a:avLst/>
          </a:prstGeom>
        </p:spPr>
        <p:txBody>
          <a:bodyPr wrap="square">
            <a:spAutoFit/>
          </a:bodyPr>
          <a:lstStyle/>
          <a:p>
            <a:r>
              <a:rPr lang="en-US" dirty="0">
                <a:solidFill>
                  <a:prstClr val="black"/>
                </a:solidFill>
              </a:rPr>
              <a:t>RCN-UBE: Advancing Integration of Museums into Undergraduate Programs (AIM-UP!)</a:t>
            </a:r>
          </a:p>
          <a:p>
            <a:r>
              <a:rPr lang="en-US" dirty="0">
                <a:solidFill>
                  <a:prstClr val="black"/>
                </a:solidFill>
              </a:rPr>
              <a:t>Proposal: 0956129</a:t>
            </a:r>
          </a:p>
          <a:p>
            <a:r>
              <a:rPr lang="en-US" dirty="0">
                <a:solidFill>
                  <a:prstClr val="black"/>
                </a:solidFill>
              </a:rPr>
              <a:t>PI: Joseph Cook</a:t>
            </a:r>
          </a:p>
          <a:p>
            <a:endParaRPr lang="en-US" dirty="0">
              <a:solidFill>
                <a:prstClr val="black"/>
              </a:solidFill>
            </a:endParaRPr>
          </a:p>
          <a:p>
            <a:r>
              <a:rPr lang="en-US" dirty="0">
                <a:solidFill>
                  <a:prstClr val="black"/>
                </a:solidFill>
              </a:rPr>
              <a:t>Start</a:t>
            </a:r>
          </a:p>
        </p:txBody>
      </p:sp>
      <p:grpSp>
        <p:nvGrpSpPr>
          <p:cNvPr id="394" name="Group 393"/>
          <p:cNvGrpSpPr/>
          <p:nvPr/>
        </p:nvGrpSpPr>
        <p:grpSpPr>
          <a:xfrm>
            <a:off x="1981200" y="685800"/>
            <a:ext cx="8092416" cy="6119120"/>
            <a:chOff x="457200" y="685800"/>
            <a:chExt cx="8092416" cy="6119120"/>
          </a:xfrm>
        </p:grpSpPr>
        <p:cxnSp>
          <p:nvCxnSpPr>
            <p:cNvPr id="174" name="Straight Connector 173"/>
            <p:cNvCxnSpPr>
              <a:stCxn id="20" idx="1"/>
            </p:cNvCxnSpPr>
            <p:nvPr/>
          </p:nvCxnSpPr>
          <p:spPr>
            <a:xfrm flipV="1">
              <a:off x="2868642" y="4095373"/>
              <a:ext cx="4606829" cy="8481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20" idx="4"/>
            </p:cNvCxnSpPr>
            <p:nvPr/>
          </p:nvCxnSpPr>
          <p:spPr>
            <a:xfrm flipV="1">
              <a:off x="3021042" y="3432873"/>
              <a:ext cx="5463517" cy="1510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a:stCxn id="20" idx="4"/>
            </p:cNvCxnSpPr>
            <p:nvPr/>
          </p:nvCxnSpPr>
          <p:spPr>
            <a:xfrm flipV="1">
              <a:off x="3021042" y="3180973"/>
              <a:ext cx="4093719" cy="17625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0" idx="2"/>
            </p:cNvCxnSpPr>
            <p:nvPr/>
          </p:nvCxnSpPr>
          <p:spPr>
            <a:xfrm flipV="1">
              <a:off x="2897748" y="3942973"/>
              <a:ext cx="291509" cy="10946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20" idx="2"/>
            </p:cNvCxnSpPr>
            <p:nvPr/>
          </p:nvCxnSpPr>
          <p:spPr>
            <a:xfrm flipV="1">
              <a:off x="2897748" y="3300721"/>
              <a:ext cx="3437995" cy="17369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a:stCxn id="20" idx="2"/>
            </p:cNvCxnSpPr>
            <p:nvPr/>
          </p:nvCxnSpPr>
          <p:spPr>
            <a:xfrm flipV="1">
              <a:off x="2897748" y="3306923"/>
              <a:ext cx="3656021" cy="17307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a:stCxn id="20" idx="4"/>
            </p:cNvCxnSpPr>
            <p:nvPr/>
          </p:nvCxnSpPr>
          <p:spPr>
            <a:xfrm flipH="1" flipV="1">
              <a:off x="522258" y="4409820"/>
              <a:ext cx="2498784" cy="5336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a:stCxn id="20" idx="3"/>
            </p:cNvCxnSpPr>
            <p:nvPr/>
          </p:nvCxnSpPr>
          <p:spPr>
            <a:xfrm flipH="1">
              <a:off x="2941728" y="5037667"/>
              <a:ext cx="50208" cy="4293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a:stCxn id="20" idx="4"/>
            </p:cNvCxnSpPr>
            <p:nvPr/>
          </p:nvCxnSpPr>
          <p:spPr>
            <a:xfrm>
              <a:off x="3021042" y="4943478"/>
              <a:ext cx="3597784" cy="17922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5" name="Rectangle 174"/>
            <p:cNvSpPr/>
            <p:nvPr/>
          </p:nvSpPr>
          <p:spPr>
            <a:xfrm>
              <a:off x="7410414" y="403860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9" name="Rectangle 178"/>
            <p:cNvSpPr/>
            <p:nvPr/>
          </p:nvSpPr>
          <p:spPr>
            <a:xfrm>
              <a:off x="8419502" y="337610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67" name="Rectangle 266"/>
            <p:cNvSpPr/>
            <p:nvPr/>
          </p:nvSpPr>
          <p:spPr>
            <a:xfrm>
              <a:off x="7049704" y="312420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69" name="Rectangle 268"/>
            <p:cNvSpPr/>
            <p:nvPr/>
          </p:nvSpPr>
          <p:spPr>
            <a:xfrm>
              <a:off x="3124200" y="388620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71" name="Rectangle 270"/>
            <p:cNvSpPr/>
            <p:nvPr/>
          </p:nvSpPr>
          <p:spPr>
            <a:xfrm>
              <a:off x="6270686" y="3243948"/>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73" name="Rectangle 272"/>
            <p:cNvSpPr/>
            <p:nvPr/>
          </p:nvSpPr>
          <p:spPr>
            <a:xfrm>
              <a:off x="6488712" y="325015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75" name="Rectangle 274"/>
            <p:cNvSpPr/>
            <p:nvPr/>
          </p:nvSpPr>
          <p:spPr>
            <a:xfrm>
              <a:off x="457200" y="4353047"/>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77" name="Rectangle 276"/>
            <p:cNvSpPr/>
            <p:nvPr/>
          </p:nvSpPr>
          <p:spPr>
            <a:xfrm>
              <a:off x="2876671" y="541020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93" name="Rectangle 292"/>
            <p:cNvSpPr/>
            <p:nvPr/>
          </p:nvSpPr>
          <p:spPr>
            <a:xfrm>
              <a:off x="6553769" y="667897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0" name="5-Point Star 19"/>
            <p:cNvSpPr/>
            <p:nvPr/>
          </p:nvSpPr>
          <p:spPr>
            <a:xfrm>
              <a:off x="2868642" y="4885267"/>
              <a:ext cx="152400" cy="152400"/>
            </a:xfrm>
            <a:prstGeom prst="star5">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black"/>
                </a:solidFill>
              </a:endParaRPr>
            </a:p>
          </p:txBody>
        </p:sp>
        <p:cxnSp>
          <p:nvCxnSpPr>
            <p:cNvPr id="386" name="Straight Connector 385"/>
            <p:cNvCxnSpPr>
              <a:stCxn id="20" idx="0"/>
            </p:cNvCxnSpPr>
            <p:nvPr/>
          </p:nvCxnSpPr>
          <p:spPr>
            <a:xfrm flipH="1" flipV="1">
              <a:off x="1512858" y="742574"/>
              <a:ext cx="1431984" cy="41426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7" name="Rectangle 386"/>
            <p:cNvSpPr/>
            <p:nvPr/>
          </p:nvSpPr>
          <p:spPr>
            <a:xfrm>
              <a:off x="1447800" y="685800"/>
              <a:ext cx="130114" cy="12595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grpSp>
    </p:spTree>
    <p:extLst>
      <p:ext uri="{BB962C8B-B14F-4D97-AF65-F5344CB8AC3E}">
        <p14:creationId xmlns:p14="http://schemas.microsoft.com/office/powerpoint/2010/main" val="93587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7868" y="33870"/>
            <a:ext cx="9110133" cy="6781797"/>
            <a:chOff x="33867" y="33869"/>
            <a:chExt cx="9110133" cy="6781797"/>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44" t="15110" r="5755" b="9860"/>
            <a:stretch/>
          </p:blipFill>
          <p:spPr bwMode="auto">
            <a:xfrm>
              <a:off x="33868" y="1890429"/>
              <a:ext cx="9110132" cy="49252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75" t="36096" r="24193" b="13892"/>
            <a:stretch/>
          </p:blipFill>
          <p:spPr bwMode="auto">
            <a:xfrm>
              <a:off x="33868" y="33869"/>
              <a:ext cx="2028149"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9343" t="50000" r="19728" b="27292"/>
            <a:stretch/>
          </p:blipFill>
          <p:spPr bwMode="auto">
            <a:xfrm>
              <a:off x="33867" y="5780438"/>
              <a:ext cx="1594501" cy="103522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6" name="Rectangle 75"/>
          <p:cNvSpPr/>
          <p:nvPr/>
        </p:nvSpPr>
        <p:spPr>
          <a:xfrm>
            <a:off x="3696436" y="151789"/>
            <a:ext cx="6639329" cy="1754326"/>
          </a:xfrm>
          <a:prstGeom prst="rect">
            <a:avLst/>
          </a:prstGeom>
        </p:spPr>
        <p:txBody>
          <a:bodyPr wrap="square">
            <a:spAutoFit/>
          </a:bodyPr>
          <a:lstStyle/>
          <a:p>
            <a:r>
              <a:rPr lang="en-US" dirty="0">
                <a:solidFill>
                  <a:prstClr val="black"/>
                </a:solidFill>
              </a:rPr>
              <a:t>RCN-UBE: Advancing Integration of Museums into Undergraduate Programs (AIM-UP!)</a:t>
            </a:r>
          </a:p>
          <a:p>
            <a:r>
              <a:rPr lang="en-US" dirty="0">
                <a:solidFill>
                  <a:prstClr val="black"/>
                </a:solidFill>
              </a:rPr>
              <a:t>Proposal: 0956129</a:t>
            </a:r>
          </a:p>
          <a:p>
            <a:r>
              <a:rPr lang="en-US" dirty="0">
                <a:solidFill>
                  <a:prstClr val="black"/>
                </a:solidFill>
              </a:rPr>
              <a:t>PI: Joseph Cook</a:t>
            </a:r>
          </a:p>
          <a:p>
            <a:endParaRPr lang="en-US" dirty="0">
              <a:solidFill>
                <a:prstClr val="black"/>
              </a:solidFill>
            </a:endParaRPr>
          </a:p>
          <a:p>
            <a:r>
              <a:rPr lang="en-US" dirty="0">
                <a:solidFill>
                  <a:prstClr val="black"/>
                </a:solidFill>
              </a:rPr>
              <a:t>Current</a:t>
            </a:r>
          </a:p>
        </p:txBody>
      </p:sp>
      <p:grpSp>
        <p:nvGrpSpPr>
          <p:cNvPr id="109" name="Group 108"/>
          <p:cNvGrpSpPr/>
          <p:nvPr/>
        </p:nvGrpSpPr>
        <p:grpSpPr>
          <a:xfrm>
            <a:off x="1905000" y="753008"/>
            <a:ext cx="8185028" cy="6062658"/>
            <a:chOff x="381000" y="753008"/>
            <a:chExt cx="8185028" cy="6062658"/>
          </a:xfrm>
        </p:grpSpPr>
        <p:cxnSp>
          <p:nvCxnSpPr>
            <p:cNvPr id="18" name="Straight Connector 17"/>
            <p:cNvCxnSpPr>
              <a:stCxn id="20" idx="1"/>
            </p:cNvCxnSpPr>
            <p:nvPr/>
          </p:nvCxnSpPr>
          <p:spPr>
            <a:xfrm>
              <a:off x="2868642" y="4943478"/>
              <a:ext cx="1792696" cy="9466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596281" y="583336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3" name="Straight Connector 12"/>
            <p:cNvCxnSpPr>
              <a:stCxn id="20" idx="1"/>
            </p:cNvCxnSpPr>
            <p:nvPr/>
          </p:nvCxnSpPr>
          <p:spPr>
            <a:xfrm>
              <a:off x="2868642" y="4943478"/>
              <a:ext cx="1424836" cy="7677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228421" y="565448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5" name="Straight Connector 14"/>
            <p:cNvCxnSpPr>
              <a:stCxn id="20" idx="0"/>
            </p:cNvCxnSpPr>
            <p:nvPr/>
          </p:nvCxnSpPr>
          <p:spPr>
            <a:xfrm flipV="1">
              <a:off x="2944842" y="3485773"/>
              <a:ext cx="1082615" cy="13994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62400" y="34290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7" name="Straight Connector 16"/>
            <p:cNvCxnSpPr>
              <a:stCxn id="20" idx="4"/>
            </p:cNvCxnSpPr>
            <p:nvPr/>
          </p:nvCxnSpPr>
          <p:spPr>
            <a:xfrm flipV="1">
              <a:off x="3021042" y="4054399"/>
              <a:ext cx="1106897" cy="8890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062882" y="399762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2" name="Straight Connector 21"/>
            <p:cNvCxnSpPr>
              <a:stCxn id="20" idx="0"/>
            </p:cNvCxnSpPr>
            <p:nvPr/>
          </p:nvCxnSpPr>
          <p:spPr>
            <a:xfrm flipV="1">
              <a:off x="2944842" y="4407022"/>
              <a:ext cx="2095500" cy="47824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975285" y="435024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4" name="Straight Connector 23"/>
            <p:cNvCxnSpPr>
              <a:stCxn id="20" idx="0"/>
            </p:cNvCxnSpPr>
            <p:nvPr/>
          </p:nvCxnSpPr>
          <p:spPr>
            <a:xfrm flipV="1">
              <a:off x="2944842" y="2876173"/>
              <a:ext cx="1017558" cy="20090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97343" y="28194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6" name="Straight Connector 25"/>
            <p:cNvCxnSpPr>
              <a:stCxn id="20" idx="4"/>
            </p:cNvCxnSpPr>
            <p:nvPr/>
          </p:nvCxnSpPr>
          <p:spPr>
            <a:xfrm>
              <a:off x="3021042" y="4943478"/>
              <a:ext cx="3479460" cy="8145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435445" y="570121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8" name="Straight Connector 27"/>
            <p:cNvCxnSpPr>
              <a:stCxn id="20" idx="4"/>
            </p:cNvCxnSpPr>
            <p:nvPr/>
          </p:nvCxnSpPr>
          <p:spPr>
            <a:xfrm>
              <a:off x="3021042" y="4943478"/>
              <a:ext cx="3735013" cy="8875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690998" y="5774239"/>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0" name="Straight Connector 29"/>
            <p:cNvCxnSpPr>
              <a:stCxn id="20" idx="4"/>
            </p:cNvCxnSpPr>
            <p:nvPr/>
          </p:nvCxnSpPr>
          <p:spPr>
            <a:xfrm flipV="1">
              <a:off x="3021042" y="4108375"/>
              <a:ext cx="4568982" cy="8351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524967" y="405160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2" name="Straight Connector 31"/>
            <p:cNvCxnSpPr>
              <a:stCxn id="20" idx="1"/>
            </p:cNvCxnSpPr>
            <p:nvPr/>
          </p:nvCxnSpPr>
          <p:spPr>
            <a:xfrm flipV="1">
              <a:off x="2868642" y="4795451"/>
              <a:ext cx="4585816" cy="1480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389401" y="473867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4" name="Straight Connector 33"/>
            <p:cNvCxnSpPr>
              <a:stCxn id="20" idx="0"/>
            </p:cNvCxnSpPr>
            <p:nvPr/>
          </p:nvCxnSpPr>
          <p:spPr>
            <a:xfrm flipV="1">
              <a:off x="2944842" y="3728649"/>
              <a:ext cx="3867466" cy="115661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747251" y="367187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6" name="Straight Connector 35"/>
            <p:cNvCxnSpPr>
              <a:stCxn id="20" idx="4"/>
            </p:cNvCxnSpPr>
            <p:nvPr/>
          </p:nvCxnSpPr>
          <p:spPr>
            <a:xfrm flipV="1">
              <a:off x="3021042" y="3422798"/>
              <a:ext cx="5479929" cy="152068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435914" y="336602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8" name="Straight Connector 37"/>
            <p:cNvCxnSpPr>
              <a:stCxn id="20" idx="1"/>
            </p:cNvCxnSpPr>
            <p:nvPr/>
          </p:nvCxnSpPr>
          <p:spPr>
            <a:xfrm flipV="1">
              <a:off x="2868642" y="3321199"/>
              <a:ext cx="3504077" cy="16222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307662" y="326442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40" name="Straight Connector 39"/>
            <p:cNvCxnSpPr>
              <a:stCxn id="20" idx="4"/>
            </p:cNvCxnSpPr>
            <p:nvPr/>
          </p:nvCxnSpPr>
          <p:spPr>
            <a:xfrm flipV="1">
              <a:off x="3021042" y="3384174"/>
              <a:ext cx="3572931" cy="15593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528916" y="3327401"/>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44" name="Straight Connector 43"/>
            <p:cNvCxnSpPr>
              <a:stCxn id="20" idx="1"/>
            </p:cNvCxnSpPr>
            <p:nvPr/>
          </p:nvCxnSpPr>
          <p:spPr>
            <a:xfrm flipV="1">
              <a:off x="2868642" y="4292337"/>
              <a:ext cx="2813609" cy="65114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617194" y="423556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82" name="Straight Connector 81"/>
            <p:cNvCxnSpPr>
              <a:stCxn id="20" idx="0"/>
            </p:cNvCxnSpPr>
            <p:nvPr/>
          </p:nvCxnSpPr>
          <p:spPr>
            <a:xfrm flipV="1">
              <a:off x="2944842" y="1947067"/>
              <a:ext cx="2630895" cy="2938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5510680" y="189029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84" name="Straight Connector 83"/>
            <p:cNvCxnSpPr>
              <a:stCxn id="20" idx="4"/>
            </p:cNvCxnSpPr>
            <p:nvPr/>
          </p:nvCxnSpPr>
          <p:spPr>
            <a:xfrm flipV="1">
              <a:off x="3021042" y="3548748"/>
              <a:ext cx="2187416" cy="13947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5143401" y="349197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86" name="Straight Connector 85"/>
            <p:cNvCxnSpPr>
              <a:stCxn id="20" idx="4"/>
            </p:cNvCxnSpPr>
            <p:nvPr/>
          </p:nvCxnSpPr>
          <p:spPr>
            <a:xfrm>
              <a:off x="3021042" y="4943478"/>
              <a:ext cx="5121215" cy="18030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8077200" y="668971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88" name="Straight Connector 87"/>
            <p:cNvCxnSpPr>
              <a:stCxn id="20" idx="1"/>
            </p:cNvCxnSpPr>
            <p:nvPr/>
          </p:nvCxnSpPr>
          <p:spPr>
            <a:xfrm flipV="1">
              <a:off x="2868642" y="2565171"/>
              <a:ext cx="2979148" cy="237830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5782733" y="250839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0" name="Straight Connector 89"/>
            <p:cNvCxnSpPr>
              <a:stCxn id="20" idx="1"/>
            </p:cNvCxnSpPr>
            <p:nvPr/>
          </p:nvCxnSpPr>
          <p:spPr>
            <a:xfrm flipV="1">
              <a:off x="2868642" y="3605386"/>
              <a:ext cx="5502215" cy="133809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8305800" y="354861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2" name="Straight Connector 91"/>
            <p:cNvCxnSpPr>
              <a:stCxn id="20" idx="1"/>
            </p:cNvCxnSpPr>
            <p:nvPr/>
          </p:nvCxnSpPr>
          <p:spPr>
            <a:xfrm flipV="1">
              <a:off x="2868642" y="3906618"/>
              <a:ext cx="4863758" cy="10368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7667343" y="384984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4" name="Straight Connector 93"/>
            <p:cNvCxnSpPr>
              <a:stCxn id="20" idx="4"/>
            </p:cNvCxnSpPr>
            <p:nvPr/>
          </p:nvCxnSpPr>
          <p:spPr>
            <a:xfrm flipV="1">
              <a:off x="3021042" y="3495153"/>
              <a:ext cx="5478369" cy="14483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8434354" y="343838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6" name="Straight Connector 95"/>
            <p:cNvCxnSpPr>
              <a:stCxn id="20" idx="4"/>
            </p:cNvCxnSpPr>
            <p:nvPr/>
          </p:nvCxnSpPr>
          <p:spPr>
            <a:xfrm flipV="1">
              <a:off x="3021042" y="3475730"/>
              <a:ext cx="5250549" cy="14677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8206534" y="341895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8" name="Straight Connector 97"/>
            <p:cNvCxnSpPr>
              <a:stCxn id="20" idx="0"/>
            </p:cNvCxnSpPr>
            <p:nvPr/>
          </p:nvCxnSpPr>
          <p:spPr>
            <a:xfrm flipV="1">
              <a:off x="2944842" y="3558128"/>
              <a:ext cx="2922557" cy="13271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5802342" y="3501355"/>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00" name="Straight Connector 99"/>
            <p:cNvCxnSpPr>
              <a:stCxn id="20" idx="4"/>
            </p:cNvCxnSpPr>
            <p:nvPr/>
          </p:nvCxnSpPr>
          <p:spPr>
            <a:xfrm flipV="1">
              <a:off x="3021042" y="3982425"/>
              <a:ext cx="3107263" cy="9610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6063248" y="392565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04" name="Straight Connector 103"/>
            <p:cNvCxnSpPr>
              <a:stCxn id="20" idx="4"/>
            </p:cNvCxnSpPr>
            <p:nvPr/>
          </p:nvCxnSpPr>
          <p:spPr>
            <a:xfrm flipV="1">
              <a:off x="3021042" y="3965887"/>
              <a:ext cx="2465356" cy="9775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5421341" y="390911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74" name="Straight Connector 173"/>
            <p:cNvCxnSpPr>
              <a:stCxn id="20" idx="0"/>
            </p:cNvCxnSpPr>
            <p:nvPr/>
          </p:nvCxnSpPr>
          <p:spPr>
            <a:xfrm flipH="1" flipV="1">
              <a:off x="1490571" y="809781"/>
              <a:ext cx="1454271" cy="40754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5" name="Rectangle 174"/>
            <p:cNvSpPr/>
            <p:nvPr/>
          </p:nvSpPr>
          <p:spPr>
            <a:xfrm>
              <a:off x="1425514" y="75300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76" name="Straight Connector 175"/>
            <p:cNvCxnSpPr>
              <a:stCxn id="20" idx="2"/>
            </p:cNvCxnSpPr>
            <p:nvPr/>
          </p:nvCxnSpPr>
          <p:spPr>
            <a:xfrm flipH="1">
              <a:off x="1360457" y="5037667"/>
              <a:ext cx="1537291" cy="14961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1295400" y="64770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78" name="Straight Connector 177"/>
            <p:cNvCxnSpPr>
              <a:stCxn id="20" idx="0"/>
            </p:cNvCxnSpPr>
            <p:nvPr/>
          </p:nvCxnSpPr>
          <p:spPr>
            <a:xfrm flipH="1" flipV="1">
              <a:off x="1490571" y="1130600"/>
              <a:ext cx="1454271" cy="375466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a:xfrm>
              <a:off x="1425514" y="107382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80" name="Straight Connector 179"/>
            <p:cNvCxnSpPr>
              <a:stCxn id="20" idx="1"/>
            </p:cNvCxnSpPr>
            <p:nvPr/>
          </p:nvCxnSpPr>
          <p:spPr>
            <a:xfrm flipH="1" flipV="1">
              <a:off x="1991612" y="1382081"/>
              <a:ext cx="877030" cy="3561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Rectangle 180"/>
            <p:cNvSpPr/>
            <p:nvPr/>
          </p:nvSpPr>
          <p:spPr>
            <a:xfrm>
              <a:off x="1931903" y="131670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82" name="Straight Connector 181"/>
            <p:cNvCxnSpPr>
              <a:stCxn id="20" idx="0"/>
            </p:cNvCxnSpPr>
            <p:nvPr/>
          </p:nvCxnSpPr>
          <p:spPr>
            <a:xfrm flipH="1" flipV="1">
              <a:off x="1472858" y="2234947"/>
              <a:ext cx="1471984" cy="26503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1407801" y="217817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84" name="Straight Connector 183"/>
            <p:cNvCxnSpPr>
              <a:stCxn id="20" idx="3"/>
            </p:cNvCxnSpPr>
            <p:nvPr/>
          </p:nvCxnSpPr>
          <p:spPr>
            <a:xfrm flipH="1" flipV="1">
              <a:off x="446057" y="2316210"/>
              <a:ext cx="2545879" cy="272145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a:off x="381000" y="2259437"/>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86" name="Straight Connector 185"/>
            <p:cNvCxnSpPr>
              <a:stCxn id="20" idx="1"/>
            </p:cNvCxnSpPr>
            <p:nvPr/>
          </p:nvCxnSpPr>
          <p:spPr>
            <a:xfrm flipH="1" flipV="1">
              <a:off x="1602972" y="4704973"/>
              <a:ext cx="1265670" cy="23850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1537915" y="4648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88" name="Straight Connector 187"/>
            <p:cNvCxnSpPr>
              <a:stCxn id="20" idx="1"/>
            </p:cNvCxnSpPr>
            <p:nvPr/>
          </p:nvCxnSpPr>
          <p:spPr>
            <a:xfrm flipH="1" flipV="1">
              <a:off x="1204942" y="3790573"/>
              <a:ext cx="1663700" cy="115290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139885" y="37338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90" name="Straight Connector 189"/>
            <p:cNvCxnSpPr>
              <a:stCxn id="20" idx="4"/>
            </p:cNvCxnSpPr>
            <p:nvPr/>
          </p:nvCxnSpPr>
          <p:spPr>
            <a:xfrm flipH="1">
              <a:off x="1204942" y="4943478"/>
              <a:ext cx="1816100" cy="1424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1139885" y="5029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92" name="Straight Connector 191"/>
            <p:cNvCxnSpPr>
              <a:stCxn id="20" idx="1"/>
            </p:cNvCxnSpPr>
            <p:nvPr/>
          </p:nvCxnSpPr>
          <p:spPr>
            <a:xfrm flipH="1" flipV="1">
              <a:off x="511113" y="4346845"/>
              <a:ext cx="2357529" cy="5966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3" name="Rectangle 192"/>
            <p:cNvSpPr/>
            <p:nvPr/>
          </p:nvSpPr>
          <p:spPr>
            <a:xfrm>
              <a:off x="446056" y="4290072"/>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94" name="Straight Connector 193"/>
            <p:cNvCxnSpPr>
              <a:stCxn id="20" idx="1"/>
            </p:cNvCxnSpPr>
            <p:nvPr/>
          </p:nvCxnSpPr>
          <p:spPr>
            <a:xfrm flipH="1" flipV="1">
              <a:off x="2134759" y="3854599"/>
              <a:ext cx="733883" cy="10888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2069702" y="3797826"/>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96" name="Straight Connector 195"/>
            <p:cNvCxnSpPr>
              <a:stCxn id="20" idx="4"/>
            </p:cNvCxnSpPr>
            <p:nvPr/>
          </p:nvCxnSpPr>
          <p:spPr>
            <a:xfrm flipH="1">
              <a:off x="1287375" y="4943478"/>
              <a:ext cx="1733667" cy="26844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1222318" y="515515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98" name="Straight Connector 197"/>
            <p:cNvCxnSpPr>
              <a:stCxn id="20" idx="1"/>
            </p:cNvCxnSpPr>
            <p:nvPr/>
          </p:nvCxnSpPr>
          <p:spPr>
            <a:xfrm flipH="1">
              <a:off x="2092001" y="4943478"/>
              <a:ext cx="776641" cy="26224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2026944" y="514894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00" name="Straight Connector 199"/>
            <p:cNvCxnSpPr>
              <a:stCxn id="20" idx="1"/>
            </p:cNvCxnSpPr>
            <p:nvPr/>
          </p:nvCxnSpPr>
          <p:spPr>
            <a:xfrm flipH="1" flipV="1">
              <a:off x="2090445" y="4807623"/>
              <a:ext cx="778197" cy="13585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1" name="Rectangle 200"/>
            <p:cNvSpPr/>
            <p:nvPr/>
          </p:nvSpPr>
          <p:spPr>
            <a:xfrm>
              <a:off x="2025388" y="475085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02" name="Straight Connector 201"/>
            <p:cNvCxnSpPr>
              <a:stCxn id="20" idx="0"/>
            </p:cNvCxnSpPr>
            <p:nvPr/>
          </p:nvCxnSpPr>
          <p:spPr>
            <a:xfrm>
              <a:off x="2944842" y="4885267"/>
              <a:ext cx="2494212" cy="9519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5373997" y="5780441"/>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04" name="Straight Connector 203"/>
            <p:cNvCxnSpPr>
              <a:stCxn id="20" idx="2"/>
            </p:cNvCxnSpPr>
            <p:nvPr/>
          </p:nvCxnSpPr>
          <p:spPr>
            <a:xfrm flipH="1">
              <a:off x="2249498" y="5037667"/>
              <a:ext cx="648250" cy="4293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2184441" y="54102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06" name="Straight Connector 205"/>
            <p:cNvCxnSpPr>
              <a:stCxn id="20" idx="0"/>
            </p:cNvCxnSpPr>
            <p:nvPr/>
          </p:nvCxnSpPr>
          <p:spPr>
            <a:xfrm flipH="1" flipV="1">
              <a:off x="1962326" y="3257173"/>
              <a:ext cx="982516" cy="16280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7" name="Rectangle 206"/>
            <p:cNvSpPr/>
            <p:nvPr/>
          </p:nvSpPr>
          <p:spPr>
            <a:xfrm>
              <a:off x="1897269" y="32004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08" name="Straight Connector 207"/>
            <p:cNvCxnSpPr>
              <a:stCxn id="20" idx="0"/>
            </p:cNvCxnSpPr>
            <p:nvPr/>
          </p:nvCxnSpPr>
          <p:spPr>
            <a:xfrm flipH="1" flipV="1">
              <a:off x="2069701" y="2571373"/>
              <a:ext cx="875141" cy="23138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2004644" y="2514600"/>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10" name="Straight Connector 209"/>
            <p:cNvCxnSpPr>
              <a:stCxn id="20" idx="0"/>
            </p:cNvCxnSpPr>
            <p:nvPr/>
          </p:nvCxnSpPr>
          <p:spPr>
            <a:xfrm flipH="1" flipV="1">
              <a:off x="2743200" y="4669501"/>
              <a:ext cx="201642" cy="2157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1" name="Rectangle 210"/>
            <p:cNvSpPr/>
            <p:nvPr/>
          </p:nvSpPr>
          <p:spPr>
            <a:xfrm>
              <a:off x="2678143" y="4612728"/>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12" name="Straight Connector 211"/>
            <p:cNvCxnSpPr>
              <a:stCxn id="20" idx="1"/>
            </p:cNvCxnSpPr>
            <p:nvPr/>
          </p:nvCxnSpPr>
          <p:spPr>
            <a:xfrm flipV="1">
              <a:off x="2868642" y="3992866"/>
              <a:ext cx="320615" cy="9506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3" name="Rectangle 212"/>
            <p:cNvSpPr/>
            <p:nvPr/>
          </p:nvSpPr>
          <p:spPr>
            <a:xfrm>
              <a:off x="3124200" y="3936093"/>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14" name="Straight Connector 213"/>
            <p:cNvCxnSpPr>
              <a:stCxn id="20" idx="4"/>
            </p:cNvCxnSpPr>
            <p:nvPr/>
          </p:nvCxnSpPr>
          <p:spPr>
            <a:xfrm flipV="1">
              <a:off x="3021042" y="4933577"/>
              <a:ext cx="682685" cy="99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638670" y="487680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16" name="Straight Connector 215"/>
            <p:cNvCxnSpPr>
              <a:stCxn id="20" idx="1"/>
            </p:cNvCxnSpPr>
            <p:nvPr/>
          </p:nvCxnSpPr>
          <p:spPr>
            <a:xfrm flipV="1">
              <a:off x="2868642" y="4677057"/>
              <a:ext cx="190501" cy="2664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2994086" y="4620284"/>
              <a:ext cx="130114" cy="1259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0" name="5-Point Star 19"/>
            <p:cNvSpPr/>
            <p:nvPr/>
          </p:nvSpPr>
          <p:spPr>
            <a:xfrm>
              <a:off x="2868642" y="4885267"/>
              <a:ext cx="152400" cy="152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black"/>
                </a:solidFill>
              </a:endParaRPr>
            </a:p>
          </p:txBody>
        </p:sp>
      </p:grpSp>
    </p:spTree>
    <p:extLst>
      <p:ext uri="{BB962C8B-B14F-4D97-AF65-F5344CB8AC3E}">
        <p14:creationId xmlns:p14="http://schemas.microsoft.com/office/powerpoint/2010/main" val="3822457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7868" y="33870"/>
            <a:ext cx="9110133" cy="6781797"/>
            <a:chOff x="33867" y="33869"/>
            <a:chExt cx="9110133" cy="6781797"/>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44" t="15110" r="5755" b="9860"/>
            <a:stretch/>
          </p:blipFill>
          <p:spPr bwMode="auto">
            <a:xfrm>
              <a:off x="33868" y="1890429"/>
              <a:ext cx="9110132" cy="49252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75" t="36096" r="24193" b="13892"/>
            <a:stretch/>
          </p:blipFill>
          <p:spPr bwMode="auto">
            <a:xfrm>
              <a:off x="33868" y="33869"/>
              <a:ext cx="2028149"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9343" t="50000" r="19728" b="27292"/>
            <a:stretch/>
          </p:blipFill>
          <p:spPr bwMode="auto">
            <a:xfrm>
              <a:off x="33867" y="5780438"/>
              <a:ext cx="1594501" cy="103522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6" name="Rectangle 75"/>
          <p:cNvSpPr/>
          <p:nvPr/>
        </p:nvSpPr>
        <p:spPr>
          <a:xfrm>
            <a:off x="3696436" y="151790"/>
            <a:ext cx="6639329" cy="1200329"/>
          </a:xfrm>
          <a:prstGeom prst="rect">
            <a:avLst/>
          </a:prstGeom>
        </p:spPr>
        <p:txBody>
          <a:bodyPr wrap="square">
            <a:spAutoFit/>
          </a:bodyPr>
          <a:lstStyle/>
          <a:p>
            <a:r>
              <a:rPr lang="en-US" dirty="0">
                <a:solidFill>
                  <a:prstClr val="black"/>
                </a:solidFill>
              </a:rPr>
              <a:t>RCN-UBE Incubator: Biology Teaching Assistant Project (</a:t>
            </a:r>
            <a:r>
              <a:rPr lang="en-US" dirty="0" err="1">
                <a:solidFill>
                  <a:prstClr val="black"/>
                </a:solidFill>
              </a:rPr>
              <a:t>BioTAP</a:t>
            </a:r>
            <a:r>
              <a:rPr lang="en-US" dirty="0">
                <a:solidFill>
                  <a:prstClr val="black"/>
                </a:solidFill>
              </a:rPr>
              <a:t>)</a:t>
            </a:r>
          </a:p>
          <a:p>
            <a:r>
              <a:rPr lang="en-US" dirty="0">
                <a:solidFill>
                  <a:prstClr val="black"/>
                </a:solidFill>
              </a:rPr>
              <a:t>Proposal: 1247938</a:t>
            </a:r>
          </a:p>
          <a:p>
            <a:r>
              <a:rPr lang="en-US" dirty="0">
                <a:solidFill>
                  <a:prstClr val="black"/>
                </a:solidFill>
              </a:rPr>
              <a:t>PI: Elisabeth </a:t>
            </a:r>
            <a:r>
              <a:rPr lang="en-US" dirty="0" err="1">
                <a:solidFill>
                  <a:prstClr val="black"/>
                </a:solidFill>
              </a:rPr>
              <a:t>Schussler</a:t>
            </a:r>
            <a:endParaRPr lang="en-US" dirty="0">
              <a:solidFill>
                <a:prstClr val="black"/>
              </a:solidFill>
            </a:endParaRPr>
          </a:p>
          <a:p>
            <a:r>
              <a:rPr lang="en-US" dirty="0">
                <a:solidFill>
                  <a:prstClr val="black"/>
                </a:solidFill>
              </a:rPr>
              <a:t>Start</a:t>
            </a:r>
          </a:p>
        </p:txBody>
      </p:sp>
      <p:cxnSp>
        <p:nvCxnSpPr>
          <p:cNvPr id="77" name="Straight Connector 76"/>
          <p:cNvCxnSpPr>
            <a:stCxn id="81" idx="2"/>
          </p:cNvCxnSpPr>
          <p:nvPr/>
        </p:nvCxnSpPr>
        <p:spPr>
          <a:xfrm flipH="1">
            <a:off x="6720355" y="4842936"/>
            <a:ext cx="1160026" cy="87679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6655298" y="5662955"/>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1" name="Straight Connector 20"/>
          <p:cNvCxnSpPr>
            <a:stCxn id="81" idx="4"/>
          </p:cNvCxnSpPr>
          <p:nvPr/>
        </p:nvCxnSpPr>
        <p:spPr>
          <a:xfrm>
            <a:off x="8003675" y="4748747"/>
            <a:ext cx="824382" cy="10862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763000" y="4800600"/>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3" name="Straight Connector 22"/>
          <p:cNvCxnSpPr>
            <a:stCxn id="81" idx="2"/>
          </p:cNvCxnSpPr>
          <p:nvPr/>
        </p:nvCxnSpPr>
        <p:spPr>
          <a:xfrm flipV="1">
            <a:off x="7880381" y="3638173"/>
            <a:ext cx="414276" cy="120476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229600" y="3581400"/>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26" name="Straight Connector 25"/>
          <p:cNvCxnSpPr>
            <a:stCxn id="81" idx="1"/>
          </p:cNvCxnSpPr>
          <p:nvPr/>
        </p:nvCxnSpPr>
        <p:spPr>
          <a:xfrm>
            <a:off x="7851276" y="4748747"/>
            <a:ext cx="295555" cy="33722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081773" y="5029200"/>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9" name="Rectangle 28"/>
          <p:cNvSpPr/>
          <p:nvPr/>
        </p:nvSpPr>
        <p:spPr>
          <a:xfrm>
            <a:off x="8120651" y="4997597"/>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0" name="Straight Connector 29"/>
          <p:cNvCxnSpPr>
            <a:stCxn id="81" idx="1"/>
          </p:cNvCxnSpPr>
          <p:nvPr/>
        </p:nvCxnSpPr>
        <p:spPr>
          <a:xfrm flipV="1">
            <a:off x="7851275" y="4171574"/>
            <a:ext cx="1205382" cy="57717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991600" y="4114800"/>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2" name="Straight Connector 31"/>
          <p:cNvCxnSpPr>
            <a:stCxn id="81" idx="4"/>
          </p:cNvCxnSpPr>
          <p:nvPr/>
        </p:nvCxnSpPr>
        <p:spPr>
          <a:xfrm flipV="1">
            <a:off x="8003676" y="4234548"/>
            <a:ext cx="1035269" cy="5141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8973887" y="4177775"/>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34" name="Straight Connector 33"/>
          <p:cNvCxnSpPr>
            <a:stCxn id="81" idx="1"/>
          </p:cNvCxnSpPr>
          <p:nvPr/>
        </p:nvCxnSpPr>
        <p:spPr>
          <a:xfrm flipH="1" flipV="1">
            <a:off x="1970057" y="4409820"/>
            <a:ext cx="5881218" cy="3389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905000" y="4353047"/>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5" name="Rectangle 24"/>
          <p:cNvSpPr/>
          <p:nvPr/>
        </p:nvSpPr>
        <p:spPr>
          <a:xfrm>
            <a:off x="7848600" y="4724400"/>
            <a:ext cx="130114" cy="12595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1" name="5-Point Star 80"/>
          <p:cNvSpPr/>
          <p:nvPr/>
        </p:nvSpPr>
        <p:spPr>
          <a:xfrm>
            <a:off x="7851275" y="4690535"/>
            <a:ext cx="152400" cy="152400"/>
          </a:xfrm>
          <a:prstGeom prst="star5">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black"/>
              </a:solidFill>
            </a:endParaRPr>
          </a:p>
        </p:txBody>
      </p:sp>
    </p:spTree>
    <p:extLst>
      <p:ext uri="{BB962C8B-B14F-4D97-AF65-F5344CB8AC3E}">
        <p14:creationId xmlns:p14="http://schemas.microsoft.com/office/powerpoint/2010/main" val="3301411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7868" y="33870"/>
            <a:ext cx="9110133" cy="6781797"/>
            <a:chOff x="33867" y="33869"/>
            <a:chExt cx="9110133" cy="6781797"/>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44" t="15110" r="5755" b="9860"/>
            <a:stretch/>
          </p:blipFill>
          <p:spPr bwMode="auto">
            <a:xfrm>
              <a:off x="33868" y="1890429"/>
              <a:ext cx="9110132" cy="492523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75" t="36096" r="24193" b="13892"/>
            <a:stretch/>
          </p:blipFill>
          <p:spPr bwMode="auto">
            <a:xfrm>
              <a:off x="33868" y="33869"/>
              <a:ext cx="2028149"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9343" t="50000" r="19728" b="27292"/>
            <a:stretch/>
          </p:blipFill>
          <p:spPr bwMode="auto">
            <a:xfrm>
              <a:off x="33867" y="5780438"/>
              <a:ext cx="1594501" cy="103522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3" name="Rectangle 12"/>
          <p:cNvSpPr/>
          <p:nvPr/>
        </p:nvSpPr>
        <p:spPr>
          <a:xfrm>
            <a:off x="3696436" y="151790"/>
            <a:ext cx="6639329" cy="1200329"/>
          </a:xfrm>
          <a:prstGeom prst="rect">
            <a:avLst/>
          </a:prstGeom>
        </p:spPr>
        <p:txBody>
          <a:bodyPr wrap="square">
            <a:spAutoFit/>
          </a:bodyPr>
          <a:lstStyle/>
          <a:p>
            <a:r>
              <a:rPr lang="en-US" dirty="0">
                <a:solidFill>
                  <a:prstClr val="black"/>
                </a:solidFill>
              </a:rPr>
              <a:t>RCN-UBE Incubator: Biology Teaching Assistant Project (</a:t>
            </a:r>
            <a:r>
              <a:rPr lang="en-US" dirty="0" err="1">
                <a:solidFill>
                  <a:prstClr val="black"/>
                </a:solidFill>
              </a:rPr>
              <a:t>BioTAP</a:t>
            </a:r>
            <a:r>
              <a:rPr lang="en-US" dirty="0">
                <a:solidFill>
                  <a:prstClr val="black"/>
                </a:solidFill>
              </a:rPr>
              <a:t>)</a:t>
            </a:r>
          </a:p>
          <a:p>
            <a:r>
              <a:rPr lang="en-US" dirty="0">
                <a:solidFill>
                  <a:prstClr val="black"/>
                </a:solidFill>
              </a:rPr>
              <a:t>Proposal: 1247938</a:t>
            </a:r>
          </a:p>
          <a:p>
            <a:r>
              <a:rPr lang="en-US" dirty="0">
                <a:solidFill>
                  <a:prstClr val="black"/>
                </a:solidFill>
              </a:rPr>
              <a:t>PI: Elisabeth </a:t>
            </a:r>
            <a:r>
              <a:rPr lang="en-US" dirty="0" err="1">
                <a:solidFill>
                  <a:prstClr val="black"/>
                </a:solidFill>
              </a:rPr>
              <a:t>Schussler</a:t>
            </a:r>
            <a:endParaRPr lang="en-US" dirty="0">
              <a:solidFill>
                <a:prstClr val="black"/>
              </a:solidFill>
            </a:endParaRPr>
          </a:p>
          <a:p>
            <a:r>
              <a:rPr lang="en-US" dirty="0">
                <a:solidFill>
                  <a:prstClr val="black"/>
                </a:solidFill>
              </a:rPr>
              <a:t>Current</a:t>
            </a:r>
          </a:p>
        </p:txBody>
      </p:sp>
      <p:cxnSp>
        <p:nvCxnSpPr>
          <p:cNvPr id="22" name="Straight Connector 21"/>
          <p:cNvCxnSpPr>
            <a:stCxn id="15" idx="2"/>
          </p:cNvCxnSpPr>
          <p:nvPr/>
        </p:nvCxnSpPr>
        <p:spPr>
          <a:xfrm flipH="1" flipV="1">
            <a:off x="3696435" y="1907377"/>
            <a:ext cx="4183946" cy="293555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5" idx="0"/>
          </p:cNvCxnSpPr>
          <p:nvPr/>
        </p:nvCxnSpPr>
        <p:spPr>
          <a:xfrm flipH="1" flipV="1">
            <a:off x="4637057" y="1923263"/>
            <a:ext cx="3290418" cy="276727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5" idx="4"/>
          </p:cNvCxnSpPr>
          <p:nvPr/>
        </p:nvCxnSpPr>
        <p:spPr>
          <a:xfrm flipH="1" flipV="1">
            <a:off x="6044379" y="1923264"/>
            <a:ext cx="1959296" cy="282548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5" idx="0"/>
          </p:cNvCxnSpPr>
          <p:nvPr/>
        </p:nvCxnSpPr>
        <p:spPr>
          <a:xfrm flipH="1" flipV="1">
            <a:off x="1893857" y="1952487"/>
            <a:ext cx="6033618" cy="27380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5" idx="0"/>
          </p:cNvCxnSpPr>
          <p:nvPr/>
        </p:nvCxnSpPr>
        <p:spPr>
          <a:xfrm flipH="1" flipV="1">
            <a:off x="2023971" y="2342773"/>
            <a:ext cx="5903504" cy="234776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1"/>
          </p:cNvCxnSpPr>
          <p:nvPr/>
        </p:nvCxnSpPr>
        <p:spPr>
          <a:xfrm flipH="1" flipV="1">
            <a:off x="2506885" y="2628540"/>
            <a:ext cx="5344390" cy="212020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5" idx="1"/>
          </p:cNvCxnSpPr>
          <p:nvPr/>
        </p:nvCxnSpPr>
        <p:spPr>
          <a:xfrm flipH="1" flipV="1">
            <a:off x="1923489" y="2780940"/>
            <a:ext cx="5927786" cy="196780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5" idx="1"/>
          </p:cNvCxnSpPr>
          <p:nvPr/>
        </p:nvCxnSpPr>
        <p:spPr>
          <a:xfrm flipH="1" flipV="1">
            <a:off x="2075889" y="2933340"/>
            <a:ext cx="5775386" cy="181540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5" idx="4"/>
          </p:cNvCxnSpPr>
          <p:nvPr/>
        </p:nvCxnSpPr>
        <p:spPr>
          <a:xfrm flipH="1" flipV="1">
            <a:off x="2124521" y="4171574"/>
            <a:ext cx="5879154" cy="5771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5" idx="1"/>
          </p:cNvCxnSpPr>
          <p:nvPr/>
        </p:nvCxnSpPr>
        <p:spPr>
          <a:xfrm flipH="1" flipV="1">
            <a:off x="2225003" y="4260998"/>
            <a:ext cx="5626272" cy="48774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5" idx="0"/>
          </p:cNvCxnSpPr>
          <p:nvPr/>
        </p:nvCxnSpPr>
        <p:spPr>
          <a:xfrm flipH="1" flipV="1">
            <a:off x="2006259" y="4386949"/>
            <a:ext cx="5921217" cy="30358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5" idx="2"/>
          </p:cNvCxnSpPr>
          <p:nvPr/>
        </p:nvCxnSpPr>
        <p:spPr>
          <a:xfrm flipH="1" flipV="1">
            <a:off x="2089029" y="4481297"/>
            <a:ext cx="5791353" cy="36163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5" idx="1"/>
          </p:cNvCxnSpPr>
          <p:nvPr/>
        </p:nvCxnSpPr>
        <p:spPr>
          <a:xfrm flipH="1" flipV="1">
            <a:off x="3651075" y="3942974"/>
            <a:ext cx="4200201" cy="8057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5" idx="0"/>
          </p:cNvCxnSpPr>
          <p:nvPr/>
        </p:nvCxnSpPr>
        <p:spPr>
          <a:xfrm flipH="1" flipV="1">
            <a:off x="4702115" y="3998697"/>
            <a:ext cx="3225361" cy="69183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5" idx="1"/>
          </p:cNvCxnSpPr>
          <p:nvPr/>
        </p:nvCxnSpPr>
        <p:spPr>
          <a:xfrm flipH="1" flipV="1">
            <a:off x="4637057" y="3884922"/>
            <a:ext cx="3214218" cy="86382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5" idx="1"/>
          </p:cNvCxnSpPr>
          <p:nvPr/>
        </p:nvCxnSpPr>
        <p:spPr>
          <a:xfrm flipH="1" flipV="1">
            <a:off x="4688975" y="3638174"/>
            <a:ext cx="3162300" cy="11105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5" idx="3"/>
          </p:cNvCxnSpPr>
          <p:nvPr/>
        </p:nvCxnSpPr>
        <p:spPr>
          <a:xfrm flipH="1" flipV="1">
            <a:off x="6026667" y="2468889"/>
            <a:ext cx="1947903" cy="237404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5" idx="1"/>
          </p:cNvCxnSpPr>
          <p:nvPr/>
        </p:nvCxnSpPr>
        <p:spPr>
          <a:xfrm flipV="1">
            <a:off x="7851275" y="2807390"/>
            <a:ext cx="1433982" cy="194135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15" idx="2"/>
          </p:cNvCxnSpPr>
          <p:nvPr/>
        </p:nvCxnSpPr>
        <p:spPr>
          <a:xfrm flipV="1">
            <a:off x="7880381" y="2795939"/>
            <a:ext cx="1709676" cy="204699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15" idx="0"/>
          </p:cNvCxnSpPr>
          <p:nvPr/>
        </p:nvCxnSpPr>
        <p:spPr>
          <a:xfrm flipH="1" flipV="1">
            <a:off x="6224995" y="4166817"/>
            <a:ext cx="1702480" cy="52371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15" idx="0"/>
          </p:cNvCxnSpPr>
          <p:nvPr/>
        </p:nvCxnSpPr>
        <p:spPr>
          <a:xfrm flipH="1" flipV="1">
            <a:off x="6261539" y="4045623"/>
            <a:ext cx="1665936" cy="64491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15" idx="4"/>
          </p:cNvCxnSpPr>
          <p:nvPr/>
        </p:nvCxnSpPr>
        <p:spPr>
          <a:xfrm flipH="1" flipV="1">
            <a:off x="6465857" y="3500158"/>
            <a:ext cx="1537818" cy="124858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15" idx="1"/>
          </p:cNvCxnSpPr>
          <p:nvPr/>
        </p:nvCxnSpPr>
        <p:spPr>
          <a:xfrm flipH="1" flipV="1">
            <a:off x="7151657" y="3333374"/>
            <a:ext cx="699618" cy="14153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15" idx="4"/>
          </p:cNvCxnSpPr>
          <p:nvPr/>
        </p:nvCxnSpPr>
        <p:spPr>
          <a:xfrm flipH="1" flipV="1">
            <a:off x="6951043" y="3645590"/>
            <a:ext cx="1052633" cy="110315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5" idx="0"/>
          </p:cNvCxnSpPr>
          <p:nvPr/>
        </p:nvCxnSpPr>
        <p:spPr>
          <a:xfrm flipH="1" flipV="1">
            <a:off x="7380257" y="3576413"/>
            <a:ext cx="547218" cy="111412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5" idx="2"/>
          </p:cNvCxnSpPr>
          <p:nvPr/>
        </p:nvCxnSpPr>
        <p:spPr>
          <a:xfrm>
            <a:off x="7880382" y="4842936"/>
            <a:ext cx="382855" cy="104484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5" idx="1"/>
          </p:cNvCxnSpPr>
          <p:nvPr/>
        </p:nvCxnSpPr>
        <p:spPr>
          <a:xfrm>
            <a:off x="7851276" y="4748746"/>
            <a:ext cx="481591" cy="104236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5" idx="2"/>
          </p:cNvCxnSpPr>
          <p:nvPr/>
        </p:nvCxnSpPr>
        <p:spPr>
          <a:xfrm>
            <a:off x="7880382" y="4842935"/>
            <a:ext cx="549961" cy="123363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5" idx="2"/>
          </p:cNvCxnSpPr>
          <p:nvPr/>
        </p:nvCxnSpPr>
        <p:spPr>
          <a:xfrm>
            <a:off x="7880382" y="4842935"/>
            <a:ext cx="680075" cy="169083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5" idx="1"/>
          </p:cNvCxnSpPr>
          <p:nvPr/>
        </p:nvCxnSpPr>
        <p:spPr>
          <a:xfrm>
            <a:off x="7851276" y="4748746"/>
            <a:ext cx="732123" cy="172205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5" idx="1"/>
          </p:cNvCxnSpPr>
          <p:nvPr/>
        </p:nvCxnSpPr>
        <p:spPr>
          <a:xfrm>
            <a:off x="7851276" y="4748746"/>
            <a:ext cx="484375" cy="5041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5" idx="4"/>
          </p:cNvCxnSpPr>
          <p:nvPr/>
        </p:nvCxnSpPr>
        <p:spPr>
          <a:xfrm>
            <a:off x="8003675" y="4748747"/>
            <a:ext cx="827714" cy="10015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5" idx="0"/>
          </p:cNvCxnSpPr>
          <p:nvPr/>
        </p:nvCxnSpPr>
        <p:spPr>
          <a:xfrm flipH="1" flipV="1">
            <a:off x="7214719" y="3947897"/>
            <a:ext cx="712757" cy="74263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7598500" y="3992494"/>
            <a:ext cx="383451" cy="81286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5" idx="3"/>
          </p:cNvCxnSpPr>
          <p:nvPr/>
        </p:nvCxnSpPr>
        <p:spPr>
          <a:xfrm flipV="1">
            <a:off x="7974569" y="3716203"/>
            <a:ext cx="343368" cy="11267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15" idx="2"/>
          </p:cNvCxnSpPr>
          <p:nvPr/>
        </p:nvCxnSpPr>
        <p:spPr>
          <a:xfrm flipV="1">
            <a:off x="7880382" y="3879999"/>
            <a:ext cx="703017" cy="96293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5" idx="1"/>
          </p:cNvCxnSpPr>
          <p:nvPr/>
        </p:nvCxnSpPr>
        <p:spPr>
          <a:xfrm flipV="1">
            <a:off x="7851276" y="3992268"/>
            <a:ext cx="1391211" cy="7564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5" idx="1"/>
          </p:cNvCxnSpPr>
          <p:nvPr/>
        </p:nvCxnSpPr>
        <p:spPr>
          <a:xfrm flipV="1">
            <a:off x="7851275" y="4512898"/>
            <a:ext cx="1110228" cy="23584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5" idx="1"/>
          </p:cNvCxnSpPr>
          <p:nvPr/>
        </p:nvCxnSpPr>
        <p:spPr>
          <a:xfrm flipV="1">
            <a:off x="7851275" y="4191822"/>
            <a:ext cx="1132514" cy="55692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5" idx="4"/>
          </p:cNvCxnSpPr>
          <p:nvPr/>
        </p:nvCxnSpPr>
        <p:spPr>
          <a:xfrm flipV="1">
            <a:off x="8003676" y="4251482"/>
            <a:ext cx="972765" cy="49726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7833563" y="4124358"/>
            <a:ext cx="1196693" cy="6615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5" idx="1"/>
          </p:cNvCxnSpPr>
          <p:nvPr/>
        </p:nvCxnSpPr>
        <p:spPr>
          <a:xfrm flipV="1">
            <a:off x="7851275" y="3919674"/>
            <a:ext cx="1560418" cy="8290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15" idx="2"/>
          </p:cNvCxnSpPr>
          <p:nvPr/>
        </p:nvCxnSpPr>
        <p:spPr>
          <a:xfrm flipV="1">
            <a:off x="7880381" y="3803691"/>
            <a:ext cx="1658186" cy="103924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15" idx="0"/>
          </p:cNvCxnSpPr>
          <p:nvPr/>
        </p:nvCxnSpPr>
        <p:spPr>
          <a:xfrm flipV="1">
            <a:off x="7927475" y="3710001"/>
            <a:ext cx="1579812" cy="98053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5" idx="0"/>
          </p:cNvCxnSpPr>
          <p:nvPr/>
        </p:nvCxnSpPr>
        <p:spPr>
          <a:xfrm flipV="1">
            <a:off x="7927475" y="3461481"/>
            <a:ext cx="2119782" cy="122905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5" idx="1"/>
          </p:cNvCxnSpPr>
          <p:nvPr/>
        </p:nvCxnSpPr>
        <p:spPr>
          <a:xfrm flipV="1">
            <a:off x="7851275" y="2996316"/>
            <a:ext cx="1868896" cy="175243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5" idx="1"/>
          </p:cNvCxnSpPr>
          <p:nvPr/>
        </p:nvCxnSpPr>
        <p:spPr>
          <a:xfrm flipV="1">
            <a:off x="7851276" y="3390146"/>
            <a:ext cx="2179387" cy="135860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5" idx="3"/>
          </p:cNvCxnSpPr>
          <p:nvPr/>
        </p:nvCxnSpPr>
        <p:spPr>
          <a:xfrm flipV="1">
            <a:off x="7974569" y="3364463"/>
            <a:ext cx="1064590" cy="14784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5" idx="1"/>
          </p:cNvCxnSpPr>
          <p:nvPr/>
        </p:nvCxnSpPr>
        <p:spPr>
          <a:xfrm flipV="1">
            <a:off x="7851275" y="3947896"/>
            <a:ext cx="976782" cy="80085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5" idx="0"/>
          </p:cNvCxnSpPr>
          <p:nvPr/>
        </p:nvCxnSpPr>
        <p:spPr>
          <a:xfrm flipH="1">
            <a:off x="2355117" y="4690535"/>
            <a:ext cx="5572358" cy="138603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2290060" y="60198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3" name="Rectangle 22"/>
          <p:cNvSpPr/>
          <p:nvPr/>
        </p:nvSpPr>
        <p:spPr>
          <a:xfrm>
            <a:off x="3631378" y="1850604"/>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5" name="Rectangle 24"/>
          <p:cNvSpPr/>
          <p:nvPr/>
        </p:nvSpPr>
        <p:spPr>
          <a:xfrm>
            <a:off x="4572000" y="186649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7" name="Rectangle 26"/>
          <p:cNvSpPr/>
          <p:nvPr/>
        </p:nvSpPr>
        <p:spPr>
          <a:xfrm>
            <a:off x="5979322" y="186649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29" name="Rectangle 28"/>
          <p:cNvSpPr/>
          <p:nvPr/>
        </p:nvSpPr>
        <p:spPr>
          <a:xfrm>
            <a:off x="1828800" y="189571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31" name="Rectangle 30"/>
          <p:cNvSpPr/>
          <p:nvPr/>
        </p:nvSpPr>
        <p:spPr>
          <a:xfrm>
            <a:off x="1958914" y="22860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33" name="Rectangle 32"/>
          <p:cNvSpPr/>
          <p:nvPr/>
        </p:nvSpPr>
        <p:spPr>
          <a:xfrm>
            <a:off x="2441828" y="2571767"/>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35" name="Rectangle 34"/>
          <p:cNvSpPr/>
          <p:nvPr/>
        </p:nvSpPr>
        <p:spPr>
          <a:xfrm>
            <a:off x="1858432" y="2724167"/>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37" name="Rectangle 36"/>
          <p:cNvSpPr/>
          <p:nvPr/>
        </p:nvSpPr>
        <p:spPr>
          <a:xfrm>
            <a:off x="2010832" y="2876567"/>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39" name="Rectangle 38"/>
          <p:cNvSpPr/>
          <p:nvPr/>
        </p:nvSpPr>
        <p:spPr>
          <a:xfrm>
            <a:off x="2059464" y="41148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41" name="Rectangle 40"/>
          <p:cNvSpPr/>
          <p:nvPr/>
        </p:nvSpPr>
        <p:spPr>
          <a:xfrm>
            <a:off x="2159946" y="420422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43" name="Rectangle 42"/>
          <p:cNvSpPr/>
          <p:nvPr/>
        </p:nvSpPr>
        <p:spPr>
          <a:xfrm>
            <a:off x="1941201" y="433017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45" name="Rectangle 44"/>
          <p:cNvSpPr/>
          <p:nvPr/>
        </p:nvSpPr>
        <p:spPr>
          <a:xfrm>
            <a:off x="2023971" y="442452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47" name="Rectangle 46"/>
          <p:cNvSpPr/>
          <p:nvPr/>
        </p:nvSpPr>
        <p:spPr>
          <a:xfrm>
            <a:off x="3586017" y="38862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48" name="Straight Connector 47"/>
          <p:cNvCxnSpPr>
            <a:stCxn id="15" idx="0"/>
          </p:cNvCxnSpPr>
          <p:nvPr/>
        </p:nvCxnSpPr>
        <p:spPr>
          <a:xfrm flipH="1">
            <a:off x="3589427" y="4690535"/>
            <a:ext cx="4338048" cy="54783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524370" y="51816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50" name="Straight Connector 49"/>
          <p:cNvCxnSpPr>
            <a:stCxn id="15" idx="1"/>
          </p:cNvCxnSpPr>
          <p:nvPr/>
        </p:nvCxnSpPr>
        <p:spPr>
          <a:xfrm flipH="1">
            <a:off x="2636999" y="4748747"/>
            <a:ext cx="5214276" cy="36367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2571942" y="505565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52" name="Straight Connector 51"/>
          <p:cNvCxnSpPr>
            <a:stCxn id="15" idx="0"/>
          </p:cNvCxnSpPr>
          <p:nvPr/>
        </p:nvCxnSpPr>
        <p:spPr>
          <a:xfrm flipH="1">
            <a:off x="4406461" y="4690535"/>
            <a:ext cx="3521014" cy="77643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341404" y="54102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55" name="Rectangle 54"/>
          <p:cNvSpPr/>
          <p:nvPr/>
        </p:nvSpPr>
        <p:spPr>
          <a:xfrm>
            <a:off x="4637057" y="394192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57" name="Rectangle 56"/>
          <p:cNvSpPr/>
          <p:nvPr/>
        </p:nvSpPr>
        <p:spPr>
          <a:xfrm>
            <a:off x="4572000" y="382814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59" name="Rectangle 58"/>
          <p:cNvSpPr/>
          <p:nvPr/>
        </p:nvSpPr>
        <p:spPr>
          <a:xfrm>
            <a:off x="4623918" y="35814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61" name="Rectangle 60"/>
          <p:cNvSpPr/>
          <p:nvPr/>
        </p:nvSpPr>
        <p:spPr>
          <a:xfrm>
            <a:off x="5961609" y="241211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63" name="Rectangle 62"/>
          <p:cNvSpPr/>
          <p:nvPr/>
        </p:nvSpPr>
        <p:spPr>
          <a:xfrm>
            <a:off x="9220200" y="2750617"/>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65" name="Rectangle 64"/>
          <p:cNvSpPr/>
          <p:nvPr/>
        </p:nvSpPr>
        <p:spPr>
          <a:xfrm>
            <a:off x="9525000" y="273916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1" name="Rectangle 70"/>
          <p:cNvSpPr/>
          <p:nvPr/>
        </p:nvSpPr>
        <p:spPr>
          <a:xfrm>
            <a:off x="6159938" y="411004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73" name="Rectangle 72"/>
          <p:cNvSpPr/>
          <p:nvPr/>
        </p:nvSpPr>
        <p:spPr>
          <a:xfrm>
            <a:off x="6196482" y="398885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74" name="Straight Connector 73"/>
          <p:cNvCxnSpPr>
            <a:stCxn id="15" idx="1"/>
          </p:cNvCxnSpPr>
          <p:nvPr/>
        </p:nvCxnSpPr>
        <p:spPr>
          <a:xfrm flipH="1">
            <a:off x="5862783" y="4748746"/>
            <a:ext cx="1988492" cy="9540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797726" y="478737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79" name="Straight Connector 78"/>
          <p:cNvCxnSpPr>
            <a:stCxn id="15" idx="1"/>
          </p:cNvCxnSpPr>
          <p:nvPr/>
        </p:nvCxnSpPr>
        <p:spPr>
          <a:xfrm flipH="1" flipV="1">
            <a:off x="5899327" y="4722956"/>
            <a:ext cx="1951948" cy="2579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834270" y="4666182"/>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3" name="Rectangle 82"/>
          <p:cNvSpPr/>
          <p:nvPr/>
        </p:nvSpPr>
        <p:spPr>
          <a:xfrm>
            <a:off x="6400800" y="344338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5" name="Rectangle 84"/>
          <p:cNvSpPr/>
          <p:nvPr/>
        </p:nvSpPr>
        <p:spPr>
          <a:xfrm>
            <a:off x="7086600" y="32766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7" name="Rectangle 86"/>
          <p:cNvSpPr/>
          <p:nvPr/>
        </p:nvSpPr>
        <p:spPr>
          <a:xfrm>
            <a:off x="6885985" y="3588817"/>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89" name="Rectangle 88"/>
          <p:cNvSpPr/>
          <p:nvPr/>
        </p:nvSpPr>
        <p:spPr>
          <a:xfrm>
            <a:off x="7315200" y="351964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0" name="Straight Connector 89"/>
          <p:cNvCxnSpPr>
            <a:stCxn id="15" idx="1"/>
          </p:cNvCxnSpPr>
          <p:nvPr/>
        </p:nvCxnSpPr>
        <p:spPr>
          <a:xfrm flipH="1">
            <a:off x="5926185" y="4748747"/>
            <a:ext cx="1925091" cy="59227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5861127" y="528425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2" name="Straight Connector 91"/>
          <p:cNvCxnSpPr>
            <a:stCxn id="15" idx="1"/>
          </p:cNvCxnSpPr>
          <p:nvPr/>
        </p:nvCxnSpPr>
        <p:spPr>
          <a:xfrm flipH="1">
            <a:off x="5733789" y="4748746"/>
            <a:ext cx="2117487" cy="119341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5668731" y="588538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4" name="Straight Connector 93"/>
          <p:cNvCxnSpPr>
            <a:stCxn id="15" idx="4"/>
          </p:cNvCxnSpPr>
          <p:nvPr/>
        </p:nvCxnSpPr>
        <p:spPr>
          <a:xfrm flipH="1">
            <a:off x="5843415" y="4748746"/>
            <a:ext cx="2160261" cy="102549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5778357" y="571746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6" name="Straight Connector 95"/>
          <p:cNvCxnSpPr>
            <a:stCxn id="15" idx="4"/>
          </p:cNvCxnSpPr>
          <p:nvPr/>
        </p:nvCxnSpPr>
        <p:spPr>
          <a:xfrm flipH="1">
            <a:off x="5878839" y="4748747"/>
            <a:ext cx="2124836" cy="97344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5813782" y="566541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98" name="Straight Connector 97"/>
          <p:cNvCxnSpPr/>
          <p:nvPr/>
        </p:nvCxnSpPr>
        <p:spPr>
          <a:xfrm flipH="1">
            <a:off x="6207283" y="4703760"/>
            <a:ext cx="1736353" cy="122760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6142225" y="5874591"/>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00" name="Straight Connector 99"/>
          <p:cNvCxnSpPr>
            <a:stCxn id="15" idx="4"/>
          </p:cNvCxnSpPr>
          <p:nvPr/>
        </p:nvCxnSpPr>
        <p:spPr>
          <a:xfrm flipH="1">
            <a:off x="6482545" y="4748747"/>
            <a:ext cx="1521130" cy="95631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6417488" y="5648286"/>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02" name="Straight Connector 101"/>
          <p:cNvCxnSpPr>
            <a:stCxn id="15" idx="1"/>
          </p:cNvCxnSpPr>
          <p:nvPr/>
        </p:nvCxnSpPr>
        <p:spPr>
          <a:xfrm flipH="1">
            <a:off x="6818007" y="4748746"/>
            <a:ext cx="1033269" cy="101308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6752949" y="5705059"/>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04" name="Straight Connector 103"/>
          <p:cNvCxnSpPr>
            <a:stCxn id="15" idx="1"/>
          </p:cNvCxnSpPr>
          <p:nvPr/>
        </p:nvCxnSpPr>
        <p:spPr>
          <a:xfrm flipH="1">
            <a:off x="6672519" y="4748747"/>
            <a:ext cx="1178757" cy="23772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6607461" y="49297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06" name="Straight Connector 105"/>
          <p:cNvCxnSpPr>
            <a:stCxn id="15" idx="2"/>
          </p:cNvCxnSpPr>
          <p:nvPr/>
        </p:nvCxnSpPr>
        <p:spPr>
          <a:xfrm flipH="1">
            <a:off x="7446099" y="4842936"/>
            <a:ext cx="434282" cy="91994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7381042" y="5706109"/>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08" name="Straight Connector 107"/>
          <p:cNvCxnSpPr>
            <a:stCxn id="15" idx="4"/>
          </p:cNvCxnSpPr>
          <p:nvPr/>
        </p:nvCxnSpPr>
        <p:spPr>
          <a:xfrm flipH="1" flipV="1">
            <a:off x="7533443" y="4716754"/>
            <a:ext cx="470233" cy="3199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7468385" y="465998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10" name="Straight Connector 109"/>
          <p:cNvCxnSpPr>
            <a:stCxn id="15" idx="2"/>
          </p:cNvCxnSpPr>
          <p:nvPr/>
        </p:nvCxnSpPr>
        <p:spPr>
          <a:xfrm>
            <a:off x="7880382" y="4842936"/>
            <a:ext cx="31385" cy="33456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7846709" y="512072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12" name="Straight Connector 111"/>
          <p:cNvCxnSpPr>
            <a:stCxn id="15" idx="4"/>
          </p:cNvCxnSpPr>
          <p:nvPr/>
        </p:nvCxnSpPr>
        <p:spPr>
          <a:xfrm>
            <a:off x="8003676" y="4748747"/>
            <a:ext cx="129447" cy="30877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8068065" y="500074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14" name="Straight Connector 113"/>
          <p:cNvCxnSpPr>
            <a:stCxn id="15" idx="2"/>
          </p:cNvCxnSpPr>
          <p:nvPr/>
        </p:nvCxnSpPr>
        <p:spPr>
          <a:xfrm>
            <a:off x="7880382" y="4842936"/>
            <a:ext cx="101569" cy="94328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7916893" y="572944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7" name="Rectangle 116"/>
          <p:cNvSpPr/>
          <p:nvPr/>
        </p:nvSpPr>
        <p:spPr>
          <a:xfrm>
            <a:off x="8198179" y="5831009"/>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19" name="Rectangle 118"/>
          <p:cNvSpPr/>
          <p:nvPr/>
        </p:nvSpPr>
        <p:spPr>
          <a:xfrm>
            <a:off x="8267809" y="573433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1" name="Rectangle 120"/>
          <p:cNvSpPr/>
          <p:nvPr/>
        </p:nvSpPr>
        <p:spPr>
          <a:xfrm>
            <a:off x="8365285" y="60198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3" name="Rectangle 122"/>
          <p:cNvSpPr/>
          <p:nvPr/>
        </p:nvSpPr>
        <p:spPr>
          <a:xfrm>
            <a:off x="8495399" y="64770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25" name="Rectangle 124"/>
          <p:cNvSpPr/>
          <p:nvPr/>
        </p:nvSpPr>
        <p:spPr>
          <a:xfrm>
            <a:off x="8518341" y="641402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26" name="Straight Connector 125"/>
          <p:cNvCxnSpPr/>
          <p:nvPr/>
        </p:nvCxnSpPr>
        <p:spPr>
          <a:xfrm>
            <a:off x="8264804" y="5215073"/>
            <a:ext cx="1655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8365285" y="51583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28" name="Straight Connector 127"/>
          <p:cNvCxnSpPr/>
          <p:nvPr/>
        </p:nvCxnSpPr>
        <p:spPr>
          <a:xfrm>
            <a:off x="8662519" y="4760533"/>
            <a:ext cx="1655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8763000" y="470376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31" name="Rectangle 130"/>
          <p:cNvSpPr/>
          <p:nvPr/>
        </p:nvSpPr>
        <p:spPr>
          <a:xfrm>
            <a:off x="8270593" y="4742387"/>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33" name="Rectangle 132"/>
          <p:cNvSpPr/>
          <p:nvPr/>
        </p:nvSpPr>
        <p:spPr>
          <a:xfrm>
            <a:off x="8766332" y="4792132"/>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35" name="Rectangle 134"/>
          <p:cNvSpPr/>
          <p:nvPr/>
        </p:nvSpPr>
        <p:spPr>
          <a:xfrm>
            <a:off x="7149661" y="389112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37" name="Rectangle 136"/>
          <p:cNvSpPr/>
          <p:nvPr/>
        </p:nvSpPr>
        <p:spPr>
          <a:xfrm>
            <a:off x="7533442" y="3935721"/>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38" name="Straight Connector 137"/>
          <p:cNvCxnSpPr>
            <a:stCxn id="15" idx="0"/>
          </p:cNvCxnSpPr>
          <p:nvPr/>
        </p:nvCxnSpPr>
        <p:spPr>
          <a:xfrm flipH="1" flipV="1">
            <a:off x="7878579" y="3941695"/>
            <a:ext cx="48897" cy="74884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7813521" y="3884921"/>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0" name="Straight Connector 139"/>
          <p:cNvCxnSpPr>
            <a:stCxn id="15" idx="0"/>
          </p:cNvCxnSpPr>
          <p:nvPr/>
        </p:nvCxnSpPr>
        <p:spPr>
          <a:xfrm flipH="1" flipV="1">
            <a:off x="7713039" y="3374209"/>
            <a:ext cx="214436" cy="131632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7647982" y="331743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2" name="Straight Connector 141"/>
          <p:cNvCxnSpPr>
            <a:stCxn id="15" idx="1"/>
          </p:cNvCxnSpPr>
          <p:nvPr/>
        </p:nvCxnSpPr>
        <p:spPr>
          <a:xfrm flipV="1">
            <a:off x="7851276" y="3368006"/>
            <a:ext cx="65057" cy="138074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7851275" y="331123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4" name="Straight Connector 143"/>
          <p:cNvCxnSpPr>
            <a:stCxn id="15" idx="1"/>
          </p:cNvCxnSpPr>
          <p:nvPr/>
        </p:nvCxnSpPr>
        <p:spPr>
          <a:xfrm flipV="1">
            <a:off x="7851276" y="3459324"/>
            <a:ext cx="141257" cy="128942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45" name="Rectangle 144"/>
          <p:cNvSpPr/>
          <p:nvPr/>
        </p:nvSpPr>
        <p:spPr>
          <a:xfrm>
            <a:off x="7927475" y="340255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6" name="Straight Connector 145"/>
          <p:cNvCxnSpPr>
            <a:stCxn id="15" idx="4"/>
          </p:cNvCxnSpPr>
          <p:nvPr/>
        </p:nvCxnSpPr>
        <p:spPr>
          <a:xfrm flipV="1">
            <a:off x="8003676" y="3361804"/>
            <a:ext cx="129447" cy="138694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8068065" y="3305031"/>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48" name="Straight Connector 147"/>
          <p:cNvCxnSpPr>
            <a:stCxn id="15" idx="1"/>
          </p:cNvCxnSpPr>
          <p:nvPr/>
        </p:nvCxnSpPr>
        <p:spPr>
          <a:xfrm flipV="1">
            <a:off x="7851276" y="3625058"/>
            <a:ext cx="359383" cy="112368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8145601" y="356828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51" name="Rectangle 150"/>
          <p:cNvSpPr/>
          <p:nvPr/>
        </p:nvSpPr>
        <p:spPr>
          <a:xfrm>
            <a:off x="8252880" y="3625562"/>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53" name="Rectangle 152"/>
          <p:cNvSpPr/>
          <p:nvPr/>
        </p:nvSpPr>
        <p:spPr>
          <a:xfrm>
            <a:off x="8518341" y="382322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54" name="Straight Connector 153"/>
          <p:cNvCxnSpPr/>
          <p:nvPr/>
        </p:nvCxnSpPr>
        <p:spPr>
          <a:xfrm>
            <a:off x="9054662" y="4059179"/>
            <a:ext cx="1655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a:off x="9155143" y="4002406"/>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57" name="Rectangle 156"/>
          <p:cNvSpPr/>
          <p:nvPr/>
        </p:nvSpPr>
        <p:spPr>
          <a:xfrm>
            <a:off x="9177429" y="3935494"/>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58" name="Straight Connector 157"/>
          <p:cNvCxnSpPr/>
          <p:nvPr/>
        </p:nvCxnSpPr>
        <p:spPr>
          <a:xfrm>
            <a:off x="9063809" y="4129115"/>
            <a:ext cx="16553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9164290" y="4072342"/>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cxnSp>
        <p:nvCxnSpPr>
          <p:cNvPr id="160" name="Straight Connector 159"/>
          <p:cNvCxnSpPr>
            <a:stCxn id="15" idx="4"/>
          </p:cNvCxnSpPr>
          <p:nvPr/>
        </p:nvCxnSpPr>
        <p:spPr>
          <a:xfrm flipV="1">
            <a:off x="8003676" y="3992494"/>
            <a:ext cx="129447" cy="75625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8068065" y="3935721"/>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63" name="Rectangle 162"/>
          <p:cNvSpPr/>
          <p:nvPr/>
        </p:nvSpPr>
        <p:spPr>
          <a:xfrm>
            <a:off x="8896446" y="4456125"/>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65" name="Rectangle 164"/>
          <p:cNvSpPr/>
          <p:nvPr/>
        </p:nvSpPr>
        <p:spPr>
          <a:xfrm>
            <a:off x="8918732" y="413504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67" name="Rectangle 166"/>
          <p:cNvSpPr/>
          <p:nvPr/>
        </p:nvSpPr>
        <p:spPr>
          <a:xfrm>
            <a:off x="8911383" y="419470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69" name="Rectangle 168"/>
          <p:cNvSpPr/>
          <p:nvPr/>
        </p:nvSpPr>
        <p:spPr>
          <a:xfrm>
            <a:off x="8965198" y="4067584"/>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1" name="Rectangle 170"/>
          <p:cNvSpPr/>
          <p:nvPr/>
        </p:nvSpPr>
        <p:spPr>
          <a:xfrm>
            <a:off x="9346636" y="38629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3" name="Rectangle 172"/>
          <p:cNvSpPr/>
          <p:nvPr/>
        </p:nvSpPr>
        <p:spPr>
          <a:xfrm>
            <a:off x="9473510" y="374691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5" name="Rectangle 174"/>
          <p:cNvSpPr/>
          <p:nvPr/>
        </p:nvSpPr>
        <p:spPr>
          <a:xfrm>
            <a:off x="9442230" y="365322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7" name="Rectangle 176"/>
          <p:cNvSpPr/>
          <p:nvPr/>
        </p:nvSpPr>
        <p:spPr>
          <a:xfrm>
            <a:off x="9982200" y="3404708"/>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79" name="Rectangle 178"/>
          <p:cNvSpPr/>
          <p:nvPr/>
        </p:nvSpPr>
        <p:spPr>
          <a:xfrm>
            <a:off x="9655114" y="2939542"/>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81" name="Rectangle 180"/>
          <p:cNvSpPr/>
          <p:nvPr/>
        </p:nvSpPr>
        <p:spPr>
          <a:xfrm>
            <a:off x="9965605" y="333337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83" name="Rectangle 182"/>
          <p:cNvSpPr/>
          <p:nvPr/>
        </p:nvSpPr>
        <p:spPr>
          <a:xfrm>
            <a:off x="8974102" y="3307689"/>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85" name="Rectangle 184"/>
          <p:cNvSpPr/>
          <p:nvPr/>
        </p:nvSpPr>
        <p:spPr>
          <a:xfrm>
            <a:off x="8763000" y="3891123"/>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4" name="Rectangle 13"/>
          <p:cNvSpPr/>
          <p:nvPr/>
        </p:nvSpPr>
        <p:spPr>
          <a:xfrm>
            <a:off x="7848600" y="4724400"/>
            <a:ext cx="130114" cy="12595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white"/>
              </a:solidFill>
            </a:endParaRPr>
          </a:p>
        </p:txBody>
      </p:sp>
      <p:sp>
        <p:nvSpPr>
          <p:cNvPr id="15" name="5-Point Star 14"/>
          <p:cNvSpPr/>
          <p:nvPr/>
        </p:nvSpPr>
        <p:spPr>
          <a:xfrm>
            <a:off x="7851275" y="4690535"/>
            <a:ext cx="152400" cy="152400"/>
          </a:xfrm>
          <a:prstGeom prst="star5">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prstClr val="black"/>
                </a:solidFill>
              </a:ln>
              <a:solidFill>
                <a:prstClr val="black"/>
              </a:solidFill>
            </a:endParaRPr>
          </a:p>
        </p:txBody>
      </p:sp>
    </p:spTree>
    <p:extLst>
      <p:ext uri="{BB962C8B-B14F-4D97-AF65-F5344CB8AC3E}">
        <p14:creationId xmlns:p14="http://schemas.microsoft.com/office/powerpoint/2010/main" val="3250115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6" y="261939"/>
            <a:ext cx="3865563"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4" y="261949"/>
            <a:ext cx="3651251"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dissolve">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ck bubbles.JPG"/>
          <p:cNvPicPr>
            <a:picLocks noChangeAspect="1"/>
          </p:cNvPicPr>
          <p:nvPr/>
        </p:nvPicPr>
        <p:blipFill rotWithShape="1">
          <a:blip r:embed="rId3" cstate="print">
            <a:alphaModFix/>
            <a:lum bright="70000" contrast="-70000"/>
            <a:extLst>
              <a:ext uri="{BEBA8EAE-BF5A-486C-A8C5-ECC9F3942E4B}">
                <a14:imgProps xmlns:a14="http://schemas.microsoft.com/office/drawing/2010/main">
                  <a14:imgLayer r:embed="rId4">
                    <a14:imgEffect>
                      <a14:colorTemperature colorTemp="8130"/>
                    </a14:imgEffect>
                    <a14:imgEffect>
                      <a14:saturation sat="352000"/>
                    </a14:imgEffect>
                  </a14:imgLayer>
                </a14:imgProps>
              </a:ext>
              <a:ext uri="{28A0092B-C50C-407E-A947-70E740481C1C}">
                <a14:useLocalDpi xmlns:a14="http://schemas.microsoft.com/office/drawing/2010/main" val="0"/>
              </a:ext>
            </a:extLst>
          </a:blip>
          <a:srcRect l="4810" t="1915" r="6709" b="10859"/>
          <a:stretch/>
        </p:blipFill>
        <p:spPr>
          <a:xfrm>
            <a:off x="1230572" y="0"/>
            <a:ext cx="9294126" cy="6858000"/>
          </a:xfrm>
          <a:prstGeom prst="rect">
            <a:avLst/>
          </a:prstGeom>
        </p:spPr>
      </p:pic>
      <p:sp>
        <p:nvSpPr>
          <p:cNvPr id="4" name="Rectangle 3"/>
          <p:cNvSpPr/>
          <p:nvPr/>
        </p:nvSpPr>
        <p:spPr>
          <a:xfrm>
            <a:off x="1742365" y="1519581"/>
            <a:ext cx="7424382" cy="584775"/>
          </a:xfrm>
          <a:prstGeom prst="rect">
            <a:avLst/>
          </a:prstGeom>
        </p:spPr>
        <p:txBody>
          <a:bodyPr wrap="square">
            <a:spAutoFit/>
          </a:bodyPr>
          <a:lstStyle/>
          <a:p>
            <a:pPr marL="457200" indent="-457200" algn="just" fontAlgn="base">
              <a:spcBef>
                <a:spcPct val="0"/>
              </a:spcBef>
              <a:spcAft>
                <a:spcPct val="0"/>
              </a:spcAft>
              <a:buFont typeface="Wingdings" pitchFamily="2" charset="2"/>
              <a:buChar char="§"/>
            </a:pPr>
            <a:r>
              <a:rPr lang="en-US" sz="3200" dirty="0">
                <a:solidFill>
                  <a:prstClr val="black"/>
                </a:solidFill>
                <a:ea typeface="Times New Roman" pitchFamily="18" charset="0"/>
                <a:cs typeface="Times New Roman" pitchFamily="18" charset="0"/>
              </a:rPr>
              <a:t>A vision for the future</a:t>
            </a:r>
          </a:p>
        </p:txBody>
      </p:sp>
      <p:sp>
        <p:nvSpPr>
          <p:cNvPr id="5" name="Rectangle 4"/>
          <p:cNvSpPr/>
          <p:nvPr/>
        </p:nvSpPr>
        <p:spPr>
          <a:xfrm>
            <a:off x="1742365" y="2241693"/>
            <a:ext cx="7765576" cy="1077218"/>
          </a:xfrm>
          <a:prstGeom prst="rect">
            <a:avLst/>
          </a:prstGeom>
        </p:spPr>
        <p:txBody>
          <a:bodyPr wrap="square">
            <a:spAutoFit/>
          </a:bodyPr>
          <a:lstStyle/>
          <a:p>
            <a:pPr marL="457200" indent="-457200" eaLnBrk="0" fontAlgn="base" hangingPunct="0">
              <a:spcBef>
                <a:spcPct val="0"/>
              </a:spcBef>
              <a:spcAft>
                <a:spcPct val="0"/>
              </a:spcAft>
              <a:buFont typeface="Wingdings" pitchFamily="2" charset="2"/>
              <a:buChar char="§"/>
            </a:pPr>
            <a:r>
              <a:rPr lang="en-US" sz="3200" dirty="0">
                <a:solidFill>
                  <a:prstClr val="black"/>
                </a:solidFill>
                <a:ea typeface="Times New Roman" pitchFamily="18" charset="0"/>
                <a:cs typeface="Times New Roman" pitchFamily="18" charset="0"/>
              </a:rPr>
              <a:t>Recommendations for best practices—targeting all stakeholders!</a:t>
            </a:r>
          </a:p>
        </p:txBody>
      </p:sp>
      <p:sp>
        <p:nvSpPr>
          <p:cNvPr id="6" name="Rectangle 5"/>
          <p:cNvSpPr/>
          <p:nvPr/>
        </p:nvSpPr>
        <p:spPr>
          <a:xfrm>
            <a:off x="1742365" y="3429971"/>
            <a:ext cx="8270543" cy="861774"/>
          </a:xfrm>
          <a:prstGeom prst="rect">
            <a:avLst/>
          </a:prstGeom>
        </p:spPr>
        <p:txBody>
          <a:bodyPr wrap="square">
            <a:spAutoFit/>
          </a:bodyPr>
          <a:lstStyle/>
          <a:p>
            <a:pPr marL="457200" indent="-457200" defTabSz="457200">
              <a:buFont typeface="Wingdings" pitchFamily="2" charset="2"/>
              <a:buChar char="§"/>
            </a:pPr>
            <a:r>
              <a:rPr lang="en-US" sz="3200" dirty="0">
                <a:solidFill>
                  <a:prstClr val="black"/>
                </a:solidFill>
                <a:ea typeface="Times New Roman" pitchFamily="18" charset="0"/>
                <a:cs typeface="Times New Roman" pitchFamily="18" charset="0"/>
              </a:rPr>
              <a:t>Continuing networking and communication…</a:t>
            </a:r>
            <a:endParaRPr lang="en-US" dirty="0">
              <a:solidFill>
                <a:prstClr val="black"/>
              </a:solidFill>
              <a:cs typeface="Times New Roman" pitchFamily="18" charset="0"/>
            </a:endParaRPr>
          </a:p>
          <a:p>
            <a:pPr marL="285750" indent="-285750" defTabSz="457200">
              <a:buFont typeface="Arial" pitchFamily="34" charset="0"/>
              <a:buChar char="•"/>
            </a:pPr>
            <a:endParaRPr lang="en-US" dirty="0">
              <a:solidFill>
                <a:prstClr val="black"/>
              </a:solidFill>
            </a:endParaRPr>
          </a:p>
        </p:txBody>
      </p:sp>
      <p:sp>
        <p:nvSpPr>
          <p:cNvPr id="7" name="Rectangle 6"/>
          <p:cNvSpPr/>
          <p:nvPr/>
        </p:nvSpPr>
        <p:spPr>
          <a:xfrm>
            <a:off x="1742365" y="4153409"/>
            <a:ext cx="8761863" cy="584775"/>
          </a:xfrm>
          <a:prstGeom prst="rect">
            <a:avLst/>
          </a:prstGeom>
        </p:spPr>
        <p:txBody>
          <a:bodyPr wrap="square">
            <a:spAutoFit/>
          </a:bodyPr>
          <a:lstStyle/>
          <a:p>
            <a:pPr marL="285750" indent="-285750" eaLnBrk="0" fontAlgn="base" hangingPunct="0">
              <a:spcBef>
                <a:spcPct val="0"/>
              </a:spcBef>
              <a:spcAft>
                <a:spcPct val="0"/>
              </a:spcAft>
              <a:buFont typeface="Wingdings" pitchFamily="2" charset="2"/>
              <a:buChar char="§"/>
            </a:pPr>
            <a:r>
              <a:rPr lang="en-US" sz="3200" dirty="0">
                <a:solidFill>
                  <a:prstClr val="black"/>
                </a:solidFill>
                <a:ea typeface="Times New Roman" pitchFamily="18" charset="0"/>
                <a:cs typeface="Times New Roman" pitchFamily="18" charset="0"/>
              </a:rPr>
              <a:t>A report summarizing our conversations and ideas</a:t>
            </a:r>
            <a:endParaRPr lang="en-US" sz="3200" dirty="0">
              <a:solidFill>
                <a:prstClr val="black"/>
              </a:solidFill>
            </a:endParaRPr>
          </a:p>
        </p:txBody>
      </p:sp>
      <p:sp>
        <p:nvSpPr>
          <p:cNvPr id="8" name="TextBox 7"/>
          <p:cNvSpPr txBox="1"/>
          <p:nvPr/>
        </p:nvSpPr>
        <p:spPr>
          <a:xfrm>
            <a:off x="1742364" y="699712"/>
            <a:ext cx="8147713" cy="584775"/>
          </a:xfrm>
          <a:prstGeom prst="rect">
            <a:avLst/>
          </a:prstGeom>
          <a:noFill/>
        </p:spPr>
        <p:txBody>
          <a:bodyPr wrap="square" rtlCol="0">
            <a:spAutoFit/>
          </a:bodyPr>
          <a:lstStyle/>
          <a:p>
            <a:pPr algn="ctr" defTabSz="457200"/>
            <a:r>
              <a:rPr lang="en-US" sz="3200" b="1" dirty="0" smtClean="0">
                <a:solidFill>
                  <a:prstClr val="black"/>
                </a:solidFill>
              </a:rPr>
              <a:t>Some Goals…</a:t>
            </a:r>
            <a:endParaRPr lang="en-US" sz="3200" b="1" dirty="0">
              <a:solidFill>
                <a:prstClr val="black"/>
              </a:solidFill>
            </a:endParaRPr>
          </a:p>
        </p:txBody>
      </p:sp>
      <p:sp>
        <p:nvSpPr>
          <p:cNvPr id="10" name="TextBox 9"/>
          <p:cNvSpPr txBox="1"/>
          <p:nvPr/>
        </p:nvSpPr>
        <p:spPr>
          <a:xfrm>
            <a:off x="1742364" y="5153070"/>
            <a:ext cx="8270542" cy="584775"/>
          </a:xfrm>
          <a:prstGeom prst="rect">
            <a:avLst/>
          </a:prstGeom>
          <a:noFill/>
        </p:spPr>
        <p:txBody>
          <a:bodyPr wrap="square" rtlCol="0">
            <a:spAutoFit/>
          </a:bodyPr>
          <a:lstStyle/>
          <a:p>
            <a:pPr defTabSz="457200"/>
            <a:r>
              <a:rPr lang="en-US" sz="3200" b="1" i="1" dirty="0">
                <a:solidFill>
                  <a:prstClr val="black"/>
                </a:solidFill>
              </a:rPr>
              <a:t>We need all hands on deck!</a:t>
            </a:r>
          </a:p>
        </p:txBody>
      </p:sp>
    </p:spTree>
    <p:extLst>
      <p:ext uri="{BB962C8B-B14F-4D97-AF65-F5344CB8AC3E}">
        <p14:creationId xmlns:p14="http://schemas.microsoft.com/office/powerpoint/2010/main" val="346223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mph" presetSubtype="0" fill="hold" grpId="1" nodeType="clickEffect">
                                  <p:stCondLst>
                                    <p:cond delay="0"/>
                                  </p:stCondLst>
                                  <p:childTnLst>
                                    <p:anim calcmode="discrete" valueType="str">
                                      <p:cBhvr override="childStyle">
                                        <p:cTn id="27" dur="2000" fill="hold"/>
                                        <p:tgtEl>
                                          <p:spTgt spid="10"/>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ck bubbles.JPG"/>
          <p:cNvPicPr>
            <a:picLocks noChangeAspect="1"/>
          </p:cNvPicPr>
          <p:nvPr/>
        </p:nvPicPr>
        <p:blipFill rotWithShape="1">
          <a:blip r:embed="rId3" cstate="print">
            <a:alphaModFix/>
            <a:lum bright="70000" contrast="-70000"/>
            <a:extLst>
              <a:ext uri="{BEBA8EAE-BF5A-486C-A8C5-ECC9F3942E4B}">
                <a14:imgProps xmlns:a14="http://schemas.microsoft.com/office/drawing/2010/main">
                  <a14:imgLayer r:embed="rId4">
                    <a14:imgEffect>
                      <a14:colorTemperature colorTemp="8130"/>
                    </a14:imgEffect>
                    <a14:imgEffect>
                      <a14:saturation sat="352000"/>
                    </a14:imgEffect>
                  </a14:imgLayer>
                </a14:imgProps>
              </a:ext>
              <a:ext uri="{28A0092B-C50C-407E-A947-70E740481C1C}">
                <a14:useLocalDpi xmlns:a14="http://schemas.microsoft.com/office/drawing/2010/main" val="0"/>
              </a:ext>
            </a:extLst>
          </a:blip>
          <a:srcRect l="4810" t="1915" r="6709" b="10859"/>
          <a:stretch/>
        </p:blipFill>
        <p:spPr>
          <a:xfrm>
            <a:off x="637310" y="19227"/>
            <a:ext cx="10557163" cy="6858000"/>
          </a:xfrm>
          <a:prstGeom prst="rect">
            <a:avLst/>
          </a:prstGeom>
        </p:spPr>
      </p:pic>
      <p:sp>
        <p:nvSpPr>
          <p:cNvPr id="8" name="TextBox 7"/>
          <p:cNvSpPr txBox="1"/>
          <p:nvPr/>
        </p:nvSpPr>
        <p:spPr>
          <a:xfrm>
            <a:off x="623455" y="699712"/>
            <a:ext cx="10280072" cy="2062103"/>
          </a:xfrm>
          <a:prstGeom prst="rect">
            <a:avLst/>
          </a:prstGeom>
          <a:noFill/>
        </p:spPr>
        <p:txBody>
          <a:bodyPr wrap="square" rtlCol="0">
            <a:spAutoFit/>
          </a:bodyPr>
          <a:lstStyle/>
          <a:p>
            <a:pPr algn="ctr" defTabSz="457200"/>
            <a:r>
              <a:rPr lang="en-US" sz="3200" b="1" dirty="0" smtClean="0">
                <a:solidFill>
                  <a:prstClr val="black"/>
                </a:solidFill>
              </a:rPr>
              <a:t>Thank-you for your dedicated service to the community by your leadership roles in RCN-UBE projects—these interdisciplinary and collaborative efforts are essential to the progress of science and education!</a:t>
            </a:r>
            <a:endParaRPr lang="en-US" sz="3200" b="1" dirty="0">
              <a:solidFill>
                <a:prstClr val="black"/>
              </a:solidFill>
            </a:endParaRPr>
          </a:p>
        </p:txBody>
      </p:sp>
      <p:sp>
        <p:nvSpPr>
          <p:cNvPr id="2" name="TextBox 1"/>
          <p:cNvSpPr txBox="1"/>
          <p:nvPr/>
        </p:nvSpPr>
        <p:spPr>
          <a:xfrm>
            <a:off x="872836" y="2949238"/>
            <a:ext cx="10224655" cy="390876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It is a very altruistic endeavor to lead a network—emphasizing “we” over “me”. Often this critical work in underappreciated and does not receive the attention of single investigator driven awards.</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The impact of networks go far beyond the counting of papers—the information and training that flows through a network can influence and benefit hundreds and thousands of individuals, having a transformative effect on research and education.</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894057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ctrTitle"/>
          </p:nvPr>
        </p:nvSpPr>
        <p:spPr>
          <a:xfrm>
            <a:off x="2187575" y="334963"/>
            <a:ext cx="7772400" cy="1752600"/>
          </a:xfrm>
        </p:spPr>
        <p:txBody>
          <a:bodyPr/>
          <a:lstStyle/>
          <a:p>
            <a:pPr algn="l" eaLnBrk="1" hangingPunct="1">
              <a:defRPr/>
            </a:pPr>
            <a:r>
              <a:rPr lang="en-US" sz="3600"/>
              <a:t>Keep Darwin’s Words in mind:</a:t>
            </a:r>
            <a:r>
              <a:rPr lang="en-US" sz="4800"/>
              <a:t> </a:t>
            </a:r>
          </a:p>
        </p:txBody>
      </p:sp>
      <p:sp>
        <p:nvSpPr>
          <p:cNvPr id="333827" name="Rectangle 3"/>
          <p:cNvSpPr>
            <a:spLocks noGrp="1" noChangeArrowheads="1"/>
          </p:cNvSpPr>
          <p:nvPr>
            <p:ph type="subTitle" idx="1"/>
          </p:nvPr>
        </p:nvSpPr>
        <p:spPr>
          <a:xfrm>
            <a:off x="2819401" y="1981200"/>
            <a:ext cx="6469063" cy="808038"/>
          </a:xfrm>
        </p:spPr>
        <p:txBody>
          <a:bodyPr/>
          <a:lstStyle/>
          <a:p>
            <a:pPr eaLnBrk="1" hangingPunct="1">
              <a:defRPr/>
            </a:pPr>
            <a:r>
              <a:rPr lang="en-US" sz="3600" b="1">
                <a:solidFill>
                  <a:srgbClr val="000066"/>
                </a:solidFill>
              </a:rPr>
              <a:t>“ It is not the strongest of the species that survives, nor the most intelligent that survives;  </a:t>
            </a:r>
          </a:p>
          <a:p>
            <a:pPr eaLnBrk="1" hangingPunct="1">
              <a:defRPr/>
            </a:pPr>
            <a:r>
              <a:rPr lang="en-US" sz="3600" b="1">
                <a:solidFill>
                  <a:srgbClr val="000066"/>
                </a:solidFill>
              </a:rPr>
              <a:t>it is the one that is the </a:t>
            </a:r>
          </a:p>
          <a:p>
            <a:pPr eaLnBrk="1" hangingPunct="1">
              <a:defRPr/>
            </a:pPr>
            <a:r>
              <a:rPr lang="en-US" sz="3600" b="1">
                <a:solidFill>
                  <a:srgbClr val="000066"/>
                </a:solidFill>
              </a:rPr>
              <a:t>MOST  ADAPTABLE ! ”</a:t>
            </a:r>
          </a:p>
          <a:p>
            <a:pPr eaLnBrk="1" hangingPunct="1">
              <a:lnSpc>
                <a:spcPct val="180000"/>
              </a:lnSpc>
              <a:spcBef>
                <a:spcPct val="0"/>
              </a:spcBef>
              <a:defRPr/>
            </a:pPr>
            <a:endParaRPr lang="en-US" sz="3600" i="1">
              <a:solidFill>
                <a:srgbClr val="000066"/>
              </a:solidFill>
            </a:endParaRPr>
          </a:p>
        </p:txBody>
      </p:sp>
    </p:spTree>
    <p:extLst>
      <p:ext uri="{BB962C8B-B14F-4D97-AF65-F5344CB8AC3E}">
        <p14:creationId xmlns:p14="http://schemas.microsoft.com/office/powerpoint/2010/main" val="9140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3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33827">
                                            <p:txEl>
                                              <p:pRg st="0" end="0"/>
                                            </p:txEl>
                                          </p:spTgt>
                                        </p:tgtEl>
                                        <p:attrNameLst>
                                          <p:attrName>style.visibility</p:attrName>
                                        </p:attrNameLst>
                                      </p:cBhvr>
                                      <p:to>
                                        <p:strVal val="visible"/>
                                      </p:to>
                                    </p:set>
                                    <p:animEffect transition="in" filter="dissolve">
                                      <p:cBhvr>
                                        <p:cTn id="11" dur="500"/>
                                        <p:tgtEl>
                                          <p:spTgt spid="333827">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333827">
                                            <p:txEl>
                                              <p:pRg st="1" end="1"/>
                                            </p:txEl>
                                          </p:spTgt>
                                        </p:tgtEl>
                                        <p:attrNameLst>
                                          <p:attrName>style.visibility</p:attrName>
                                        </p:attrNameLst>
                                      </p:cBhvr>
                                      <p:to>
                                        <p:strVal val="visible"/>
                                      </p:to>
                                    </p:set>
                                    <p:animEffect transition="in" filter="dissolve">
                                      <p:cBhvr>
                                        <p:cTn id="14" dur="500"/>
                                        <p:tgtEl>
                                          <p:spTgt spid="333827">
                                            <p:txEl>
                                              <p:pRg st="1" end="1"/>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333827">
                                            <p:txEl>
                                              <p:pRg st="2" end="2"/>
                                            </p:txEl>
                                          </p:spTgt>
                                        </p:tgtEl>
                                        <p:attrNameLst>
                                          <p:attrName>style.visibility</p:attrName>
                                        </p:attrNameLst>
                                      </p:cBhvr>
                                      <p:to>
                                        <p:strVal val="visible"/>
                                      </p:to>
                                    </p:set>
                                    <p:animEffect transition="in" filter="dissolve">
                                      <p:cBhvr>
                                        <p:cTn id="17" dur="500"/>
                                        <p:tgtEl>
                                          <p:spTgt spid="333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mcbnsf"/>
          <p:cNvPicPr>
            <a:picLocks noChangeAspect="1" noChangeArrowheads="1"/>
          </p:cNvPicPr>
          <p:nvPr/>
        </p:nvPicPr>
        <p:blipFill>
          <a:blip r:embed="rId3" cstate="print"/>
          <a:srcRect/>
          <a:stretch>
            <a:fillRect/>
          </a:stretch>
        </p:blipFill>
        <p:spPr bwMode="auto">
          <a:xfrm>
            <a:off x="1981206" y="4140201"/>
            <a:ext cx="3465513" cy="2654300"/>
          </a:xfrm>
          <a:prstGeom prst="rect">
            <a:avLst/>
          </a:prstGeom>
          <a:noFill/>
        </p:spPr>
      </p:pic>
      <p:pic>
        <p:nvPicPr>
          <p:cNvPr id="48134" name="Picture 6" descr="Interdisciplinary"/>
          <p:cNvPicPr>
            <a:picLocks noChangeAspect="1" noChangeArrowheads="1"/>
          </p:cNvPicPr>
          <p:nvPr/>
        </p:nvPicPr>
        <p:blipFill>
          <a:blip r:embed="rId4" cstate="print"/>
          <a:srcRect/>
          <a:stretch>
            <a:fillRect/>
          </a:stretch>
        </p:blipFill>
        <p:spPr bwMode="auto">
          <a:xfrm>
            <a:off x="6277498" y="862761"/>
            <a:ext cx="3352800" cy="2708275"/>
          </a:xfrm>
          <a:prstGeom prst="rect">
            <a:avLst/>
          </a:prstGeom>
          <a:noFill/>
        </p:spPr>
      </p:pic>
      <p:pic>
        <p:nvPicPr>
          <p:cNvPr id="48135" name="Picture 7" descr="BMS_POs"/>
          <p:cNvPicPr>
            <a:picLocks noChangeAspect="1" noChangeArrowheads="1"/>
          </p:cNvPicPr>
          <p:nvPr/>
        </p:nvPicPr>
        <p:blipFill>
          <a:blip r:embed="rId5" cstate="print"/>
          <a:srcRect l="5084" t="2544" b="10970"/>
          <a:stretch>
            <a:fillRect/>
          </a:stretch>
        </p:blipFill>
        <p:spPr bwMode="auto">
          <a:xfrm>
            <a:off x="1370810" y="1278775"/>
            <a:ext cx="4457700" cy="2706688"/>
          </a:xfrm>
          <a:prstGeom prst="rect">
            <a:avLst/>
          </a:prstGeom>
          <a:noFill/>
        </p:spPr>
      </p:pic>
      <p:sp>
        <p:nvSpPr>
          <p:cNvPr id="48136" name="Text Box 8"/>
          <p:cNvSpPr txBox="1">
            <a:spLocks noChangeArrowheads="1"/>
          </p:cNvSpPr>
          <p:nvPr/>
        </p:nvSpPr>
        <p:spPr bwMode="auto">
          <a:xfrm>
            <a:off x="0" y="130500"/>
            <a:ext cx="12086705" cy="861595"/>
          </a:xfrm>
          <a:prstGeom prst="rect">
            <a:avLst/>
          </a:prstGeom>
          <a:noFill/>
          <a:ln w="9525">
            <a:noFill/>
            <a:miter lim="800000"/>
            <a:headEnd/>
            <a:tailEnd/>
          </a:ln>
          <a:effectLst/>
        </p:spPr>
        <p:txBody>
          <a:bodyPr wrap="square" lIns="91250" tIns="45631" rIns="91250" bIns="45631">
            <a:spAutoFit/>
          </a:bodyPr>
          <a:lstStyle/>
          <a:p>
            <a:pPr fontAlgn="base">
              <a:spcBef>
                <a:spcPct val="50000"/>
              </a:spcBef>
              <a:spcAft>
                <a:spcPct val="0"/>
              </a:spcAft>
            </a:pPr>
            <a:r>
              <a:rPr lang="en-US" sz="2000" dirty="0">
                <a:solidFill>
                  <a:srgbClr val="000000"/>
                </a:solidFill>
              </a:rPr>
              <a:t>I </a:t>
            </a:r>
            <a:r>
              <a:rPr lang="en-US" sz="2000" b="1" dirty="0">
                <a:solidFill>
                  <a:srgbClr val="000000"/>
                </a:solidFill>
              </a:rPr>
              <a:t>had a very enriching year at NSF—Ideas, Inspiration, </a:t>
            </a:r>
            <a:r>
              <a:rPr lang="en-US" sz="2000" b="1" dirty="0" smtClean="0">
                <a:solidFill>
                  <a:srgbClr val="000000"/>
                </a:solidFill>
              </a:rPr>
              <a:t>Innovation…</a:t>
            </a:r>
          </a:p>
          <a:p>
            <a:pPr fontAlgn="base">
              <a:spcBef>
                <a:spcPct val="50000"/>
              </a:spcBef>
              <a:spcAft>
                <a:spcPct val="0"/>
              </a:spcAft>
            </a:pPr>
            <a:r>
              <a:rPr lang="en-US" sz="2000" b="1" dirty="0" smtClean="0">
                <a:solidFill>
                  <a:srgbClr val="000000"/>
                </a:solidFill>
              </a:rPr>
              <a:t>and it is great to be back and serving in DBI!</a:t>
            </a:r>
            <a:endParaRPr lang="en-US" sz="2000" b="1" dirty="0">
              <a:solidFill>
                <a:srgbClr val="000000"/>
              </a:solidFill>
            </a:endParaRPr>
          </a:p>
        </p:txBody>
      </p:sp>
      <p:sp>
        <p:nvSpPr>
          <p:cNvPr id="48137" name="Text Box 9"/>
          <p:cNvSpPr txBox="1">
            <a:spLocks noChangeArrowheads="1"/>
          </p:cNvSpPr>
          <p:nvPr/>
        </p:nvSpPr>
        <p:spPr bwMode="auto">
          <a:xfrm>
            <a:off x="6210301" y="3441702"/>
            <a:ext cx="4229100" cy="3477695"/>
          </a:xfrm>
          <a:prstGeom prst="rect">
            <a:avLst/>
          </a:prstGeom>
          <a:noFill/>
          <a:ln w="9525">
            <a:noFill/>
            <a:miter lim="800000"/>
            <a:headEnd/>
            <a:tailEnd/>
          </a:ln>
          <a:effectLst/>
        </p:spPr>
        <p:txBody>
          <a:bodyPr wrap="square" lIns="91250" tIns="45631" rIns="91250" bIns="45631">
            <a:spAutoFit/>
          </a:bodyPr>
          <a:lstStyle/>
          <a:p>
            <a:pPr fontAlgn="base">
              <a:spcBef>
                <a:spcPct val="50000"/>
              </a:spcBef>
              <a:spcAft>
                <a:spcPct val="0"/>
              </a:spcAft>
            </a:pPr>
            <a:r>
              <a:rPr lang="en-US" sz="2000" dirty="0">
                <a:solidFill>
                  <a:srgbClr val="000000"/>
                </a:solidFill>
              </a:rPr>
              <a:t>I enjoyed many conversations with colleagues from all over the country (and world) about their science, engagement with students, their optimism and aspirations for the future, and their concerns about issues and barriers at their institutions that held them back from executing both the simple and complex …We are all in the same “life boat”</a:t>
            </a:r>
          </a:p>
        </p:txBody>
      </p:sp>
    </p:spTree>
    <p:extLst>
      <p:ext uri="{BB962C8B-B14F-4D97-AF65-F5344CB8AC3E}">
        <p14:creationId xmlns:p14="http://schemas.microsoft.com/office/powerpoint/2010/main" val="315725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8134"/>
                                        </p:tgtEl>
                                        <p:attrNameLst>
                                          <p:attrName>style.visibility</p:attrName>
                                        </p:attrNameLst>
                                      </p:cBhvr>
                                      <p:to>
                                        <p:strVal val="visible"/>
                                      </p:to>
                                    </p:set>
                                    <p:animEffect transition="in" filter="dissolve">
                                      <p:cBhvr>
                                        <p:cTn id="15" dur="500"/>
                                        <p:tgtEl>
                                          <p:spTgt spid="4813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8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410" y="1368240"/>
            <a:ext cx="4152190" cy="22673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627" y="3941050"/>
            <a:ext cx="3605739" cy="27154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551" y="3965337"/>
            <a:ext cx="1658100" cy="26111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596" y="1332023"/>
            <a:ext cx="4269769" cy="226731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7410" y="1393866"/>
            <a:ext cx="4227067" cy="2143628"/>
          </a:xfrm>
          <a:prstGeom prst="rect">
            <a:avLst/>
          </a:prstGeom>
        </p:spPr>
      </p:pic>
      <p:sp>
        <p:nvSpPr>
          <p:cNvPr id="11" name="TextBox 10"/>
          <p:cNvSpPr txBox="1"/>
          <p:nvPr/>
        </p:nvSpPr>
        <p:spPr>
          <a:xfrm>
            <a:off x="1369994" y="304580"/>
            <a:ext cx="7315200" cy="646331"/>
          </a:xfrm>
          <a:prstGeom prst="rect">
            <a:avLst/>
          </a:prstGeom>
          <a:noFill/>
        </p:spPr>
        <p:txBody>
          <a:bodyPr wrap="square" rtlCol="0">
            <a:spAutoFit/>
          </a:bodyPr>
          <a:lstStyle/>
          <a:p>
            <a:pPr algn="ctr"/>
            <a:r>
              <a:rPr lang="en-US" sz="3600" dirty="0" smtClean="0"/>
              <a:t> Popular Images of Networks….</a:t>
            </a:r>
            <a:endParaRPr lang="en-US" sz="3600" dirty="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473" y="1436263"/>
            <a:ext cx="4712013" cy="201943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7293" y="1405633"/>
            <a:ext cx="3771631" cy="2193704"/>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4575" y="1058080"/>
            <a:ext cx="3058004" cy="2907257"/>
          </a:xfrm>
          <a:prstGeom prst="rect">
            <a:avLst/>
          </a:prstGeom>
        </p:spPr>
      </p:pic>
    </p:spTree>
    <p:extLst>
      <p:ext uri="{BB962C8B-B14F-4D97-AF65-F5344CB8AC3E}">
        <p14:creationId xmlns:p14="http://schemas.microsoft.com/office/powerpoint/2010/main" val="12127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438050" y="0"/>
            <a:ext cx="8153400" cy="6841505"/>
          </a:xfrm>
          <a:prstGeom prst="rect">
            <a:avLst/>
          </a:prstGeom>
          <a:noFill/>
          <a:ln w="9525">
            <a:noFill/>
            <a:miter lim="800000"/>
            <a:headEnd/>
            <a:tailEnd/>
          </a:ln>
        </p:spPr>
      </p:pic>
      <p:sp>
        <p:nvSpPr>
          <p:cNvPr id="2" name="TextBox 1"/>
          <p:cNvSpPr txBox="1"/>
          <p:nvPr/>
        </p:nvSpPr>
        <p:spPr>
          <a:xfrm>
            <a:off x="1213165" y="941561"/>
            <a:ext cx="2118510" cy="3970318"/>
          </a:xfrm>
          <a:prstGeom prst="rect">
            <a:avLst/>
          </a:prstGeom>
          <a:noFill/>
        </p:spPr>
        <p:txBody>
          <a:bodyPr wrap="square" rtlCol="0">
            <a:spAutoFit/>
          </a:bodyPr>
          <a:lstStyle/>
          <a:p>
            <a:r>
              <a:rPr lang="en-US" b="1" dirty="0" smtClean="0"/>
              <a:t>Map of Science </a:t>
            </a:r>
            <a:r>
              <a:rPr lang="en-US" dirty="0" smtClean="0"/>
              <a:t>(2009) in report by European Science Foundation – the “Future of Knowledge”- Mapping Interfaces: Highlights social sciences and also illustrates the few connections to the biophysical sciences and engineering fields…</a:t>
            </a:r>
            <a:endParaRPr lang="en-US" dirty="0"/>
          </a:p>
        </p:txBody>
      </p:sp>
    </p:spTree>
    <p:extLst>
      <p:ext uri="{BB962C8B-B14F-4D97-AF65-F5344CB8AC3E}">
        <p14:creationId xmlns:p14="http://schemas.microsoft.com/office/powerpoint/2010/main" val="23002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9477" y="1169661"/>
            <a:ext cx="6096000" cy="1815882"/>
          </a:xfrm>
          <a:prstGeom prst="rect">
            <a:avLst/>
          </a:prstGeom>
        </p:spPr>
        <p:txBody>
          <a:bodyPr>
            <a:spAutoFit/>
          </a:bodyPr>
          <a:lstStyle/>
          <a:p>
            <a:r>
              <a:rPr lang="en-US" sz="1400" b="1" dirty="0">
                <a:solidFill>
                  <a:srgbClr val="000000"/>
                </a:solidFill>
                <a:latin typeface="Minion Bold"/>
              </a:rPr>
              <a:t>A Route to Boundary Crossing? </a:t>
            </a:r>
            <a:endParaRPr lang="en-US" sz="1400" b="1" dirty="0" smtClean="0">
              <a:solidFill>
                <a:srgbClr val="000000"/>
              </a:solidFill>
              <a:latin typeface="Minion Bold"/>
            </a:endParaRPr>
          </a:p>
          <a:p>
            <a:r>
              <a:rPr lang="en-US" sz="1400" b="1" dirty="0" smtClean="0">
                <a:solidFill>
                  <a:srgbClr val="000000"/>
                </a:solidFill>
                <a:latin typeface="ITC Franklin Gothic Med"/>
              </a:rPr>
              <a:t>M</a:t>
            </a:r>
            <a:r>
              <a:rPr lang="en-US" sz="1400" dirty="0" smtClean="0">
                <a:solidFill>
                  <a:srgbClr val="000000"/>
                </a:solidFill>
                <a:latin typeface="Minion"/>
              </a:rPr>
              <a:t>any </a:t>
            </a:r>
            <a:r>
              <a:rPr lang="en-US" sz="1400" dirty="0">
                <a:solidFill>
                  <a:srgbClr val="000000"/>
                </a:solidFill>
                <a:latin typeface="Minion"/>
              </a:rPr>
              <a:t>thoughtful observers of the scientific scene have stressed the need to encourage more research that crosses traditional disciplinary boundaries. </a:t>
            </a:r>
            <a:r>
              <a:rPr lang="en-US" sz="1400" u="sng" dirty="0">
                <a:solidFill>
                  <a:srgbClr val="000000"/>
                </a:solidFill>
                <a:latin typeface="Minion"/>
              </a:rPr>
              <a:t>Although few argue against that proposition in the abstract, turning the aspiration into reality has often seemed difficult, largely because the traditional reward systems of academia and grant giving have tended to favor work that, instead, fits into well-known categories and so can be more easily assessed. </a:t>
            </a:r>
            <a:r>
              <a:rPr lang="en-US" sz="1400" u="sng" dirty="0" smtClean="0">
                <a:solidFill>
                  <a:srgbClr val="000000"/>
                </a:solidFill>
                <a:latin typeface="Minion"/>
              </a:rPr>
              <a:t>…</a:t>
            </a:r>
            <a:endParaRPr lang="en-US" sz="1400" u="sng" dirty="0"/>
          </a:p>
        </p:txBody>
      </p:sp>
      <p:sp>
        <p:nvSpPr>
          <p:cNvPr id="3" name="Rectangle 2"/>
          <p:cNvSpPr/>
          <p:nvPr/>
        </p:nvSpPr>
        <p:spPr>
          <a:xfrm>
            <a:off x="977774" y="1028997"/>
            <a:ext cx="3153295" cy="1061829"/>
          </a:xfrm>
          <a:prstGeom prst="rect">
            <a:avLst/>
          </a:prstGeom>
        </p:spPr>
        <p:txBody>
          <a:bodyPr wrap="square">
            <a:spAutoFit/>
          </a:bodyPr>
          <a:lstStyle/>
          <a:p>
            <a:r>
              <a:rPr lang="en-US" sz="4200" b="1" dirty="0" err="1">
                <a:solidFill>
                  <a:srgbClr val="000000"/>
                </a:solidFill>
                <a:latin typeface="Goudy ExtraBold"/>
              </a:rPr>
              <a:t>BioScience</a:t>
            </a:r>
            <a:r>
              <a:rPr lang="en-US" sz="800" b="1" dirty="0">
                <a:solidFill>
                  <a:srgbClr val="000000"/>
                </a:solidFill>
                <a:latin typeface="Goudy ExtraBold"/>
              </a:rPr>
              <a:t>® </a:t>
            </a:r>
            <a:endParaRPr lang="en-US" sz="800" b="1" dirty="0" smtClean="0">
              <a:solidFill>
                <a:srgbClr val="000000"/>
              </a:solidFill>
              <a:latin typeface="Goudy ExtraBold"/>
            </a:endParaRPr>
          </a:p>
          <a:p>
            <a:r>
              <a:rPr lang="en-US" sz="1100" b="1" dirty="0" smtClean="0">
                <a:solidFill>
                  <a:srgbClr val="000000"/>
                </a:solidFill>
                <a:latin typeface="ITC Franklin Gothic Book"/>
              </a:rPr>
              <a:t>A </a:t>
            </a:r>
            <a:r>
              <a:rPr lang="en-US" sz="1100" b="1" dirty="0">
                <a:solidFill>
                  <a:srgbClr val="000000"/>
                </a:solidFill>
                <a:latin typeface="ITC Franklin Gothic Book"/>
              </a:rPr>
              <a:t>Forum for Integrating the Life Sciences </a:t>
            </a:r>
            <a:endParaRPr lang="en-US" sz="1100" b="1" dirty="0" smtClean="0">
              <a:solidFill>
                <a:srgbClr val="000000"/>
              </a:solidFill>
              <a:latin typeface="ITC Franklin Gothic Book"/>
            </a:endParaRPr>
          </a:p>
          <a:p>
            <a:r>
              <a:rPr lang="en-US" sz="1000" b="1" dirty="0" smtClean="0">
                <a:solidFill>
                  <a:srgbClr val="000000"/>
                </a:solidFill>
                <a:latin typeface="Goudy"/>
              </a:rPr>
              <a:t>American </a:t>
            </a:r>
            <a:r>
              <a:rPr lang="en-US" sz="1000" b="1" dirty="0">
                <a:solidFill>
                  <a:srgbClr val="000000"/>
                </a:solidFill>
                <a:latin typeface="Goudy"/>
              </a:rPr>
              <a:t>Institute of Biological </a:t>
            </a:r>
            <a:r>
              <a:rPr lang="en-US" sz="1000" b="1" dirty="0" smtClean="0">
                <a:solidFill>
                  <a:srgbClr val="000000"/>
                </a:solidFill>
                <a:latin typeface="Goudy"/>
              </a:rPr>
              <a:t>Sciences</a:t>
            </a:r>
            <a:endParaRPr lang="en-US" dirty="0"/>
          </a:p>
        </p:txBody>
      </p:sp>
      <p:sp>
        <p:nvSpPr>
          <p:cNvPr id="4" name="Rectangle 3"/>
          <p:cNvSpPr/>
          <p:nvPr/>
        </p:nvSpPr>
        <p:spPr>
          <a:xfrm>
            <a:off x="6386009" y="2754711"/>
            <a:ext cx="2539478" cy="230832"/>
          </a:xfrm>
          <a:prstGeom prst="rect">
            <a:avLst/>
          </a:prstGeom>
        </p:spPr>
        <p:txBody>
          <a:bodyPr wrap="none">
            <a:spAutoFit/>
          </a:bodyPr>
          <a:lstStyle/>
          <a:p>
            <a:r>
              <a:rPr lang="en-US" sz="900" i="1" dirty="0">
                <a:solidFill>
                  <a:srgbClr val="000000"/>
                </a:solidFill>
                <a:latin typeface="Minion"/>
              </a:rPr>
              <a:t>March 2012 / Vol. 62 No. 3 </a:t>
            </a:r>
            <a:r>
              <a:rPr lang="en-US" sz="900" b="1" dirty="0">
                <a:solidFill>
                  <a:srgbClr val="000000"/>
                </a:solidFill>
                <a:latin typeface="Minion"/>
              </a:rPr>
              <a:t>• </a:t>
            </a:r>
            <a:r>
              <a:rPr lang="en-US" sz="900" b="1" dirty="0" err="1">
                <a:solidFill>
                  <a:srgbClr val="000000"/>
                </a:solidFill>
                <a:latin typeface="Minion"/>
              </a:rPr>
              <a:t>BioScience</a:t>
            </a:r>
            <a:r>
              <a:rPr lang="en-US" sz="900" b="1" dirty="0">
                <a:solidFill>
                  <a:srgbClr val="000000"/>
                </a:solidFill>
                <a:latin typeface="Minion"/>
              </a:rPr>
              <a:t> 215 </a:t>
            </a:r>
            <a:endParaRPr lang="en-US" dirty="0"/>
          </a:p>
        </p:txBody>
      </p:sp>
      <p:sp>
        <p:nvSpPr>
          <p:cNvPr id="5" name="TextBox 4"/>
          <p:cNvSpPr txBox="1"/>
          <p:nvPr/>
        </p:nvSpPr>
        <p:spPr>
          <a:xfrm>
            <a:off x="977774" y="298764"/>
            <a:ext cx="10547287" cy="646331"/>
          </a:xfrm>
          <a:prstGeom prst="rect">
            <a:avLst/>
          </a:prstGeom>
          <a:noFill/>
        </p:spPr>
        <p:txBody>
          <a:bodyPr wrap="square" rtlCol="0">
            <a:spAutoFit/>
          </a:bodyPr>
          <a:lstStyle/>
          <a:p>
            <a:r>
              <a:rPr lang="en-US" sz="3600" b="1" dirty="0" smtClean="0"/>
              <a:t>Brief History</a:t>
            </a:r>
            <a:r>
              <a:rPr lang="en-US" sz="3600" b="1" baseline="30000" dirty="0" smtClean="0"/>
              <a:t>*</a:t>
            </a:r>
            <a:r>
              <a:rPr lang="en-US" sz="3600" b="1" dirty="0" smtClean="0"/>
              <a:t> of the RCN Program… Motivation:</a:t>
            </a:r>
            <a:endParaRPr lang="en-US" sz="3600" b="1" dirty="0"/>
          </a:p>
        </p:txBody>
      </p:sp>
      <p:sp>
        <p:nvSpPr>
          <p:cNvPr id="6" name="TextBox 5"/>
          <p:cNvSpPr txBox="1"/>
          <p:nvPr/>
        </p:nvSpPr>
        <p:spPr>
          <a:xfrm>
            <a:off x="747405" y="3370264"/>
            <a:ext cx="10176095"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NSF BIO established the RCN Program in 2000 to “foster communication and promote collaboration among scientists with common interests from a broad background across disciplinary, geographical, and organizational boundaries”…</a:t>
            </a:r>
            <a:endParaRPr lang="en-US" sz="2400" dirty="0"/>
          </a:p>
        </p:txBody>
      </p:sp>
      <p:sp>
        <p:nvSpPr>
          <p:cNvPr id="10" name="Rectangle 9"/>
          <p:cNvSpPr/>
          <p:nvPr/>
        </p:nvSpPr>
        <p:spPr>
          <a:xfrm>
            <a:off x="977773" y="4715825"/>
            <a:ext cx="9795521" cy="1477328"/>
          </a:xfrm>
          <a:prstGeom prst="rect">
            <a:avLst/>
          </a:prstGeom>
        </p:spPr>
        <p:txBody>
          <a:bodyPr wrap="square">
            <a:spAutoFit/>
          </a:bodyPr>
          <a:lstStyle/>
          <a:p>
            <a:r>
              <a:rPr lang="en-US" dirty="0" smtClean="0"/>
              <a:t>“…the </a:t>
            </a:r>
            <a:r>
              <a:rPr lang="en-US" dirty="0"/>
              <a:t>RCN program appears to </a:t>
            </a:r>
            <a:r>
              <a:rPr lang="en-US" dirty="0" smtClean="0"/>
              <a:t>be changing </a:t>
            </a:r>
            <a:r>
              <a:rPr lang="en-US" dirty="0"/>
              <a:t>the way bioscience is done—not in a </a:t>
            </a:r>
            <a:r>
              <a:rPr lang="en-US" dirty="0" smtClean="0"/>
              <a:t>paradigm breaking</a:t>
            </a:r>
            <a:endParaRPr lang="en-US" dirty="0"/>
          </a:p>
          <a:p>
            <a:pPr lvl="0"/>
            <a:r>
              <a:rPr lang="en-US" dirty="0"/>
              <a:t>way but by fostering new research </a:t>
            </a:r>
            <a:r>
              <a:rPr lang="en-US" dirty="0" smtClean="0"/>
              <a:t>networks….</a:t>
            </a:r>
            <a:r>
              <a:rPr lang="en-US" dirty="0"/>
              <a:t> RCN presents an exciting way to facilitate </a:t>
            </a:r>
            <a:r>
              <a:rPr lang="en-US" dirty="0" smtClean="0"/>
              <a:t>interdisciplinary research </a:t>
            </a:r>
            <a:r>
              <a:rPr lang="en-US" dirty="0"/>
              <a:t>to address especially complex and </a:t>
            </a:r>
            <a:r>
              <a:rPr lang="en-US" dirty="0" smtClean="0"/>
              <a:t>challenging natural </a:t>
            </a:r>
            <a:r>
              <a:rPr lang="en-US" dirty="0"/>
              <a:t>issues. Perhaps the notion of supporting </a:t>
            </a:r>
            <a:r>
              <a:rPr lang="en-US" dirty="0" smtClean="0"/>
              <a:t>research coordination </a:t>
            </a:r>
            <a:r>
              <a:rPr lang="en-US" dirty="0"/>
              <a:t>networks could extend effectively to societal</a:t>
            </a:r>
            <a:r>
              <a:rPr lang="en-US" dirty="0" smtClean="0"/>
              <a:t>, technological</a:t>
            </a:r>
            <a:r>
              <a:rPr lang="en-US" dirty="0"/>
              <a:t>, and other types of challenges as </a:t>
            </a:r>
            <a:r>
              <a:rPr lang="en-US" dirty="0" smtClean="0"/>
              <a:t>well.”  </a:t>
            </a:r>
            <a:r>
              <a:rPr lang="en-US" sz="800" dirty="0" smtClean="0">
                <a:latin typeface="Minion"/>
              </a:rPr>
              <a:t>-From Porter, A.L., Garner, J., and </a:t>
            </a:r>
            <a:r>
              <a:rPr lang="en-US" sz="800" dirty="0" err="1" smtClean="0">
                <a:latin typeface="Minion"/>
              </a:rPr>
              <a:t>Crowl</a:t>
            </a:r>
            <a:r>
              <a:rPr lang="en-US" sz="800" dirty="0" smtClean="0">
                <a:latin typeface="Minion"/>
              </a:rPr>
              <a:t>, T.</a:t>
            </a:r>
            <a:r>
              <a:rPr lang="en-US" dirty="0" smtClean="0"/>
              <a:t> </a:t>
            </a:r>
            <a:r>
              <a:rPr lang="en-US" sz="900" i="1" dirty="0">
                <a:solidFill>
                  <a:srgbClr val="000000"/>
                </a:solidFill>
                <a:latin typeface="Minion"/>
              </a:rPr>
              <a:t>March 2012 / Vol. 62 No. 3 </a:t>
            </a:r>
            <a:r>
              <a:rPr lang="en-US" sz="900" b="1" dirty="0">
                <a:solidFill>
                  <a:srgbClr val="000000"/>
                </a:solidFill>
                <a:latin typeface="Minion"/>
              </a:rPr>
              <a:t>• </a:t>
            </a:r>
            <a:r>
              <a:rPr lang="en-US" sz="900" b="1" dirty="0" err="1">
                <a:solidFill>
                  <a:srgbClr val="000000"/>
                </a:solidFill>
                <a:latin typeface="Minion"/>
              </a:rPr>
              <a:t>BioScience</a:t>
            </a:r>
            <a:r>
              <a:rPr lang="en-US" sz="900" b="1" dirty="0">
                <a:solidFill>
                  <a:srgbClr val="000000"/>
                </a:solidFill>
                <a:latin typeface="Minion"/>
              </a:rPr>
              <a:t> </a:t>
            </a:r>
            <a:r>
              <a:rPr lang="en-US" sz="900" b="1" dirty="0" smtClean="0">
                <a:solidFill>
                  <a:srgbClr val="000000"/>
                </a:solidFill>
                <a:latin typeface="Minion"/>
              </a:rPr>
              <a:t>215, </a:t>
            </a:r>
            <a:r>
              <a:rPr lang="en-US" sz="900" dirty="0" smtClean="0">
                <a:solidFill>
                  <a:srgbClr val="000000"/>
                </a:solidFill>
                <a:latin typeface="Minion"/>
              </a:rPr>
              <a:t>282 - 288</a:t>
            </a:r>
            <a:endParaRPr lang="en-US" dirty="0"/>
          </a:p>
        </p:txBody>
      </p:sp>
      <p:sp>
        <p:nvSpPr>
          <p:cNvPr id="7" name="TextBox 6"/>
          <p:cNvSpPr txBox="1"/>
          <p:nvPr/>
        </p:nvSpPr>
        <p:spPr>
          <a:xfrm>
            <a:off x="1202604" y="6359440"/>
            <a:ext cx="8744959" cy="307777"/>
          </a:xfrm>
          <a:prstGeom prst="rect">
            <a:avLst/>
          </a:prstGeom>
          <a:noFill/>
        </p:spPr>
        <p:txBody>
          <a:bodyPr wrap="square" rtlCol="0">
            <a:spAutoFit/>
          </a:bodyPr>
          <a:lstStyle/>
          <a:p>
            <a:r>
              <a:rPr lang="en-US" sz="1400" dirty="0" smtClean="0"/>
              <a:t>*Not meant to be comprehensive; the development of the RCN-UB E represents the dedicated work of many people..</a:t>
            </a:r>
            <a:endParaRPr lang="en-US" sz="1400" dirty="0"/>
          </a:p>
        </p:txBody>
      </p:sp>
    </p:spTree>
    <p:extLst>
      <p:ext uri="{BB962C8B-B14F-4D97-AF65-F5344CB8AC3E}">
        <p14:creationId xmlns:p14="http://schemas.microsoft.com/office/powerpoint/2010/main" val="2452622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513" y="0"/>
            <a:ext cx="11316832" cy="4278094"/>
          </a:xfrm>
          <a:prstGeom prst="rect">
            <a:avLst/>
          </a:prstGeom>
        </p:spPr>
        <p:txBody>
          <a:bodyPr wrap="square">
            <a:spAutoFit/>
          </a:bodyPr>
          <a:lstStyle/>
          <a:p>
            <a:endParaRPr lang="en-US" sz="2000" dirty="0">
              <a:solidFill>
                <a:srgbClr val="000000"/>
              </a:solidFill>
              <a:latin typeface="Tahoma" panose="020B0604030504040204" pitchFamily="34" charset="0"/>
            </a:endParaRPr>
          </a:p>
          <a:p>
            <a:r>
              <a:rPr lang="en-US" sz="2000" dirty="0">
                <a:solidFill>
                  <a:srgbClr val="000000"/>
                </a:solidFill>
                <a:latin typeface="Tahoma" panose="020B0604030504040204" pitchFamily="34" charset="0"/>
              </a:rPr>
              <a:t> </a:t>
            </a:r>
            <a:r>
              <a:rPr lang="en-US" sz="2400" b="1" dirty="0">
                <a:solidFill>
                  <a:srgbClr val="000000"/>
                </a:solidFill>
                <a:latin typeface="Tahoma" panose="020B0604030504040204" pitchFamily="34" charset="0"/>
              </a:rPr>
              <a:t>NSF 09-057 </a:t>
            </a:r>
            <a:endParaRPr lang="en-US" sz="2400" dirty="0">
              <a:solidFill>
                <a:srgbClr val="000000"/>
              </a:solidFill>
              <a:latin typeface="Tahoma" panose="020B0604030504040204" pitchFamily="34" charset="0"/>
            </a:endParaRPr>
          </a:p>
          <a:p>
            <a:r>
              <a:rPr lang="en-US" sz="2400" b="1" dirty="0">
                <a:solidFill>
                  <a:srgbClr val="000000"/>
                </a:solidFill>
                <a:latin typeface="Tahoma" panose="020B0604030504040204" pitchFamily="34" charset="0"/>
              </a:rPr>
              <a:t>Dear Colleague Letter: Incubator Proposal Opportunity for Research Coordination Networks - Undergraduate Biology Education </a:t>
            </a:r>
            <a:endParaRPr lang="en-US" sz="2400" dirty="0">
              <a:solidFill>
                <a:srgbClr val="000000"/>
              </a:solidFill>
              <a:latin typeface="Tahoma" panose="020B0604030504040204" pitchFamily="34" charset="0"/>
            </a:endParaRPr>
          </a:p>
          <a:p>
            <a:r>
              <a:rPr lang="en-US" dirty="0">
                <a:solidFill>
                  <a:srgbClr val="000000"/>
                </a:solidFill>
                <a:latin typeface="Tahoma" panose="020B0604030504040204" pitchFamily="34" charset="0"/>
              </a:rPr>
              <a:t>Dear Colleague: </a:t>
            </a:r>
          </a:p>
          <a:p>
            <a:r>
              <a:rPr lang="en-US" dirty="0">
                <a:solidFill>
                  <a:srgbClr val="000000"/>
                </a:solidFill>
                <a:latin typeface="Tahoma" panose="020B0604030504040204" pitchFamily="34" charset="0"/>
              </a:rPr>
              <a:t>We call your attention to an additional mechanism to support collaborations aimed at injecting new ideas and approaches into undergraduate biology curricula. As part of our effort to stimulate positive changes in biology education, we will accept proposals that request support for the initial development of networks that will catalyze positive changes in biology undergraduate education. </a:t>
            </a:r>
          </a:p>
          <a:p>
            <a:r>
              <a:rPr lang="en-US" dirty="0">
                <a:solidFill>
                  <a:srgbClr val="000000"/>
                </a:solidFill>
                <a:latin typeface="Tahoma" panose="020B0604030504040204" pitchFamily="34" charset="0"/>
              </a:rPr>
              <a:t>The Undergraduate Biology Education track in the Research Coordination Network program (RCN-UBE) considers proposals that will enhance communication and coordination among scientists and educators who are exploring new approaches to enhance undergraduate biology education. The proposed networking activities should have a theme as a focus of its collaboration. The focus could be on a broad research question, a specific group of organisms, or particular technologies or </a:t>
            </a:r>
            <a:r>
              <a:rPr lang="en-US" dirty="0" smtClean="0">
                <a:solidFill>
                  <a:srgbClr val="000000"/>
                </a:solidFill>
                <a:latin typeface="Tahoma" panose="020B0604030504040204" pitchFamily="34" charset="0"/>
              </a:rPr>
              <a:t>approaches…..</a:t>
            </a:r>
            <a:endParaRPr lang="en-US" dirty="0">
              <a:solidFill>
                <a:srgbClr val="000000"/>
              </a:solidFill>
              <a:latin typeface="Tahoma" panose="020B0604030504040204" pitchFamily="34" charset="0"/>
            </a:endParaRPr>
          </a:p>
        </p:txBody>
      </p:sp>
      <p:sp>
        <p:nvSpPr>
          <p:cNvPr id="3" name="Rectangle 2"/>
          <p:cNvSpPr/>
          <p:nvPr/>
        </p:nvSpPr>
        <p:spPr>
          <a:xfrm>
            <a:off x="353085" y="4390271"/>
            <a:ext cx="11253458" cy="2308324"/>
          </a:xfrm>
          <a:prstGeom prst="rect">
            <a:avLst/>
          </a:prstGeom>
        </p:spPr>
        <p:txBody>
          <a:bodyPr wrap="square">
            <a:spAutoFit/>
          </a:bodyPr>
          <a:lstStyle/>
          <a:p>
            <a:r>
              <a:rPr lang="en-US" dirty="0" smtClean="0"/>
              <a:t>   </a:t>
            </a:r>
            <a:r>
              <a:rPr lang="en-US" dirty="0" smtClean="0">
                <a:latin typeface="Tahoma" panose="020B0604030504040204" pitchFamily="34" charset="0"/>
                <a:ea typeface="Tahoma" panose="020B0604030504040204" pitchFamily="34" charset="0"/>
                <a:cs typeface="Tahoma" panose="020B0604030504040204" pitchFamily="34" charset="0"/>
              </a:rPr>
              <a:t>We </a:t>
            </a:r>
            <a:r>
              <a:rPr lang="en-US" dirty="0">
                <a:latin typeface="Tahoma" panose="020B0604030504040204" pitchFamily="34" charset="0"/>
                <a:ea typeface="Tahoma" panose="020B0604030504040204" pitchFamily="34" charset="0"/>
                <a:cs typeface="Tahoma" panose="020B0604030504040204" pitchFamily="34" charset="0"/>
              </a:rPr>
              <a:t>look forward to receiving your proposals.</a:t>
            </a:r>
          </a:p>
          <a:p>
            <a:endParaRPr lang="en-US" dirty="0" smtClean="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Sincerely,</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James P. </a:t>
            </a:r>
            <a:r>
              <a:rPr lang="en-US" dirty="0" smtClean="0">
                <a:latin typeface="Tahoma" panose="020B0604030504040204" pitchFamily="34" charset="0"/>
                <a:ea typeface="Tahoma" panose="020B0604030504040204" pitchFamily="34" charset="0"/>
                <a:cs typeface="Tahoma" panose="020B0604030504040204" pitchFamily="34" charset="0"/>
              </a:rPr>
              <a:t>Collins					Wanda E Ward		</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Assistant Director, National Science </a:t>
            </a:r>
            <a:r>
              <a:rPr lang="en-US" dirty="0" smtClean="0">
                <a:latin typeface="Tahoma" panose="020B0604030504040204" pitchFamily="34" charset="0"/>
                <a:ea typeface="Tahoma" panose="020B0604030504040204" pitchFamily="34" charset="0"/>
                <a:cs typeface="Tahoma" panose="020B0604030504040204" pitchFamily="34" charset="0"/>
              </a:rPr>
              <a:t>Foundation	Acting Assistant Director, National Science Foundation </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Biological </a:t>
            </a:r>
            <a:r>
              <a:rPr lang="en-US" dirty="0" smtClean="0">
                <a:latin typeface="Tahoma" panose="020B0604030504040204" pitchFamily="34" charset="0"/>
                <a:ea typeface="Tahoma" panose="020B0604030504040204" pitchFamily="34" charset="0"/>
                <a:cs typeface="Tahoma" panose="020B0604030504040204" pitchFamily="34" charset="0"/>
              </a:rPr>
              <a:t>Sciences				Education and Human Resources</a:t>
            </a:r>
            <a:r>
              <a:rPr lang="en-US" dirty="0" smtClean="0"/>
              <a:t>				</a:t>
            </a:r>
            <a:endParaRPr lang="en-US" dirty="0"/>
          </a:p>
        </p:txBody>
      </p:sp>
    </p:spTree>
    <p:extLst>
      <p:ext uri="{BB962C8B-B14F-4D97-AF65-F5344CB8AC3E}">
        <p14:creationId xmlns:p14="http://schemas.microsoft.com/office/powerpoint/2010/main" val="3519660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2740" t="12317" r="2739" b="26100"/>
          <a:stretch>
            <a:fillRect/>
          </a:stretch>
        </p:blipFill>
        <p:spPr bwMode="auto">
          <a:xfrm>
            <a:off x="3067050" y="1912938"/>
            <a:ext cx="60579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WordArt 9"/>
          <p:cNvSpPr>
            <a:spLocks noChangeArrowheads="1" noChangeShapeType="1" noTextEdit="1"/>
          </p:cNvSpPr>
          <p:nvPr/>
        </p:nvSpPr>
        <p:spPr bwMode="auto">
          <a:xfrm rot="-157173">
            <a:off x="3376622" y="2459650"/>
            <a:ext cx="2021681" cy="1457325"/>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i="1" kern="10" dirty="0">
                <a:ln w="9525">
                  <a:solidFill>
                    <a:srgbClr val="00FFFF"/>
                  </a:solidFill>
                  <a:round/>
                  <a:headEnd/>
                  <a:tailEnd/>
                </a:ln>
                <a:solidFill>
                  <a:srgbClr val="00FFFF"/>
                </a:solidFill>
                <a:latin typeface="Arial Black"/>
              </a:rPr>
              <a:t>TEACHING</a:t>
            </a:r>
          </a:p>
        </p:txBody>
      </p:sp>
      <p:sp>
        <p:nvSpPr>
          <p:cNvPr id="6148" name="WordArt 10"/>
          <p:cNvSpPr>
            <a:spLocks noChangeArrowheads="1" noChangeShapeType="1" noTextEdit="1"/>
          </p:cNvSpPr>
          <p:nvPr/>
        </p:nvSpPr>
        <p:spPr bwMode="auto">
          <a:xfrm rot="2117289">
            <a:off x="6505585" y="2383650"/>
            <a:ext cx="2093119" cy="1457325"/>
          </a:xfrm>
          <a:prstGeom prst="rect">
            <a:avLst/>
          </a:prstGeom>
        </p:spPr>
        <p:txBody>
          <a:bodyPr wrap="none" fromWordArt="1">
            <a:prstTxWarp prst="textSlantUp">
              <a:avLst>
                <a:gd name="adj" fmla="val 55556"/>
              </a:avLst>
            </a:prstTxWarp>
          </a:bodyPr>
          <a:lstStyle/>
          <a:p>
            <a:pPr algn="ctr" eaLnBrk="0" fontAlgn="base" hangingPunct="0">
              <a:spcBef>
                <a:spcPct val="0"/>
              </a:spcBef>
              <a:spcAft>
                <a:spcPct val="0"/>
              </a:spcAft>
            </a:pPr>
            <a:r>
              <a:rPr lang="en-US" sz="3600" i="1" kern="10" dirty="0">
                <a:ln w="9525">
                  <a:solidFill>
                    <a:srgbClr val="FF6600"/>
                  </a:solidFill>
                  <a:round/>
                  <a:headEnd/>
                  <a:tailEnd/>
                </a:ln>
                <a:solidFill>
                  <a:srgbClr val="66FF33"/>
                </a:solidFill>
                <a:latin typeface="Arial Black"/>
              </a:rPr>
              <a:t>RESEARCH</a:t>
            </a:r>
          </a:p>
        </p:txBody>
      </p:sp>
      <p:sp>
        <p:nvSpPr>
          <p:cNvPr id="6149" name="Text Box 11"/>
          <p:cNvSpPr txBox="1">
            <a:spLocks noChangeArrowheads="1"/>
          </p:cNvSpPr>
          <p:nvPr/>
        </p:nvSpPr>
        <p:spPr bwMode="auto">
          <a:xfrm>
            <a:off x="2667000" y="2"/>
            <a:ext cx="6858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0" fontAlgn="base" hangingPunct="0">
              <a:spcBef>
                <a:spcPct val="0"/>
              </a:spcBef>
              <a:spcAft>
                <a:spcPct val="0"/>
              </a:spcAft>
            </a:pPr>
            <a:r>
              <a:rPr lang="en-US" altLang="en-US" sz="3200" b="1">
                <a:solidFill>
                  <a:srgbClr val="FFFF00"/>
                </a:solidFill>
              </a:rPr>
              <a:t>SOLVING THE SPLIT BRAIN PROBLEM</a:t>
            </a:r>
          </a:p>
          <a:p>
            <a:pPr algn="ctr" eaLnBrk="0" fontAlgn="base" hangingPunct="0">
              <a:spcBef>
                <a:spcPct val="0"/>
              </a:spcBef>
              <a:spcAft>
                <a:spcPct val="0"/>
              </a:spcAft>
            </a:pPr>
            <a:r>
              <a:rPr lang="en-US" altLang="en-US" sz="3200" b="1">
                <a:solidFill>
                  <a:srgbClr val="FFFF00"/>
                </a:solidFill>
              </a:rPr>
              <a:t>FOR UNDERGRADUATE FACULTY</a:t>
            </a:r>
          </a:p>
        </p:txBody>
      </p:sp>
      <p:sp>
        <p:nvSpPr>
          <p:cNvPr id="2" name="TextBox 1"/>
          <p:cNvSpPr txBox="1"/>
          <p:nvPr/>
        </p:nvSpPr>
        <p:spPr>
          <a:xfrm>
            <a:off x="6705600" y="6211670"/>
            <a:ext cx="28194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-from Brad </a:t>
            </a:r>
            <a:r>
              <a:rPr lang="en-US" dirty="0" err="1">
                <a:solidFill>
                  <a:srgbClr val="FFFFFF"/>
                </a:solidFill>
              </a:rPr>
              <a:t>Goodner</a:t>
            </a:r>
            <a:r>
              <a:rPr lang="en-US" dirty="0">
                <a:solidFill>
                  <a:srgbClr val="FFFFFF"/>
                </a:solidFill>
              </a:rPr>
              <a:t>, Hiram College</a:t>
            </a:r>
          </a:p>
        </p:txBody>
      </p:sp>
    </p:spTree>
    <p:custDataLst>
      <p:tags r:id="rId1"/>
    </p:custDataLst>
    <p:extLst>
      <p:ext uri="{BB962C8B-B14F-4D97-AF65-F5344CB8AC3E}">
        <p14:creationId xmlns:p14="http://schemas.microsoft.com/office/powerpoint/2010/main" val="69785500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6477000" y="1143000"/>
            <a:ext cx="3886200" cy="2514600"/>
          </a:xfrm>
          <a:noFill/>
          <a:extLst>
            <a:ext uri="{909E8E84-426E-40DD-AFC4-6F175D3DCCD1}">
              <a14:hiddenFill xmlns:a14="http://schemas.microsoft.com/office/drawing/2010/main">
                <a:solidFill>
                  <a:srgbClr val="FFFFFF"/>
                </a:solidFill>
              </a14:hiddenFill>
            </a:ext>
          </a:extLst>
        </p:spPr>
        <p:txBody>
          <a:bodyPr anchor="t" anchorCtr="0"/>
          <a:lstStyle/>
          <a:p>
            <a:pPr eaLnBrk="1" hangingPunct="1"/>
            <a:r>
              <a:rPr lang="en-US" altLang="en-US" sz="3600" b="1" dirty="0">
                <a:solidFill>
                  <a:srgbClr val="FFFF00"/>
                </a:solidFill>
                <a:effectLst/>
              </a:rPr>
              <a:t>Introduce Students to Research Early &amp; Often</a:t>
            </a:r>
          </a:p>
        </p:txBody>
      </p:sp>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14300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P40400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40995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Curved Down Arrow 6"/>
          <p:cNvSpPr>
            <a:spLocks noChangeArrowheads="1"/>
          </p:cNvSpPr>
          <p:nvPr/>
        </p:nvSpPr>
        <p:spPr bwMode="auto">
          <a:xfrm>
            <a:off x="5715000" y="304800"/>
            <a:ext cx="2438400" cy="609600"/>
          </a:xfrm>
          <a:prstGeom prst="curvedDownArrow">
            <a:avLst>
              <a:gd name="adj1" fmla="val 25000"/>
              <a:gd name="adj2" fmla="val 50000"/>
              <a:gd name="adj3" fmla="val 25000"/>
            </a:avLst>
          </a:prstGeom>
          <a:solidFill>
            <a:srgbClr val="FFFF00"/>
          </a:solidFill>
          <a:ln w="9525" algn="ctr">
            <a:solidFill>
              <a:srgbClr val="FFFF00"/>
            </a:solidFill>
            <a:round/>
            <a:headEnd/>
            <a:tailEnd/>
          </a:ln>
        </p:spPr>
        <p:txBody>
          <a:bodyPr lIns="91270" tIns="45640" rIns="91270" bIns="45640"/>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0" fontAlgn="base" hangingPunct="0">
              <a:spcBef>
                <a:spcPct val="0"/>
              </a:spcBef>
              <a:spcAft>
                <a:spcPct val="0"/>
              </a:spcAft>
            </a:pPr>
            <a:endParaRPr lang="en-US" altLang="en-US">
              <a:solidFill>
                <a:srgbClr val="FFFFFF"/>
              </a:solidFill>
            </a:endParaRPr>
          </a:p>
        </p:txBody>
      </p:sp>
      <p:sp>
        <p:nvSpPr>
          <p:cNvPr id="2" name="Rectangle 1"/>
          <p:cNvSpPr/>
          <p:nvPr/>
        </p:nvSpPr>
        <p:spPr bwMode="auto">
          <a:xfrm>
            <a:off x="1676400" y="356762"/>
            <a:ext cx="3429000" cy="40524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270" tIns="45640" rIns="91270" bIns="45640" numCol="1" rtlCol="0" anchor="t" anchorCtr="0" compatLnSpc="1">
            <a:prstTxWarp prst="textNoShape">
              <a:avLst/>
            </a:prstTxWarp>
          </a:bodyPr>
          <a:lstStyle/>
          <a:p>
            <a:pPr defTabSz="912746" eaLnBrk="0" fontAlgn="base" hangingPunct="0">
              <a:spcBef>
                <a:spcPct val="0"/>
              </a:spcBef>
              <a:spcAft>
                <a:spcPct val="0"/>
              </a:spcAft>
            </a:pPr>
            <a:r>
              <a:rPr lang="en-US" sz="1400" b="1" i="1" dirty="0">
                <a:solidFill>
                  <a:srgbClr val="FFFFFF"/>
                </a:solidFill>
              </a:rPr>
              <a:t>-</a:t>
            </a:r>
            <a:r>
              <a:rPr lang="en-US" sz="1400" b="1" i="1" dirty="0">
                <a:solidFill>
                  <a:srgbClr val="000000"/>
                </a:solidFill>
              </a:rPr>
              <a:t>-</a:t>
            </a:r>
            <a:r>
              <a:rPr lang="en-US" sz="1400" b="1" dirty="0">
                <a:solidFill>
                  <a:srgbClr val="000000"/>
                </a:solidFill>
              </a:rPr>
              <a:t>From Brad </a:t>
            </a:r>
            <a:r>
              <a:rPr lang="en-US" sz="1400" b="1" dirty="0" err="1">
                <a:solidFill>
                  <a:srgbClr val="000000"/>
                </a:solidFill>
              </a:rPr>
              <a:t>Goodner</a:t>
            </a:r>
            <a:r>
              <a:rPr lang="en-US" sz="1400" b="1" dirty="0">
                <a:solidFill>
                  <a:srgbClr val="000000"/>
                </a:solidFill>
              </a:rPr>
              <a:t>,  Hiram College</a:t>
            </a:r>
            <a:endParaRPr lang="en-US" sz="1400" b="1" i="1" dirty="0">
              <a:solidFill>
                <a:srgbClr val="FFFFFF"/>
              </a:solidFill>
            </a:endParaRPr>
          </a:p>
        </p:txBody>
      </p:sp>
    </p:spTree>
    <p:custDataLst>
      <p:tags r:id="rId1"/>
    </p:custDataLst>
    <p:extLst>
      <p:ext uri="{BB962C8B-B14F-4D97-AF65-F5344CB8AC3E}">
        <p14:creationId xmlns:p14="http://schemas.microsoft.com/office/powerpoint/2010/main" val="11044529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Globe">
  <a:themeElements>
    <a:clrScheme name="">
      <a:dk1>
        <a:srgbClr val="808080"/>
      </a:dk1>
      <a:lt1>
        <a:srgbClr val="F8FFD8"/>
      </a:lt1>
      <a:dk2>
        <a:srgbClr val="4A76BF"/>
      </a:dk2>
      <a:lt2>
        <a:srgbClr val="FFFBD5"/>
      </a:lt2>
      <a:accent1>
        <a:srgbClr val="BBE0E3"/>
      </a:accent1>
      <a:accent2>
        <a:srgbClr val="333399"/>
      </a:accent2>
      <a:accent3>
        <a:srgbClr val="B1BDDC"/>
      </a:accent3>
      <a:accent4>
        <a:srgbClr val="D4DAB8"/>
      </a:accent4>
      <a:accent5>
        <a:srgbClr val="DAEDEF"/>
      </a:accent5>
      <a:accent6>
        <a:srgbClr val="2D2D8A"/>
      </a:accent6>
      <a:hlink>
        <a:srgbClr val="009999"/>
      </a:hlink>
      <a:folHlink>
        <a:srgbClr val="99CC00"/>
      </a:folHlink>
    </a:clrScheme>
    <a:fontScheme name="Globe">
      <a:majorFont>
        <a:latin typeface="Verdana"/>
        <a:ea typeface="MS PGothic"/>
        <a:cs typeface=""/>
      </a:majorFont>
      <a:minorFont>
        <a:latin typeface="Verdan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808080"/>
        </a:dk1>
        <a:lt1>
          <a:srgbClr val="FFFFFF"/>
        </a:lt1>
        <a:dk2>
          <a:srgbClr val="4A76BF"/>
        </a:dk2>
        <a:lt2>
          <a:srgbClr val="FFFFFF"/>
        </a:lt2>
        <a:accent1>
          <a:srgbClr val="BBE0E3"/>
        </a:accent1>
        <a:accent2>
          <a:srgbClr val="333399"/>
        </a:accent2>
        <a:accent3>
          <a:srgbClr val="B1BDDC"/>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Globe 2">
        <a:dk1>
          <a:srgbClr val="808080"/>
        </a:dk1>
        <a:lt1>
          <a:srgbClr val="FFFFFF"/>
        </a:lt1>
        <a:dk2>
          <a:srgbClr val="4A76BF"/>
        </a:dk2>
        <a:lt2>
          <a:srgbClr val="FFFFFF"/>
        </a:lt2>
        <a:accent1>
          <a:srgbClr val="99CCFF"/>
        </a:accent1>
        <a:accent2>
          <a:srgbClr val="CCCCFF"/>
        </a:accent2>
        <a:accent3>
          <a:srgbClr val="B1BDDC"/>
        </a:accent3>
        <a:accent4>
          <a:srgbClr val="DADADA"/>
        </a:accent4>
        <a:accent5>
          <a:srgbClr val="CAE2FF"/>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SC">
  <a:themeElements>
    <a:clrScheme name="Custom 1">
      <a:dk1>
        <a:srgbClr val="16407F"/>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341</TotalTime>
  <Words>1577</Words>
  <Application>Microsoft Office PowerPoint</Application>
  <PresentationFormat>Widescreen</PresentationFormat>
  <Paragraphs>230</Paragraphs>
  <Slides>27</Slides>
  <Notes>27</Notes>
  <HiddenSlides>0</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27</vt:i4>
      </vt:variant>
    </vt:vector>
  </HeadingPairs>
  <TitlesOfParts>
    <vt:vector size="62" baseType="lpstr">
      <vt:lpstr>MS PGothic</vt:lpstr>
      <vt:lpstr>Arial</vt:lpstr>
      <vt:lpstr>Arial Black</vt:lpstr>
      <vt:lpstr>Calibri</vt:lpstr>
      <vt:lpstr>Calibri Light</vt:lpstr>
      <vt:lpstr>Goudy</vt:lpstr>
      <vt:lpstr>Goudy ExtraBold</vt:lpstr>
      <vt:lpstr>ITC Franklin Gothic Book</vt:lpstr>
      <vt:lpstr>ITC Franklin Gothic Med</vt:lpstr>
      <vt:lpstr>Lucida Sans Unicode</vt:lpstr>
      <vt:lpstr>Minion</vt:lpstr>
      <vt:lpstr>Minion Bold</vt:lpstr>
      <vt:lpstr>Symbol</vt:lpstr>
      <vt:lpstr>Tahoma</vt:lpstr>
      <vt:lpstr>Times New Roman</vt:lpstr>
      <vt:lpstr>Verdana</vt:lpstr>
      <vt:lpstr>Wingdings</vt:lpstr>
      <vt:lpstr>Wingdings 2</vt:lpstr>
      <vt:lpstr>Wingdings 3</vt:lpstr>
      <vt:lpstr>Office Theme</vt:lpstr>
      <vt:lpstr>CSC</vt:lpstr>
      <vt:lpstr>Default Design</vt:lpstr>
      <vt:lpstr>12_Office Theme</vt:lpstr>
      <vt:lpstr>1_Office Theme</vt:lpstr>
      <vt:lpstr>2_Office Theme</vt:lpstr>
      <vt:lpstr>3_Office Theme</vt:lpstr>
      <vt:lpstr>2_Orbit</vt:lpstr>
      <vt:lpstr>1_Default Design</vt:lpstr>
      <vt:lpstr>2_Default Design</vt:lpstr>
      <vt:lpstr>Orbit</vt:lpstr>
      <vt:lpstr>4_Office Theme</vt:lpstr>
      <vt:lpstr>Globe</vt:lpstr>
      <vt:lpstr>11_Office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Introduce Students to Research Early &amp; Often</vt:lpstr>
      <vt:lpstr>PowerPoint Presentation</vt:lpstr>
      <vt:lpstr>PowerPoint Presentation</vt:lpstr>
      <vt:lpstr>PowerPoint Presentation</vt:lpstr>
      <vt:lpstr>PowerPoint Presentation</vt:lpstr>
      <vt:lpstr>PowerPoint Presentation</vt:lpstr>
      <vt:lpstr>RCN-UBE Active Site Map of Full (16) and  Incubator (7) Awards  (2015)*</vt:lpstr>
      <vt:lpstr>PowerPoint Presentation</vt:lpstr>
      <vt:lpstr>RCN-UBE  Summary of Funded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Darwin’s Words in mind: </vt:lpstr>
    </vt:vector>
  </TitlesOfParts>
  <Company>National Science Foundation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Meyer, Christopher R.</dc:creator>
  <cp:lastModifiedBy>Meyer, Christopher R.</cp:lastModifiedBy>
  <cp:revision>45</cp:revision>
  <cp:lastPrinted>2016-01-14T22:38:57Z</cp:lastPrinted>
  <dcterms:created xsi:type="dcterms:W3CDTF">2016-01-14T04:08:35Z</dcterms:created>
  <dcterms:modified xsi:type="dcterms:W3CDTF">2016-02-10T16:18:23Z</dcterms:modified>
</cp:coreProperties>
</file>