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874" autoAdjust="0"/>
  </p:normalViewPr>
  <p:slideViewPr>
    <p:cSldViewPr>
      <p:cViewPr varScale="1">
        <p:scale>
          <a:sx n="46" d="100"/>
          <a:sy n="46" d="100"/>
        </p:scale>
        <p:origin x="207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BCDD8-C5D8-45DC-AC1D-311A7E37A63D}" type="datetimeFigureOut">
              <a:rPr lang="en-US" smtClean="0"/>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0D2E7-45AB-4C6F-87EA-F8767F7F6A42}" type="slidenum">
              <a:rPr lang="en-US" smtClean="0"/>
              <a:t>‹#›</a:t>
            </a:fld>
            <a:endParaRPr lang="en-US"/>
          </a:p>
        </p:txBody>
      </p:sp>
    </p:spTree>
    <p:extLst>
      <p:ext uri="{BB962C8B-B14F-4D97-AF65-F5344CB8AC3E}">
        <p14:creationId xmlns:p14="http://schemas.microsoft.com/office/powerpoint/2010/main" val="1015408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your presentation a good title that reflects the variables you examined.  Make it informative</a:t>
            </a:r>
            <a:r>
              <a:rPr lang="en-US" baseline="0" dirty="0" smtClean="0"/>
              <a:t> and descriptive.  Include everyone’s names too!</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1</a:t>
            </a:fld>
            <a:endParaRPr lang="en-US"/>
          </a:p>
        </p:txBody>
      </p:sp>
    </p:spTree>
    <p:extLst>
      <p:ext uri="{BB962C8B-B14F-4D97-AF65-F5344CB8AC3E}">
        <p14:creationId xmlns:p14="http://schemas.microsoft.com/office/powerpoint/2010/main" val="383824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a:t>
            </a:r>
            <a:r>
              <a:rPr lang="en-US" baseline="0" dirty="0" smtClean="0"/>
              <a:t> of these three questions as you “set the stage” for the rest of your presentation.</a:t>
            </a:r>
          </a:p>
          <a:p>
            <a:r>
              <a:rPr lang="en-US" baseline="0" dirty="0" smtClean="0"/>
              <a:t>The purpose of this slide is to provide the audience with the necessary context and background information to understand your research question and why it’s important and interesting.</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2</a:t>
            </a:fld>
            <a:endParaRPr lang="en-US"/>
          </a:p>
        </p:txBody>
      </p:sp>
    </p:spTree>
    <p:extLst>
      <p:ext uri="{BB962C8B-B14F-4D97-AF65-F5344CB8AC3E}">
        <p14:creationId xmlns:p14="http://schemas.microsoft.com/office/powerpoint/2010/main" val="272582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definitely cite reference(s) in your rationale that supports your hypotheses and predictions</a:t>
            </a:r>
            <a:r>
              <a:rPr lang="en-US" baseline="0" dirty="0" smtClean="0"/>
              <a:t> (not so subtle HINT!!).</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3</a:t>
            </a:fld>
            <a:endParaRPr lang="en-US"/>
          </a:p>
        </p:txBody>
      </p:sp>
    </p:spTree>
    <p:extLst>
      <p:ext uri="{BB962C8B-B14F-4D97-AF65-F5344CB8AC3E}">
        <p14:creationId xmlns:p14="http://schemas.microsoft.com/office/powerpoint/2010/main" val="8509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 brief – make sure you focus on the variables of your analyses and make sure that if there are audience members not so intimately familiar with the project that they will get the general drift if not all the gory details. Sometimes it’s interesting to include a picture or other diagram – often a picture can be more illustrative than words.</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4</a:t>
            </a:fld>
            <a:endParaRPr lang="en-US"/>
          </a:p>
        </p:txBody>
      </p:sp>
    </p:spTree>
    <p:extLst>
      <p:ext uri="{BB962C8B-B14F-4D97-AF65-F5344CB8AC3E}">
        <p14:creationId xmlns:p14="http://schemas.microsoft.com/office/powerpoint/2010/main" val="46306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these slide(s) as a combination of Results AND</a:t>
            </a:r>
            <a:r>
              <a:rPr lang="en-US" baseline="0" dirty="0" smtClean="0"/>
              <a:t> Discussion from your scientific paper.</a:t>
            </a:r>
          </a:p>
          <a:p>
            <a:r>
              <a:rPr lang="en-US" baseline="0" dirty="0" smtClean="0"/>
              <a:t>Describe the trends you see from the data, and then explain the mechanism and reason why the pattern makes sense.</a:t>
            </a:r>
          </a:p>
          <a:p>
            <a:r>
              <a:rPr lang="en-US" baseline="0" dirty="0" smtClean="0"/>
              <a:t>It’s </a:t>
            </a:r>
            <a:r>
              <a:rPr lang="en-US" baseline="0" dirty="0" smtClean="0"/>
              <a:t>OK to include references in your “take home” message! (HINT!)</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5</a:t>
            </a:fld>
            <a:endParaRPr lang="en-US"/>
          </a:p>
        </p:txBody>
      </p:sp>
    </p:spTree>
    <p:extLst>
      <p:ext uri="{BB962C8B-B14F-4D97-AF65-F5344CB8AC3E}">
        <p14:creationId xmlns:p14="http://schemas.microsoft.com/office/powerpoint/2010/main" val="816587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major</a:t>
            </a:r>
            <a:r>
              <a:rPr lang="en-US" baseline="0" dirty="0" smtClean="0"/>
              <a:t> “take home messages” – what are the most important patterns and explanations in the data?</a:t>
            </a:r>
          </a:p>
          <a:p>
            <a:r>
              <a:rPr lang="en-US" baseline="0" dirty="0" smtClean="0"/>
              <a:t>Can you answer the central question?</a:t>
            </a:r>
          </a:p>
          <a:p>
            <a:r>
              <a:rPr lang="en-US" baseline="0" dirty="0" smtClean="0"/>
              <a:t>Do they concur or conflict with other research that has been published?</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6</a:t>
            </a:fld>
            <a:endParaRPr lang="en-US"/>
          </a:p>
        </p:txBody>
      </p:sp>
    </p:spTree>
    <p:extLst>
      <p:ext uri="{BB962C8B-B14F-4D97-AF65-F5344CB8AC3E}">
        <p14:creationId xmlns:p14="http://schemas.microsoft.com/office/powerpoint/2010/main" val="3902545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do we go from here?</a:t>
            </a:r>
          </a:p>
          <a:p>
            <a:r>
              <a:rPr lang="en-US" dirty="0" smtClean="0"/>
              <a:t>What hypotheses</a:t>
            </a:r>
            <a:r>
              <a:rPr lang="en-US" baseline="0" dirty="0" smtClean="0"/>
              <a:t> should we test next?</a:t>
            </a:r>
          </a:p>
          <a:p>
            <a:r>
              <a:rPr lang="en-US" baseline="0" dirty="0" smtClean="0"/>
              <a:t>Once you answered your central question: did you answer it well enough?  Do you need to know more to answer it completely?  </a:t>
            </a:r>
          </a:p>
          <a:p>
            <a:r>
              <a:rPr lang="en-US" baseline="0" dirty="0" smtClean="0"/>
              <a:t>What else are you curious about?  Think creatively and broadly about your project.</a:t>
            </a:r>
          </a:p>
          <a:p>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7</a:t>
            </a:fld>
            <a:endParaRPr lang="en-US"/>
          </a:p>
        </p:txBody>
      </p:sp>
    </p:spTree>
    <p:extLst>
      <p:ext uri="{BB962C8B-B14F-4D97-AF65-F5344CB8AC3E}">
        <p14:creationId xmlns:p14="http://schemas.microsoft.com/office/powerpoint/2010/main" val="3133642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were to identify</a:t>
            </a:r>
            <a:r>
              <a:rPr lang="en-US" baseline="0" dirty="0" smtClean="0"/>
              <a:t> ONE thing you learned from working on this research project (or scientific research in general), what is it?</a:t>
            </a:r>
          </a:p>
          <a:p>
            <a:r>
              <a:rPr lang="en-US" baseline="0" dirty="0" smtClean="0"/>
              <a:t>Each person should share one thing…</a:t>
            </a:r>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8</a:t>
            </a:fld>
            <a:endParaRPr lang="en-US"/>
          </a:p>
        </p:txBody>
      </p:sp>
    </p:spTree>
    <p:extLst>
      <p:ext uri="{BB962C8B-B14F-4D97-AF65-F5344CB8AC3E}">
        <p14:creationId xmlns:p14="http://schemas.microsoft.com/office/powerpoint/2010/main" val="1512108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should have at least two references</a:t>
            </a:r>
            <a:r>
              <a:rPr lang="en-US" baseline="0" dirty="0" smtClean="0"/>
              <a:t> </a:t>
            </a:r>
            <a:r>
              <a:rPr lang="en-US" baseline="0" smtClean="0"/>
              <a:t>here…and probably more…</a:t>
            </a:r>
          </a:p>
          <a:p>
            <a:endParaRPr lang="en-US" dirty="0"/>
          </a:p>
        </p:txBody>
      </p:sp>
      <p:sp>
        <p:nvSpPr>
          <p:cNvPr id="4" name="Slide Number Placeholder 3"/>
          <p:cNvSpPr>
            <a:spLocks noGrp="1"/>
          </p:cNvSpPr>
          <p:nvPr>
            <p:ph type="sldNum" sz="quarter" idx="10"/>
          </p:nvPr>
        </p:nvSpPr>
        <p:spPr/>
        <p:txBody>
          <a:bodyPr/>
          <a:lstStyle/>
          <a:p>
            <a:fld id="{F8D0D2E7-45AB-4C6F-87EA-F8767F7F6A42}" type="slidenum">
              <a:rPr lang="en-US" smtClean="0"/>
              <a:t>9</a:t>
            </a:fld>
            <a:endParaRPr lang="en-US"/>
          </a:p>
        </p:txBody>
      </p:sp>
    </p:spTree>
    <p:extLst>
      <p:ext uri="{BB962C8B-B14F-4D97-AF65-F5344CB8AC3E}">
        <p14:creationId xmlns:p14="http://schemas.microsoft.com/office/powerpoint/2010/main" val="1576582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D1FF2D-DFD0-4964-8C37-B9D873CAEB7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1549450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1FF2D-DFD0-4964-8C37-B9D873CAEB7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107098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1FF2D-DFD0-4964-8C37-B9D873CAEB7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228591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D1FF2D-DFD0-4964-8C37-B9D873CAEB7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118932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1FF2D-DFD0-4964-8C37-B9D873CAEB78}"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422893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D1FF2D-DFD0-4964-8C37-B9D873CAEB7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13279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D1FF2D-DFD0-4964-8C37-B9D873CAEB78}"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215001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1FF2D-DFD0-4964-8C37-B9D873CAEB78}"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426572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1FF2D-DFD0-4964-8C37-B9D873CAEB78}"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56345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1FF2D-DFD0-4964-8C37-B9D873CAEB7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3232864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1FF2D-DFD0-4964-8C37-B9D873CAEB78}"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97D67-91B2-4540-BC64-8BC60B519FA8}" type="slidenum">
              <a:rPr lang="en-US" smtClean="0"/>
              <a:t>‹#›</a:t>
            </a:fld>
            <a:endParaRPr lang="en-US"/>
          </a:p>
        </p:txBody>
      </p:sp>
    </p:spTree>
    <p:extLst>
      <p:ext uri="{BB962C8B-B14F-4D97-AF65-F5344CB8AC3E}">
        <p14:creationId xmlns:p14="http://schemas.microsoft.com/office/powerpoint/2010/main" val="88682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1FF2D-DFD0-4964-8C37-B9D873CAEB78}" type="datetimeFigureOut">
              <a:rPr lang="en-US" smtClean="0"/>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97D67-91B2-4540-BC64-8BC60B519FA8}" type="slidenum">
              <a:rPr lang="en-US" smtClean="0"/>
              <a:t>‹#›</a:t>
            </a:fld>
            <a:endParaRPr lang="en-US"/>
          </a:p>
        </p:txBody>
      </p:sp>
    </p:spTree>
    <p:extLst>
      <p:ext uri="{BB962C8B-B14F-4D97-AF65-F5344CB8AC3E}">
        <p14:creationId xmlns:p14="http://schemas.microsoft.com/office/powerpoint/2010/main" val="38691890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a:t>
            </a:r>
            <a:br>
              <a:rPr lang="en-US" dirty="0" smtClean="0"/>
            </a:br>
            <a:r>
              <a:rPr lang="en-US" dirty="0" smtClean="0"/>
              <a:t>(research question/analysis)</a:t>
            </a:r>
            <a:endParaRPr lang="en-US" dirty="0"/>
          </a:p>
        </p:txBody>
      </p:sp>
      <p:sp>
        <p:nvSpPr>
          <p:cNvPr id="3" name="Subtitle 2"/>
          <p:cNvSpPr>
            <a:spLocks noGrp="1"/>
          </p:cNvSpPr>
          <p:nvPr>
            <p:ph type="subTitle" idx="1"/>
          </p:nvPr>
        </p:nvSpPr>
        <p:spPr/>
        <p:txBody>
          <a:bodyPr/>
          <a:lstStyle/>
          <a:p>
            <a:r>
              <a:rPr lang="en-US" dirty="0" smtClean="0"/>
              <a:t>names</a:t>
            </a:r>
            <a:endParaRPr lang="en-US" dirty="0"/>
          </a:p>
        </p:txBody>
      </p:sp>
    </p:spTree>
    <p:extLst>
      <p:ext uri="{BB962C8B-B14F-4D97-AF65-F5344CB8AC3E}">
        <p14:creationId xmlns:p14="http://schemas.microsoft.com/office/powerpoint/2010/main" val="3764556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ackground</a:t>
            </a:r>
            <a:endParaRPr lang="en-US" dirty="0"/>
          </a:p>
        </p:txBody>
      </p:sp>
      <p:sp>
        <p:nvSpPr>
          <p:cNvPr id="3" name="Content Placeholder 2"/>
          <p:cNvSpPr>
            <a:spLocks noGrp="1"/>
          </p:cNvSpPr>
          <p:nvPr>
            <p:ph idx="1"/>
          </p:nvPr>
        </p:nvSpPr>
        <p:spPr/>
        <p:txBody>
          <a:bodyPr/>
          <a:lstStyle/>
          <a:p>
            <a:r>
              <a:rPr lang="en-US" dirty="0" smtClean="0"/>
              <a:t>What background information do you need to provide to the audience about your topic?</a:t>
            </a:r>
          </a:p>
          <a:p>
            <a:r>
              <a:rPr lang="en-US" dirty="0" smtClean="0"/>
              <a:t>What is known about YOUR independent and dependent variables?</a:t>
            </a:r>
          </a:p>
          <a:p>
            <a:r>
              <a:rPr lang="en-US" dirty="0" smtClean="0"/>
              <a:t>What is the </a:t>
            </a:r>
            <a:r>
              <a:rPr lang="en-US" dirty="0" smtClean="0"/>
              <a:t>significance of asking your specific question</a:t>
            </a:r>
            <a:r>
              <a:rPr lang="en-US" dirty="0" smtClean="0"/>
              <a:t>?</a:t>
            </a:r>
            <a:endParaRPr lang="en-US" dirty="0" smtClean="0"/>
          </a:p>
          <a:p>
            <a:r>
              <a:rPr lang="en-US" dirty="0" smtClean="0"/>
              <a:t>How does your project contribute to a greater understanding of this topic?</a:t>
            </a:r>
            <a:endParaRPr lang="en-US" dirty="0"/>
          </a:p>
        </p:txBody>
      </p:sp>
    </p:spTree>
    <p:extLst>
      <p:ext uri="{BB962C8B-B14F-4D97-AF65-F5344CB8AC3E}">
        <p14:creationId xmlns:p14="http://schemas.microsoft.com/office/powerpoint/2010/main" val="2841865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Hypotheses</a:t>
            </a:r>
            <a:endParaRPr lang="en-US" dirty="0"/>
          </a:p>
        </p:txBody>
      </p:sp>
      <p:sp>
        <p:nvSpPr>
          <p:cNvPr id="3" name="Content Placeholder 2"/>
          <p:cNvSpPr>
            <a:spLocks noGrp="1"/>
          </p:cNvSpPr>
          <p:nvPr>
            <p:ph idx="1"/>
          </p:nvPr>
        </p:nvSpPr>
        <p:spPr/>
        <p:txBody>
          <a:bodyPr/>
          <a:lstStyle/>
          <a:p>
            <a:r>
              <a:rPr lang="en-US" dirty="0" smtClean="0"/>
              <a:t>Central Question:</a:t>
            </a:r>
          </a:p>
          <a:p>
            <a:r>
              <a:rPr lang="en-US" dirty="0" smtClean="0"/>
              <a:t>Hypothesis:</a:t>
            </a:r>
          </a:p>
          <a:p>
            <a:r>
              <a:rPr lang="en-US" dirty="0" smtClean="0"/>
              <a:t>Prediction(s):</a:t>
            </a:r>
          </a:p>
          <a:p>
            <a:r>
              <a:rPr lang="en-US" dirty="0" smtClean="0"/>
              <a:t>Rationale:</a:t>
            </a:r>
            <a:endParaRPr lang="en-US" dirty="0"/>
          </a:p>
        </p:txBody>
      </p:sp>
    </p:spTree>
    <p:extLst>
      <p:ext uri="{BB962C8B-B14F-4D97-AF65-F5344CB8AC3E}">
        <p14:creationId xmlns:p14="http://schemas.microsoft.com/office/powerpoint/2010/main" val="2067421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ethods</a:t>
            </a:r>
            <a:endParaRPr lang="en-US" dirty="0"/>
          </a:p>
        </p:txBody>
      </p:sp>
      <p:sp>
        <p:nvSpPr>
          <p:cNvPr id="3" name="Content Placeholder 2"/>
          <p:cNvSpPr>
            <a:spLocks noGrp="1"/>
          </p:cNvSpPr>
          <p:nvPr>
            <p:ph idx="1"/>
          </p:nvPr>
        </p:nvSpPr>
        <p:spPr/>
        <p:txBody>
          <a:bodyPr/>
          <a:lstStyle/>
          <a:p>
            <a:r>
              <a:rPr lang="en-US" dirty="0" smtClean="0"/>
              <a:t>Study sites or study location?</a:t>
            </a:r>
          </a:p>
          <a:p>
            <a:pPr lvl="1"/>
            <a:r>
              <a:rPr lang="en-US" dirty="0" smtClean="0"/>
              <a:t>Describe in 1-2 bullet points</a:t>
            </a:r>
          </a:p>
          <a:p>
            <a:endParaRPr lang="en-US" dirty="0" smtClean="0"/>
          </a:p>
          <a:p>
            <a:r>
              <a:rPr lang="en-US" dirty="0" smtClean="0"/>
              <a:t>Data collection?</a:t>
            </a:r>
          </a:p>
          <a:p>
            <a:pPr lvl="1"/>
            <a:r>
              <a:rPr lang="en-US" dirty="0" smtClean="0"/>
              <a:t>Describe in </a:t>
            </a:r>
            <a:r>
              <a:rPr lang="en-US" dirty="0"/>
              <a:t>1-2 bullet points </a:t>
            </a:r>
            <a:endParaRPr lang="en-US" dirty="0" smtClean="0"/>
          </a:p>
          <a:p>
            <a:endParaRPr lang="en-US" dirty="0" smtClean="0"/>
          </a:p>
          <a:p>
            <a:r>
              <a:rPr lang="en-US" dirty="0" smtClean="0"/>
              <a:t>Data analyses?</a:t>
            </a:r>
          </a:p>
          <a:p>
            <a:pPr lvl="1"/>
            <a:r>
              <a:rPr lang="en-US" dirty="0"/>
              <a:t>Describe in 1-2 bullet points </a:t>
            </a:r>
          </a:p>
          <a:p>
            <a:pPr marL="411480" lvl="1" indent="0">
              <a:buNone/>
            </a:pPr>
            <a:endParaRPr lang="en-US" dirty="0" smtClean="0"/>
          </a:p>
        </p:txBody>
      </p:sp>
    </p:spTree>
    <p:extLst>
      <p:ext uri="{BB962C8B-B14F-4D97-AF65-F5344CB8AC3E}">
        <p14:creationId xmlns:p14="http://schemas.microsoft.com/office/powerpoint/2010/main" val="313222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(add at least one and no more than 3 Results slides)</a:t>
            </a:r>
            <a:endParaRPr lang="en-US" dirty="0"/>
          </a:p>
        </p:txBody>
      </p:sp>
      <p:sp>
        <p:nvSpPr>
          <p:cNvPr id="3" name="Content Placeholder 2"/>
          <p:cNvSpPr>
            <a:spLocks noGrp="1"/>
          </p:cNvSpPr>
          <p:nvPr>
            <p:ph idx="1"/>
          </p:nvPr>
        </p:nvSpPr>
        <p:spPr/>
        <p:txBody>
          <a:bodyPr>
            <a:normAutofit lnSpcReduction="10000"/>
          </a:bodyPr>
          <a:lstStyle/>
          <a:p>
            <a:r>
              <a:rPr lang="en-US" dirty="0" smtClean="0"/>
              <a:t>Present one figure or table per slide</a:t>
            </a:r>
          </a:p>
          <a:p>
            <a:pPr lvl="1"/>
            <a:r>
              <a:rPr lang="en-US" dirty="0" smtClean="0"/>
              <a:t>Unless you have two things that you want to compare side by side</a:t>
            </a:r>
          </a:p>
          <a:p>
            <a:r>
              <a:rPr lang="en-US" dirty="0" smtClean="0"/>
              <a:t>Put summary words below to help audience with “take home” message</a:t>
            </a:r>
          </a:p>
          <a:p>
            <a:r>
              <a:rPr lang="en-US" dirty="0" smtClean="0"/>
              <a:t>Explain both patterns (i.e., results) AND meaning/mechanism(s) responsible (i.e., discussion) when you talk about each figure or table</a:t>
            </a:r>
            <a:endParaRPr lang="en-US" dirty="0"/>
          </a:p>
        </p:txBody>
      </p:sp>
    </p:spTree>
    <p:extLst>
      <p:ext uri="{BB962C8B-B14F-4D97-AF65-F5344CB8AC3E}">
        <p14:creationId xmlns:p14="http://schemas.microsoft.com/office/powerpoint/2010/main" val="2321579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Summarize the MAJOR things you learned about your topic as a result of your project</a:t>
            </a:r>
          </a:p>
          <a:p>
            <a:r>
              <a:rPr lang="en-US" dirty="0" smtClean="0"/>
              <a:t>How did your results compare with what’s been published in the literature?</a:t>
            </a:r>
            <a:endParaRPr lang="en-US" dirty="0"/>
          </a:p>
        </p:txBody>
      </p:sp>
    </p:spTree>
    <p:extLst>
      <p:ext uri="{BB962C8B-B14F-4D97-AF65-F5344CB8AC3E}">
        <p14:creationId xmlns:p14="http://schemas.microsoft.com/office/powerpoint/2010/main" val="3597270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studies</a:t>
            </a:r>
            <a:endParaRPr lang="en-US" dirty="0"/>
          </a:p>
        </p:txBody>
      </p:sp>
      <p:sp>
        <p:nvSpPr>
          <p:cNvPr id="3" name="Content Placeholder 2"/>
          <p:cNvSpPr>
            <a:spLocks noGrp="1"/>
          </p:cNvSpPr>
          <p:nvPr>
            <p:ph idx="1"/>
          </p:nvPr>
        </p:nvSpPr>
        <p:spPr/>
        <p:txBody>
          <a:bodyPr/>
          <a:lstStyle/>
          <a:p>
            <a:r>
              <a:rPr lang="en-US" dirty="0" smtClean="0"/>
              <a:t>Suggest some additional hypotheses you can test…</a:t>
            </a:r>
          </a:p>
          <a:p>
            <a:r>
              <a:rPr lang="en-US" dirty="0" smtClean="0"/>
              <a:t>What additional questions could be asked as extensions?</a:t>
            </a:r>
            <a:endParaRPr lang="en-US" dirty="0"/>
          </a:p>
          <a:p>
            <a:endParaRPr lang="en-US" dirty="0" smtClean="0"/>
          </a:p>
        </p:txBody>
      </p:sp>
    </p:spTree>
    <p:extLst>
      <p:ext uri="{BB962C8B-B14F-4D97-AF65-F5344CB8AC3E}">
        <p14:creationId xmlns:p14="http://schemas.microsoft.com/office/powerpoint/2010/main" val="85605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learned something about research…</a:t>
            </a:r>
            <a:endParaRPr lang="en-US" dirty="0"/>
          </a:p>
        </p:txBody>
      </p:sp>
      <p:sp>
        <p:nvSpPr>
          <p:cNvPr id="3" name="Content Placeholder 2"/>
          <p:cNvSpPr>
            <a:spLocks noGrp="1"/>
          </p:cNvSpPr>
          <p:nvPr>
            <p:ph idx="1"/>
          </p:nvPr>
        </p:nvSpPr>
        <p:spPr/>
        <p:txBody>
          <a:bodyPr/>
          <a:lstStyle/>
          <a:p>
            <a:r>
              <a:rPr lang="en-US" dirty="0" smtClean="0"/>
              <a:t>Each person in your group should contribute ONE brief statement or phrase about something you learned, realized, or became more aware of as a result of participating in this project</a:t>
            </a:r>
            <a:endParaRPr lang="en-US" dirty="0"/>
          </a:p>
        </p:txBody>
      </p:sp>
    </p:spTree>
    <p:extLst>
      <p:ext uri="{BB962C8B-B14F-4D97-AF65-F5344CB8AC3E}">
        <p14:creationId xmlns:p14="http://schemas.microsoft.com/office/powerpoint/2010/main" val="2119682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cited</a:t>
            </a:r>
            <a:endParaRPr lang="en-US" dirty="0"/>
          </a:p>
        </p:txBody>
      </p:sp>
      <p:sp>
        <p:nvSpPr>
          <p:cNvPr id="3" name="Content Placeholder 2"/>
          <p:cNvSpPr>
            <a:spLocks noGrp="1"/>
          </p:cNvSpPr>
          <p:nvPr>
            <p:ph idx="1"/>
          </p:nvPr>
        </p:nvSpPr>
        <p:spPr/>
        <p:txBody>
          <a:bodyPr/>
          <a:lstStyle/>
          <a:p>
            <a:r>
              <a:rPr lang="en-US" dirty="0" smtClean="0"/>
              <a:t>Provide list of references (papers you used to provide background information, compare/contrast your results with, or get ideas from for future research)</a:t>
            </a:r>
          </a:p>
          <a:p>
            <a:r>
              <a:rPr lang="en-US" dirty="0" smtClean="0"/>
              <a:t>You can also include the websites for your project, </a:t>
            </a:r>
            <a:r>
              <a:rPr lang="en-US" smtClean="0"/>
              <a:t>if appropriate.</a:t>
            </a:r>
            <a:endParaRPr lang="en-US" dirty="0"/>
          </a:p>
        </p:txBody>
      </p:sp>
    </p:spTree>
    <p:extLst>
      <p:ext uri="{BB962C8B-B14F-4D97-AF65-F5344CB8AC3E}">
        <p14:creationId xmlns:p14="http://schemas.microsoft.com/office/powerpoint/2010/main" val="3247910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651</Words>
  <Application>Microsoft Office PowerPoint</Application>
  <PresentationFormat>On-screen Show (4:3)</PresentationFormat>
  <Paragraphs>64</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Title (research question/analysis)</vt:lpstr>
      <vt:lpstr>Background</vt:lpstr>
      <vt:lpstr>Objectives and Hypotheses</vt:lpstr>
      <vt:lpstr>Methods</vt:lpstr>
      <vt:lpstr>Results (add at least one and no more than 3 Results slides)</vt:lpstr>
      <vt:lpstr>Conclusions</vt:lpstr>
      <vt:lpstr>Future studies</vt:lpstr>
      <vt:lpstr>I learned something about research…</vt:lpstr>
      <vt:lpstr>Literature cited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question/analysis</dc:title>
  <dc:creator>Kristen Genet</dc:creator>
  <cp:lastModifiedBy>Kristen Genet</cp:lastModifiedBy>
  <cp:revision>8</cp:revision>
  <dcterms:created xsi:type="dcterms:W3CDTF">2013-05-01T21:03:21Z</dcterms:created>
  <dcterms:modified xsi:type="dcterms:W3CDTF">2016-02-16T14:55:22Z</dcterms:modified>
</cp:coreProperties>
</file>