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34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C218"/>
    <a:srgbClr val="109FD2"/>
    <a:srgbClr val="EA0000"/>
    <a:srgbClr val="E1B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155" autoAdjust="0"/>
  </p:normalViewPr>
  <p:slideViewPr>
    <p:cSldViewPr snapToGrid="0">
      <p:cViewPr varScale="1">
        <p:scale>
          <a:sx n="53" d="100"/>
          <a:sy n="53" d="100"/>
        </p:scale>
        <p:origin x="11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F6B65-799E-4276-9E4C-0E9D4BAA91FD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20758-B4B0-4635-ACD7-9E9FF887F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28122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4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2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6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660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0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4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4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4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9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EAD162B-264C-4526-B295-FD9FECD4DA75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FD801403-FD18-4B76-B26F-74B1C17C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5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F4CF60B-CD51-4740-8399-23119BB4F6F7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1535999" y="2739620"/>
            <a:ext cx="0" cy="5744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3B1D40B-9EF8-44D7-A361-13BD08114106}"/>
              </a:ext>
            </a:extLst>
          </p:cNvPr>
          <p:cNvCxnSpPr>
            <a:cxnSpLocks/>
            <a:stCxn id="27" idx="3"/>
            <a:endCxn id="19" idx="1"/>
          </p:cNvCxnSpPr>
          <p:nvPr/>
        </p:nvCxnSpPr>
        <p:spPr>
          <a:xfrm>
            <a:off x="2642423" y="1678916"/>
            <a:ext cx="193911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0F5D7F42-85D5-4A15-A11C-5058B082222A}"/>
              </a:ext>
            </a:extLst>
          </p:cNvPr>
          <p:cNvGrpSpPr/>
          <p:nvPr/>
        </p:nvGrpSpPr>
        <p:grpSpPr>
          <a:xfrm>
            <a:off x="429575" y="618212"/>
            <a:ext cx="2212848" cy="2121408"/>
            <a:chOff x="-313744" y="3324717"/>
            <a:chExt cx="2212848" cy="2121408"/>
          </a:xfrm>
        </p:grpSpPr>
        <p:sp>
          <p:nvSpPr>
            <p:cNvPr id="27" name="Diamond 26">
              <a:extLst>
                <a:ext uri="{FF2B5EF4-FFF2-40B4-BE49-F238E27FC236}">
                  <a16:creationId xmlns:a16="http://schemas.microsoft.com/office/drawing/2014/main" id="{80BF2675-E28B-476A-A96C-BA7F687C1BCB}"/>
                </a:ext>
              </a:extLst>
            </p:cNvPr>
            <p:cNvSpPr/>
            <p:nvPr/>
          </p:nvSpPr>
          <p:spPr>
            <a:xfrm>
              <a:off x="-313744" y="3324717"/>
              <a:ext cx="2212848" cy="2121408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22AD9F3-4FC6-47CE-AD17-55B88B8CC863}"/>
                </a:ext>
              </a:extLst>
            </p:cNvPr>
            <p:cNvSpPr txBox="1"/>
            <p:nvPr/>
          </p:nvSpPr>
          <p:spPr>
            <a:xfrm>
              <a:off x="-63293" y="3898554"/>
              <a:ext cx="16602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Type of </a:t>
              </a:r>
              <a:r>
                <a:rPr lang="en-US" u="sng" dirty="0"/>
                <a:t>independent</a:t>
              </a:r>
              <a:r>
                <a:rPr lang="en-US" dirty="0"/>
                <a:t> variable?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55E61A6-62A3-4AD6-863B-02AF411266CE}"/>
              </a:ext>
            </a:extLst>
          </p:cNvPr>
          <p:cNvSpPr txBox="1"/>
          <p:nvPr/>
        </p:nvSpPr>
        <p:spPr>
          <a:xfrm>
            <a:off x="2838471" y="1494573"/>
            <a:ext cx="1524807" cy="3828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dirty="0"/>
              <a:t>Categorical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6614FE-5BB8-41FC-9158-743DF412CB4A}"/>
              </a:ext>
            </a:extLst>
          </p:cNvPr>
          <p:cNvSpPr txBox="1"/>
          <p:nvPr/>
        </p:nvSpPr>
        <p:spPr>
          <a:xfrm>
            <a:off x="643029" y="2792916"/>
            <a:ext cx="1752026" cy="4012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dirty="0"/>
              <a:t>Quantitative</a:t>
            </a:r>
            <a:endParaRPr lang="en-US" sz="2000" dirty="0"/>
          </a:p>
        </p:txBody>
      </p:sp>
      <p:sp>
        <p:nvSpPr>
          <p:cNvPr id="9" name="Rounded Rectangle 72">
            <a:extLst>
              <a:ext uri="{FF2B5EF4-FFF2-40B4-BE49-F238E27FC236}">
                <a16:creationId xmlns:a16="http://schemas.microsoft.com/office/drawing/2014/main" id="{8DF060E9-F42C-4F46-875D-99C988AC050A}"/>
              </a:ext>
            </a:extLst>
          </p:cNvPr>
          <p:cNvSpPr/>
          <p:nvPr/>
        </p:nvSpPr>
        <p:spPr>
          <a:xfrm>
            <a:off x="829921" y="94427"/>
            <a:ext cx="1429439" cy="3406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START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67113BF-1627-44C4-9951-072B32D614E1}"/>
              </a:ext>
            </a:extLst>
          </p:cNvPr>
          <p:cNvCxnSpPr>
            <a:cxnSpLocks/>
            <a:stCxn id="9" idx="2"/>
            <a:endCxn id="27" idx="0"/>
          </p:cNvCxnSpPr>
          <p:nvPr/>
        </p:nvCxnSpPr>
        <p:spPr>
          <a:xfrm flipH="1">
            <a:off x="1535999" y="435029"/>
            <a:ext cx="8642" cy="18318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722DC98-4201-4717-B627-97313A12A55C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6794389" y="1669684"/>
            <a:ext cx="1619598" cy="92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C98A2AB-1BB6-49D2-8422-C1392DC2807E}"/>
              </a:ext>
            </a:extLst>
          </p:cNvPr>
          <p:cNvCxnSpPr>
            <a:cxnSpLocks/>
            <a:stCxn id="19" idx="2"/>
            <a:endCxn id="35" idx="0"/>
          </p:cNvCxnSpPr>
          <p:nvPr/>
        </p:nvCxnSpPr>
        <p:spPr>
          <a:xfrm>
            <a:off x="5687965" y="2739620"/>
            <a:ext cx="995" cy="13191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43224AA-D140-4CED-82D1-8292E7168AB3}"/>
              </a:ext>
            </a:extLst>
          </p:cNvPr>
          <p:cNvSpPr txBox="1"/>
          <p:nvPr/>
        </p:nvSpPr>
        <p:spPr>
          <a:xfrm>
            <a:off x="5134998" y="3069937"/>
            <a:ext cx="1106928" cy="389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0527F6-0E7C-45DA-9B8D-E3AAA8E498E9}"/>
              </a:ext>
            </a:extLst>
          </p:cNvPr>
          <p:cNvSpPr txBox="1"/>
          <p:nvPr/>
        </p:nvSpPr>
        <p:spPr>
          <a:xfrm>
            <a:off x="7185314" y="1485297"/>
            <a:ext cx="8377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dirty="0"/>
              <a:t>NO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7E3FCF4-9CFE-402B-84B6-DB56735694AB}"/>
              </a:ext>
            </a:extLst>
          </p:cNvPr>
          <p:cNvGrpSpPr/>
          <p:nvPr/>
        </p:nvGrpSpPr>
        <p:grpSpPr>
          <a:xfrm>
            <a:off x="8413987" y="1384677"/>
            <a:ext cx="2032639" cy="621256"/>
            <a:chOff x="7337820" y="262393"/>
            <a:chExt cx="2032639" cy="62125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1EDFFB8-3A1A-4813-BA89-8FBD71C9A7EC}"/>
                </a:ext>
              </a:extLst>
            </p:cNvPr>
            <p:cNvSpPr/>
            <p:nvPr/>
          </p:nvSpPr>
          <p:spPr>
            <a:xfrm>
              <a:off x="7339810" y="262393"/>
              <a:ext cx="2030649" cy="62125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A6B61CD-92C2-48C8-BB50-8F4862D9C8C5}"/>
                </a:ext>
              </a:extLst>
            </p:cNvPr>
            <p:cNvSpPr txBox="1"/>
            <p:nvPr/>
          </p:nvSpPr>
          <p:spPr>
            <a:xfrm>
              <a:off x="7337820" y="362734"/>
              <a:ext cx="20203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b="1" dirty="0"/>
                <a:t>BAR GRAPH</a:t>
              </a:r>
              <a:endParaRPr lang="en-US" sz="16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6DF4810-5783-49E1-AF41-5BB7403F5217}"/>
              </a:ext>
            </a:extLst>
          </p:cNvPr>
          <p:cNvGrpSpPr/>
          <p:nvPr/>
        </p:nvGrpSpPr>
        <p:grpSpPr>
          <a:xfrm>
            <a:off x="4581541" y="618212"/>
            <a:ext cx="2212848" cy="2121408"/>
            <a:chOff x="-313744" y="3324717"/>
            <a:chExt cx="2397123" cy="2295151"/>
          </a:xfrm>
        </p:grpSpPr>
        <p:sp>
          <p:nvSpPr>
            <p:cNvPr id="19" name="Diamond 18">
              <a:extLst>
                <a:ext uri="{FF2B5EF4-FFF2-40B4-BE49-F238E27FC236}">
                  <a16:creationId xmlns:a16="http://schemas.microsoft.com/office/drawing/2014/main" id="{1A4ADED1-EAD1-4376-988B-4E1F689C8D36}"/>
                </a:ext>
              </a:extLst>
            </p:cNvPr>
            <p:cNvSpPr/>
            <p:nvPr/>
          </p:nvSpPr>
          <p:spPr>
            <a:xfrm>
              <a:off x="-313744" y="3324717"/>
              <a:ext cx="2397123" cy="2295151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F0CCBDC-6879-461A-A69E-0A5980CE7643}"/>
                </a:ext>
              </a:extLst>
            </p:cNvPr>
            <p:cNvSpPr txBox="1"/>
            <p:nvPr/>
          </p:nvSpPr>
          <p:spPr>
            <a:xfrm>
              <a:off x="-39461" y="3802326"/>
              <a:ext cx="1880863" cy="1298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Is there a natural order to the categories?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2B04B3-9FCD-4B07-99C2-62690BC32B0E}"/>
              </a:ext>
            </a:extLst>
          </p:cNvPr>
          <p:cNvGrpSpPr/>
          <p:nvPr/>
        </p:nvGrpSpPr>
        <p:grpSpPr>
          <a:xfrm>
            <a:off x="429575" y="3314104"/>
            <a:ext cx="2212848" cy="2121408"/>
            <a:chOff x="-234233" y="3368654"/>
            <a:chExt cx="2212848" cy="2212848"/>
          </a:xfrm>
        </p:grpSpPr>
        <p:sp>
          <p:nvSpPr>
            <p:cNvPr id="31" name="Diamond 30">
              <a:extLst>
                <a:ext uri="{FF2B5EF4-FFF2-40B4-BE49-F238E27FC236}">
                  <a16:creationId xmlns:a16="http://schemas.microsoft.com/office/drawing/2014/main" id="{CB0F0BCC-A1CF-4796-991E-0D98F07EE4E9}"/>
                </a:ext>
              </a:extLst>
            </p:cNvPr>
            <p:cNvSpPr/>
            <p:nvPr/>
          </p:nvSpPr>
          <p:spPr>
            <a:xfrm>
              <a:off x="-234233" y="3368654"/>
              <a:ext cx="2212848" cy="2212848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9F397E5-8231-49AA-A50C-CFC072986340}"/>
                </a:ext>
              </a:extLst>
            </p:cNvPr>
            <p:cNvSpPr txBox="1"/>
            <p:nvPr/>
          </p:nvSpPr>
          <p:spPr>
            <a:xfrm>
              <a:off x="16218" y="3967225"/>
              <a:ext cx="172923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Are x-values independent of each other?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AFA325-3BF2-4E81-B693-BBCE6E0CBAF8}"/>
              </a:ext>
            </a:extLst>
          </p:cNvPr>
          <p:cNvGrpSpPr/>
          <p:nvPr/>
        </p:nvGrpSpPr>
        <p:grpSpPr>
          <a:xfrm>
            <a:off x="4671645" y="4058747"/>
            <a:ext cx="2032639" cy="621256"/>
            <a:chOff x="7337820" y="262393"/>
            <a:chExt cx="2032639" cy="62125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6EDD704-4C4A-47CF-A37B-A81B24F16715}"/>
                </a:ext>
              </a:extLst>
            </p:cNvPr>
            <p:cNvSpPr/>
            <p:nvPr/>
          </p:nvSpPr>
          <p:spPr>
            <a:xfrm>
              <a:off x="7339810" y="262393"/>
              <a:ext cx="2030649" cy="62125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D237D5C-D6DB-4900-91D3-18ED81190B4F}"/>
                </a:ext>
              </a:extLst>
            </p:cNvPr>
            <p:cNvSpPr txBox="1"/>
            <p:nvPr/>
          </p:nvSpPr>
          <p:spPr>
            <a:xfrm>
              <a:off x="7337820" y="362734"/>
              <a:ext cx="20203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b="1" dirty="0"/>
                <a:t>LINE GRAPH</a:t>
              </a:r>
              <a:endParaRPr lang="en-US" sz="1600" dirty="0"/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3A95EFD-743F-4452-91CA-B8210314F46E}"/>
              </a:ext>
            </a:extLst>
          </p:cNvPr>
          <p:cNvCxnSpPr>
            <a:cxnSpLocks/>
            <a:stCxn id="31" idx="3"/>
            <a:endCxn id="36" idx="1"/>
          </p:cNvCxnSpPr>
          <p:nvPr/>
        </p:nvCxnSpPr>
        <p:spPr>
          <a:xfrm flipV="1">
            <a:off x="2642423" y="4343754"/>
            <a:ext cx="2029222" cy="310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3FC73C7-C82B-482D-A76A-9F53DA2F9380}"/>
              </a:ext>
            </a:extLst>
          </p:cNvPr>
          <p:cNvSpPr txBox="1"/>
          <p:nvPr/>
        </p:nvSpPr>
        <p:spPr>
          <a:xfrm>
            <a:off x="3238160" y="4159088"/>
            <a:ext cx="8377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dirty="0"/>
              <a:t>NO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894A660-0902-4D37-8F6A-2DA617C60941}"/>
              </a:ext>
            </a:extLst>
          </p:cNvPr>
          <p:cNvCxnSpPr>
            <a:cxnSpLocks/>
            <a:stCxn id="31" idx="2"/>
            <a:endCxn id="56" idx="0"/>
          </p:cNvCxnSpPr>
          <p:nvPr/>
        </p:nvCxnSpPr>
        <p:spPr>
          <a:xfrm>
            <a:off x="1535999" y="5435512"/>
            <a:ext cx="9725" cy="6122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5B23942-F6DC-4F51-8D4D-AA67498DEB6C}"/>
              </a:ext>
            </a:extLst>
          </p:cNvPr>
          <p:cNvGrpSpPr/>
          <p:nvPr/>
        </p:nvGrpSpPr>
        <p:grpSpPr>
          <a:xfrm>
            <a:off x="438217" y="6047797"/>
            <a:ext cx="2212848" cy="746672"/>
            <a:chOff x="7337820" y="262393"/>
            <a:chExt cx="2032639" cy="746672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BE91587-9249-49CF-8027-94857F75CCDF}"/>
                </a:ext>
              </a:extLst>
            </p:cNvPr>
            <p:cNvSpPr/>
            <p:nvPr/>
          </p:nvSpPr>
          <p:spPr>
            <a:xfrm>
              <a:off x="7339810" y="262393"/>
              <a:ext cx="2030649" cy="62125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991B5B3-5D29-4ED4-8627-70921DCD3373}"/>
                </a:ext>
              </a:extLst>
            </p:cNvPr>
            <p:cNvSpPr txBox="1"/>
            <p:nvPr/>
          </p:nvSpPr>
          <p:spPr>
            <a:xfrm>
              <a:off x="7337820" y="362734"/>
              <a:ext cx="20203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b="1" dirty="0"/>
                <a:t>SCATTERPLOT</a:t>
              </a:r>
              <a:endParaRPr lang="en-US" sz="1600" dirty="0"/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D14E0022-97F3-4D6F-8A24-4F7818665F41}"/>
              </a:ext>
            </a:extLst>
          </p:cNvPr>
          <p:cNvSpPr txBox="1"/>
          <p:nvPr/>
        </p:nvSpPr>
        <p:spPr>
          <a:xfrm>
            <a:off x="1125766" y="5515561"/>
            <a:ext cx="837748" cy="3584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dirty="0"/>
              <a:t>YES</a:t>
            </a:r>
          </a:p>
        </p:txBody>
      </p:sp>
      <p:pic>
        <p:nvPicPr>
          <p:cNvPr id="12" name="Graphic 11" descr="Bar chart with solid fill">
            <a:extLst>
              <a:ext uri="{FF2B5EF4-FFF2-40B4-BE49-F238E27FC236}">
                <a16:creationId xmlns:a16="http://schemas.microsoft.com/office/drawing/2014/main" id="{FEE1EF6C-1BC4-456C-8ABB-928976213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6100" y="94427"/>
            <a:ext cx="1317718" cy="131771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993CA17-C519-4904-8D3E-CC007C89A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4944" y="3663883"/>
            <a:ext cx="1247156" cy="124715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2ACCC4D-A8E2-440F-8BFD-9B36B7A911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2187" y="5650403"/>
            <a:ext cx="1144066" cy="114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905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10296</TotalTime>
  <Words>33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Wingdings 2</vt:lpstr>
      <vt:lpstr>View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Parasites</dc:title>
  <dc:creator>Ann Showalter</dc:creator>
  <cp:lastModifiedBy>Ann Showalter</cp:lastModifiedBy>
  <cp:revision>100</cp:revision>
  <dcterms:created xsi:type="dcterms:W3CDTF">2022-08-16T19:15:57Z</dcterms:created>
  <dcterms:modified xsi:type="dcterms:W3CDTF">2024-02-14T21:54:16Z</dcterms:modified>
</cp:coreProperties>
</file>