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94" autoAdjust="0"/>
    <p:restoredTop sz="94570" autoAdjust="0"/>
  </p:normalViewPr>
  <p:slideViewPr>
    <p:cSldViewPr snapToGrid="0">
      <p:cViewPr>
        <p:scale>
          <a:sx n="298" d="100"/>
          <a:sy n="298" d="100"/>
        </p:scale>
        <p:origin x="-80" y="11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9BF1-5A47-5D41-AD23-AAD11B33570C}" type="datetimeFigureOut"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B568-5C94-FA43-9C5A-33B5FAB810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1" y="0"/>
            <a:ext cx="647508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075" y="3867150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>
                <a:solidFill>
                  <a:srgbClr val="0000FF"/>
                </a:solidFill>
              </a:rPr>
              <a:t>Ailsa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87600" y="3907014"/>
            <a:ext cx="18288" cy="18288"/>
          </a:xfrm>
          <a:prstGeom prst="ellipse">
            <a:avLst/>
          </a:prstGeom>
          <a:solidFill>
            <a:srgbClr val="CCFFCC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05888" y="5736972"/>
            <a:ext cx="25975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2775" y="3844408"/>
            <a:ext cx="19383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8821" y="2090634"/>
            <a:ext cx="13222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6815" y="638367"/>
            <a:ext cx="3782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>
                <a:solidFill>
                  <a:srgbClr val="0000FF"/>
                </a:solidFill>
              </a:rPr>
              <a:t>Bressay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08629" y="730250"/>
            <a:ext cx="57246" cy="34894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8643" y="2085533"/>
            <a:ext cx="13222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67178" y="2523759"/>
            <a:ext cx="9120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73413" y="3085410"/>
            <a:ext cx="191008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63187" y="2387085"/>
            <a:ext cx="9120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7733" y="105834"/>
            <a:ext cx="17488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81456" y="1365104"/>
            <a:ext cx="17488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66747" y="116923"/>
            <a:ext cx="792170" cy="1185535"/>
          </a:xfrm>
          <a:prstGeom prst="line">
            <a:avLst/>
          </a:prstGeom>
          <a:ln w="6350" cmpd="sng"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95781" y="432664"/>
            <a:ext cx="13038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54977" y="776698"/>
            <a:ext cx="12316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65113" y="3561573"/>
            <a:ext cx="12992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7895" y="610673"/>
            <a:ext cx="9738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2212" y="2668372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>
                <a:solidFill>
                  <a:srgbClr val="0000FF"/>
                </a:solidFill>
              </a:rPr>
              <a:t>Iona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76722" y="2773813"/>
            <a:ext cx="64962" cy="32481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62346" y="3267042"/>
            <a:ext cx="16539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94084" y="3088144"/>
            <a:ext cx="133435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27719" y="958211"/>
            <a:ext cx="203740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915625" y="7942663"/>
            <a:ext cx="160825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78938" y="5035297"/>
            <a:ext cx="38811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06825" y="3200400"/>
            <a:ext cx="304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>
                <a:solidFill>
                  <a:srgbClr val="0000FF"/>
                </a:solidFill>
              </a:rPr>
              <a:t>May</a:t>
            </a: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892550" y="3243439"/>
            <a:ext cx="18288" cy="18288"/>
          </a:xfrm>
          <a:prstGeom prst="ellipse">
            <a:avLst/>
          </a:prstGeom>
          <a:solidFill>
            <a:srgbClr val="CCFFCC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079121" y="2252559"/>
            <a:ext cx="200404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698625" y="2201647"/>
            <a:ext cx="3334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>
                <a:solidFill>
                  <a:srgbClr val="0000FF"/>
                </a:solidFill>
              </a:rPr>
              <a:t>Muck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41822" y="2303913"/>
            <a:ext cx="64962" cy="32481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22071" y="2763734"/>
            <a:ext cx="14007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79108" y="191559"/>
            <a:ext cx="35799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326044" y="1405886"/>
            <a:ext cx="274156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86150" y="254192"/>
            <a:ext cx="4384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>
                <a:solidFill>
                  <a:srgbClr val="0000FF"/>
                </a:solidFill>
              </a:rPr>
              <a:t>(Orkney)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575833" y="432859"/>
            <a:ext cx="24051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93093" y="2234758"/>
            <a:ext cx="15318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25296" y="1630259"/>
            <a:ext cx="10832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306083" y="343959"/>
            <a:ext cx="15796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153150" y="774892"/>
            <a:ext cx="4667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>
                <a:solidFill>
                  <a:srgbClr val="0000FF"/>
                </a:solidFill>
              </a:rPr>
              <a:t>(Shetland)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6268233" y="959909"/>
            <a:ext cx="240517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755775" y="1948811"/>
            <a:ext cx="168275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186344" y="1802761"/>
            <a:ext cx="274156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36208" y="724959"/>
            <a:ext cx="35799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274333" y="461434"/>
            <a:ext cx="19289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444928" y="2650759"/>
            <a:ext cx="123522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86231" y="197714"/>
            <a:ext cx="11456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13206" y="273914"/>
            <a:ext cx="11456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394181" y="680314"/>
            <a:ext cx="184419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816350" y="236009"/>
            <a:ext cx="174625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55525" y="8790388"/>
            <a:ext cx="335450" cy="0"/>
          </a:xfrm>
          <a:prstGeom prst="line">
            <a:avLst/>
          </a:prstGeom>
          <a:ln w="63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8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Truman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Weisstein</dc:creator>
  <cp:lastModifiedBy>Anton Weisstein</cp:lastModifiedBy>
  <cp:revision>17</cp:revision>
  <dcterms:created xsi:type="dcterms:W3CDTF">2016-06-08T17:19:52Z</dcterms:created>
  <dcterms:modified xsi:type="dcterms:W3CDTF">2016-06-08T17:52:16Z</dcterms:modified>
</cp:coreProperties>
</file>