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350" autoAdjust="0"/>
    <p:restoredTop sz="98231" autoAdjust="0"/>
  </p:normalViewPr>
  <p:slideViewPr>
    <p:cSldViewPr snapToGrid="0" snapToObjects="1" showGuides="1">
      <p:cViewPr>
        <p:scale>
          <a:sx n="95" d="100"/>
          <a:sy n="95" d="100"/>
        </p:scale>
        <p:origin x="-1432" y="-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3EE1-18FA-7F4B-B4B9-47E5DAC7269C}" type="datetimeFigureOut"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992D-D1B4-354F-BF69-234492E425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9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3EE1-18FA-7F4B-B4B9-47E5DAC7269C}" type="datetimeFigureOut"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992D-D1B4-354F-BF69-234492E425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9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3EE1-18FA-7F4B-B4B9-47E5DAC7269C}" type="datetimeFigureOut"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992D-D1B4-354F-BF69-234492E425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3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3EE1-18FA-7F4B-B4B9-47E5DAC7269C}" type="datetimeFigureOut"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992D-D1B4-354F-BF69-234492E425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6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3EE1-18FA-7F4B-B4B9-47E5DAC7269C}" type="datetimeFigureOut"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992D-D1B4-354F-BF69-234492E425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1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3EE1-18FA-7F4B-B4B9-47E5DAC7269C}" type="datetimeFigureOut"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992D-D1B4-354F-BF69-234492E425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9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3EE1-18FA-7F4B-B4B9-47E5DAC7269C}" type="datetimeFigureOut">
              <a:t>6/10/15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992D-D1B4-354F-BF69-234492E425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06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3EE1-18FA-7F4B-B4B9-47E5DAC7269C}" type="datetimeFigureOut">
              <a:t>6/10/15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992D-D1B4-354F-BF69-234492E425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97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3EE1-18FA-7F4B-B4B9-47E5DAC7269C}" type="datetimeFigureOut">
              <a:t>6/10/15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992D-D1B4-354F-BF69-234492E425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0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3EE1-18FA-7F4B-B4B9-47E5DAC7269C}" type="datetimeFigureOut"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992D-D1B4-354F-BF69-234492E425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1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F3EE1-18FA-7F4B-B4B9-47E5DAC7269C}" type="datetimeFigureOut">
              <a:t>6/10/15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992D-D1B4-354F-BF69-234492E425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0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F3EE1-18FA-7F4B-B4B9-47E5DAC7269C}" type="datetimeFigureOut">
              <a:t>6/10/15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A992D-D1B4-354F-BF69-234492E425A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lank map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5" t="2485" r="9999" b="9999"/>
          <a:stretch/>
        </p:blipFill>
        <p:spPr>
          <a:xfrm>
            <a:off x="0" y="16664"/>
            <a:ext cx="6890206" cy="91273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16238" y="8380446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Isle of Wight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993422" y="8422431"/>
            <a:ext cx="100564" cy="10056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28225" y="5729920"/>
            <a:ext cx="1226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Isle of Man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3124200" y="5594324"/>
            <a:ext cx="116801" cy="17095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97120" y="514866"/>
            <a:ext cx="1010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Shetland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4744721" y="501158"/>
            <a:ext cx="152399" cy="13384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70216" y="7521072"/>
            <a:ext cx="750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Lundy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80613" y="16510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Orkney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 flipV="1">
            <a:off x="4104641" y="1637292"/>
            <a:ext cx="152399" cy="13384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435519" y="4505651"/>
            <a:ext cx="711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Arran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2871701" y="4473727"/>
            <a:ext cx="116801" cy="17095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654686" y="1143000"/>
            <a:ext cx="903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Fair Isle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H="1" flipV="1">
            <a:off x="4572228" y="1129292"/>
            <a:ext cx="152399" cy="13384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739219" y="6410640"/>
            <a:ext cx="1834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/>
              <a:t>British Mainland:</a:t>
            </a:r>
          </a:p>
          <a:p>
            <a:pPr algn="ctr"/>
            <a:r>
              <a:rPr lang="en-US" b="1"/>
              <a:t>1,666 species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94884" y="162205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Lewis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 flipV="1">
            <a:off x="2296122" y="1923558"/>
            <a:ext cx="152399" cy="13384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49114" y="1981200"/>
            <a:ext cx="936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St. Kilda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H="1" flipV="1">
            <a:off x="1363238" y="2282706"/>
            <a:ext cx="152399" cy="13384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66393" y="3170008"/>
            <a:ext cx="736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Rhum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2219960" y="3214196"/>
            <a:ext cx="258344" cy="13860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352243" y="8458200"/>
            <a:ext cx="1047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/>
              <a:t>St. Agnes</a:t>
            </a:r>
          </a:p>
        </p:txBody>
      </p:sp>
      <p:cxnSp>
        <p:nvCxnSpPr>
          <p:cNvPr id="33" name="Straight Connector 32"/>
          <p:cNvCxnSpPr/>
          <p:nvPr/>
        </p:nvCxnSpPr>
        <p:spPr>
          <a:xfrm flipH="1" flipV="1">
            <a:off x="2135188" y="8773074"/>
            <a:ext cx="152399" cy="13384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3025272" y="7812504"/>
            <a:ext cx="152399" cy="13384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54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25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Truman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 Weisstein</dc:creator>
  <cp:lastModifiedBy>Anton Weisstein</cp:lastModifiedBy>
  <cp:revision>4</cp:revision>
  <dcterms:created xsi:type="dcterms:W3CDTF">2015-06-10T19:14:38Z</dcterms:created>
  <dcterms:modified xsi:type="dcterms:W3CDTF">2015-06-10T19:48:03Z</dcterms:modified>
</cp:coreProperties>
</file>