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256" r:id="rId5"/>
    <p:sldId id="257" r:id="rId6"/>
    <p:sldId id="260" r:id="rId7"/>
    <p:sldId id="333" r:id="rId8"/>
    <p:sldId id="329" r:id="rId9"/>
    <p:sldId id="330" r:id="rId10"/>
    <p:sldId id="331" r:id="rId11"/>
    <p:sldId id="332" r:id="rId12"/>
    <p:sldId id="303" r:id="rId13"/>
    <p:sldId id="269" r:id="rId14"/>
    <p:sldId id="263" r:id="rId15"/>
    <p:sldId id="267" r:id="rId16"/>
    <p:sldId id="264" r:id="rId17"/>
    <p:sldId id="268" r:id="rId18"/>
    <p:sldId id="266" r:id="rId19"/>
    <p:sldId id="345" r:id="rId20"/>
    <p:sldId id="270" r:id="rId21"/>
    <p:sldId id="271" r:id="rId22"/>
    <p:sldId id="265" r:id="rId23"/>
    <p:sldId id="334" r:id="rId24"/>
    <p:sldId id="262" r:id="rId25"/>
    <p:sldId id="272" r:id="rId26"/>
    <p:sldId id="288" r:id="rId27"/>
    <p:sldId id="289" r:id="rId28"/>
    <p:sldId id="290" r:id="rId29"/>
    <p:sldId id="305" r:id="rId30"/>
    <p:sldId id="343" r:id="rId31"/>
    <p:sldId id="306" r:id="rId32"/>
    <p:sldId id="292" r:id="rId33"/>
    <p:sldId id="293" r:id="rId34"/>
    <p:sldId id="287" r:id="rId35"/>
    <p:sldId id="344" r:id="rId36"/>
    <p:sldId id="304" r:id="rId37"/>
    <p:sldId id="294" r:id="rId38"/>
    <p:sldId id="295" r:id="rId39"/>
    <p:sldId id="274" r:id="rId40"/>
    <p:sldId id="340" r:id="rId41"/>
    <p:sldId id="275" r:id="rId42"/>
    <p:sldId id="341" r:id="rId43"/>
    <p:sldId id="337" r:id="rId44"/>
    <p:sldId id="338" r:id="rId45"/>
    <p:sldId id="335" r:id="rId46"/>
    <p:sldId id="336" r:id="rId47"/>
    <p:sldId id="296" r:id="rId48"/>
    <p:sldId id="297" r:id="rId49"/>
    <p:sldId id="342" r:id="rId50"/>
    <p:sldId id="282" r:id="rId51"/>
    <p:sldId id="283" r:id="rId52"/>
    <p:sldId id="299" r:id="rId53"/>
    <p:sldId id="300" r:id="rId54"/>
    <p:sldId id="301" r:id="rId55"/>
    <p:sldId id="261" r:id="rId56"/>
    <p:sldId id="302" r:id="rId57"/>
    <p:sldId id="324" r:id="rId58"/>
    <p:sldId id="325" r:id="rId59"/>
    <p:sldId id="284" r:id="rId60"/>
    <p:sldId id="258"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D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5C7BA-F620-46D5-95D0-9ADE69E758E5}" v="239" dt="2019-08-16T05:06:5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31" autoAdjust="0"/>
    <p:restoredTop sz="83129" autoAdjust="0"/>
  </p:normalViewPr>
  <p:slideViewPr>
    <p:cSldViewPr snapToGrid="0" snapToObjects="1">
      <p:cViewPr varScale="1">
        <p:scale>
          <a:sx n="55" d="100"/>
          <a:sy n="55" d="100"/>
        </p:scale>
        <p:origin x="1982"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H Newman" userId="960d2202-5764-4669-8a8b-1d78c2713c55" providerId="ADAL" clId="{5A428F3E-91B9-416B-A5FC-5C1D57C38B6F}"/>
    <pc:docChg chg="redo custSel addSld delSld modSld">
      <pc:chgData name="Robert H Newman" userId="960d2202-5764-4669-8a8b-1d78c2713c55" providerId="ADAL" clId="{5A428F3E-91B9-416B-A5FC-5C1D57C38B6F}" dt="2019-08-14T03:27:20.540" v="623" actId="20577"/>
      <pc:docMkLst>
        <pc:docMk/>
      </pc:docMkLst>
      <pc:sldChg chg="addSp delSp modSp">
        <pc:chgData name="Robert H Newman" userId="960d2202-5764-4669-8a8b-1d78c2713c55" providerId="ADAL" clId="{5A428F3E-91B9-416B-A5FC-5C1D57C38B6F}" dt="2019-08-14T03:20:30.171" v="606" actId="20577"/>
        <pc:sldMkLst>
          <pc:docMk/>
          <pc:sldMk cId="3348364446" sldId="274"/>
        </pc:sldMkLst>
        <pc:spChg chg="del">
          <ac:chgData name="Robert H Newman" userId="960d2202-5764-4669-8a8b-1d78c2713c55" providerId="ADAL" clId="{5A428F3E-91B9-416B-A5FC-5C1D57C38B6F}" dt="2019-08-14T02:55:13.163" v="202" actId="478"/>
          <ac:spMkLst>
            <pc:docMk/>
            <pc:sldMk cId="3348364446" sldId="274"/>
            <ac:spMk id="4"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5"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6"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7"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8"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9"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0"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1"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2"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3"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4"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15" creationId="{00000000-0000-0000-0000-000000000000}"/>
          </ac:spMkLst>
        </pc:spChg>
        <pc:spChg chg="add mod">
          <ac:chgData name="Robert H Newman" userId="960d2202-5764-4669-8a8b-1d78c2713c55" providerId="ADAL" clId="{5A428F3E-91B9-416B-A5FC-5C1D57C38B6F}" dt="2019-08-14T03:20:30.171" v="606" actId="20577"/>
          <ac:spMkLst>
            <pc:docMk/>
            <pc:sldMk cId="3348364446" sldId="274"/>
            <ac:spMk id="19" creationId="{F15894BF-ECCD-42B4-9FC8-46A8E47C78A8}"/>
          </ac:spMkLst>
        </pc:spChg>
        <pc:spChg chg="del">
          <ac:chgData name="Robert H Newman" userId="960d2202-5764-4669-8a8b-1d78c2713c55" providerId="ADAL" clId="{5A428F3E-91B9-416B-A5FC-5C1D57C38B6F}" dt="2019-08-14T02:55:13.163" v="202" actId="478"/>
          <ac:spMkLst>
            <pc:docMk/>
            <pc:sldMk cId="3348364446" sldId="274"/>
            <ac:spMk id="22" creationId="{00000000-0000-0000-0000-000000000000}"/>
          </ac:spMkLst>
        </pc:spChg>
        <pc:spChg chg="del">
          <ac:chgData name="Robert H Newman" userId="960d2202-5764-4669-8a8b-1d78c2713c55" providerId="ADAL" clId="{5A428F3E-91B9-416B-A5FC-5C1D57C38B6F}" dt="2019-08-14T02:55:13.163" v="202" actId="478"/>
          <ac:spMkLst>
            <pc:docMk/>
            <pc:sldMk cId="3348364446" sldId="274"/>
            <ac:spMk id="25" creationId="{00000000-0000-0000-0000-000000000000}"/>
          </ac:spMkLst>
        </pc:spChg>
        <pc:spChg chg="del">
          <ac:chgData name="Robert H Newman" userId="960d2202-5764-4669-8a8b-1d78c2713c55" providerId="ADAL" clId="{5A428F3E-91B9-416B-A5FC-5C1D57C38B6F}" dt="2019-08-14T02:55:16.984" v="203" actId="478"/>
          <ac:spMkLst>
            <pc:docMk/>
            <pc:sldMk cId="3348364446" sldId="274"/>
            <ac:spMk id="45" creationId="{00000000-0000-0000-0000-000000000000}"/>
          </ac:spMkLst>
        </pc:spChg>
        <pc:grpChg chg="add mod">
          <ac:chgData name="Robert H Newman" userId="960d2202-5764-4669-8a8b-1d78c2713c55" providerId="ADAL" clId="{5A428F3E-91B9-416B-A5FC-5C1D57C38B6F}" dt="2019-08-14T02:56:07.659" v="209" actId="1076"/>
          <ac:grpSpMkLst>
            <pc:docMk/>
            <pc:sldMk cId="3348364446" sldId="274"/>
            <ac:grpSpMk id="18" creationId="{C6669593-1976-47A1-8E89-FA9772C8A0D5}"/>
          </ac:grpSpMkLst>
        </pc:grpChg>
        <pc:grpChg chg="del">
          <ac:chgData name="Robert H Newman" userId="960d2202-5764-4669-8a8b-1d78c2713c55" providerId="ADAL" clId="{5A428F3E-91B9-416B-A5FC-5C1D57C38B6F}" dt="2019-08-14T02:55:32.597" v="206" actId="478"/>
          <ac:grpSpMkLst>
            <pc:docMk/>
            <pc:sldMk cId="3348364446" sldId="274"/>
            <ac:grpSpMk id="29" creationId="{00000000-0000-0000-0000-000000000000}"/>
          </ac:grpSpMkLst>
        </pc:grpChg>
        <pc:grpChg chg="del">
          <ac:chgData name="Robert H Newman" userId="960d2202-5764-4669-8a8b-1d78c2713c55" providerId="ADAL" clId="{5A428F3E-91B9-416B-A5FC-5C1D57C38B6F}" dt="2019-08-14T02:55:13.163" v="202" actId="478"/>
          <ac:grpSpMkLst>
            <pc:docMk/>
            <pc:sldMk cId="3348364446" sldId="274"/>
            <ac:grpSpMk id="30" creationId="{00000000-0000-0000-0000-000000000000}"/>
          </ac:grpSpMkLst>
        </pc:grpChg>
        <pc:grpChg chg="del">
          <ac:chgData name="Robert H Newman" userId="960d2202-5764-4669-8a8b-1d78c2713c55" providerId="ADAL" clId="{5A428F3E-91B9-416B-A5FC-5C1D57C38B6F}" dt="2019-08-14T02:55:27.446" v="205" actId="478"/>
          <ac:grpSpMkLst>
            <pc:docMk/>
            <pc:sldMk cId="3348364446" sldId="274"/>
            <ac:grpSpMk id="37" creationId="{00000000-0000-0000-0000-000000000000}"/>
          </ac:grpSpMkLst>
        </pc:grpChg>
        <pc:grpChg chg="del">
          <ac:chgData name="Robert H Newman" userId="960d2202-5764-4669-8a8b-1d78c2713c55" providerId="ADAL" clId="{5A428F3E-91B9-416B-A5FC-5C1D57C38B6F}" dt="2019-08-14T02:55:25.020" v="204" actId="478"/>
          <ac:grpSpMkLst>
            <pc:docMk/>
            <pc:sldMk cId="3348364446" sldId="274"/>
            <ac:grpSpMk id="41" creationId="{00000000-0000-0000-0000-000000000000}"/>
          </ac:grpSpMkLst>
        </pc:grpChg>
        <pc:picChg chg="del">
          <ac:chgData name="Robert H Newman" userId="960d2202-5764-4669-8a8b-1d78c2713c55" providerId="ADAL" clId="{5A428F3E-91B9-416B-A5FC-5C1D57C38B6F}" dt="2019-08-14T02:55:16.984" v="203" actId="478"/>
          <ac:picMkLst>
            <pc:docMk/>
            <pc:sldMk cId="3348364446" sldId="274"/>
            <ac:picMk id="38" creationId="{00000000-0000-0000-0000-000000000000}"/>
          </ac:picMkLst>
        </pc:picChg>
        <pc:cxnChg chg="mod">
          <ac:chgData name="Robert H Newman" userId="960d2202-5764-4669-8a8b-1d78c2713c55" providerId="ADAL" clId="{5A428F3E-91B9-416B-A5FC-5C1D57C38B6F}" dt="2019-08-14T02:55:55.243" v="207" actId="164"/>
          <ac:cxnSpMkLst>
            <pc:docMk/>
            <pc:sldMk cId="3348364446" sldId="274"/>
            <ac:cxnSpMk id="21" creationId="{00000000-0000-0000-0000-000000000000}"/>
          </ac:cxnSpMkLst>
        </pc:cxnChg>
        <pc:cxnChg chg="mod">
          <ac:chgData name="Robert H Newman" userId="960d2202-5764-4669-8a8b-1d78c2713c55" providerId="ADAL" clId="{5A428F3E-91B9-416B-A5FC-5C1D57C38B6F}" dt="2019-08-14T02:55:55.243" v="207" actId="164"/>
          <ac:cxnSpMkLst>
            <pc:docMk/>
            <pc:sldMk cId="3348364446" sldId="274"/>
            <ac:cxnSpMk id="34" creationId="{00000000-0000-0000-0000-000000000000}"/>
          </ac:cxnSpMkLst>
        </pc:cxnChg>
        <pc:cxnChg chg="mod">
          <ac:chgData name="Robert H Newman" userId="960d2202-5764-4669-8a8b-1d78c2713c55" providerId="ADAL" clId="{5A428F3E-91B9-416B-A5FC-5C1D57C38B6F}" dt="2019-08-14T02:55:55.243" v="207" actId="164"/>
          <ac:cxnSpMkLst>
            <pc:docMk/>
            <pc:sldMk cId="3348364446" sldId="274"/>
            <ac:cxnSpMk id="35" creationId="{00000000-0000-0000-0000-000000000000}"/>
          </ac:cxnSpMkLst>
        </pc:cxnChg>
      </pc:sldChg>
      <pc:sldChg chg="addSp delSp modSp">
        <pc:chgData name="Robert H Newman" userId="960d2202-5764-4669-8a8b-1d78c2713c55" providerId="ADAL" clId="{5A428F3E-91B9-416B-A5FC-5C1D57C38B6F}" dt="2019-08-14T03:18:21.084" v="518" actId="14100"/>
        <pc:sldMkLst>
          <pc:docMk/>
          <pc:sldMk cId="1692770598" sldId="275"/>
        </pc:sldMkLst>
        <pc:spChg chg="del">
          <ac:chgData name="Robert H Newman" userId="960d2202-5764-4669-8a8b-1d78c2713c55" providerId="ADAL" clId="{5A428F3E-91B9-416B-A5FC-5C1D57C38B6F}" dt="2019-08-14T03:18:11.333" v="502" actId="478"/>
          <ac:spMkLst>
            <pc:docMk/>
            <pc:sldMk cId="1692770598" sldId="275"/>
            <ac:spMk id="18" creationId="{00000000-0000-0000-0000-000000000000}"/>
          </ac:spMkLst>
        </pc:spChg>
        <pc:spChg chg="del">
          <ac:chgData name="Robert H Newman" userId="960d2202-5764-4669-8a8b-1d78c2713c55" providerId="ADAL" clId="{5A428F3E-91B9-416B-A5FC-5C1D57C38B6F}" dt="2019-08-14T03:18:13.398" v="503" actId="478"/>
          <ac:spMkLst>
            <pc:docMk/>
            <pc:sldMk cId="1692770598" sldId="275"/>
            <ac:spMk id="20" creationId="{00000000-0000-0000-0000-000000000000}"/>
          </ac:spMkLst>
        </pc:spChg>
        <pc:spChg chg="mod">
          <ac:chgData name="Robert H Newman" userId="960d2202-5764-4669-8a8b-1d78c2713c55" providerId="ADAL" clId="{5A428F3E-91B9-416B-A5FC-5C1D57C38B6F}" dt="2019-08-14T03:15:47.387" v="472" actId="14100"/>
          <ac:spMkLst>
            <pc:docMk/>
            <pc:sldMk cId="1692770598" sldId="275"/>
            <ac:spMk id="25" creationId="{00000000-0000-0000-0000-000000000000}"/>
          </ac:spMkLst>
        </pc:spChg>
        <pc:spChg chg="mod">
          <ac:chgData name="Robert H Newman" userId="960d2202-5764-4669-8a8b-1d78c2713c55" providerId="ADAL" clId="{5A428F3E-91B9-416B-A5FC-5C1D57C38B6F}" dt="2019-08-14T03:15:13.975" v="468" actId="1036"/>
          <ac:spMkLst>
            <pc:docMk/>
            <pc:sldMk cId="1692770598" sldId="275"/>
            <ac:spMk id="43" creationId="{00000000-0000-0000-0000-000000000000}"/>
          </ac:spMkLst>
        </pc:spChg>
        <pc:spChg chg="add mod">
          <ac:chgData name="Robert H Newman" userId="960d2202-5764-4669-8a8b-1d78c2713c55" providerId="ADAL" clId="{5A428F3E-91B9-416B-A5FC-5C1D57C38B6F}" dt="2019-08-14T03:16:39.931" v="484" actId="14100"/>
          <ac:spMkLst>
            <pc:docMk/>
            <pc:sldMk cId="1692770598" sldId="275"/>
            <ac:spMk id="45" creationId="{4B394615-CD03-4EF6-AB90-89F949B60E67}"/>
          </ac:spMkLst>
        </pc:spChg>
        <pc:spChg chg="add del mod">
          <ac:chgData name="Robert H Newman" userId="960d2202-5764-4669-8a8b-1d78c2713c55" providerId="ADAL" clId="{5A428F3E-91B9-416B-A5FC-5C1D57C38B6F}" dt="2019-08-14T03:16:09.645" v="475" actId="478"/>
          <ac:spMkLst>
            <pc:docMk/>
            <pc:sldMk cId="1692770598" sldId="275"/>
            <ac:spMk id="46" creationId="{FC1AB6B9-D0FB-44DC-A3B8-178128D3FBEC}"/>
          </ac:spMkLst>
        </pc:spChg>
        <pc:spChg chg="add mod">
          <ac:chgData name="Robert H Newman" userId="960d2202-5764-4669-8a8b-1d78c2713c55" providerId="ADAL" clId="{5A428F3E-91B9-416B-A5FC-5C1D57C38B6F}" dt="2019-08-14T03:17:49.055" v="493" actId="14861"/>
          <ac:spMkLst>
            <pc:docMk/>
            <pc:sldMk cId="1692770598" sldId="275"/>
            <ac:spMk id="47" creationId="{1B53ABAB-CC5F-4178-BA2C-6525B3374EDC}"/>
          </ac:spMkLst>
        </pc:spChg>
        <pc:spChg chg="add mod">
          <ac:chgData name="Robert H Newman" userId="960d2202-5764-4669-8a8b-1d78c2713c55" providerId="ADAL" clId="{5A428F3E-91B9-416B-A5FC-5C1D57C38B6F}" dt="2019-08-14T03:17:17.381" v="491" actId="20577"/>
          <ac:spMkLst>
            <pc:docMk/>
            <pc:sldMk cId="1692770598" sldId="275"/>
            <ac:spMk id="48" creationId="{C1BC015D-404F-4B02-9161-AC59435EBCDA}"/>
          </ac:spMkLst>
        </pc:spChg>
        <pc:grpChg chg="mod">
          <ac:chgData name="Robert H Newman" userId="960d2202-5764-4669-8a8b-1d78c2713c55" providerId="ADAL" clId="{5A428F3E-91B9-416B-A5FC-5C1D57C38B6F}" dt="2019-08-14T03:17:54.771" v="500" actId="1038"/>
          <ac:grpSpMkLst>
            <pc:docMk/>
            <pc:sldMk cId="1692770598" sldId="275"/>
            <ac:grpSpMk id="30" creationId="{00000000-0000-0000-0000-000000000000}"/>
          </ac:grpSpMkLst>
        </pc:grpChg>
        <pc:grpChg chg="del">
          <ac:chgData name="Robert H Newman" userId="960d2202-5764-4669-8a8b-1d78c2713c55" providerId="ADAL" clId="{5A428F3E-91B9-416B-A5FC-5C1D57C38B6F}" dt="2019-08-14T03:13:18.518" v="439" actId="478"/>
          <ac:grpSpMkLst>
            <pc:docMk/>
            <pc:sldMk cId="1692770598" sldId="275"/>
            <ac:grpSpMk id="37" creationId="{00000000-0000-0000-0000-000000000000}"/>
          </ac:grpSpMkLst>
        </pc:grpChg>
        <pc:grpChg chg="mod">
          <ac:chgData name="Robert H Newman" userId="960d2202-5764-4669-8a8b-1d78c2713c55" providerId="ADAL" clId="{5A428F3E-91B9-416B-A5FC-5C1D57C38B6F}" dt="2019-08-14T03:14:43.977" v="449" actId="688"/>
          <ac:grpSpMkLst>
            <pc:docMk/>
            <pc:sldMk cId="1692770598" sldId="275"/>
            <ac:grpSpMk id="41" creationId="{00000000-0000-0000-0000-000000000000}"/>
          </ac:grpSpMkLst>
        </pc:grpChg>
        <pc:picChg chg="add mod ord modCrop">
          <ac:chgData name="Robert H Newman" userId="960d2202-5764-4669-8a8b-1d78c2713c55" providerId="ADAL" clId="{5A428F3E-91B9-416B-A5FC-5C1D57C38B6F}" dt="2019-08-14T03:14:53.370" v="450" actId="167"/>
          <ac:picMkLst>
            <pc:docMk/>
            <pc:sldMk cId="1692770598" sldId="275"/>
            <ac:picMk id="19" creationId="{E1E1D03D-7950-41F8-A0B5-B32DB5478DFB}"/>
          </ac:picMkLst>
        </pc:picChg>
        <pc:picChg chg="add del">
          <ac:chgData name="Robert H Newman" userId="960d2202-5764-4669-8a8b-1d78c2713c55" providerId="ADAL" clId="{5A428F3E-91B9-416B-A5FC-5C1D57C38B6F}" dt="2019-08-14T03:13:29.889" v="441" actId="478"/>
          <ac:picMkLst>
            <pc:docMk/>
            <pc:sldMk cId="1692770598" sldId="275"/>
            <ac:picMk id="3074" creationId="{98CF438C-B45B-47DE-9ABD-044DB7B04FC0}"/>
          </ac:picMkLst>
        </pc:picChg>
        <pc:cxnChg chg="mod">
          <ac:chgData name="Robert H Newman" userId="960d2202-5764-4669-8a8b-1d78c2713c55" providerId="ADAL" clId="{5A428F3E-91B9-416B-A5FC-5C1D57C38B6F}" dt="2019-08-14T03:18:21.084" v="518" actId="14100"/>
          <ac:cxnSpMkLst>
            <pc:docMk/>
            <pc:sldMk cId="1692770598" sldId="275"/>
            <ac:cxnSpMk id="21" creationId="{00000000-0000-0000-0000-000000000000}"/>
          </ac:cxnSpMkLst>
        </pc:cxnChg>
        <pc:cxnChg chg="del">
          <ac:chgData name="Robert H Newman" userId="960d2202-5764-4669-8a8b-1d78c2713c55" providerId="ADAL" clId="{5A428F3E-91B9-416B-A5FC-5C1D57C38B6F}" dt="2019-08-14T03:13:06.523" v="437" actId="478"/>
          <ac:cxnSpMkLst>
            <pc:docMk/>
            <pc:sldMk cId="1692770598" sldId="275"/>
            <ac:cxnSpMk id="34" creationId="{00000000-0000-0000-0000-000000000000}"/>
          </ac:cxnSpMkLst>
        </pc:cxnChg>
        <pc:cxnChg chg="del">
          <ac:chgData name="Robert H Newman" userId="960d2202-5764-4669-8a8b-1d78c2713c55" providerId="ADAL" clId="{5A428F3E-91B9-416B-A5FC-5C1D57C38B6F}" dt="2019-08-14T03:13:08.231" v="438" actId="478"/>
          <ac:cxnSpMkLst>
            <pc:docMk/>
            <pc:sldMk cId="1692770598" sldId="275"/>
            <ac:cxnSpMk id="35" creationId="{00000000-0000-0000-0000-000000000000}"/>
          </ac:cxnSpMkLst>
        </pc:cxnChg>
      </pc:sldChg>
      <pc:sldChg chg="addSp delSp modSp add">
        <pc:chgData name="Robert H Newman" userId="960d2202-5764-4669-8a8b-1d78c2713c55" providerId="ADAL" clId="{5A428F3E-91B9-416B-A5FC-5C1D57C38B6F}" dt="2019-08-14T03:27:20.540" v="623" actId="20577"/>
        <pc:sldMkLst>
          <pc:docMk/>
          <pc:sldMk cId="1716248627" sldId="335"/>
        </pc:sldMkLst>
        <pc:spChg chg="mod">
          <ac:chgData name="Robert H Newman" userId="960d2202-5764-4669-8a8b-1d78c2713c55" providerId="ADAL" clId="{5A428F3E-91B9-416B-A5FC-5C1D57C38B6F}" dt="2019-08-14T03:27:20.540" v="623" actId="20577"/>
          <ac:spMkLst>
            <pc:docMk/>
            <pc:sldMk cId="1716248627" sldId="335"/>
            <ac:spMk id="3" creationId="{C0A55083-928F-420D-975F-B1BAF48EDF09}"/>
          </ac:spMkLst>
        </pc:spChg>
        <pc:spChg chg="add del mod">
          <ac:chgData name="Robert H Newman" userId="960d2202-5764-4669-8a8b-1d78c2713c55" providerId="ADAL" clId="{5A428F3E-91B9-416B-A5FC-5C1D57C38B6F}" dt="2019-08-14T02:34:02.078" v="38" actId="478"/>
          <ac:spMkLst>
            <pc:docMk/>
            <pc:sldMk cId="1716248627" sldId="335"/>
            <ac:spMk id="4" creationId="{AFE0768C-EC33-4753-BB75-A5AF5ADF2D2D}"/>
          </ac:spMkLst>
        </pc:spChg>
        <pc:picChg chg="mod">
          <ac:chgData name="Robert H Newman" userId="960d2202-5764-4669-8a8b-1d78c2713c55" providerId="ADAL" clId="{5A428F3E-91B9-416B-A5FC-5C1D57C38B6F}" dt="2019-08-14T03:03:22.317" v="396" actId="14100"/>
          <ac:picMkLst>
            <pc:docMk/>
            <pc:sldMk cId="1716248627" sldId="335"/>
            <ac:picMk id="2050" creationId="{25E56584-B975-4836-B08F-9B5F4509BF3F}"/>
          </ac:picMkLst>
        </pc:picChg>
      </pc:sldChg>
      <pc:sldChg chg="addSp delSp modSp add">
        <pc:chgData name="Robert H Newman" userId="960d2202-5764-4669-8a8b-1d78c2713c55" providerId="ADAL" clId="{5A428F3E-91B9-416B-A5FC-5C1D57C38B6F}" dt="2019-08-14T03:04:22.278" v="435" actId="14100"/>
        <pc:sldMkLst>
          <pc:docMk/>
          <pc:sldMk cId="585883425" sldId="336"/>
        </pc:sldMkLst>
        <pc:spChg chg="mod">
          <ac:chgData name="Robert H Newman" userId="960d2202-5764-4669-8a8b-1d78c2713c55" providerId="ADAL" clId="{5A428F3E-91B9-416B-A5FC-5C1D57C38B6F}" dt="2019-08-14T02:33:53.853" v="37" actId="255"/>
          <ac:spMkLst>
            <pc:docMk/>
            <pc:sldMk cId="585883425" sldId="336"/>
            <ac:spMk id="3" creationId="{0AEB7CA2-0D4B-47C7-8A95-B7372507047D}"/>
          </ac:spMkLst>
        </pc:spChg>
        <pc:spChg chg="add del">
          <ac:chgData name="Robert H Newman" userId="960d2202-5764-4669-8a8b-1d78c2713c55" providerId="ADAL" clId="{5A428F3E-91B9-416B-A5FC-5C1D57C38B6F}" dt="2019-08-14T02:33:22.449" v="33" actId="478"/>
          <ac:spMkLst>
            <pc:docMk/>
            <pc:sldMk cId="585883425" sldId="336"/>
            <ac:spMk id="4" creationId="{BAE6E2AA-769A-4317-89C4-25DFA56B976E}"/>
          </ac:spMkLst>
        </pc:spChg>
        <pc:picChg chg="mod">
          <ac:chgData name="Robert H Newman" userId="960d2202-5764-4669-8a8b-1d78c2713c55" providerId="ADAL" clId="{5A428F3E-91B9-416B-A5FC-5C1D57C38B6F}" dt="2019-08-14T03:04:22.278" v="435" actId="14100"/>
          <ac:picMkLst>
            <pc:docMk/>
            <pc:sldMk cId="585883425" sldId="336"/>
            <ac:picMk id="1026" creationId="{1EF44F14-AF66-4389-BF58-924E89A63E5D}"/>
          </ac:picMkLst>
        </pc:picChg>
      </pc:sldChg>
      <pc:sldChg chg="addSp delSp modSp add">
        <pc:chgData name="Robert H Newman" userId="960d2202-5764-4669-8a8b-1d78c2713c55" providerId="ADAL" clId="{5A428F3E-91B9-416B-A5FC-5C1D57C38B6F}" dt="2019-08-14T03:01:12.877" v="309" actId="1076"/>
        <pc:sldMkLst>
          <pc:docMk/>
          <pc:sldMk cId="1414495023" sldId="337"/>
        </pc:sldMkLst>
        <pc:spChg chg="add mod">
          <ac:chgData name="Robert H Newman" userId="960d2202-5764-4669-8a8b-1d78c2713c55" providerId="ADAL" clId="{5A428F3E-91B9-416B-A5FC-5C1D57C38B6F}" dt="2019-08-14T02:54:01.389" v="182" actId="1036"/>
          <ac:spMkLst>
            <pc:docMk/>
            <pc:sldMk cId="1414495023" sldId="337"/>
            <ac:spMk id="2" creationId="{E7630F36-3402-4EEE-A9D7-5EF9A1E9BCC5}"/>
          </ac:spMkLst>
        </pc:spChg>
        <pc:spChg chg="add mod">
          <ac:chgData name="Robert H Newman" userId="960d2202-5764-4669-8a8b-1d78c2713c55" providerId="ADAL" clId="{5A428F3E-91B9-416B-A5FC-5C1D57C38B6F}" dt="2019-08-14T03:01:09.011" v="308" actId="1076"/>
          <ac:spMkLst>
            <pc:docMk/>
            <pc:sldMk cId="1414495023" sldId="337"/>
            <ac:spMk id="5" creationId="{DEF809CC-A156-40FE-82F0-7BD89BB61A6A}"/>
          </ac:spMkLst>
        </pc:spChg>
        <pc:picChg chg="add del mod">
          <ac:chgData name="Robert H Newman" userId="960d2202-5764-4669-8a8b-1d78c2713c55" providerId="ADAL" clId="{5A428F3E-91B9-416B-A5FC-5C1D57C38B6F}" dt="2019-08-14T02:59:03.698" v="264" actId="478"/>
          <ac:picMkLst>
            <pc:docMk/>
            <pc:sldMk cId="1414495023" sldId="337"/>
            <ac:picMk id="3" creationId="{5E6C1161-AC60-4CB0-A3AB-AEE74BDBFAA0}"/>
          </ac:picMkLst>
        </pc:picChg>
        <pc:picChg chg="mod">
          <ac:chgData name="Robert H Newman" userId="960d2202-5764-4669-8a8b-1d78c2713c55" providerId="ADAL" clId="{5A428F3E-91B9-416B-A5FC-5C1D57C38B6F}" dt="2019-08-14T03:01:12.877" v="309" actId="1076"/>
          <ac:picMkLst>
            <pc:docMk/>
            <pc:sldMk cId="1414495023" sldId="337"/>
            <ac:picMk id="4" creationId="{6822946D-B93F-4836-AD9E-100CC5FF1741}"/>
          </ac:picMkLst>
        </pc:picChg>
        <pc:picChg chg="add del mod">
          <ac:chgData name="Robert H Newman" userId="960d2202-5764-4669-8a8b-1d78c2713c55" providerId="ADAL" clId="{5A428F3E-91B9-416B-A5FC-5C1D57C38B6F}" dt="2019-08-14T02:53:06.269" v="162" actId="478"/>
          <ac:picMkLst>
            <pc:docMk/>
            <pc:sldMk cId="1414495023" sldId="337"/>
            <ac:picMk id="1026" creationId="{3308A72F-381C-4959-AE57-A6D3FDAC5154}"/>
          </ac:picMkLst>
        </pc:picChg>
      </pc:sldChg>
      <pc:sldChg chg="addSp delSp modSp add">
        <pc:chgData name="Robert H Newman" userId="960d2202-5764-4669-8a8b-1d78c2713c55" providerId="ADAL" clId="{5A428F3E-91B9-416B-A5FC-5C1D57C38B6F}" dt="2019-08-14T03:02:37.919" v="373" actId="164"/>
        <pc:sldMkLst>
          <pc:docMk/>
          <pc:sldMk cId="520758091" sldId="338"/>
        </pc:sldMkLst>
        <pc:spChg chg="add del">
          <ac:chgData name="Robert H Newman" userId="960d2202-5764-4669-8a8b-1d78c2713c55" providerId="ADAL" clId="{5A428F3E-91B9-416B-A5FC-5C1D57C38B6F}" dt="2019-08-14T02:50:08.304" v="153" actId="478"/>
          <ac:spMkLst>
            <pc:docMk/>
            <pc:sldMk cId="520758091" sldId="338"/>
            <ac:spMk id="2" creationId="{31D8803E-7DE4-47CE-8CA5-037472871CEB}"/>
          </ac:spMkLst>
        </pc:spChg>
        <pc:spChg chg="add del">
          <ac:chgData name="Robert H Newman" userId="960d2202-5764-4669-8a8b-1d78c2713c55" providerId="ADAL" clId="{5A428F3E-91B9-416B-A5FC-5C1D57C38B6F}" dt="2019-08-14T02:50:25.898" v="155" actId="478"/>
          <ac:spMkLst>
            <pc:docMk/>
            <pc:sldMk cId="520758091" sldId="338"/>
            <ac:spMk id="3" creationId="{83CA6082-DFA7-4451-A653-3ECD038571D9}"/>
          </ac:spMkLst>
        </pc:spChg>
        <pc:spChg chg="add">
          <ac:chgData name="Robert H Newman" userId="960d2202-5764-4669-8a8b-1d78c2713c55" providerId="ADAL" clId="{5A428F3E-91B9-416B-A5FC-5C1D57C38B6F}" dt="2019-08-14T02:54:06.522" v="183"/>
          <ac:spMkLst>
            <pc:docMk/>
            <pc:sldMk cId="520758091" sldId="338"/>
            <ac:spMk id="5" creationId="{D000B072-CA21-414A-BE3C-A60A7F57FAFE}"/>
          </ac:spMkLst>
        </pc:spChg>
        <pc:spChg chg="add mod">
          <ac:chgData name="Robert H Newman" userId="960d2202-5764-4669-8a8b-1d78c2713c55" providerId="ADAL" clId="{5A428F3E-91B9-416B-A5FC-5C1D57C38B6F}" dt="2019-08-14T03:02:37.919" v="373" actId="164"/>
          <ac:spMkLst>
            <pc:docMk/>
            <pc:sldMk cId="520758091" sldId="338"/>
            <ac:spMk id="6" creationId="{2A52819D-FB60-4C95-A93E-B21A5B8AE4A4}"/>
          </ac:spMkLst>
        </pc:spChg>
        <pc:grpChg chg="add mod">
          <ac:chgData name="Robert H Newman" userId="960d2202-5764-4669-8a8b-1d78c2713c55" providerId="ADAL" clId="{5A428F3E-91B9-416B-A5FC-5C1D57C38B6F}" dt="2019-08-14T03:02:37.919" v="373" actId="164"/>
          <ac:grpSpMkLst>
            <pc:docMk/>
            <pc:sldMk cId="520758091" sldId="338"/>
            <ac:grpSpMk id="7" creationId="{A015758D-D6BB-469D-A296-DC1FE679AF94}"/>
          </ac:grpSpMkLst>
        </pc:grpChg>
        <pc:picChg chg="add mod modCrop">
          <ac:chgData name="Robert H Newman" userId="960d2202-5764-4669-8a8b-1d78c2713c55" providerId="ADAL" clId="{5A428F3E-91B9-416B-A5FC-5C1D57C38B6F}" dt="2019-08-14T03:02:37.919" v="373" actId="164"/>
          <ac:picMkLst>
            <pc:docMk/>
            <pc:sldMk cId="520758091" sldId="338"/>
            <ac:picMk id="4" creationId="{E305ADB4-FBA4-4BF2-BC2B-EC1FC271529C}"/>
          </ac:picMkLst>
        </pc:picChg>
      </pc:sldChg>
      <pc:sldChg chg="addSp modSp add">
        <pc:chgData name="Robert H Newman" userId="960d2202-5764-4669-8a8b-1d78c2713c55" providerId="ADAL" clId="{5A428F3E-91B9-416B-A5FC-5C1D57C38B6F}" dt="2019-08-14T03:20:13.286" v="596" actId="1076"/>
        <pc:sldMkLst>
          <pc:docMk/>
          <pc:sldMk cId="2523980977" sldId="340"/>
        </pc:sldMkLst>
        <pc:spChg chg="add">
          <ac:chgData name="Robert H Newman" userId="960d2202-5764-4669-8a8b-1d78c2713c55" providerId="ADAL" clId="{5A428F3E-91B9-416B-A5FC-5C1D57C38B6F}" dt="2019-08-14T02:57:45.103" v="262"/>
          <ac:spMkLst>
            <pc:docMk/>
            <pc:sldMk cId="2523980977" sldId="340"/>
            <ac:spMk id="13" creationId="{9F528745-0531-46CC-A242-52DF02CE3DD3}"/>
          </ac:spMkLst>
        </pc:spChg>
        <pc:spChg chg="add mod">
          <ac:chgData name="Robert H Newman" userId="960d2202-5764-4669-8a8b-1d78c2713c55" providerId="ADAL" clId="{5A428F3E-91B9-416B-A5FC-5C1D57C38B6F}" dt="2019-08-14T03:20:13.286" v="596" actId="1076"/>
          <ac:spMkLst>
            <pc:docMk/>
            <pc:sldMk cId="2523980977" sldId="340"/>
            <ac:spMk id="14" creationId="{0E83358E-B1B5-42BB-8479-6431DE244C8A}"/>
          </ac:spMkLst>
        </pc:spChg>
      </pc:sldChg>
      <pc:sldChg chg="addSp delSp add">
        <pc:chgData name="Robert H Newman" userId="960d2202-5764-4669-8a8b-1d78c2713c55" providerId="ADAL" clId="{5A428F3E-91B9-416B-A5FC-5C1D57C38B6F}" dt="2019-08-14T03:18:50.878" v="520"/>
        <pc:sldMkLst>
          <pc:docMk/>
          <pc:sldMk cId="2266830955" sldId="341"/>
        </pc:sldMkLst>
        <pc:cxnChg chg="del">
          <ac:chgData name="Robert H Newman" userId="960d2202-5764-4669-8a8b-1d78c2713c55" providerId="ADAL" clId="{5A428F3E-91B9-416B-A5FC-5C1D57C38B6F}" dt="2019-08-14T03:18:42.116" v="519" actId="478"/>
          <ac:cxnSpMkLst>
            <pc:docMk/>
            <pc:sldMk cId="2266830955" sldId="341"/>
            <ac:cxnSpMk id="21" creationId="{00000000-0000-0000-0000-000000000000}"/>
          </ac:cxnSpMkLst>
        </pc:cxnChg>
        <pc:cxnChg chg="add">
          <ac:chgData name="Robert H Newman" userId="960d2202-5764-4669-8a8b-1d78c2713c55" providerId="ADAL" clId="{5A428F3E-91B9-416B-A5FC-5C1D57C38B6F}" dt="2019-08-14T03:18:50.878" v="520"/>
          <ac:cxnSpMkLst>
            <pc:docMk/>
            <pc:sldMk cId="2266830955" sldId="341"/>
            <ac:cxnSpMk id="40" creationId="{004A7358-1DD1-48B2-94BC-8CF54F09D94A}"/>
          </ac:cxnSpMkLst>
        </pc:cxnChg>
      </pc:sldChg>
    </pc:docChg>
  </pc:docChgLst>
  <pc:docChgLst>
    <pc:chgData name="Robert H Newman" userId="960d2202-5764-4669-8a8b-1d78c2713c55" providerId="ADAL" clId="{2215C7BA-F620-46D5-95D0-9ADE69E758E5}"/>
    <pc:docChg chg="undo redo custSel addSld modSld sldOrd">
      <pc:chgData name="Robert H Newman" userId="960d2202-5764-4669-8a8b-1d78c2713c55" providerId="ADAL" clId="{2215C7BA-F620-46D5-95D0-9ADE69E758E5}" dt="2019-08-16T14:44:22.125" v="595" actId="1037"/>
      <pc:docMkLst>
        <pc:docMk/>
      </pc:docMkLst>
      <pc:sldChg chg="modSp">
        <pc:chgData name="Robert H Newman" userId="960d2202-5764-4669-8a8b-1d78c2713c55" providerId="ADAL" clId="{2215C7BA-F620-46D5-95D0-9ADE69E758E5}" dt="2019-08-16T14:44:22.125" v="595" actId="1037"/>
        <pc:sldMkLst>
          <pc:docMk/>
          <pc:sldMk cId="3989396549" sldId="256"/>
        </pc:sldMkLst>
        <pc:spChg chg="mod">
          <ac:chgData name="Robert H Newman" userId="960d2202-5764-4669-8a8b-1d78c2713c55" providerId="ADAL" clId="{2215C7BA-F620-46D5-95D0-9ADE69E758E5}" dt="2019-08-16T14:44:22.125" v="595" actId="1037"/>
          <ac:spMkLst>
            <pc:docMk/>
            <pc:sldMk cId="3989396549" sldId="256"/>
            <ac:spMk id="2" creationId="{00000000-0000-0000-0000-000000000000}"/>
          </ac:spMkLst>
        </pc:spChg>
      </pc:sldChg>
      <pc:sldChg chg="modSp">
        <pc:chgData name="Robert H Newman" userId="960d2202-5764-4669-8a8b-1d78c2713c55" providerId="ADAL" clId="{2215C7BA-F620-46D5-95D0-9ADE69E758E5}" dt="2019-08-16T02:35:44.330" v="160" actId="113"/>
        <pc:sldMkLst>
          <pc:docMk/>
          <pc:sldMk cId="4000495820" sldId="261"/>
        </pc:sldMkLst>
        <pc:spChg chg="mod">
          <ac:chgData name="Robert H Newman" userId="960d2202-5764-4669-8a8b-1d78c2713c55" providerId="ADAL" clId="{2215C7BA-F620-46D5-95D0-9ADE69E758E5}" dt="2019-08-16T02:35:44.330" v="160" actId="113"/>
          <ac:spMkLst>
            <pc:docMk/>
            <pc:sldMk cId="4000495820" sldId="261"/>
            <ac:spMk id="3" creationId="{00000000-0000-0000-0000-000000000000}"/>
          </ac:spMkLst>
        </pc:spChg>
      </pc:sldChg>
      <pc:sldChg chg="modSp">
        <pc:chgData name="Robert H Newman" userId="960d2202-5764-4669-8a8b-1d78c2713c55" providerId="ADAL" clId="{2215C7BA-F620-46D5-95D0-9ADE69E758E5}" dt="2019-08-16T02:38:05.412" v="172" actId="113"/>
        <pc:sldMkLst>
          <pc:docMk/>
          <pc:sldMk cId="1145455196" sldId="262"/>
        </pc:sldMkLst>
        <pc:spChg chg="mod">
          <ac:chgData name="Robert H Newman" userId="960d2202-5764-4669-8a8b-1d78c2713c55" providerId="ADAL" clId="{2215C7BA-F620-46D5-95D0-9ADE69E758E5}" dt="2019-08-16T02:38:05.412" v="172" actId="113"/>
          <ac:spMkLst>
            <pc:docMk/>
            <pc:sldMk cId="1145455196" sldId="262"/>
            <ac:spMk id="127" creationId="{00000000-0000-0000-0000-000000000000}"/>
          </ac:spMkLst>
        </pc:spChg>
      </pc:sldChg>
      <pc:sldChg chg="addSp modSp">
        <pc:chgData name="Robert H Newman" userId="960d2202-5764-4669-8a8b-1d78c2713c55" providerId="ADAL" clId="{2215C7BA-F620-46D5-95D0-9ADE69E758E5}" dt="2019-08-16T03:06:20.569" v="253" actId="20577"/>
        <pc:sldMkLst>
          <pc:docMk/>
          <pc:sldMk cId="3304702122" sldId="263"/>
        </pc:sldMkLst>
        <pc:spChg chg="mod">
          <ac:chgData name="Robert H Newman" userId="960d2202-5764-4669-8a8b-1d78c2713c55" providerId="ADAL" clId="{2215C7BA-F620-46D5-95D0-9ADE69E758E5}" dt="2019-08-16T03:03:29.225" v="221" actId="12789"/>
          <ac:spMkLst>
            <pc:docMk/>
            <pc:sldMk cId="3304702122" sldId="263"/>
            <ac:spMk id="12" creationId="{00000000-0000-0000-0000-000000000000}"/>
          </ac:spMkLst>
        </pc:spChg>
        <pc:spChg chg="mod">
          <ac:chgData name="Robert H Newman" userId="960d2202-5764-4669-8a8b-1d78c2713c55" providerId="ADAL" clId="{2215C7BA-F620-46D5-95D0-9ADE69E758E5}" dt="2019-08-16T02:37:20.483" v="163" actId="113"/>
          <ac:spMkLst>
            <pc:docMk/>
            <pc:sldMk cId="3304702122" sldId="263"/>
            <ac:spMk id="59" creationId="{00000000-0000-0000-0000-000000000000}"/>
          </ac:spMkLst>
        </pc:spChg>
        <pc:spChg chg="add mod">
          <ac:chgData name="Robert H Newman" userId="960d2202-5764-4669-8a8b-1d78c2713c55" providerId="ADAL" clId="{2215C7BA-F620-46D5-95D0-9ADE69E758E5}" dt="2019-08-16T03:05:52.748" v="243" actId="14861"/>
          <ac:spMkLst>
            <pc:docMk/>
            <pc:sldMk cId="3304702122" sldId="263"/>
            <ac:spMk id="99" creationId="{25AB61A9-316F-4C35-97F3-5BCB99BE741E}"/>
          </ac:spMkLst>
        </pc:spChg>
        <pc:spChg chg="add mod">
          <ac:chgData name="Robert H Newman" userId="960d2202-5764-4669-8a8b-1d78c2713c55" providerId="ADAL" clId="{2215C7BA-F620-46D5-95D0-9ADE69E758E5}" dt="2019-08-16T03:05:52.748" v="243" actId="14861"/>
          <ac:spMkLst>
            <pc:docMk/>
            <pc:sldMk cId="3304702122" sldId="263"/>
            <ac:spMk id="100" creationId="{5D1C642B-E2C2-4A3E-930E-1C2683672AF9}"/>
          </ac:spMkLst>
        </pc:spChg>
        <pc:spChg chg="add mod">
          <ac:chgData name="Robert H Newman" userId="960d2202-5764-4669-8a8b-1d78c2713c55" providerId="ADAL" clId="{2215C7BA-F620-46D5-95D0-9ADE69E758E5}" dt="2019-08-16T03:05:52.748" v="243" actId="14861"/>
          <ac:spMkLst>
            <pc:docMk/>
            <pc:sldMk cId="3304702122" sldId="263"/>
            <ac:spMk id="101" creationId="{39E5E255-7BAB-4870-A122-24E8CE633463}"/>
          </ac:spMkLst>
        </pc:spChg>
        <pc:spChg chg="add mod">
          <ac:chgData name="Robert H Newman" userId="960d2202-5764-4669-8a8b-1d78c2713c55" providerId="ADAL" clId="{2215C7BA-F620-46D5-95D0-9ADE69E758E5}" dt="2019-08-16T03:05:52.748" v="243" actId="14861"/>
          <ac:spMkLst>
            <pc:docMk/>
            <pc:sldMk cId="3304702122" sldId="263"/>
            <ac:spMk id="102" creationId="{C2AF3B68-6CBF-4656-9214-F609A5223FA3}"/>
          </ac:spMkLst>
        </pc:spChg>
        <pc:spChg chg="add mod">
          <ac:chgData name="Robert H Newman" userId="960d2202-5764-4669-8a8b-1d78c2713c55" providerId="ADAL" clId="{2215C7BA-F620-46D5-95D0-9ADE69E758E5}" dt="2019-08-16T03:06:20.569" v="253" actId="20577"/>
          <ac:spMkLst>
            <pc:docMk/>
            <pc:sldMk cId="3304702122" sldId="263"/>
            <ac:spMk id="103" creationId="{63404124-8197-4EA9-84A5-CAA04BA8FF2B}"/>
          </ac:spMkLst>
        </pc:spChg>
        <pc:cxnChg chg="add mod">
          <ac:chgData name="Robert H Newman" userId="960d2202-5764-4669-8a8b-1d78c2713c55" providerId="ADAL" clId="{2215C7BA-F620-46D5-95D0-9ADE69E758E5}" dt="2019-08-16T03:06:08.391" v="245" actId="1076"/>
          <ac:cxnSpMkLst>
            <pc:docMk/>
            <pc:sldMk cId="3304702122" sldId="263"/>
            <ac:cxnSpMk id="104" creationId="{C03BF1E9-E6B4-493B-9677-E391BFF6DB46}"/>
          </ac:cxnSpMkLst>
        </pc:cxnChg>
      </pc:sldChg>
      <pc:sldChg chg="addSp modSp">
        <pc:chgData name="Robert H Newman" userId="960d2202-5764-4669-8a8b-1d78c2713c55" providerId="ADAL" clId="{2215C7BA-F620-46D5-95D0-9ADE69E758E5}" dt="2019-08-16T03:06:53.142" v="287" actId="1037"/>
        <pc:sldMkLst>
          <pc:docMk/>
          <pc:sldMk cId="1693995772" sldId="264"/>
        </pc:sldMkLst>
        <pc:spChg chg="add">
          <ac:chgData name="Robert H Newman" userId="960d2202-5764-4669-8a8b-1d78c2713c55" providerId="ADAL" clId="{2215C7BA-F620-46D5-95D0-9ADE69E758E5}" dt="2019-08-16T03:06:47.592" v="255"/>
          <ac:spMkLst>
            <pc:docMk/>
            <pc:sldMk cId="1693995772" sldId="264"/>
            <ac:spMk id="38" creationId="{26467921-B176-47BE-B7B3-A9E42B1874EA}"/>
          </ac:spMkLst>
        </pc:spChg>
        <pc:spChg chg="add mod">
          <ac:chgData name="Robert H Newman" userId="960d2202-5764-4669-8a8b-1d78c2713c55" providerId="ADAL" clId="{2215C7BA-F620-46D5-95D0-9ADE69E758E5}" dt="2019-08-16T03:06:53.142" v="287" actId="1037"/>
          <ac:spMkLst>
            <pc:docMk/>
            <pc:sldMk cId="1693995772" sldId="264"/>
            <ac:spMk id="39" creationId="{D0A64C44-741F-4007-8676-5626D8D08CE5}"/>
          </ac:spMkLst>
        </pc:spChg>
        <pc:spChg chg="mod">
          <ac:chgData name="Robert H Newman" userId="960d2202-5764-4669-8a8b-1d78c2713c55" providerId="ADAL" clId="{2215C7BA-F620-46D5-95D0-9ADE69E758E5}" dt="2019-08-16T02:37:31.596" v="165" actId="113"/>
          <ac:spMkLst>
            <pc:docMk/>
            <pc:sldMk cId="1693995772" sldId="264"/>
            <ac:spMk id="131" creationId="{00000000-0000-0000-0000-000000000000}"/>
          </ac:spMkLst>
        </pc:spChg>
      </pc:sldChg>
      <pc:sldChg chg="addSp delSp modSp ord modAnim">
        <pc:chgData name="Robert H Newman" userId="960d2202-5764-4669-8a8b-1d78c2713c55" providerId="ADAL" clId="{2215C7BA-F620-46D5-95D0-9ADE69E758E5}" dt="2019-08-16T05:06:54.796" v="582"/>
        <pc:sldMkLst>
          <pc:docMk/>
          <pc:sldMk cId="3085881668" sldId="265"/>
        </pc:sldMkLst>
        <pc:spChg chg="mod topLvl">
          <ac:chgData name="Robert H Newman" userId="960d2202-5764-4669-8a8b-1d78c2713c55" providerId="ADAL" clId="{2215C7BA-F620-46D5-95D0-9ADE69E758E5}" dt="2019-08-16T04:58:25.420" v="543" actId="165"/>
          <ac:spMkLst>
            <pc:docMk/>
            <pc:sldMk cId="3085881668" sldId="265"/>
            <ac:spMk id="7" creationId="{00000000-0000-0000-0000-000000000000}"/>
          </ac:spMkLst>
        </pc:spChg>
        <pc:spChg chg="mod">
          <ac:chgData name="Robert H Newman" userId="960d2202-5764-4669-8a8b-1d78c2713c55" providerId="ADAL" clId="{2215C7BA-F620-46D5-95D0-9ADE69E758E5}" dt="2019-08-16T02:38:02.041" v="171" actId="113"/>
          <ac:spMkLst>
            <pc:docMk/>
            <pc:sldMk cId="3085881668" sldId="265"/>
            <ac:spMk id="59" creationId="{00000000-0000-0000-0000-000000000000}"/>
          </ac:spMkLst>
        </pc:spChg>
        <pc:spChg chg="add">
          <ac:chgData name="Robert H Newman" userId="960d2202-5764-4669-8a8b-1d78c2713c55" providerId="ADAL" clId="{2215C7BA-F620-46D5-95D0-9ADE69E758E5}" dt="2019-08-16T03:07:43.959" v="357"/>
          <ac:spMkLst>
            <pc:docMk/>
            <pc:sldMk cId="3085881668" sldId="265"/>
            <ac:spMk id="73" creationId="{C18FE352-ACEE-4583-9E04-E645D0C316CB}"/>
          </ac:spMkLst>
        </pc:spChg>
        <pc:spChg chg="add">
          <ac:chgData name="Robert H Newman" userId="960d2202-5764-4669-8a8b-1d78c2713c55" providerId="ADAL" clId="{2215C7BA-F620-46D5-95D0-9ADE69E758E5}" dt="2019-08-16T03:07:43.959" v="357"/>
          <ac:spMkLst>
            <pc:docMk/>
            <pc:sldMk cId="3085881668" sldId="265"/>
            <ac:spMk id="86" creationId="{FC3393A6-37D3-4AAE-A8B5-6B3984629A06}"/>
          </ac:spMkLst>
        </pc:spChg>
        <pc:spChg chg="mod topLvl">
          <ac:chgData name="Robert H Newman" userId="960d2202-5764-4669-8a8b-1d78c2713c55" providerId="ADAL" clId="{2215C7BA-F620-46D5-95D0-9ADE69E758E5}" dt="2019-08-16T05:00:35.279" v="546" actId="164"/>
          <ac:spMkLst>
            <pc:docMk/>
            <pc:sldMk cId="3085881668" sldId="265"/>
            <ac:spMk id="123" creationId="{00000000-0000-0000-0000-000000000000}"/>
          </ac:spMkLst>
        </pc:spChg>
        <pc:spChg chg="add del mod">
          <ac:chgData name="Robert H Newman" userId="960d2202-5764-4669-8a8b-1d78c2713c55" providerId="ADAL" clId="{2215C7BA-F620-46D5-95D0-9ADE69E758E5}" dt="2019-08-16T04:59:58.714" v="545" actId="478"/>
          <ac:spMkLst>
            <pc:docMk/>
            <pc:sldMk cId="3085881668" sldId="265"/>
            <ac:spMk id="128" creationId="{00000000-0000-0000-0000-000000000000}"/>
          </ac:spMkLst>
        </pc:spChg>
        <pc:grpChg chg="mod">
          <ac:chgData name="Robert H Newman" userId="960d2202-5764-4669-8a8b-1d78c2713c55" providerId="ADAL" clId="{2215C7BA-F620-46D5-95D0-9ADE69E758E5}" dt="2019-08-16T04:57:25.833" v="525" actId="164"/>
          <ac:grpSpMkLst>
            <pc:docMk/>
            <pc:sldMk cId="3085881668" sldId="265"/>
            <ac:grpSpMk id="2" creationId="{7B104FC8-3C64-498A-BDA7-45EB49096112}"/>
          </ac:grpSpMkLst>
        </pc:grpChg>
        <pc:grpChg chg="add mod">
          <ac:chgData name="Robert H Newman" userId="960d2202-5764-4669-8a8b-1d78c2713c55" providerId="ADAL" clId="{2215C7BA-F620-46D5-95D0-9ADE69E758E5}" dt="2019-08-16T04:57:25.833" v="525" actId="164"/>
          <ac:grpSpMkLst>
            <pc:docMk/>
            <pc:sldMk cId="3085881668" sldId="265"/>
            <ac:grpSpMk id="4" creationId="{FD3F816E-EA81-4E45-A021-25CB91553F96}"/>
          </ac:grpSpMkLst>
        </pc:grpChg>
        <pc:grpChg chg="add mod">
          <ac:chgData name="Robert H Newman" userId="960d2202-5764-4669-8a8b-1d78c2713c55" providerId="ADAL" clId="{2215C7BA-F620-46D5-95D0-9ADE69E758E5}" dt="2019-08-16T05:00:35.279" v="546" actId="164"/>
          <ac:grpSpMkLst>
            <pc:docMk/>
            <pc:sldMk cId="3085881668" sldId="265"/>
            <ac:grpSpMk id="5" creationId="{18C9F0BF-BFEA-40F0-9E0C-2A4E5CB67588}"/>
          </ac:grpSpMkLst>
        </pc:grpChg>
        <pc:grpChg chg="add del mod">
          <ac:chgData name="Robert H Newman" userId="960d2202-5764-4669-8a8b-1d78c2713c55" providerId="ADAL" clId="{2215C7BA-F620-46D5-95D0-9ADE69E758E5}" dt="2019-08-16T04:58:25.420" v="543" actId="165"/>
          <ac:grpSpMkLst>
            <pc:docMk/>
            <pc:sldMk cId="3085881668" sldId="265"/>
            <ac:grpSpMk id="16" creationId="{00000000-0000-0000-0000-000000000000}"/>
          </ac:grpSpMkLst>
        </pc:grpChg>
        <pc:grpChg chg="mod">
          <ac:chgData name="Robert H Newman" userId="960d2202-5764-4669-8a8b-1d78c2713c55" providerId="ADAL" clId="{2215C7BA-F620-46D5-95D0-9ADE69E758E5}" dt="2019-08-16T04:57:25.833" v="525" actId="164"/>
          <ac:grpSpMkLst>
            <pc:docMk/>
            <pc:sldMk cId="3085881668" sldId="265"/>
            <ac:grpSpMk id="25" creationId="{00000000-0000-0000-0000-000000000000}"/>
          </ac:grpSpMkLst>
        </pc:grpChg>
        <pc:cxnChg chg="mod topLvl">
          <ac:chgData name="Robert H Newman" userId="960d2202-5764-4669-8a8b-1d78c2713c55" providerId="ADAL" clId="{2215C7BA-F620-46D5-95D0-9ADE69E758E5}" dt="2019-08-16T04:58:25.420" v="543" actId="165"/>
          <ac:cxnSpMkLst>
            <pc:docMk/>
            <pc:sldMk cId="3085881668" sldId="265"/>
            <ac:cxnSpMk id="121" creationId="{00000000-0000-0000-0000-000000000000}"/>
          </ac:cxnSpMkLst>
        </pc:cxnChg>
        <pc:cxnChg chg="mod topLvl">
          <ac:chgData name="Robert H Newman" userId="960d2202-5764-4669-8a8b-1d78c2713c55" providerId="ADAL" clId="{2215C7BA-F620-46D5-95D0-9ADE69E758E5}" dt="2019-08-16T04:58:25.420" v="543" actId="165"/>
          <ac:cxnSpMkLst>
            <pc:docMk/>
            <pc:sldMk cId="3085881668" sldId="265"/>
            <ac:cxnSpMk id="122" creationId="{00000000-0000-0000-0000-000000000000}"/>
          </ac:cxnSpMkLst>
        </pc:cxnChg>
        <pc:cxnChg chg="mod topLvl">
          <ac:chgData name="Robert H Newman" userId="960d2202-5764-4669-8a8b-1d78c2713c55" providerId="ADAL" clId="{2215C7BA-F620-46D5-95D0-9ADE69E758E5}" dt="2019-08-16T05:00:35.279" v="546" actId="164"/>
          <ac:cxnSpMkLst>
            <pc:docMk/>
            <pc:sldMk cId="3085881668" sldId="265"/>
            <ac:cxnSpMk id="124" creationId="{00000000-0000-0000-0000-000000000000}"/>
          </ac:cxnSpMkLst>
        </pc:cxnChg>
      </pc:sldChg>
      <pc:sldChg chg="addSp delSp modSp">
        <pc:chgData name="Robert H Newman" userId="960d2202-5764-4669-8a8b-1d78c2713c55" providerId="ADAL" clId="{2215C7BA-F620-46D5-95D0-9ADE69E758E5}" dt="2019-08-16T04:50:18.421" v="500" actId="478"/>
        <pc:sldMkLst>
          <pc:docMk/>
          <pc:sldMk cId="3956607867" sldId="266"/>
        </pc:sldMkLst>
        <pc:spChg chg="del">
          <ac:chgData name="Robert H Newman" userId="960d2202-5764-4669-8a8b-1d78c2713c55" providerId="ADAL" clId="{2215C7BA-F620-46D5-95D0-9ADE69E758E5}" dt="2019-08-16T04:50:10.269" v="498" actId="478"/>
          <ac:spMkLst>
            <pc:docMk/>
            <pc:sldMk cId="3956607867" sldId="266"/>
            <ac:spMk id="40" creationId="{00000000-0000-0000-0000-000000000000}"/>
          </ac:spMkLst>
        </pc:spChg>
        <pc:spChg chg="del">
          <ac:chgData name="Robert H Newman" userId="960d2202-5764-4669-8a8b-1d78c2713c55" providerId="ADAL" clId="{2215C7BA-F620-46D5-95D0-9ADE69E758E5}" dt="2019-08-16T04:50:10.269" v="498" actId="478"/>
          <ac:spMkLst>
            <pc:docMk/>
            <pc:sldMk cId="3956607867" sldId="266"/>
            <ac:spMk id="41" creationId="{00000000-0000-0000-0000-000000000000}"/>
          </ac:spMkLst>
        </pc:spChg>
        <pc:spChg chg="add del">
          <ac:chgData name="Robert H Newman" userId="960d2202-5764-4669-8a8b-1d78c2713c55" providerId="ADAL" clId="{2215C7BA-F620-46D5-95D0-9ADE69E758E5}" dt="2019-08-16T03:07:33.058" v="352" actId="478"/>
          <ac:spMkLst>
            <pc:docMk/>
            <pc:sldMk cId="3956607867" sldId="266"/>
            <ac:spMk id="43" creationId="{F36CF11D-EF17-4599-AB12-4CAE24D61942}"/>
          </ac:spMkLst>
        </pc:spChg>
        <pc:spChg chg="add del mod">
          <ac:chgData name="Robert H Newman" userId="960d2202-5764-4669-8a8b-1d78c2713c55" providerId="ADAL" clId="{2215C7BA-F620-46D5-95D0-9ADE69E758E5}" dt="2019-08-16T03:07:22.537" v="351" actId="478"/>
          <ac:spMkLst>
            <pc:docMk/>
            <pc:sldMk cId="3956607867" sldId="266"/>
            <ac:spMk id="44" creationId="{8E897B66-03A5-4721-856B-004BA5D80631}"/>
          </ac:spMkLst>
        </pc:spChg>
        <pc:spChg chg="add">
          <ac:chgData name="Robert H Newman" userId="960d2202-5764-4669-8a8b-1d78c2713c55" providerId="ADAL" clId="{2215C7BA-F620-46D5-95D0-9ADE69E758E5}" dt="2019-08-16T03:07:33.734" v="353"/>
          <ac:spMkLst>
            <pc:docMk/>
            <pc:sldMk cId="3956607867" sldId="266"/>
            <ac:spMk id="45" creationId="{4A016D1C-D5B3-4641-BFE4-97C2A0163F33}"/>
          </ac:spMkLst>
        </pc:spChg>
        <pc:spChg chg="add">
          <ac:chgData name="Robert H Newman" userId="960d2202-5764-4669-8a8b-1d78c2713c55" providerId="ADAL" clId="{2215C7BA-F620-46D5-95D0-9ADE69E758E5}" dt="2019-08-16T03:07:33.734" v="353"/>
          <ac:spMkLst>
            <pc:docMk/>
            <pc:sldMk cId="3956607867" sldId="266"/>
            <ac:spMk id="46" creationId="{5FE62B1B-0BD0-4900-8592-6397A828391E}"/>
          </ac:spMkLst>
        </pc:spChg>
        <pc:spChg chg="mod">
          <ac:chgData name="Robert H Newman" userId="960d2202-5764-4669-8a8b-1d78c2713c55" providerId="ADAL" clId="{2215C7BA-F620-46D5-95D0-9ADE69E758E5}" dt="2019-08-16T02:37:41.585" v="167" actId="113"/>
          <ac:spMkLst>
            <pc:docMk/>
            <pc:sldMk cId="3956607867" sldId="266"/>
            <ac:spMk id="74" creationId="{00000000-0000-0000-0000-000000000000}"/>
          </ac:spMkLst>
        </pc:spChg>
        <pc:grpChg chg="del">
          <ac:chgData name="Robert H Newman" userId="960d2202-5764-4669-8a8b-1d78c2713c55" providerId="ADAL" clId="{2215C7BA-F620-46D5-95D0-9ADE69E758E5}" dt="2019-08-16T04:50:10.269" v="498" actId="478"/>
          <ac:grpSpMkLst>
            <pc:docMk/>
            <pc:sldMk cId="3956607867" sldId="266"/>
            <ac:grpSpMk id="25" creationId="{00000000-0000-0000-0000-000000000000}"/>
          </ac:grpSpMkLst>
        </pc:grpChg>
        <pc:grpChg chg="del">
          <ac:chgData name="Robert H Newman" userId="960d2202-5764-4669-8a8b-1d78c2713c55" providerId="ADAL" clId="{2215C7BA-F620-46D5-95D0-9ADE69E758E5}" dt="2019-08-16T04:50:12.150" v="499" actId="478"/>
          <ac:grpSpMkLst>
            <pc:docMk/>
            <pc:sldMk cId="3956607867" sldId="266"/>
            <ac:grpSpMk id="94" creationId="{00000000-0000-0000-0000-000000000000}"/>
          </ac:grpSpMkLst>
        </pc:grpChg>
        <pc:cxnChg chg="del">
          <ac:chgData name="Robert H Newman" userId="960d2202-5764-4669-8a8b-1d78c2713c55" providerId="ADAL" clId="{2215C7BA-F620-46D5-95D0-9ADE69E758E5}" dt="2019-08-16T04:50:10.269" v="498" actId="478"/>
          <ac:cxnSpMkLst>
            <pc:docMk/>
            <pc:sldMk cId="3956607867" sldId="266"/>
            <ac:cxnSpMk id="71" creationId="{00000000-0000-0000-0000-000000000000}"/>
          </ac:cxnSpMkLst>
        </pc:cxnChg>
        <pc:cxnChg chg="del">
          <ac:chgData name="Robert H Newman" userId="960d2202-5764-4669-8a8b-1d78c2713c55" providerId="ADAL" clId="{2215C7BA-F620-46D5-95D0-9ADE69E758E5}" dt="2019-08-16T04:50:18.421" v="500" actId="478"/>
          <ac:cxnSpMkLst>
            <pc:docMk/>
            <pc:sldMk cId="3956607867" sldId="266"/>
            <ac:cxnSpMk id="121" creationId="{00000000-0000-0000-0000-000000000000}"/>
          </ac:cxnSpMkLst>
        </pc:cxnChg>
      </pc:sldChg>
      <pc:sldChg chg="addSp modSp">
        <pc:chgData name="Robert H Newman" userId="960d2202-5764-4669-8a8b-1d78c2713c55" providerId="ADAL" clId="{2215C7BA-F620-46D5-95D0-9ADE69E758E5}" dt="2019-08-16T03:06:42.525" v="254"/>
        <pc:sldMkLst>
          <pc:docMk/>
          <pc:sldMk cId="2883191559" sldId="267"/>
        </pc:sldMkLst>
        <pc:spChg chg="add">
          <ac:chgData name="Robert H Newman" userId="960d2202-5764-4669-8a8b-1d78c2713c55" providerId="ADAL" clId="{2215C7BA-F620-46D5-95D0-9ADE69E758E5}" dt="2019-08-16T03:06:42.525" v="254"/>
          <ac:spMkLst>
            <pc:docMk/>
            <pc:sldMk cId="2883191559" sldId="267"/>
            <ac:spMk id="36" creationId="{973FFDDD-170E-4B70-B388-FB7CDE787C6C}"/>
          </ac:spMkLst>
        </pc:spChg>
        <pc:spChg chg="add">
          <ac:chgData name="Robert H Newman" userId="960d2202-5764-4669-8a8b-1d78c2713c55" providerId="ADAL" clId="{2215C7BA-F620-46D5-95D0-9ADE69E758E5}" dt="2019-08-16T03:06:42.525" v="254"/>
          <ac:spMkLst>
            <pc:docMk/>
            <pc:sldMk cId="2883191559" sldId="267"/>
            <ac:spMk id="37" creationId="{A9600E84-CB38-44CF-B4B0-60C8FB951C04}"/>
          </ac:spMkLst>
        </pc:spChg>
        <pc:spChg chg="mod">
          <ac:chgData name="Robert H Newman" userId="960d2202-5764-4669-8a8b-1d78c2713c55" providerId="ADAL" clId="{2215C7BA-F620-46D5-95D0-9ADE69E758E5}" dt="2019-08-16T02:37:26.176" v="164" actId="113"/>
          <ac:spMkLst>
            <pc:docMk/>
            <pc:sldMk cId="2883191559" sldId="267"/>
            <ac:spMk id="98" creationId="{00000000-0000-0000-0000-000000000000}"/>
          </ac:spMkLst>
        </pc:spChg>
      </pc:sldChg>
      <pc:sldChg chg="addSp modSp">
        <pc:chgData name="Robert H Newman" userId="960d2202-5764-4669-8a8b-1d78c2713c55" providerId="ADAL" clId="{2215C7BA-F620-46D5-95D0-9ADE69E758E5}" dt="2019-08-16T03:07:07.380" v="326" actId="1037"/>
        <pc:sldMkLst>
          <pc:docMk/>
          <pc:sldMk cId="254753877" sldId="268"/>
        </pc:sldMkLst>
        <pc:spChg chg="mod">
          <ac:chgData name="Robert H Newman" userId="960d2202-5764-4669-8a8b-1d78c2713c55" providerId="ADAL" clId="{2215C7BA-F620-46D5-95D0-9ADE69E758E5}" dt="2019-08-16T02:37:35.295" v="166" actId="113"/>
          <ac:spMkLst>
            <pc:docMk/>
            <pc:sldMk cId="254753877" sldId="268"/>
            <ac:spMk id="57" creationId="{00000000-0000-0000-0000-000000000000}"/>
          </ac:spMkLst>
        </pc:spChg>
        <pc:spChg chg="add">
          <ac:chgData name="Robert H Newman" userId="960d2202-5764-4669-8a8b-1d78c2713c55" providerId="ADAL" clId="{2215C7BA-F620-46D5-95D0-9ADE69E758E5}" dt="2019-08-16T03:06:59.800" v="288"/>
          <ac:spMkLst>
            <pc:docMk/>
            <pc:sldMk cId="254753877" sldId="268"/>
            <ac:spMk id="59" creationId="{10B54C93-E1AE-4339-A208-9EB0630C020A}"/>
          </ac:spMkLst>
        </pc:spChg>
        <pc:spChg chg="add mod">
          <ac:chgData name="Robert H Newman" userId="960d2202-5764-4669-8a8b-1d78c2713c55" providerId="ADAL" clId="{2215C7BA-F620-46D5-95D0-9ADE69E758E5}" dt="2019-08-16T03:07:07.380" v="326" actId="1037"/>
          <ac:spMkLst>
            <pc:docMk/>
            <pc:sldMk cId="254753877" sldId="268"/>
            <ac:spMk id="60" creationId="{F63DF305-1E9D-4F0D-8F9C-DD6A8BDC10E5}"/>
          </ac:spMkLst>
        </pc:spChg>
      </pc:sldChg>
      <pc:sldChg chg="modSp">
        <pc:chgData name="Robert H Newman" userId="960d2202-5764-4669-8a8b-1d78c2713c55" providerId="ADAL" clId="{2215C7BA-F620-46D5-95D0-9ADE69E758E5}" dt="2019-08-16T02:37:13.965" v="162" actId="113"/>
        <pc:sldMkLst>
          <pc:docMk/>
          <pc:sldMk cId="747176231" sldId="269"/>
        </pc:sldMkLst>
        <pc:spChg chg="mod">
          <ac:chgData name="Robert H Newman" userId="960d2202-5764-4669-8a8b-1d78c2713c55" providerId="ADAL" clId="{2215C7BA-F620-46D5-95D0-9ADE69E758E5}" dt="2019-08-16T02:37:13.965" v="162" actId="113"/>
          <ac:spMkLst>
            <pc:docMk/>
            <pc:sldMk cId="747176231" sldId="269"/>
            <ac:spMk id="2" creationId="{00000000-0000-0000-0000-000000000000}"/>
          </ac:spMkLst>
        </pc:spChg>
        <pc:cxnChg chg="mod">
          <ac:chgData name="Robert H Newman" userId="960d2202-5764-4669-8a8b-1d78c2713c55" providerId="ADAL" clId="{2215C7BA-F620-46D5-95D0-9ADE69E758E5}" dt="2019-08-16T02:37:13.965" v="162" actId="113"/>
          <ac:cxnSpMkLst>
            <pc:docMk/>
            <pc:sldMk cId="747176231" sldId="269"/>
            <ac:cxnSpMk id="17" creationId="{00000000-0000-0000-0000-000000000000}"/>
          </ac:cxnSpMkLst>
        </pc:cxnChg>
        <pc:cxnChg chg="mod">
          <ac:chgData name="Robert H Newman" userId="960d2202-5764-4669-8a8b-1d78c2713c55" providerId="ADAL" clId="{2215C7BA-F620-46D5-95D0-9ADE69E758E5}" dt="2019-08-16T02:37:13.965" v="162" actId="113"/>
          <ac:cxnSpMkLst>
            <pc:docMk/>
            <pc:sldMk cId="747176231" sldId="269"/>
            <ac:cxnSpMk id="18" creationId="{00000000-0000-0000-0000-000000000000}"/>
          </ac:cxnSpMkLst>
        </pc:cxnChg>
        <pc:cxnChg chg="mod">
          <ac:chgData name="Robert H Newman" userId="960d2202-5764-4669-8a8b-1d78c2713c55" providerId="ADAL" clId="{2215C7BA-F620-46D5-95D0-9ADE69E758E5}" dt="2019-08-16T02:37:13.965" v="162" actId="113"/>
          <ac:cxnSpMkLst>
            <pc:docMk/>
            <pc:sldMk cId="747176231" sldId="269"/>
            <ac:cxnSpMk id="20" creationId="{00000000-0000-0000-0000-000000000000}"/>
          </ac:cxnSpMkLst>
        </pc:cxnChg>
        <pc:cxnChg chg="mod">
          <ac:chgData name="Robert H Newman" userId="960d2202-5764-4669-8a8b-1d78c2713c55" providerId="ADAL" clId="{2215C7BA-F620-46D5-95D0-9ADE69E758E5}" dt="2019-08-16T02:37:13.965" v="162" actId="113"/>
          <ac:cxnSpMkLst>
            <pc:docMk/>
            <pc:sldMk cId="747176231" sldId="269"/>
            <ac:cxnSpMk id="23" creationId="{00000000-0000-0000-0000-000000000000}"/>
          </ac:cxnSpMkLst>
        </pc:cxnChg>
      </pc:sldChg>
      <pc:sldChg chg="addSp modSp">
        <pc:chgData name="Robert H Newman" userId="960d2202-5764-4669-8a8b-1d78c2713c55" providerId="ADAL" clId="{2215C7BA-F620-46D5-95D0-9ADE69E758E5}" dt="2019-08-16T03:07:37.485" v="354"/>
        <pc:sldMkLst>
          <pc:docMk/>
          <pc:sldMk cId="2026436827" sldId="270"/>
        </pc:sldMkLst>
        <pc:spChg chg="add">
          <ac:chgData name="Robert H Newman" userId="960d2202-5764-4669-8a8b-1d78c2713c55" providerId="ADAL" clId="{2215C7BA-F620-46D5-95D0-9ADE69E758E5}" dt="2019-08-16T03:07:37.485" v="354"/>
          <ac:spMkLst>
            <pc:docMk/>
            <pc:sldMk cId="2026436827" sldId="270"/>
            <ac:spMk id="52" creationId="{546E118F-6ABE-49FE-9F72-17BED1F1D559}"/>
          </ac:spMkLst>
        </pc:spChg>
        <pc:spChg chg="add">
          <ac:chgData name="Robert H Newman" userId="960d2202-5764-4669-8a8b-1d78c2713c55" providerId="ADAL" clId="{2215C7BA-F620-46D5-95D0-9ADE69E758E5}" dt="2019-08-16T03:07:37.485" v="354"/>
          <ac:spMkLst>
            <pc:docMk/>
            <pc:sldMk cId="2026436827" sldId="270"/>
            <ac:spMk id="53" creationId="{22A4EA6A-8F0F-486C-B47F-5B1FF8AB13F8}"/>
          </ac:spMkLst>
        </pc:spChg>
        <pc:spChg chg="mod">
          <ac:chgData name="Robert H Newman" userId="960d2202-5764-4669-8a8b-1d78c2713c55" providerId="ADAL" clId="{2215C7BA-F620-46D5-95D0-9ADE69E758E5}" dt="2019-08-16T02:37:47.151" v="168" actId="113"/>
          <ac:spMkLst>
            <pc:docMk/>
            <pc:sldMk cId="2026436827" sldId="270"/>
            <ac:spMk id="69" creationId="{00000000-0000-0000-0000-000000000000}"/>
          </ac:spMkLst>
        </pc:spChg>
      </pc:sldChg>
      <pc:sldChg chg="addSp modSp modAnim">
        <pc:chgData name="Robert H Newman" userId="960d2202-5764-4669-8a8b-1d78c2713c55" providerId="ADAL" clId="{2215C7BA-F620-46D5-95D0-9ADE69E758E5}" dt="2019-08-16T04:53:31.611" v="523"/>
        <pc:sldMkLst>
          <pc:docMk/>
          <pc:sldMk cId="1565884265" sldId="271"/>
        </pc:sldMkLst>
        <pc:spChg chg="mod">
          <ac:chgData name="Robert H Newman" userId="960d2202-5764-4669-8a8b-1d78c2713c55" providerId="ADAL" clId="{2215C7BA-F620-46D5-95D0-9ADE69E758E5}" dt="2019-08-16T04:48:04.097" v="476" actId="164"/>
          <ac:spMkLst>
            <pc:docMk/>
            <pc:sldMk cId="1565884265" sldId="271"/>
            <ac:spMk id="40" creationId="{00000000-0000-0000-0000-000000000000}"/>
          </ac:spMkLst>
        </pc:spChg>
        <pc:spChg chg="mod">
          <ac:chgData name="Robert H Newman" userId="960d2202-5764-4669-8a8b-1d78c2713c55" providerId="ADAL" clId="{2215C7BA-F620-46D5-95D0-9ADE69E758E5}" dt="2019-08-16T04:48:04.097" v="476" actId="164"/>
          <ac:spMkLst>
            <pc:docMk/>
            <pc:sldMk cId="1565884265" sldId="271"/>
            <ac:spMk id="41" creationId="{00000000-0000-0000-0000-000000000000}"/>
          </ac:spMkLst>
        </pc:spChg>
        <pc:spChg chg="mod">
          <ac:chgData name="Robert H Newman" userId="960d2202-5764-4669-8a8b-1d78c2713c55" providerId="ADAL" clId="{2215C7BA-F620-46D5-95D0-9ADE69E758E5}" dt="2019-08-16T02:37:50.978" v="169" actId="113"/>
          <ac:spMkLst>
            <pc:docMk/>
            <pc:sldMk cId="1565884265" sldId="271"/>
            <ac:spMk id="69" creationId="{00000000-0000-0000-0000-000000000000}"/>
          </ac:spMkLst>
        </pc:spChg>
        <pc:spChg chg="add">
          <ac:chgData name="Robert H Newman" userId="960d2202-5764-4669-8a8b-1d78c2713c55" providerId="ADAL" clId="{2215C7BA-F620-46D5-95D0-9ADE69E758E5}" dt="2019-08-16T03:07:39.823" v="355"/>
          <ac:spMkLst>
            <pc:docMk/>
            <pc:sldMk cId="1565884265" sldId="271"/>
            <ac:spMk id="73" creationId="{311C4884-3878-461C-B973-77E9BDE96D7E}"/>
          </ac:spMkLst>
        </pc:spChg>
        <pc:spChg chg="add">
          <ac:chgData name="Robert H Newman" userId="960d2202-5764-4669-8a8b-1d78c2713c55" providerId="ADAL" clId="{2215C7BA-F620-46D5-95D0-9ADE69E758E5}" dt="2019-08-16T03:07:39.823" v="355"/>
          <ac:spMkLst>
            <pc:docMk/>
            <pc:sldMk cId="1565884265" sldId="271"/>
            <ac:spMk id="75" creationId="{0FF0F295-2619-4880-92FC-F43613BE9191}"/>
          </ac:spMkLst>
        </pc:spChg>
        <pc:spChg chg="mod">
          <ac:chgData name="Robert H Newman" userId="960d2202-5764-4669-8a8b-1d78c2713c55" providerId="ADAL" clId="{2215C7BA-F620-46D5-95D0-9ADE69E758E5}" dt="2019-08-16T04:52:20.397" v="503" actId="164"/>
          <ac:spMkLst>
            <pc:docMk/>
            <pc:sldMk cId="1565884265" sldId="271"/>
            <ac:spMk id="120" creationId="{00000000-0000-0000-0000-000000000000}"/>
          </ac:spMkLst>
        </pc:spChg>
        <pc:grpChg chg="add mod">
          <ac:chgData name="Robert H Newman" userId="960d2202-5764-4669-8a8b-1d78c2713c55" providerId="ADAL" clId="{2215C7BA-F620-46D5-95D0-9ADE69E758E5}" dt="2019-08-16T04:47:38.547" v="474" actId="164"/>
          <ac:grpSpMkLst>
            <pc:docMk/>
            <pc:sldMk cId="1565884265" sldId="271"/>
            <ac:grpSpMk id="2" creationId="{82FB9CB6-BF49-4FAF-A73D-4827F40D0E27}"/>
          </ac:grpSpMkLst>
        </pc:grpChg>
        <pc:grpChg chg="add mod">
          <ac:chgData name="Robert H Newman" userId="960d2202-5764-4669-8a8b-1d78c2713c55" providerId="ADAL" clId="{2215C7BA-F620-46D5-95D0-9ADE69E758E5}" dt="2019-08-16T04:48:57.387" v="489" actId="164"/>
          <ac:grpSpMkLst>
            <pc:docMk/>
            <pc:sldMk cId="1565884265" sldId="271"/>
            <ac:grpSpMk id="3" creationId="{6FDB0F9B-A4F1-492B-9DAD-B1A89C077F2B}"/>
          </ac:grpSpMkLst>
        </pc:grpChg>
        <pc:grpChg chg="add mod">
          <ac:chgData name="Robert H Newman" userId="960d2202-5764-4669-8a8b-1d78c2713c55" providerId="ADAL" clId="{2215C7BA-F620-46D5-95D0-9ADE69E758E5}" dt="2019-08-16T04:52:20.397" v="503" actId="164"/>
          <ac:grpSpMkLst>
            <pc:docMk/>
            <pc:sldMk cId="1565884265" sldId="271"/>
            <ac:grpSpMk id="4" creationId="{84494430-B8A3-4612-8318-8BF90BB0C1D2}"/>
          </ac:grpSpMkLst>
        </pc:grpChg>
        <pc:grpChg chg="add mod">
          <ac:chgData name="Robert H Newman" userId="960d2202-5764-4669-8a8b-1d78c2713c55" providerId="ADAL" clId="{2215C7BA-F620-46D5-95D0-9ADE69E758E5}" dt="2019-08-16T04:53:14.076" v="516" actId="164"/>
          <ac:grpSpMkLst>
            <pc:docMk/>
            <pc:sldMk cId="1565884265" sldId="271"/>
            <ac:grpSpMk id="5" creationId="{465A7B57-AF75-4A02-B2FE-312E5BC1083E}"/>
          </ac:grpSpMkLst>
        </pc:grpChg>
        <pc:grpChg chg="add mod">
          <ac:chgData name="Robert H Newman" userId="960d2202-5764-4669-8a8b-1d78c2713c55" providerId="ADAL" clId="{2215C7BA-F620-46D5-95D0-9ADE69E758E5}" dt="2019-08-16T04:53:14.076" v="516" actId="164"/>
          <ac:grpSpMkLst>
            <pc:docMk/>
            <pc:sldMk cId="1565884265" sldId="271"/>
            <ac:grpSpMk id="6" creationId="{13610FAD-27D8-45B1-A5C2-02C0F6633B72}"/>
          </ac:grpSpMkLst>
        </pc:grpChg>
        <pc:grpChg chg="mod">
          <ac:chgData name="Robert H Newman" userId="960d2202-5764-4669-8a8b-1d78c2713c55" providerId="ADAL" clId="{2215C7BA-F620-46D5-95D0-9ADE69E758E5}" dt="2019-08-16T04:53:14.076" v="516" actId="164"/>
          <ac:grpSpMkLst>
            <pc:docMk/>
            <pc:sldMk cId="1565884265" sldId="271"/>
            <ac:grpSpMk id="25" creationId="{00000000-0000-0000-0000-000000000000}"/>
          </ac:grpSpMkLst>
        </pc:grpChg>
        <pc:grpChg chg="mod">
          <ac:chgData name="Robert H Newman" userId="960d2202-5764-4669-8a8b-1d78c2713c55" providerId="ADAL" clId="{2215C7BA-F620-46D5-95D0-9ADE69E758E5}" dt="2019-08-16T04:48:57.387" v="489" actId="164"/>
          <ac:grpSpMkLst>
            <pc:docMk/>
            <pc:sldMk cId="1565884265" sldId="271"/>
            <ac:grpSpMk id="94" creationId="{00000000-0000-0000-0000-000000000000}"/>
          </ac:grpSpMkLst>
        </pc:grpChg>
        <pc:grpChg chg="mod">
          <ac:chgData name="Robert H Newman" userId="960d2202-5764-4669-8a8b-1d78c2713c55" providerId="ADAL" clId="{2215C7BA-F620-46D5-95D0-9ADE69E758E5}" dt="2019-08-16T04:48:57.387" v="489" actId="164"/>
          <ac:grpSpMkLst>
            <pc:docMk/>
            <pc:sldMk cId="1565884265" sldId="271"/>
            <ac:grpSpMk id="117" creationId="{00000000-0000-0000-0000-000000000000}"/>
          </ac:grpSpMkLst>
        </pc:grpChg>
        <pc:cxnChg chg="mod">
          <ac:chgData name="Robert H Newman" userId="960d2202-5764-4669-8a8b-1d78c2713c55" providerId="ADAL" clId="{2215C7BA-F620-46D5-95D0-9ADE69E758E5}" dt="2019-08-16T04:48:04.097" v="476" actId="164"/>
          <ac:cxnSpMkLst>
            <pc:docMk/>
            <pc:sldMk cId="1565884265" sldId="271"/>
            <ac:cxnSpMk id="71" creationId="{00000000-0000-0000-0000-000000000000}"/>
          </ac:cxnSpMkLst>
        </pc:cxnChg>
      </pc:sldChg>
      <pc:sldChg chg="modSp">
        <pc:chgData name="Robert H Newman" userId="960d2202-5764-4669-8a8b-1d78c2713c55" providerId="ADAL" clId="{2215C7BA-F620-46D5-95D0-9ADE69E758E5}" dt="2019-08-16T02:38:13.087" v="173" actId="113"/>
        <pc:sldMkLst>
          <pc:docMk/>
          <pc:sldMk cId="887965130" sldId="272"/>
        </pc:sldMkLst>
        <pc:spChg chg="mod">
          <ac:chgData name="Robert H Newman" userId="960d2202-5764-4669-8a8b-1d78c2713c55" providerId="ADAL" clId="{2215C7BA-F620-46D5-95D0-9ADE69E758E5}" dt="2019-08-16T02:38:13.087" v="173" actId="113"/>
          <ac:spMkLst>
            <pc:docMk/>
            <pc:sldMk cId="887965130" sldId="272"/>
            <ac:spMk id="49" creationId="{00000000-0000-0000-0000-000000000000}"/>
          </ac:spMkLst>
        </pc:spChg>
      </pc:sldChg>
      <pc:sldChg chg="modSp">
        <pc:chgData name="Robert H Newman" userId="960d2202-5764-4669-8a8b-1d78c2713c55" providerId="ADAL" clId="{2215C7BA-F620-46D5-95D0-9ADE69E758E5}" dt="2019-08-16T02:40:18.699" v="186" actId="12788"/>
        <pc:sldMkLst>
          <pc:docMk/>
          <pc:sldMk cId="3348364446" sldId="274"/>
        </pc:sldMkLst>
        <pc:spChg chg="mod">
          <ac:chgData name="Robert H Newman" userId="960d2202-5764-4669-8a8b-1d78c2713c55" providerId="ADAL" clId="{2215C7BA-F620-46D5-95D0-9ADE69E758E5}" dt="2019-08-16T02:40:18.699" v="186" actId="12788"/>
          <ac:spMkLst>
            <pc:docMk/>
            <pc:sldMk cId="3348364446" sldId="274"/>
            <ac:spMk id="44" creationId="{00000000-0000-0000-0000-000000000000}"/>
          </ac:spMkLst>
        </pc:spChg>
      </pc:sldChg>
      <pc:sldChg chg="addSp delSp modSp">
        <pc:chgData name="Robert H Newman" userId="960d2202-5764-4669-8a8b-1d78c2713c55" providerId="ADAL" clId="{2215C7BA-F620-46D5-95D0-9ADE69E758E5}" dt="2019-08-16T04:07:40.489" v="422" actId="167"/>
        <pc:sldMkLst>
          <pc:docMk/>
          <pc:sldMk cId="1692770598" sldId="275"/>
        </pc:sldMkLst>
        <pc:spChg chg="add">
          <ac:chgData name="Robert H Newman" userId="960d2202-5764-4669-8a8b-1d78c2713c55" providerId="ADAL" clId="{2215C7BA-F620-46D5-95D0-9ADE69E758E5}" dt="2019-08-16T02:40:37.811" v="190"/>
          <ac:spMkLst>
            <pc:docMk/>
            <pc:sldMk cId="1692770598" sldId="275"/>
            <ac:spMk id="39" creationId="{EC7063C8-858D-4426-ABE1-D3155E9EC01C}"/>
          </ac:spMkLst>
        </pc:spChg>
        <pc:spChg chg="del">
          <ac:chgData name="Robert H Newman" userId="960d2202-5764-4669-8a8b-1d78c2713c55" providerId="ADAL" clId="{2215C7BA-F620-46D5-95D0-9ADE69E758E5}" dt="2019-08-16T02:40:37.077" v="189" actId="478"/>
          <ac:spMkLst>
            <pc:docMk/>
            <pc:sldMk cId="1692770598" sldId="275"/>
            <ac:spMk id="44" creationId="{00000000-0000-0000-0000-000000000000}"/>
          </ac:spMkLst>
        </pc:spChg>
        <pc:picChg chg="del">
          <ac:chgData name="Robert H Newman" userId="960d2202-5764-4669-8a8b-1d78c2713c55" providerId="ADAL" clId="{2215C7BA-F620-46D5-95D0-9ADE69E758E5}" dt="2019-08-16T04:07:31.874" v="420" actId="478"/>
          <ac:picMkLst>
            <pc:docMk/>
            <pc:sldMk cId="1692770598" sldId="275"/>
            <ac:picMk id="19" creationId="{E1E1D03D-7950-41F8-A0B5-B32DB5478DFB}"/>
          </ac:picMkLst>
        </pc:picChg>
        <pc:picChg chg="add ord">
          <ac:chgData name="Robert H Newman" userId="960d2202-5764-4669-8a8b-1d78c2713c55" providerId="ADAL" clId="{2215C7BA-F620-46D5-95D0-9ADE69E758E5}" dt="2019-08-16T04:07:40.489" v="422" actId="167"/>
          <ac:picMkLst>
            <pc:docMk/>
            <pc:sldMk cId="1692770598" sldId="275"/>
            <ac:picMk id="40" creationId="{5FE986A9-B0CB-4039-83B0-B391CE4C24FA}"/>
          </ac:picMkLst>
        </pc:picChg>
      </pc:sldChg>
      <pc:sldChg chg="modSp">
        <pc:chgData name="Robert H Newman" userId="960d2202-5764-4669-8a8b-1d78c2713c55" providerId="ADAL" clId="{2215C7BA-F620-46D5-95D0-9ADE69E758E5}" dt="2019-08-16T02:35:27.007" v="158" actId="113"/>
        <pc:sldMkLst>
          <pc:docMk/>
          <pc:sldMk cId="835906619" sldId="282"/>
        </pc:sldMkLst>
        <pc:spChg chg="mod">
          <ac:chgData name="Robert H Newman" userId="960d2202-5764-4669-8a8b-1d78c2713c55" providerId="ADAL" clId="{2215C7BA-F620-46D5-95D0-9ADE69E758E5}" dt="2019-08-16T02:35:27.007" v="158" actId="113"/>
          <ac:spMkLst>
            <pc:docMk/>
            <pc:sldMk cId="835906619" sldId="282"/>
            <ac:spMk id="8" creationId="{00000000-0000-0000-0000-000000000000}"/>
          </ac:spMkLst>
        </pc:spChg>
      </pc:sldChg>
      <pc:sldChg chg="modSp">
        <pc:chgData name="Robert H Newman" userId="960d2202-5764-4669-8a8b-1d78c2713c55" providerId="ADAL" clId="{2215C7BA-F620-46D5-95D0-9ADE69E758E5}" dt="2019-08-16T02:35:32.844" v="159" actId="113"/>
        <pc:sldMkLst>
          <pc:docMk/>
          <pc:sldMk cId="3066078257" sldId="283"/>
        </pc:sldMkLst>
        <pc:spChg chg="mod">
          <ac:chgData name="Robert H Newman" userId="960d2202-5764-4669-8a8b-1d78c2713c55" providerId="ADAL" clId="{2215C7BA-F620-46D5-95D0-9ADE69E758E5}" dt="2019-08-16T02:35:32.844" v="159" actId="113"/>
          <ac:spMkLst>
            <pc:docMk/>
            <pc:sldMk cId="3066078257" sldId="283"/>
            <ac:spMk id="3" creationId="{00000000-0000-0000-0000-000000000000}"/>
          </ac:spMkLst>
        </pc:spChg>
      </pc:sldChg>
      <pc:sldChg chg="addSp delSp modSp">
        <pc:chgData name="Robert H Newman" userId="960d2202-5764-4669-8a8b-1d78c2713c55" providerId="ADAL" clId="{2215C7BA-F620-46D5-95D0-9ADE69E758E5}" dt="2019-08-16T04:27:32.629" v="428" actId="478"/>
        <pc:sldMkLst>
          <pc:docMk/>
          <pc:sldMk cId="1247466301" sldId="287"/>
        </pc:sldMkLst>
        <pc:spChg chg="mod">
          <ac:chgData name="Robert H Newman" userId="960d2202-5764-4669-8a8b-1d78c2713c55" providerId="ADAL" clId="{2215C7BA-F620-46D5-95D0-9ADE69E758E5}" dt="2019-08-16T02:39:06.219" v="181" actId="113"/>
          <ac:spMkLst>
            <pc:docMk/>
            <pc:sldMk cId="1247466301" sldId="287"/>
            <ac:spMk id="11" creationId="{00000000-0000-0000-0000-000000000000}"/>
          </ac:spMkLst>
        </pc:spChg>
        <pc:picChg chg="add del">
          <ac:chgData name="Robert H Newman" userId="960d2202-5764-4669-8a8b-1d78c2713c55" providerId="ADAL" clId="{2215C7BA-F620-46D5-95D0-9ADE69E758E5}" dt="2019-08-16T03:58:19.948" v="406" actId="478"/>
          <ac:picMkLst>
            <pc:docMk/>
            <pc:sldMk cId="1247466301" sldId="287"/>
            <ac:picMk id="2" creationId="{00000000-0000-0000-0000-000000000000}"/>
          </ac:picMkLst>
        </pc:picChg>
        <pc:picChg chg="add del mod modCrop">
          <ac:chgData name="Robert H Newman" userId="960d2202-5764-4669-8a8b-1d78c2713c55" providerId="ADAL" clId="{2215C7BA-F620-46D5-95D0-9ADE69E758E5}" dt="2019-08-16T03:59:02.400" v="408"/>
          <ac:picMkLst>
            <pc:docMk/>
            <pc:sldMk cId="1247466301" sldId="287"/>
            <ac:picMk id="7" creationId="{8E127183-E9A7-49C8-8547-D1B76DB6DB27}"/>
          </ac:picMkLst>
        </pc:picChg>
        <pc:picChg chg="add del mod">
          <ac:chgData name="Robert H Newman" userId="960d2202-5764-4669-8a8b-1d78c2713c55" providerId="ADAL" clId="{2215C7BA-F620-46D5-95D0-9ADE69E758E5}" dt="2019-08-16T04:04:36.224" v="415" actId="478"/>
          <ac:picMkLst>
            <pc:docMk/>
            <pc:sldMk cId="1247466301" sldId="287"/>
            <ac:picMk id="12" creationId="{5C6C2CF5-5954-42BB-8290-50F5FC09CA8B}"/>
          </ac:picMkLst>
        </pc:picChg>
        <pc:picChg chg="add del mod">
          <ac:chgData name="Robert H Newman" userId="960d2202-5764-4669-8a8b-1d78c2713c55" providerId="ADAL" clId="{2215C7BA-F620-46D5-95D0-9ADE69E758E5}" dt="2019-08-16T04:27:32.629" v="428" actId="478"/>
          <ac:picMkLst>
            <pc:docMk/>
            <pc:sldMk cId="1247466301" sldId="287"/>
            <ac:picMk id="14" creationId="{2B395EA2-9457-4243-9978-CF243DBC83B7}"/>
          </ac:picMkLst>
        </pc:picChg>
      </pc:sldChg>
      <pc:sldChg chg="modSp">
        <pc:chgData name="Robert H Newman" userId="960d2202-5764-4669-8a8b-1d78c2713c55" providerId="ADAL" clId="{2215C7BA-F620-46D5-95D0-9ADE69E758E5}" dt="2019-08-16T02:38:18.720" v="174" actId="113"/>
        <pc:sldMkLst>
          <pc:docMk/>
          <pc:sldMk cId="1581239959" sldId="288"/>
        </pc:sldMkLst>
        <pc:spChg chg="mod">
          <ac:chgData name="Robert H Newman" userId="960d2202-5764-4669-8a8b-1d78c2713c55" providerId="ADAL" clId="{2215C7BA-F620-46D5-95D0-9ADE69E758E5}" dt="2019-08-16T02:38:18.720" v="174" actId="113"/>
          <ac:spMkLst>
            <pc:docMk/>
            <pc:sldMk cId="1581239959" sldId="288"/>
            <ac:spMk id="49" creationId="{00000000-0000-0000-0000-000000000000}"/>
          </ac:spMkLst>
        </pc:spChg>
      </pc:sldChg>
      <pc:sldChg chg="modSp">
        <pc:chgData name="Robert H Newman" userId="960d2202-5764-4669-8a8b-1d78c2713c55" providerId="ADAL" clId="{2215C7BA-F620-46D5-95D0-9ADE69E758E5}" dt="2019-08-16T02:38:22.012" v="175" actId="113"/>
        <pc:sldMkLst>
          <pc:docMk/>
          <pc:sldMk cId="3302684582" sldId="289"/>
        </pc:sldMkLst>
        <pc:spChg chg="mod">
          <ac:chgData name="Robert H Newman" userId="960d2202-5764-4669-8a8b-1d78c2713c55" providerId="ADAL" clId="{2215C7BA-F620-46D5-95D0-9ADE69E758E5}" dt="2019-08-16T02:38:22.012" v="175" actId="113"/>
          <ac:spMkLst>
            <pc:docMk/>
            <pc:sldMk cId="3302684582" sldId="289"/>
            <ac:spMk id="49" creationId="{00000000-0000-0000-0000-000000000000}"/>
          </ac:spMkLst>
        </pc:spChg>
      </pc:sldChg>
      <pc:sldChg chg="modSp">
        <pc:chgData name="Robert H Newman" userId="960d2202-5764-4669-8a8b-1d78c2713c55" providerId="ADAL" clId="{2215C7BA-F620-46D5-95D0-9ADE69E758E5}" dt="2019-08-16T02:38:29.900" v="176" actId="113"/>
        <pc:sldMkLst>
          <pc:docMk/>
          <pc:sldMk cId="59635205" sldId="290"/>
        </pc:sldMkLst>
        <pc:spChg chg="mod">
          <ac:chgData name="Robert H Newman" userId="960d2202-5764-4669-8a8b-1d78c2713c55" providerId="ADAL" clId="{2215C7BA-F620-46D5-95D0-9ADE69E758E5}" dt="2019-08-16T02:38:29.900" v="176" actId="113"/>
          <ac:spMkLst>
            <pc:docMk/>
            <pc:sldMk cId="59635205" sldId="290"/>
            <ac:spMk id="49" creationId="{00000000-0000-0000-0000-000000000000}"/>
          </ac:spMkLst>
        </pc:spChg>
      </pc:sldChg>
      <pc:sldChg chg="modSp">
        <pc:chgData name="Robert H Newman" userId="960d2202-5764-4669-8a8b-1d78c2713c55" providerId="ADAL" clId="{2215C7BA-F620-46D5-95D0-9ADE69E758E5}" dt="2019-08-16T02:38:57.914" v="179" actId="113"/>
        <pc:sldMkLst>
          <pc:docMk/>
          <pc:sldMk cId="3175584908" sldId="292"/>
        </pc:sldMkLst>
        <pc:spChg chg="mod">
          <ac:chgData name="Robert H Newman" userId="960d2202-5764-4669-8a8b-1d78c2713c55" providerId="ADAL" clId="{2215C7BA-F620-46D5-95D0-9ADE69E758E5}" dt="2019-08-16T02:38:57.914" v="179" actId="113"/>
          <ac:spMkLst>
            <pc:docMk/>
            <pc:sldMk cId="3175584908" sldId="292"/>
            <ac:spMk id="2" creationId="{00000000-0000-0000-0000-000000000000}"/>
          </ac:spMkLst>
        </pc:spChg>
        <pc:cxnChg chg="mod">
          <ac:chgData name="Robert H Newman" userId="960d2202-5764-4669-8a8b-1d78c2713c55" providerId="ADAL" clId="{2215C7BA-F620-46D5-95D0-9ADE69E758E5}" dt="2019-08-16T02:38:57.914" v="179" actId="113"/>
          <ac:cxnSpMkLst>
            <pc:docMk/>
            <pc:sldMk cId="3175584908" sldId="292"/>
            <ac:cxnSpMk id="17" creationId="{00000000-0000-0000-0000-000000000000}"/>
          </ac:cxnSpMkLst>
        </pc:cxnChg>
        <pc:cxnChg chg="mod">
          <ac:chgData name="Robert H Newman" userId="960d2202-5764-4669-8a8b-1d78c2713c55" providerId="ADAL" clId="{2215C7BA-F620-46D5-95D0-9ADE69E758E5}" dt="2019-08-16T02:38:57.914" v="179" actId="113"/>
          <ac:cxnSpMkLst>
            <pc:docMk/>
            <pc:sldMk cId="3175584908" sldId="292"/>
            <ac:cxnSpMk id="18" creationId="{00000000-0000-0000-0000-000000000000}"/>
          </ac:cxnSpMkLst>
        </pc:cxnChg>
        <pc:cxnChg chg="mod">
          <ac:chgData name="Robert H Newman" userId="960d2202-5764-4669-8a8b-1d78c2713c55" providerId="ADAL" clId="{2215C7BA-F620-46D5-95D0-9ADE69E758E5}" dt="2019-08-16T02:38:57.914" v="179" actId="113"/>
          <ac:cxnSpMkLst>
            <pc:docMk/>
            <pc:sldMk cId="3175584908" sldId="292"/>
            <ac:cxnSpMk id="20" creationId="{00000000-0000-0000-0000-000000000000}"/>
          </ac:cxnSpMkLst>
        </pc:cxnChg>
        <pc:cxnChg chg="mod">
          <ac:chgData name="Robert H Newman" userId="960d2202-5764-4669-8a8b-1d78c2713c55" providerId="ADAL" clId="{2215C7BA-F620-46D5-95D0-9ADE69E758E5}" dt="2019-08-16T02:38:57.914" v="179" actId="113"/>
          <ac:cxnSpMkLst>
            <pc:docMk/>
            <pc:sldMk cId="3175584908" sldId="292"/>
            <ac:cxnSpMk id="23" creationId="{00000000-0000-0000-0000-000000000000}"/>
          </ac:cxnSpMkLst>
        </pc:cxnChg>
      </pc:sldChg>
      <pc:sldChg chg="modSp">
        <pc:chgData name="Robert H Newman" userId="960d2202-5764-4669-8a8b-1d78c2713c55" providerId="ADAL" clId="{2215C7BA-F620-46D5-95D0-9ADE69E758E5}" dt="2019-08-16T02:39:02.504" v="180" actId="113"/>
        <pc:sldMkLst>
          <pc:docMk/>
          <pc:sldMk cId="856436820" sldId="293"/>
        </pc:sldMkLst>
        <pc:spChg chg="mod">
          <ac:chgData name="Robert H Newman" userId="960d2202-5764-4669-8a8b-1d78c2713c55" providerId="ADAL" clId="{2215C7BA-F620-46D5-95D0-9ADE69E758E5}" dt="2019-08-16T02:39:02.504" v="180" actId="113"/>
          <ac:spMkLst>
            <pc:docMk/>
            <pc:sldMk cId="856436820" sldId="293"/>
            <ac:spMk id="2" creationId="{00000000-0000-0000-0000-000000000000}"/>
          </ac:spMkLst>
        </pc:spChg>
        <pc:cxnChg chg="mod">
          <ac:chgData name="Robert H Newman" userId="960d2202-5764-4669-8a8b-1d78c2713c55" providerId="ADAL" clId="{2215C7BA-F620-46D5-95D0-9ADE69E758E5}" dt="2019-08-16T02:39:02.504" v="180" actId="113"/>
          <ac:cxnSpMkLst>
            <pc:docMk/>
            <pc:sldMk cId="856436820" sldId="293"/>
            <ac:cxnSpMk id="17" creationId="{00000000-0000-0000-0000-000000000000}"/>
          </ac:cxnSpMkLst>
        </pc:cxnChg>
        <pc:cxnChg chg="mod">
          <ac:chgData name="Robert H Newman" userId="960d2202-5764-4669-8a8b-1d78c2713c55" providerId="ADAL" clId="{2215C7BA-F620-46D5-95D0-9ADE69E758E5}" dt="2019-08-16T02:39:02.504" v="180" actId="113"/>
          <ac:cxnSpMkLst>
            <pc:docMk/>
            <pc:sldMk cId="856436820" sldId="293"/>
            <ac:cxnSpMk id="18" creationId="{00000000-0000-0000-0000-000000000000}"/>
          </ac:cxnSpMkLst>
        </pc:cxnChg>
        <pc:cxnChg chg="mod">
          <ac:chgData name="Robert H Newman" userId="960d2202-5764-4669-8a8b-1d78c2713c55" providerId="ADAL" clId="{2215C7BA-F620-46D5-95D0-9ADE69E758E5}" dt="2019-08-16T02:39:02.504" v="180" actId="113"/>
          <ac:cxnSpMkLst>
            <pc:docMk/>
            <pc:sldMk cId="856436820" sldId="293"/>
            <ac:cxnSpMk id="20" creationId="{00000000-0000-0000-0000-000000000000}"/>
          </ac:cxnSpMkLst>
        </pc:cxnChg>
        <pc:cxnChg chg="mod">
          <ac:chgData name="Robert H Newman" userId="960d2202-5764-4669-8a8b-1d78c2713c55" providerId="ADAL" clId="{2215C7BA-F620-46D5-95D0-9ADE69E758E5}" dt="2019-08-16T02:39:02.504" v="180" actId="113"/>
          <ac:cxnSpMkLst>
            <pc:docMk/>
            <pc:sldMk cId="856436820" sldId="293"/>
            <ac:cxnSpMk id="23" creationId="{00000000-0000-0000-0000-000000000000}"/>
          </ac:cxnSpMkLst>
        </pc:cxnChg>
      </pc:sldChg>
      <pc:sldChg chg="modSp">
        <pc:chgData name="Robert H Newman" userId="960d2202-5764-4669-8a8b-1d78c2713c55" providerId="ADAL" clId="{2215C7BA-F620-46D5-95D0-9ADE69E758E5}" dt="2019-08-16T02:40:03.679" v="183" actId="113"/>
        <pc:sldMkLst>
          <pc:docMk/>
          <pc:sldMk cId="3276461416" sldId="294"/>
        </pc:sldMkLst>
        <pc:spChg chg="mod">
          <ac:chgData name="Robert H Newman" userId="960d2202-5764-4669-8a8b-1d78c2713c55" providerId="ADAL" clId="{2215C7BA-F620-46D5-95D0-9ADE69E758E5}" dt="2019-08-16T02:40:03.679" v="183" actId="113"/>
          <ac:spMkLst>
            <pc:docMk/>
            <pc:sldMk cId="3276461416" sldId="294"/>
            <ac:spMk id="2" creationId="{00000000-0000-0000-0000-000000000000}"/>
          </ac:spMkLst>
        </pc:spChg>
        <pc:cxnChg chg="mod">
          <ac:chgData name="Robert H Newman" userId="960d2202-5764-4669-8a8b-1d78c2713c55" providerId="ADAL" clId="{2215C7BA-F620-46D5-95D0-9ADE69E758E5}" dt="2019-08-16T02:40:03.679" v="183" actId="113"/>
          <ac:cxnSpMkLst>
            <pc:docMk/>
            <pc:sldMk cId="3276461416" sldId="294"/>
            <ac:cxnSpMk id="17" creationId="{00000000-0000-0000-0000-000000000000}"/>
          </ac:cxnSpMkLst>
        </pc:cxnChg>
        <pc:cxnChg chg="mod">
          <ac:chgData name="Robert H Newman" userId="960d2202-5764-4669-8a8b-1d78c2713c55" providerId="ADAL" clId="{2215C7BA-F620-46D5-95D0-9ADE69E758E5}" dt="2019-08-16T02:40:03.679" v="183" actId="113"/>
          <ac:cxnSpMkLst>
            <pc:docMk/>
            <pc:sldMk cId="3276461416" sldId="294"/>
            <ac:cxnSpMk id="18" creationId="{00000000-0000-0000-0000-000000000000}"/>
          </ac:cxnSpMkLst>
        </pc:cxnChg>
        <pc:cxnChg chg="mod">
          <ac:chgData name="Robert H Newman" userId="960d2202-5764-4669-8a8b-1d78c2713c55" providerId="ADAL" clId="{2215C7BA-F620-46D5-95D0-9ADE69E758E5}" dt="2019-08-16T02:40:03.679" v="183" actId="113"/>
          <ac:cxnSpMkLst>
            <pc:docMk/>
            <pc:sldMk cId="3276461416" sldId="294"/>
            <ac:cxnSpMk id="20" creationId="{00000000-0000-0000-0000-000000000000}"/>
          </ac:cxnSpMkLst>
        </pc:cxnChg>
        <pc:cxnChg chg="mod">
          <ac:chgData name="Robert H Newman" userId="960d2202-5764-4669-8a8b-1d78c2713c55" providerId="ADAL" clId="{2215C7BA-F620-46D5-95D0-9ADE69E758E5}" dt="2019-08-16T02:40:03.679" v="183" actId="113"/>
          <ac:cxnSpMkLst>
            <pc:docMk/>
            <pc:sldMk cId="3276461416" sldId="294"/>
            <ac:cxnSpMk id="23" creationId="{00000000-0000-0000-0000-000000000000}"/>
          </ac:cxnSpMkLst>
        </pc:cxnChg>
      </pc:sldChg>
      <pc:sldChg chg="modSp">
        <pc:chgData name="Robert H Newman" userId="960d2202-5764-4669-8a8b-1d78c2713c55" providerId="ADAL" clId="{2215C7BA-F620-46D5-95D0-9ADE69E758E5}" dt="2019-08-16T02:40:07.155" v="184" actId="113"/>
        <pc:sldMkLst>
          <pc:docMk/>
          <pc:sldMk cId="3276461416" sldId="295"/>
        </pc:sldMkLst>
        <pc:spChg chg="mod">
          <ac:chgData name="Robert H Newman" userId="960d2202-5764-4669-8a8b-1d78c2713c55" providerId="ADAL" clId="{2215C7BA-F620-46D5-95D0-9ADE69E758E5}" dt="2019-08-16T02:40:07.155" v="184" actId="113"/>
          <ac:spMkLst>
            <pc:docMk/>
            <pc:sldMk cId="3276461416" sldId="295"/>
            <ac:spMk id="2" creationId="{00000000-0000-0000-0000-000000000000}"/>
          </ac:spMkLst>
        </pc:spChg>
        <pc:cxnChg chg="mod">
          <ac:chgData name="Robert H Newman" userId="960d2202-5764-4669-8a8b-1d78c2713c55" providerId="ADAL" clId="{2215C7BA-F620-46D5-95D0-9ADE69E758E5}" dt="2019-08-16T02:40:07.155" v="184" actId="113"/>
          <ac:cxnSpMkLst>
            <pc:docMk/>
            <pc:sldMk cId="3276461416" sldId="295"/>
            <ac:cxnSpMk id="17" creationId="{00000000-0000-0000-0000-000000000000}"/>
          </ac:cxnSpMkLst>
        </pc:cxnChg>
        <pc:cxnChg chg="mod">
          <ac:chgData name="Robert H Newman" userId="960d2202-5764-4669-8a8b-1d78c2713c55" providerId="ADAL" clId="{2215C7BA-F620-46D5-95D0-9ADE69E758E5}" dt="2019-08-16T02:40:07.155" v="184" actId="113"/>
          <ac:cxnSpMkLst>
            <pc:docMk/>
            <pc:sldMk cId="3276461416" sldId="295"/>
            <ac:cxnSpMk id="18" creationId="{00000000-0000-0000-0000-000000000000}"/>
          </ac:cxnSpMkLst>
        </pc:cxnChg>
        <pc:cxnChg chg="mod">
          <ac:chgData name="Robert H Newman" userId="960d2202-5764-4669-8a8b-1d78c2713c55" providerId="ADAL" clId="{2215C7BA-F620-46D5-95D0-9ADE69E758E5}" dt="2019-08-16T02:40:07.155" v="184" actId="113"/>
          <ac:cxnSpMkLst>
            <pc:docMk/>
            <pc:sldMk cId="3276461416" sldId="295"/>
            <ac:cxnSpMk id="20" creationId="{00000000-0000-0000-0000-000000000000}"/>
          </ac:cxnSpMkLst>
        </pc:cxnChg>
        <pc:cxnChg chg="mod">
          <ac:chgData name="Robert H Newman" userId="960d2202-5764-4669-8a8b-1d78c2713c55" providerId="ADAL" clId="{2215C7BA-F620-46D5-95D0-9ADE69E758E5}" dt="2019-08-16T02:40:07.155" v="184" actId="113"/>
          <ac:cxnSpMkLst>
            <pc:docMk/>
            <pc:sldMk cId="3276461416" sldId="295"/>
            <ac:cxnSpMk id="23" creationId="{00000000-0000-0000-0000-000000000000}"/>
          </ac:cxnSpMkLst>
        </pc:cxnChg>
      </pc:sldChg>
      <pc:sldChg chg="modSp">
        <pc:chgData name="Robert H Newman" userId="960d2202-5764-4669-8a8b-1d78c2713c55" providerId="ADAL" clId="{2215C7BA-F620-46D5-95D0-9ADE69E758E5}" dt="2019-08-16T02:41:30.835" v="204" actId="113"/>
        <pc:sldMkLst>
          <pc:docMk/>
          <pc:sldMk cId="1363779092" sldId="296"/>
        </pc:sldMkLst>
        <pc:spChg chg="mod">
          <ac:chgData name="Robert H Newman" userId="960d2202-5764-4669-8a8b-1d78c2713c55" providerId="ADAL" clId="{2215C7BA-F620-46D5-95D0-9ADE69E758E5}" dt="2019-08-16T02:41:30.835" v="204" actId="113"/>
          <ac:spMkLst>
            <pc:docMk/>
            <pc:sldMk cId="1363779092" sldId="296"/>
            <ac:spMk id="2" creationId="{00000000-0000-0000-0000-000000000000}"/>
          </ac:spMkLst>
        </pc:spChg>
        <pc:cxnChg chg="mod">
          <ac:chgData name="Robert H Newman" userId="960d2202-5764-4669-8a8b-1d78c2713c55" providerId="ADAL" clId="{2215C7BA-F620-46D5-95D0-9ADE69E758E5}" dt="2019-08-16T02:41:30.835" v="204" actId="113"/>
          <ac:cxnSpMkLst>
            <pc:docMk/>
            <pc:sldMk cId="1363779092" sldId="296"/>
            <ac:cxnSpMk id="17" creationId="{00000000-0000-0000-0000-000000000000}"/>
          </ac:cxnSpMkLst>
        </pc:cxnChg>
        <pc:cxnChg chg="mod">
          <ac:chgData name="Robert H Newman" userId="960d2202-5764-4669-8a8b-1d78c2713c55" providerId="ADAL" clId="{2215C7BA-F620-46D5-95D0-9ADE69E758E5}" dt="2019-08-16T02:41:30.835" v="204" actId="113"/>
          <ac:cxnSpMkLst>
            <pc:docMk/>
            <pc:sldMk cId="1363779092" sldId="296"/>
            <ac:cxnSpMk id="18" creationId="{00000000-0000-0000-0000-000000000000}"/>
          </ac:cxnSpMkLst>
        </pc:cxnChg>
        <pc:cxnChg chg="mod">
          <ac:chgData name="Robert H Newman" userId="960d2202-5764-4669-8a8b-1d78c2713c55" providerId="ADAL" clId="{2215C7BA-F620-46D5-95D0-9ADE69E758E5}" dt="2019-08-16T02:41:30.835" v="204" actId="113"/>
          <ac:cxnSpMkLst>
            <pc:docMk/>
            <pc:sldMk cId="1363779092" sldId="296"/>
            <ac:cxnSpMk id="20" creationId="{00000000-0000-0000-0000-000000000000}"/>
          </ac:cxnSpMkLst>
        </pc:cxnChg>
        <pc:cxnChg chg="mod">
          <ac:chgData name="Robert H Newman" userId="960d2202-5764-4669-8a8b-1d78c2713c55" providerId="ADAL" clId="{2215C7BA-F620-46D5-95D0-9ADE69E758E5}" dt="2019-08-16T02:41:30.835" v="204" actId="113"/>
          <ac:cxnSpMkLst>
            <pc:docMk/>
            <pc:sldMk cId="1363779092" sldId="296"/>
            <ac:cxnSpMk id="23" creationId="{00000000-0000-0000-0000-000000000000}"/>
          </ac:cxnSpMkLst>
        </pc:cxnChg>
      </pc:sldChg>
      <pc:sldChg chg="modSp">
        <pc:chgData name="Robert H Newman" userId="960d2202-5764-4669-8a8b-1d78c2713c55" providerId="ADAL" clId="{2215C7BA-F620-46D5-95D0-9ADE69E758E5}" dt="2019-08-16T02:41:35.242" v="205" actId="113"/>
        <pc:sldMkLst>
          <pc:docMk/>
          <pc:sldMk cId="1363779092" sldId="297"/>
        </pc:sldMkLst>
        <pc:spChg chg="mod">
          <ac:chgData name="Robert H Newman" userId="960d2202-5764-4669-8a8b-1d78c2713c55" providerId="ADAL" clId="{2215C7BA-F620-46D5-95D0-9ADE69E758E5}" dt="2019-08-16T02:41:35.242" v="205" actId="113"/>
          <ac:spMkLst>
            <pc:docMk/>
            <pc:sldMk cId="1363779092" sldId="297"/>
            <ac:spMk id="2" creationId="{00000000-0000-0000-0000-000000000000}"/>
          </ac:spMkLst>
        </pc:spChg>
        <pc:cxnChg chg="mod">
          <ac:chgData name="Robert H Newman" userId="960d2202-5764-4669-8a8b-1d78c2713c55" providerId="ADAL" clId="{2215C7BA-F620-46D5-95D0-9ADE69E758E5}" dt="2019-08-16T02:41:35.242" v="205" actId="113"/>
          <ac:cxnSpMkLst>
            <pc:docMk/>
            <pc:sldMk cId="1363779092" sldId="297"/>
            <ac:cxnSpMk id="17" creationId="{00000000-0000-0000-0000-000000000000}"/>
          </ac:cxnSpMkLst>
        </pc:cxnChg>
        <pc:cxnChg chg="mod">
          <ac:chgData name="Robert H Newman" userId="960d2202-5764-4669-8a8b-1d78c2713c55" providerId="ADAL" clId="{2215C7BA-F620-46D5-95D0-9ADE69E758E5}" dt="2019-08-16T02:41:35.242" v="205" actId="113"/>
          <ac:cxnSpMkLst>
            <pc:docMk/>
            <pc:sldMk cId="1363779092" sldId="297"/>
            <ac:cxnSpMk id="18" creationId="{00000000-0000-0000-0000-000000000000}"/>
          </ac:cxnSpMkLst>
        </pc:cxnChg>
        <pc:cxnChg chg="mod">
          <ac:chgData name="Robert H Newman" userId="960d2202-5764-4669-8a8b-1d78c2713c55" providerId="ADAL" clId="{2215C7BA-F620-46D5-95D0-9ADE69E758E5}" dt="2019-08-16T02:41:35.242" v="205" actId="113"/>
          <ac:cxnSpMkLst>
            <pc:docMk/>
            <pc:sldMk cId="1363779092" sldId="297"/>
            <ac:cxnSpMk id="20" creationId="{00000000-0000-0000-0000-000000000000}"/>
          </ac:cxnSpMkLst>
        </pc:cxnChg>
        <pc:cxnChg chg="mod">
          <ac:chgData name="Robert H Newman" userId="960d2202-5764-4669-8a8b-1d78c2713c55" providerId="ADAL" clId="{2215C7BA-F620-46D5-95D0-9ADE69E758E5}" dt="2019-08-16T02:41:35.242" v="205" actId="113"/>
          <ac:cxnSpMkLst>
            <pc:docMk/>
            <pc:sldMk cId="1363779092" sldId="297"/>
            <ac:cxnSpMk id="23" creationId="{00000000-0000-0000-0000-000000000000}"/>
          </ac:cxnSpMkLst>
        </pc:cxnChg>
      </pc:sldChg>
      <pc:sldChg chg="addSp modSp">
        <pc:chgData name="Robert H Newman" userId="960d2202-5764-4669-8a8b-1d78c2713c55" providerId="ADAL" clId="{2215C7BA-F620-46D5-95D0-9ADE69E758E5}" dt="2019-08-16T03:12:20.537" v="376" actId="1076"/>
        <pc:sldMkLst>
          <pc:docMk/>
          <pc:sldMk cId="3166359654" sldId="299"/>
        </pc:sldMkLst>
        <pc:spChg chg="add mod">
          <ac:chgData name="Robert H Newman" userId="960d2202-5764-4669-8a8b-1d78c2713c55" providerId="ADAL" clId="{2215C7BA-F620-46D5-95D0-9ADE69E758E5}" dt="2019-08-16T03:12:20.537" v="376" actId="1076"/>
          <ac:spMkLst>
            <pc:docMk/>
            <pc:sldMk cId="3166359654" sldId="299"/>
            <ac:spMk id="7" creationId="{47DE49D4-E01D-4A8B-8340-78A686E6B6C9}"/>
          </ac:spMkLst>
        </pc:spChg>
      </pc:sldChg>
      <pc:sldChg chg="addSp modNotesTx">
        <pc:chgData name="Robert H Newman" userId="960d2202-5764-4669-8a8b-1d78c2713c55" providerId="ADAL" clId="{2215C7BA-F620-46D5-95D0-9ADE69E758E5}" dt="2019-08-16T03:12:23.864" v="377"/>
        <pc:sldMkLst>
          <pc:docMk/>
          <pc:sldMk cId="4271449265" sldId="300"/>
        </pc:sldMkLst>
        <pc:spChg chg="add">
          <ac:chgData name="Robert H Newman" userId="960d2202-5764-4669-8a8b-1d78c2713c55" providerId="ADAL" clId="{2215C7BA-F620-46D5-95D0-9ADE69E758E5}" dt="2019-08-16T03:12:23.864" v="377"/>
          <ac:spMkLst>
            <pc:docMk/>
            <pc:sldMk cId="4271449265" sldId="300"/>
            <ac:spMk id="6" creationId="{6ED6B791-4329-46C5-BC71-6A0005F728BE}"/>
          </ac:spMkLst>
        </pc:spChg>
      </pc:sldChg>
      <pc:sldChg chg="addSp">
        <pc:chgData name="Robert H Newman" userId="960d2202-5764-4669-8a8b-1d78c2713c55" providerId="ADAL" clId="{2215C7BA-F620-46D5-95D0-9ADE69E758E5}" dt="2019-08-16T03:12:33.347" v="378"/>
        <pc:sldMkLst>
          <pc:docMk/>
          <pc:sldMk cId="3477150093" sldId="301"/>
        </pc:sldMkLst>
        <pc:spChg chg="add">
          <ac:chgData name="Robert H Newman" userId="960d2202-5764-4669-8a8b-1d78c2713c55" providerId="ADAL" clId="{2215C7BA-F620-46D5-95D0-9ADE69E758E5}" dt="2019-08-16T03:12:33.347" v="378"/>
          <ac:spMkLst>
            <pc:docMk/>
            <pc:sldMk cId="3477150093" sldId="301"/>
            <ac:spMk id="7" creationId="{5E87F951-DB88-4136-BFDD-DA3661B7B6C4}"/>
          </ac:spMkLst>
        </pc:spChg>
      </pc:sldChg>
      <pc:sldChg chg="modSp">
        <pc:chgData name="Robert H Newman" userId="960d2202-5764-4669-8a8b-1d78c2713c55" providerId="ADAL" clId="{2215C7BA-F620-46D5-95D0-9ADE69E758E5}" dt="2019-08-16T02:37:08.965" v="161" actId="113"/>
        <pc:sldMkLst>
          <pc:docMk/>
          <pc:sldMk cId="1854157875" sldId="303"/>
        </pc:sldMkLst>
        <pc:spChg chg="mod">
          <ac:chgData name="Robert H Newman" userId="960d2202-5764-4669-8a8b-1d78c2713c55" providerId="ADAL" clId="{2215C7BA-F620-46D5-95D0-9ADE69E758E5}" dt="2019-08-16T02:37:08.965" v="161" actId="113"/>
          <ac:spMkLst>
            <pc:docMk/>
            <pc:sldMk cId="1854157875" sldId="303"/>
            <ac:spMk id="2" creationId="{00000000-0000-0000-0000-000000000000}"/>
          </ac:spMkLst>
        </pc:spChg>
        <pc:cxnChg chg="mod">
          <ac:chgData name="Robert H Newman" userId="960d2202-5764-4669-8a8b-1d78c2713c55" providerId="ADAL" clId="{2215C7BA-F620-46D5-95D0-9ADE69E758E5}" dt="2019-08-16T02:37:08.965" v="161" actId="113"/>
          <ac:cxnSpMkLst>
            <pc:docMk/>
            <pc:sldMk cId="1854157875" sldId="303"/>
            <ac:cxnSpMk id="17" creationId="{00000000-0000-0000-0000-000000000000}"/>
          </ac:cxnSpMkLst>
        </pc:cxnChg>
        <pc:cxnChg chg="mod">
          <ac:chgData name="Robert H Newman" userId="960d2202-5764-4669-8a8b-1d78c2713c55" providerId="ADAL" clId="{2215C7BA-F620-46D5-95D0-9ADE69E758E5}" dt="2019-08-16T02:37:08.965" v="161" actId="113"/>
          <ac:cxnSpMkLst>
            <pc:docMk/>
            <pc:sldMk cId="1854157875" sldId="303"/>
            <ac:cxnSpMk id="18" creationId="{00000000-0000-0000-0000-000000000000}"/>
          </ac:cxnSpMkLst>
        </pc:cxnChg>
        <pc:cxnChg chg="mod">
          <ac:chgData name="Robert H Newman" userId="960d2202-5764-4669-8a8b-1d78c2713c55" providerId="ADAL" clId="{2215C7BA-F620-46D5-95D0-9ADE69E758E5}" dt="2019-08-16T02:37:08.965" v="161" actId="113"/>
          <ac:cxnSpMkLst>
            <pc:docMk/>
            <pc:sldMk cId="1854157875" sldId="303"/>
            <ac:cxnSpMk id="20" creationId="{00000000-0000-0000-0000-000000000000}"/>
          </ac:cxnSpMkLst>
        </pc:cxnChg>
        <pc:cxnChg chg="mod">
          <ac:chgData name="Robert H Newman" userId="960d2202-5764-4669-8a8b-1d78c2713c55" providerId="ADAL" clId="{2215C7BA-F620-46D5-95D0-9ADE69E758E5}" dt="2019-08-16T02:37:08.965" v="161" actId="113"/>
          <ac:cxnSpMkLst>
            <pc:docMk/>
            <pc:sldMk cId="1854157875" sldId="303"/>
            <ac:cxnSpMk id="23" creationId="{00000000-0000-0000-0000-000000000000}"/>
          </ac:cxnSpMkLst>
        </pc:cxnChg>
      </pc:sldChg>
      <pc:sldChg chg="modSp">
        <pc:chgData name="Robert H Newman" userId="960d2202-5764-4669-8a8b-1d78c2713c55" providerId="ADAL" clId="{2215C7BA-F620-46D5-95D0-9ADE69E758E5}" dt="2019-08-16T02:39:23.018" v="182" actId="113"/>
        <pc:sldMkLst>
          <pc:docMk/>
          <pc:sldMk cId="986536758" sldId="304"/>
        </pc:sldMkLst>
        <pc:spChg chg="mod">
          <ac:chgData name="Robert H Newman" userId="960d2202-5764-4669-8a8b-1d78c2713c55" providerId="ADAL" clId="{2215C7BA-F620-46D5-95D0-9ADE69E758E5}" dt="2019-08-16T02:39:23.018" v="182" actId="113"/>
          <ac:spMkLst>
            <pc:docMk/>
            <pc:sldMk cId="986536758" sldId="304"/>
            <ac:spMk id="14" creationId="{1AC71360-225D-4BAB-9AAD-69E473522769}"/>
          </ac:spMkLst>
        </pc:spChg>
      </pc:sldChg>
      <pc:sldChg chg="modSp modNotesTx">
        <pc:chgData name="Robert H Newman" userId="960d2202-5764-4669-8a8b-1d78c2713c55" providerId="ADAL" clId="{2215C7BA-F620-46D5-95D0-9ADE69E758E5}" dt="2019-08-16T03:21:12.636" v="379" actId="20577"/>
        <pc:sldMkLst>
          <pc:docMk/>
          <pc:sldMk cId="4077301372" sldId="305"/>
        </pc:sldMkLst>
        <pc:spChg chg="mod">
          <ac:chgData name="Robert H Newman" userId="960d2202-5764-4669-8a8b-1d78c2713c55" providerId="ADAL" clId="{2215C7BA-F620-46D5-95D0-9ADE69E758E5}" dt="2019-08-16T02:38:34.673" v="177" actId="113"/>
          <ac:spMkLst>
            <pc:docMk/>
            <pc:sldMk cId="4077301372" sldId="305"/>
            <ac:spMk id="8" creationId="{00000000-0000-0000-0000-000000000000}"/>
          </ac:spMkLst>
        </pc:spChg>
      </pc:sldChg>
      <pc:sldChg chg="modSp">
        <pc:chgData name="Robert H Newman" userId="960d2202-5764-4669-8a8b-1d78c2713c55" providerId="ADAL" clId="{2215C7BA-F620-46D5-95D0-9ADE69E758E5}" dt="2019-08-16T02:38:41.346" v="178" actId="113"/>
        <pc:sldMkLst>
          <pc:docMk/>
          <pc:sldMk cId="1646096246" sldId="306"/>
        </pc:sldMkLst>
        <pc:spChg chg="mod">
          <ac:chgData name="Robert H Newman" userId="960d2202-5764-4669-8a8b-1d78c2713c55" providerId="ADAL" clId="{2215C7BA-F620-46D5-95D0-9ADE69E758E5}" dt="2019-08-16T02:38:41.346" v="178" actId="113"/>
          <ac:spMkLst>
            <pc:docMk/>
            <pc:sldMk cId="1646096246" sldId="306"/>
            <ac:spMk id="7" creationId="{00000000-0000-0000-0000-000000000000}"/>
          </ac:spMkLst>
        </pc:spChg>
      </pc:sldChg>
      <pc:sldChg chg="addSp modSp modAnim">
        <pc:chgData name="Robert H Newman" userId="960d2202-5764-4669-8a8b-1d78c2713c55" providerId="ADAL" clId="{2215C7BA-F620-46D5-95D0-9ADE69E758E5}" dt="2019-08-16T04:42:41.525" v="463"/>
        <pc:sldMkLst>
          <pc:docMk/>
          <pc:sldMk cId="2286654372" sldId="334"/>
        </pc:sldMkLst>
        <pc:spChg chg="mod">
          <ac:chgData name="Robert H Newman" userId="960d2202-5764-4669-8a8b-1d78c2713c55" providerId="ADAL" clId="{2215C7BA-F620-46D5-95D0-9ADE69E758E5}" dt="2019-08-16T02:37:56.677" v="170" actId="113"/>
          <ac:spMkLst>
            <pc:docMk/>
            <pc:sldMk cId="2286654372" sldId="334"/>
            <ac:spMk id="69" creationId="{00000000-0000-0000-0000-000000000000}"/>
          </ac:spMkLst>
        </pc:spChg>
        <pc:spChg chg="add">
          <ac:chgData name="Robert H Newman" userId="960d2202-5764-4669-8a8b-1d78c2713c55" providerId="ADAL" clId="{2215C7BA-F620-46D5-95D0-9ADE69E758E5}" dt="2019-08-16T03:07:41.854" v="356"/>
          <ac:spMkLst>
            <pc:docMk/>
            <pc:sldMk cId="2286654372" sldId="334"/>
            <ac:spMk id="73" creationId="{6BD1F890-9481-4E4C-807B-53BEA5571BA6}"/>
          </ac:spMkLst>
        </pc:spChg>
        <pc:spChg chg="add">
          <ac:chgData name="Robert H Newman" userId="960d2202-5764-4669-8a8b-1d78c2713c55" providerId="ADAL" clId="{2215C7BA-F620-46D5-95D0-9ADE69E758E5}" dt="2019-08-16T03:07:41.854" v="356"/>
          <ac:spMkLst>
            <pc:docMk/>
            <pc:sldMk cId="2286654372" sldId="334"/>
            <ac:spMk id="75" creationId="{5B688F46-5549-44AA-AC08-6FA613809629}"/>
          </ac:spMkLst>
        </pc:spChg>
      </pc:sldChg>
      <pc:sldChg chg="modSp">
        <pc:chgData name="Robert H Newman" userId="960d2202-5764-4669-8a8b-1d78c2713c55" providerId="ADAL" clId="{2215C7BA-F620-46D5-95D0-9ADE69E758E5}" dt="2019-08-16T02:41:15.870" v="197" actId="207"/>
        <pc:sldMkLst>
          <pc:docMk/>
          <pc:sldMk cId="1716248627" sldId="335"/>
        </pc:sldMkLst>
        <pc:spChg chg="mod">
          <ac:chgData name="Robert H Newman" userId="960d2202-5764-4669-8a8b-1d78c2713c55" providerId="ADAL" clId="{2215C7BA-F620-46D5-95D0-9ADE69E758E5}" dt="2019-08-16T02:41:15.870" v="197" actId="207"/>
          <ac:spMkLst>
            <pc:docMk/>
            <pc:sldMk cId="1716248627" sldId="335"/>
            <ac:spMk id="3" creationId="{C0A55083-928F-420D-975F-B1BAF48EDF09}"/>
          </ac:spMkLst>
        </pc:spChg>
      </pc:sldChg>
      <pc:sldChg chg="modSp">
        <pc:chgData name="Robert H Newman" userId="960d2202-5764-4669-8a8b-1d78c2713c55" providerId="ADAL" clId="{2215C7BA-F620-46D5-95D0-9ADE69E758E5}" dt="2019-08-16T02:41:25.691" v="203" actId="1036"/>
        <pc:sldMkLst>
          <pc:docMk/>
          <pc:sldMk cId="585883425" sldId="336"/>
        </pc:sldMkLst>
        <pc:spChg chg="mod">
          <ac:chgData name="Robert H Newman" userId="960d2202-5764-4669-8a8b-1d78c2713c55" providerId="ADAL" clId="{2215C7BA-F620-46D5-95D0-9ADE69E758E5}" dt="2019-08-16T02:41:21.488" v="198" actId="207"/>
          <ac:spMkLst>
            <pc:docMk/>
            <pc:sldMk cId="585883425" sldId="336"/>
            <ac:spMk id="3" creationId="{0AEB7CA2-0D4B-47C7-8A95-B7372507047D}"/>
          </ac:spMkLst>
        </pc:spChg>
        <pc:picChg chg="mod">
          <ac:chgData name="Robert H Newman" userId="960d2202-5764-4669-8a8b-1d78c2713c55" providerId="ADAL" clId="{2215C7BA-F620-46D5-95D0-9ADE69E758E5}" dt="2019-08-16T02:41:25.691" v="203" actId="1036"/>
          <ac:picMkLst>
            <pc:docMk/>
            <pc:sldMk cId="585883425" sldId="336"/>
            <ac:picMk id="1026" creationId="{1EF44F14-AF66-4389-BF58-924E89A63E5D}"/>
          </ac:picMkLst>
        </pc:picChg>
      </pc:sldChg>
      <pc:sldChg chg="modSp">
        <pc:chgData name="Robert H Newman" userId="960d2202-5764-4669-8a8b-1d78c2713c55" providerId="ADAL" clId="{2215C7BA-F620-46D5-95D0-9ADE69E758E5}" dt="2019-08-16T02:40:59.340" v="195" actId="207"/>
        <pc:sldMkLst>
          <pc:docMk/>
          <pc:sldMk cId="1414495023" sldId="337"/>
        </pc:sldMkLst>
        <pc:spChg chg="mod">
          <ac:chgData name="Robert H Newman" userId="960d2202-5764-4669-8a8b-1d78c2713c55" providerId="ADAL" clId="{2215C7BA-F620-46D5-95D0-9ADE69E758E5}" dt="2019-08-16T02:40:59.340" v="195" actId="207"/>
          <ac:spMkLst>
            <pc:docMk/>
            <pc:sldMk cId="1414495023" sldId="337"/>
            <ac:spMk id="2" creationId="{E7630F36-3402-4EEE-A9D7-5EF9A1E9BCC5}"/>
          </ac:spMkLst>
        </pc:spChg>
      </pc:sldChg>
      <pc:sldChg chg="modSp">
        <pc:chgData name="Robert H Newman" userId="960d2202-5764-4669-8a8b-1d78c2713c55" providerId="ADAL" clId="{2215C7BA-F620-46D5-95D0-9ADE69E758E5}" dt="2019-08-16T02:41:09.858" v="196" actId="207"/>
        <pc:sldMkLst>
          <pc:docMk/>
          <pc:sldMk cId="520758091" sldId="338"/>
        </pc:sldMkLst>
        <pc:spChg chg="mod">
          <ac:chgData name="Robert H Newman" userId="960d2202-5764-4669-8a8b-1d78c2713c55" providerId="ADAL" clId="{2215C7BA-F620-46D5-95D0-9ADE69E758E5}" dt="2019-08-16T02:41:09.858" v="196" actId="207"/>
          <ac:spMkLst>
            <pc:docMk/>
            <pc:sldMk cId="520758091" sldId="338"/>
            <ac:spMk id="5" creationId="{D000B072-CA21-414A-BE3C-A60A7F57FAFE}"/>
          </ac:spMkLst>
        </pc:spChg>
      </pc:sldChg>
      <pc:sldChg chg="addSp delSp modSp">
        <pc:chgData name="Robert H Newman" userId="960d2202-5764-4669-8a8b-1d78c2713c55" providerId="ADAL" clId="{2215C7BA-F620-46D5-95D0-9ADE69E758E5}" dt="2019-08-16T04:07:01.883" v="418" actId="167"/>
        <pc:sldMkLst>
          <pc:docMk/>
          <pc:sldMk cId="2523980977" sldId="340"/>
        </pc:sldMkLst>
        <pc:spChg chg="add">
          <ac:chgData name="Robert H Newman" userId="960d2202-5764-4669-8a8b-1d78c2713c55" providerId="ADAL" clId="{2215C7BA-F620-46D5-95D0-9ADE69E758E5}" dt="2019-08-16T02:40:28.863" v="188"/>
          <ac:spMkLst>
            <pc:docMk/>
            <pc:sldMk cId="2523980977" sldId="340"/>
            <ac:spMk id="15" creationId="{D06EDCA6-3520-465D-AF79-B88E496C33AF}"/>
          </ac:spMkLst>
        </pc:spChg>
        <pc:spChg chg="add ord">
          <ac:chgData name="Robert H Newman" userId="960d2202-5764-4669-8a8b-1d78c2713c55" providerId="ADAL" clId="{2215C7BA-F620-46D5-95D0-9ADE69E758E5}" dt="2019-08-16T04:07:01.883" v="418" actId="167"/>
          <ac:spMkLst>
            <pc:docMk/>
            <pc:sldMk cId="2523980977" sldId="340"/>
            <ac:spMk id="17" creationId="{148C801E-414D-4E50-B740-760845F3404A}"/>
          </ac:spMkLst>
        </pc:spChg>
        <pc:spChg chg="del">
          <ac:chgData name="Robert H Newman" userId="960d2202-5764-4669-8a8b-1d78c2713c55" providerId="ADAL" clId="{2215C7BA-F620-46D5-95D0-9ADE69E758E5}" dt="2019-08-16T04:06:51.158" v="416" actId="478"/>
          <ac:spMkLst>
            <pc:docMk/>
            <pc:sldMk cId="2523980977" sldId="340"/>
            <ac:spMk id="19" creationId="{F15894BF-ECCD-42B4-9FC8-46A8E47C78A8}"/>
          </ac:spMkLst>
        </pc:spChg>
        <pc:spChg chg="del">
          <ac:chgData name="Robert H Newman" userId="960d2202-5764-4669-8a8b-1d78c2713c55" providerId="ADAL" clId="{2215C7BA-F620-46D5-95D0-9ADE69E758E5}" dt="2019-08-16T02:40:28.513" v="187" actId="478"/>
          <ac:spMkLst>
            <pc:docMk/>
            <pc:sldMk cId="2523980977" sldId="340"/>
            <ac:spMk id="44" creationId="{00000000-0000-0000-0000-000000000000}"/>
          </ac:spMkLst>
        </pc:spChg>
      </pc:sldChg>
      <pc:sldChg chg="addSp delSp modSp">
        <pc:chgData name="Robert H Newman" userId="960d2202-5764-4669-8a8b-1d78c2713c55" providerId="ADAL" clId="{2215C7BA-F620-46D5-95D0-9ADE69E758E5}" dt="2019-08-16T04:07:24.172" v="419"/>
        <pc:sldMkLst>
          <pc:docMk/>
          <pc:sldMk cId="2266830955" sldId="341"/>
        </pc:sldMkLst>
        <pc:spChg chg="del">
          <ac:chgData name="Robert H Newman" userId="960d2202-5764-4669-8a8b-1d78c2713c55" providerId="ADAL" clId="{2215C7BA-F620-46D5-95D0-9ADE69E758E5}" dt="2019-08-16T02:40:46.740" v="191" actId="478"/>
          <ac:spMkLst>
            <pc:docMk/>
            <pc:sldMk cId="2266830955" sldId="341"/>
            <ac:spMk id="44" creationId="{00000000-0000-0000-0000-000000000000}"/>
          </ac:spMkLst>
        </pc:spChg>
        <pc:spChg chg="add">
          <ac:chgData name="Robert H Newman" userId="960d2202-5764-4669-8a8b-1d78c2713c55" providerId="ADAL" clId="{2215C7BA-F620-46D5-95D0-9ADE69E758E5}" dt="2019-08-16T02:40:47.067" v="192"/>
          <ac:spMkLst>
            <pc:docMk/>
            <pc:sldMk cId="2266830955" sldId="341"/>
            <ac:spMk id="46" creationId="{C01C9993-8834-4BED-98A5-4877CC72F9BC}"/>
          </ac:spMkLst>
        </pc:spChg>
        <pc:picChg chg="mod">
          <ac:chgData name="Robert H Newman" userId="960d2202-5764-4669-8a8b-1d78c2713c55" providerId="ADAL" clId="{2215C7BA-F620-46D5-95D0-9ADE69E758E5}" dt="2019-08-16T04:07:24.172" v="419"/>
          <ac:picMkLst>
            <pc:docMk/>
            <pc:sldMk cId="2266830955" sldId="341"/>
            <ac:picMk id="19" creationId="{E1E1D03D-7950-41F8-A0B5-B32DB5478DFB}"/>
          </ac:picMkLst>
        </pc:picChg>
      </pc:sldChg>
      <pc:sldChg chg="addSp modSp add ord">
        <pc:chgData name="Robert H Newman" userId="960d2202-5764-4669-8a8b-1d78c2713c55" providerId="ADAL" clId="{2215C7BA-F620-46D5-95D0-9ADE69E758E5}" dt="2019-08-16T02:35:07.785" v="157" actId="20577"/>
        <pc:sldMkLst>
          <pc:docMk/>
          <pc:sldMk cId="1203964313" sldId="342"/>
        </pc:sldMkLst>
        <pc:spChg chg="add mod">
          <ac:chgData name="Robert H Newman" userId="960d2202-5764-4669-8a8b-1d78c2713c55" providerId="ADAL" clId="{2215C7BA-F620-46D5-95D0-9ADE69E758E5}" dt="2019-08-16T02:35:07.785" v="157" actId="20577"/>
          <ac:spMkLst>
            <pc:docMk/>
            <pc:sldMk cId="1203964313" sldId="342"/>
            <ac:spMk id="3" creationId="{957AB085-F726-45F1-A1FC-064758C1BA08}"/>
          </ac:spMkLst>
        </pc:spChg>
        <pc:spChg chg="add mod">
          <ac:chgData name="Robert H Newman" userId="960d2202-5764-4669-8a8b-1d78c2713c55" providerId="ADAL" clId="{2215C7BA-F620-46D5-95D0-9ADE69E758E5}" dt="2019-08-16T02:34:09.183" v="111" actId="1076"/>
          <ac:spMkLst>
            <pc:docMk/>
            <pc:sldMk cId="1203964313" sldId="342"/>
            <ac:spMk id="4" creationId="{F7EB70CF-E59F-4CD6-8A19-DD9632E4E8CA}"/>
          </ac:spMkLst>
        </pc:spChg>
        <pc:picChg chg="add mod">
          <ac:chgData name="Robert H Newman" userId="960d2202-5764-4669-8a8b-1d78c2713c55" providerId="ADAL" clId="{2215C7BA-F620-46D5-95D0-9ADE69E758E5}" dt="2019-08-16T02:34:39.511" v="112" actId="1076"/>
          <ac:picMkLst>
            <pc:docMk/>
            <pc:sldMk cId="1203964313" sldId="342"/>
            <ac:picMk id="2" creationId="{D6B16B73-4BAD-4957-B6ED-B4A4470CED05}"/>
          </ac:picMkLst>
        </pc:picChg>
      </pc:sldChg>
      <pc:sldChg chg="modSp add ord">
        <pc:chgData name="Robert H Newman" userId="960d2202-5764-4669-8a8b-1d78c2713c55" providerId="ADAL" clId="{2215C7BA-F620-46D5-95D0-9ADE69E758E5}" dt="2019-08-16T03:47:25.695" v="382"/>
        <pc:sldMkLst>
          <pc:docMk/>
          <pc:sldMk cId="12859761" sldId="343"/>
        </pc:sldMkLst>
        <pc:picChg chg="mod">
          <ac:chgData name="Robert H Newman" userId="960d2202-5764-4669-8a8b-1d78c2713c55" providerId="ADAL" clId="{2215C7BA-F620-46D5-95D0-9ADE69E758E5}" dt="2019-08-16T03:47:16.527" v="381" actId="732"/>
          <ac:picMkLst>
            <pc:docMk/>
            <pc:sldMk cId="12859761" sldId="343"/>
            <ac:picMk id="2" creationId="{00000000-0000-0000-0000-000000000000}"/>
          </ac:picMkLst>
        </pc:picChg>
      </pc:sldChg>
      <pc:sldChg chg="delSp modSp add">
        <pc:chgData name="Robert H Newman" userId="960d2202-5764-4669-8a8b-1d78c2713c55" providerId="ADAL" clId="{2215C7BA-F620-46D5-95D0-9ADE69E758E5}" dt="2019-08-16T04:28:44.546" v="441" actId="14100"/>
        <pc:sldMkLst>
          <pc:docMk/>
          <pc:sldMk cId="2729934615" sldId="344"/>
        </pc:sldMkLst>
        <pc:spChg chg="del">
          <ac:chgData name="Robert H Newman" userId="960d2202-5764-4669-8a8b-1d78c2713c55" providerId="ADAL" clId="{2215C7BA-F620-46D5-95D0-9ADE69E758E5}" dt="2019-08-16T04:27:57.378" v="433" actId="478"/>
          <ac:spMkLst>
            <pc:docMk/>
            <pc:sldMk cId="2729934615" sldId="344"/>
            <ac:spMk id="3" creationId="{00000000-0000-0000-0000-000000000000}"/>
          </ac:spMkLst>
        </pc:spChg>
        <pc:spChg chg="del">
          <ac:chgData name="Robert H Newman" userId="960d2202-5764-4669-8a8b-1d78c2713c55" providerId="ADAL" clId="{2215C7BA-F620-46D5-95D0-9ADE69E758E5}" dt="2019-08-16T04:27:57.378" v="433" actId="478"/>
          <ac:spMkLst>
            <pc:docMk/>
            <pc:sldMk cId="2729934615" sldId="344"/>
            <ac:spMk id="4" creationId="{00000000-0000-0000-0000-000000000000}"/>
          </ac:spMkLst>
        </pc:spChg>
        <pc:spChg chg="del">
          <ac:chgData name="Robert H Newman" userId="960d2202-5764-4669-8a8b-1d78c2713c55" providerId="ADAL" clId="{2215C7BA-F620-46D5-95D0-9ADE69E758E5}" dt="2019-08-16T04:27:57.378" v="433" actId="478"/>
          <ac:spMkLst>
            <pc:docMk/>
            <pc:sldMk cId="2729934615" sldId="344"/>
            <ac:spMk id="5" creationId="{00000000-0000-0000-0000-000000000000}"/>
          </ac:spMkLst>
        </pc:spChg>
        <pc:spChg chg="del">
          <ac:chgData name="Robert H Newman" userId="960d2202-5764-4669-8a8b-1d78c2713c55" providerId="ADAL" clId="{2215C7BA-F620-46D5-95D0-9ADE69E758E5}" dt="2019-08-16T04:27:57.378" v="433" actId="478"/>
          <ac:spMkLst>
            <pc:docMk/>
            <pc:sldMk cId="2729934615" sldId="344"/>
            <ac:spMk id="6" creationId="{00000000-0000-0000-0000-000000000000}"/>
          </ac:spMkLst>
        </pc:spChg>
        <pc:spChg chg="del">
          <ac:chgData name="Robert H Newman" userId="960d2202-5764-4669-8a8b-1d78c2713c55" providerId="ADAL" clId="{2215C7BA-F620-46D5-95D0-9ADE69E758E5}" dt="2019-08-16T04:28:37.707" v="439" actId="478"/>
          <ac:spMkLst>
            <pc:docMk/>
            <pc:sldMk cId="2729934615" sldId="344"/>
            <ac:spMk id="10" creationId="{00000000-0000-0000-0000-000000000000}"/>
          </ac:spMkLst>
        </pc:spChg>
        <pc:picChg chg="del">
          <ac:chgData name="Robert H Newman" userId="960d2202-5764-4669-8a8b-1d78c2713c55" providerId="ADAL" clId="{2215C7BA-F620-46D5-95D0-9ADE69E758E5}" dt="2019-08-16T04:27:41.485" v="429" actId="478"/>
          <ac:picMkLst>
            <pc:docMk/>
            <pc:sldMk cId="2729934615" sldId="344"/>
            <ac:picMk id="7" creationId="{8E127183-E9A7-49C8-8547-D1B76DB6DB27}"/>
          </ac:picMkLst>
        </pc:picChg>
        <pc:picChg chg="mod modCrop">
          <ac:chgData name="Robert H Newman" userId="960d2202-5764-4669-8a8b-1d78c2713c55" providerId="ADAL" clId="{2215C7BA-F620-46D5-95D0-9ADE69E758E5}" dt="2019-08-16T04:28:44.546" v="441" actId="14100"/>
          <ac:picMkLst>
            <pc:docMk/>
            <pc:sldMk cId="2729934615" sldId="344"/>
            <ac:picMk id="14" creationId="{2B395EA2-9457-4243-9978-CF243DBC83B7}"/>
          </ac:picMkLst>
        </pc:picChg>
        <pc:cxnChg chg="del">
          <ac:chgData name="Robert H Newman" userId="960d2202-5764-4669-8a8b-1d78c2713c55" providerId="ADAL" clId="{2215C7BA-F620-46D5-95D0-9ADE69E758E5}" dt="2019-08-16T04:27:57.378" v="433" actId="478"/>
          <ac:cxnSpMkLst>
            <pc:docMk/>
            <pc:sldMk cId="2729934615" sldId="344"/>
            <ac:cxnSpMk id="8" creationId="{00000000-0000-0000-0000-000000000000}"/>
          </ac:cxnSpMkLst>
        </pc:cxnChg>
        <pc:cxnChg chg="del">
          <ac:chgData name="Robert H Newman" userId="960d2202-5764-4669-8a8b-1d78c2713c55" providerId="ADAL" clId="{2215C7BA-F620-46D5-95D0-9ADE69E758E5}" dt="2019-08-16T04:27:57.378" v="433" actId="478"/>
          <ac:cxnSpMkLst>
            <pc:docMk/>
            <pc:sldMk cId="2729934615" sldId="344"/>
            <ac:cxnSpMk id="9" creationId="{00000000-0000-0000-0000-000000000000}"/>
          </ac:cxnSpMkLst>
        </pc:cxnChg>
      </pc:sldChg>
      <pc:sldChg chg="add">
        <pc:chgData name="Robert H Newman" userId="960d2202-5764-4669-8a8b-1d78c2713c55" providerId="ADAL" clId="{2215C7BA-F620-46D5-95D0-9ADE69E758E5}" dt="2019-08-16T04:49:56.373" v="497"/>
        <pc:sldMkLst>
          <pc:docMk/>
          <pc:sldMk cId="4070466332"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F3615-A2A2-814B-A4B9-BCEC8616F221}"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C4570-F40D-9441-B8E9-736D214FC7CB}" type="slidenum">
              <a:rPr lang="en-US" smtClean="0"/>
              <a:t>‹#›</a:t>
            </a:fld>
            <a:endParaRPr lang="en-US"/>
          </a:p>
        </p:txBody>
      </p:sp>
    </p:spTree>
    <p:extLst>
      <p:ext uri="{BB962C8B-B14F-4D97-AF65-F5344CB8AC3E}">
        <p14:creationId xmlns:p14="http://schemas.microsoft.com/office/powerpoint/2010/main" val="629370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11</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20</a:t>
            </a:fld>
            <a:endParaRPr lang="en-US"/>
          </a:p>
        </p:txBody>
      </p:sp>
    </p:spTree>
    <p:extLst>
      <p:ext uri="{BB962C8B-B14F-4D97-AF65-F5344CB8AC3E}">
        <p14:creationId xmlns:p14="http://schemas.microsoft.com/office/powerpoint/2010/main" val="75414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Synthetic gene networks. Comparison of an electronic switchboard and the genetic implementation of a diode-capacitor-resistor-transistor circuit exhibiting time-delay and range filter characteristics. The input signal biotin (I, switch, input) is covalently linked to a synthetic </a:t>
            </a:r>
            <a:r>
              <a:rPr lang="en-US" sz="1200" b="0" i="0" u="none" strike="noStrike" kern="1200" baseline="0" dirty="0" err="1">
                <a:solidFill>
                  <a:schemeClr val="tx1"/>
                </a:solidFill>
                <a:latin typeface="+mn-lt"/>
                <a:ea typeface="+mn-ea"/>
                <a:cs typeface="+mn-cs"/>
              </a:rPr>
              <a:t>avitag</a:t>
            </a:r>
            <a:r>
              <a:rPr lang="en-US" sz="1200" b="0" i="0" u="none" strike="noStrike" kern="1200" baseline="0" dirty="0">
                <a:solidFill>
                  <a:schemeClr val="tx1"/>
                </a:solidFill>
                <a:latin typeface="+mn-lt"/>
                <a:ea typeface="+mn-ea"/>
                <a:cs typeface="+mn-cs"/>
              </a:rPr>
              <a:t> fused to the transactivation domain VP16 by the E. coli biotin ligase </a:t>
            </a:r>
            <a:r>
              <a:rPr lang="en-US" sz="1200" b="0" i="0" u="none" strike="noStrike" kern="1200" baseline="0" dirty="0" err="1">
                <a:solidFill>
                  <a:schemeClr val="tx1"/>
                </a:solidFill>
                <a:latin typeface="+mn-lt"/>
                <a:ea typeface="+mn-ea"/>
                <a:cs typeface="+mn-cs"/>
              </a:rPr>
              <a:t>BirA</a:t>
            </a:r>
            <a:r>
              <a:rPr lang="en-US" sz="1200" b="0" i="0" u="none" strike="noStrike" kern="1200" baseline="0" dirty="0">
                <a:solidFill>
                  <a:schemeClr val="tx1"/>
                </a:solidFill>
                <a:latin typeface="+mn-lt"/>
                <a:ea typeface="+mn-ea"/>
                <a:cs typeface="+mn-cs"/>
              </a:rPr>
              <a:t> (II, diode, rectifier). This creates an inducer depot inside the mammalian cell, which continues to trigger action even after the metabolic elimination of biotin (III, the capacitor, buffer). Biotinylated avitag-VP16 may either undergo proteasome (P)-based proteolysis following preprogrammed kinetics (IV, resistor, delay) or bind to </a:t>
            </a:r>
            <a:r>
              <a:rPr lang="en-US" sz="1200" b="0" i="0" u="none" strike="noStrike" kern="1200" baseline="0" dirty="0" err="1">
                <a:solidFill>
                  <a:schemeClr val="tx1"/>
                </a:solidFill>
                <a:latin typeface="+mn-lt"/>
                <a:ea typeface="+mn-ea"/>
                <a:cs typeface="+mn-cs"/>
              </a:rPr>
              <a:t>TetR</a:t>
            </a:r>
            <a:r>
              <a:rPr lang="en-US" sz="1200" b="0" i="0" u="none" strike="noStrike" kern="1200" baseline="0" dirty="0">
                <a:solidFill>
                  <a:schemeClr val="tx1"/>
                </a:solidFill>
                <a:latin typeface="+mn-lt"/>
                <a:ea typeface="+mn-ea"/>
                <a:cs typeface="+mn-cs"/>
              </a:rPr>
              <a:t>-streptavidin fusion proteins to create a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(TetR-streptavidin-biotin-avitag-VP16) which controls PhcMCV-1 (V, transistor, switch) and fine-tunes the production of a protein of interest (POI) (VI, lamp, output). The time delay is manifested when biotin is withdrawn after a short pulse, because biotin linked to avitag-VP16 continues to sustain transgene expression. In addition to control via biotin, TetR-streptavidin-biotin-avitag-VP16 can be inactivated by tetracycline (TET). The range filter qualities of the circuit are visible when transgenic mammalian cells are exposed to increasing biotin levels. Between low and medium biotin levels, the system triggers a gradual increase in POI production as biotin </a:t>
            </a:r>
            <a:r>
              <a:rPr lang="en-US" sz="1200" b="0" i="0" u="none" strike="noStrike" kern="1200" baseline="0" dirty="0" err="1">
                <a:solidFill>
                  <a:schemeClr val="tx1"/>
                </a:solidFill>
                <a:latin typeface="+mn-lt"/>
                <a:ea typeface="+mn-ea"/>
                <a:cs typeface="+mn-cs"/>
              </a:rPr>
              <a:t>heterodimerizes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TetRstreptavidin</a:t>
            </a:r>
            <a:r>
              <a:rPr lang="en-US" sz="1200" b="0" i="0" u="none" strike="noStrike" kern="1200" baseline="0" dirty="0">
                <a:solidFill>
                  <a:schemeClr val="tx1"/>
                </a:solidFill>
                <a:latin typeface="+mn-lt"/>
                <a:ea typeface="+mn-ea"/>
                <a:cs typeface="+mn-cs"/>
              </a:rPr>
              <a:t> and avitag-VP16. However, in the medium-to-high biotin concentration range, excess biotin binds directly to streptavidin and creates </a:t>
            </a:r>
            <a:r>
              <a:rPr lang="en-US" sz="1200" b="0" i="0" u="none" strike="noStrike" kern="1200" baseline="0" dirty="0" err="1">
                <a:solidFill>
                  <a:schemeClr val="tx1"/>
                </a:solidFill>
                <a:latin typeface="+mn-lt"/>
                <a:ea typeface="+mn-ea"/>
                <a:cs typeface="+mn-cs"/>
              </a:rPr>
              <a:t>heterodimerization</a:t>
            </a:r>
            <a:r>
              <a:rPr lang="en-US" sz="1200" b="0" i="0" u="none" strike="noStrike" kern="1200" baseline="0" dirty="0">
                <a:solidFill>
                  <a:schemeClr val="tx1"/>
                </a:solidFill>
                <a:latin typeface="+mn-lt"/>
                <a:ea typeface="+mn-ea"/>
                <a:cs typeface="+mn-cs"/>
              </a:rPr>
              <a:t>-incompetent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monomers. This process gradually switches the system off. </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26</a:t>
            </a:fld>
            <a:endParaRPr lang="en-US"/>
          </a:p>
        </p:txBody>
      </p:sp>
    </p:spTree>
    <p:extLst>
      <p:ext uri="{BB962C8B-B14F-4D97-AF65-F5344CB8AC3E}">
        <p14:creationId xmlns:p14="http://schemas.microsoft.com/office/powerpoint/2010/main" val="370801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(Semi-)synthetic cascades. (i) A synthetic three-level regulatory cascade in which the first level is controlled by an </a:t>
            </a:r>
            <a:r>
              <a:rPr lang="en-US" sz="1200" b="0" i="0" u="none" strike="noStrike" kern="1200" baseline="0" dirty="0" err="1">
                <a:solidFill>
                  <a:schemeClr val="tx1"/>
                </a:solidFill>
                <a:latin typeface="+mn-lt"/>
                <a:ea typeface="+mn-ea"/>
                <a:cs typeface="+mn-cs"/>
              </a:rPr>
              <a:t>autoregulated</a:t>
            </a:r>
            <a:r>
              <a:rPr lang="en-US" sz="1200" b="0" i="0" u="none" strike="noStrike" kern="1200" baseline="0" dirty="0">
                <a:solidFill>
                  <a:schemeClr val="tx1"/>
                </a:solidFill>
                <a:latin typeface="+mn-lt"/>
                <a:ea typeface="+mn-ea"/>
                <a:cs typeface="+mn-cs"/>
              </a:rPr>
              <a:t> positive PhcMCV-1-driven feedback loop </a:t>
            </a:r>
            <a:r>
              <a:rPr lang="en-US" sz="1200" b="0" i="0" u="none" strike="noStrike" kern="1200" baseline="0" dirty="0" err="1">
                <a:solidFill>
                  <a:schemeClr val="tx1"/>
                </a:solidFill>
                <a:latin typeface="+mn-lt"/>
                <a:ea typeface="+mn-ea"/>
                <a:cs typeface="+mn-cs"/>
              </a:rPr>
              <a:t>cocistronically</a:t>
            </a:r>
            <a:r>
              <a:rPr lang="en-US" sz="1200" b="0" i="0" u="none" strike="noStrike" kern="1200" baseline="0" dirty="0">
                <a:solidFill>
                  <a:schemeClr val="tx1"/>
                </a:solidFill>
                <a:latin typeface="+mn-lt"/>
                <a:ea typeface="+mn-ea"/>
                <a:cs typeface="+mn-cs"/>
              </a:rPr>
              <a:t> expressing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and the macrolide-dependent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(ET1). ET1 then binds PETR2 and activates the transcription of the </a:t>
            </a:r>
            <a:r>
              <a:rPr lang="en-US" sz="1200" b="0" i="0" u="none" strike="noStrike" kern="1200" baseline="0" dirty="0" err="1">
                <a:solidFill>
                  <a:schemeClr val="tx1"/>
                </a:solidFill>
                <a:latin typeface="+mn-lt"/>
                <a:ea typeface="+mn-ea"/>
                <a:cs typeface="+mn-cs"/>
              </a:rPr>
              <a:t>streptogramin</a:t>
            </a:r>
            <a:r>
              <a:rPr lang="en-US" sz="1200" b="0" i="0" u="none" strike="noStrike" kern="1200" baseline="0" dirty="0">
                <a:solidFill>
                  <a:schemeClr val="tx1"/>
                </a:solidFill>
                <a:latin typeface="+mn-lt"/>
                <a:ea typeface="+mn-ea"/>
                <a:cs typeface="+mn-cs"/>
              </a:rPr>
              <a:t>-dependent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(PIT). Finally, PIT triggers PPIR-driven expression of the gene of interest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The cascade can be interrupted at each level by the addition of a specific antibiotic (tetracycline, TET; erythromycin, EM; </a:t>
            </a:r>
            <a:r>
              <a:rPr lang="en-US" sz="1200" b="0" i="0" u="none" strike="noStrike" kern="1200" baseline="0" dirty="0" err="1">
                <a:solidFill>
                  <a:schemeClr val="tx1"/>
                </a:solidFill>
                <a:latin typeface="+mn-lt"/>
                <a:ea typeface="+mn-ea"/>
                <a:cs typeface="+mn-cs"/>
              </a:rPr>
              <a:t>pristinamycin</a:t>
            </a:r>
            <a:r>
              <a:rPr lang="en-US" sz="1200" b="0" i="0" u="none" strike="noStrike" kern="1200" baseline="0" dirty="0">
                <a:solidFill>
                  <a:schemeClr val="tx1"/>
                </a:solidFill>
                <a:latin typeface="+mn-lt"/>
                <a:ea typeface="+mn-ea"/>
                <a:cs typeface="+mn-cs"/>
              </a:rPr>
              <a:t> I, PI), each of which produces a discrete expression level. (ii) Semi-synthetic cascades process input from heterologous as well as endogenous signals. Under hypoxia, the hypoxia-inducible factor 1a (HIF-1a) heterodimerizes with HIF-1b and activates PHRE (PSV40 min linked to hypoxia-responsive elements, HRE), which drives PIT expression, and PIT triggers PPIR-driven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expression. This cascade produces up to six discrete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expression levels, each of which is defined by a precise combination of a specific antibiotic and the oxygen status of the cell.</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27</a:t>
            </a:fld>
            <a:endParaRPr lang="en-US"/>
          </a:p>
        </p:txBody>
      </p:sp>
    </p:spTree>
    <p:extLst>
      <p:ext uri="{BB962C8B-B14F-4D97-AF65-F5344CB8AC3E}">
        <p14:creationId xmlns:p14="http://schemas.microsoft.com/office/powerpoint/2010/main" val="423665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(Semi-)synthetic cascades. (i) A synthetic three-level regulatory cascade in which the first level is controlled by an </a:t>
            </a:r>
            <a:r>
              <a:rPr lang="en-US" sz="1200" b="0" i="0" u="none" strike="noStrike" kern="1200" baseline="0" dirty="0" err="1">
                <a:solidFill>
                  <a:schemeClr val="tx1"/>
                </a:solidFill>
                <a:latin typeface="+mn-lt"/>
                <a:ea typeface="+mn-ea"/>
                <a:cs typeface="+mn-cs"/>
              </a:rPr>
              <a:t>autoregulated</a:t>
            </a:r>
            <a:r>
              <a:rPr lang="en-US" sz="1200" b="0" i="0" u="none" strike="noStrike" kern="1200" baseline="0" dirty="0">
                <a:solidFill>
                  <a:schemeClr val="tx1"/>
                </a:solidFill>
                <a:latin typeface="+mn-lt"/>
                <a:ea typeface="+mn-ea"/>
                <a:cs typeface="+mn-cs"/>
              </a:rPr>
              <a:t> positive PhcMCV-1-driven feedback loop </a:t>
            </a:r>
            <a:r>
              <a:rPr lang="en-US" sz="1200" b="0" i="0" u="none" strike="noStrike" kern="1200" baseline="0" dirty="0" err="1">
                <a:solidFill>
                  <a:schemeClr val="tx1"/>
                </a:solidFill>
                <a:latin typeface="+mn-lt"/>
                <a:ea typeface="+mn-ea"/>
                <a:cs typeface="+mn-cs"/>
              </a:rPr>
              <a:t>cocistronically</a:t>
            </a:r>
            <a:r>
              <a:rPr lang="en-US" sz="1200" b="0" i="0" u="none" strike="noStrike" kern="1200" baseline="0" dirty="0">
                <a:solidFill>
                  <a:schemeClr val="tx1"/>
                </a:solidFill>
                <a:latin typeface="+mn-lt"/>
                <a:ea typeface="+mn-ea"/>
                <a:cs typeface="+mn-cs"/>
              </a:rPr>
              <a:t> expressing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and the macrolide-dependent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(ET1). ET1 then binds PETR2 and activates the transcription of the </a:t>
            </a:r>
            <a:r>
              <a:rPr lang="en-US" sz="1200" b="0" i="0" u="none" strike="noStrike" kern="1200" baseline="0" dirty="0" err="1">
                <a:solidFill>
                  <a:schemeClr val="tx1"/>
                </a:solidFill>
                <a:latin typeface="+mn-lt"/>
                <a:ea typeface="+mn-ea"/>
                <a:cs typeface="+mn-cs"/>
              </a:rPr>
              <a:t>streptogramin</a:t>
            </a:r>
            <a:r>
              <a:rPr lang="en-US" sz="1200" b="0" i="0" u="none" strike="noStrike" kern="1200" baseline="0" dirty="0">
                <a:solidFill>
                  <a:schemeClr val="tx1"/>
                </a:solidFill>
                <a:latin typeface="+mn-lt"/>
                <a:ea typeface="+mn-ea"/>
                <a:cs typeface="+mn-cs"/>
              </a:rPr>
              <a:t>-dependent </a:t>
            </a:r>
            <a:r>
              <a:rPr lang="en-US" sz="1200" b="0" i="0" u="none" strike="noStrike" kern="1200" baseline="0" dirty="0" err="1">
                <a:solidFill>
                  <a:schemeClr val="tx1"/>
                </a:solidFill>
                <a:latin typeface="+mn-lt"/>
                <a:ea typeface="+mn-ea"/>
                <a:cs typeface="+mn-cs"/>
              </a:rPr>
              <a:t>transactivator</a:t>
            </a:r>
            <a:r>
              <a:rPr lang="en-US" sz="1200" b="0" i="0" u="none" strike="noStrike" kern="1200" baseline="0" dirty="0">
                <a:solidFill>
                  <a:schemeClr val="tx1"/>
                </a:solidFill>
                <a:latin typeface="+mn-lt"/>
                <a:ea typeface="+mn-ea"/>
                <a:cs typeface="+mn-cs"/>
              </a:rPr>
              <a:t> (PIT). Finally, PIT triggers PPIR-driven expression of the gene of interest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The cascade can be interrupted at each level by the addition of a specific antibiotic (tetracycline, TET; erythromycin, EM; </a:t>
            </a:r>
            <a:r>
              <a:rPr lang="en-US" sz="1200" b="0" i="0" u="none" strike="noStrike" kern="1200" baseline="0" dirty="0" err="1">
                <a:solidFill>
                  <a:schemeClr val="tx1"/>
                </a:solidFill>
                <a:latin typeface="+mn-lt"/>
                <a:ea typeface="+mn-ea"/>
                <a:cs typeface="+mn-cs"/>
              </a:rPr>
              <a:t>pristinamycin</a:t>
            </a:r>
            <a:r>
              <a:rPr lang="en-US" sz="1200" b="0" i="0" u="none" strike="noStrike" kern="1200" baseline="0" dirty="0">
                <a:solidFill>
                  <a:schemeClr val="tx1"/>
                </a:solidFill>
                <a:latin typeface="+mn-lt"/>
                <a:ea typeface="+mn-ea"/>
                <a:cs typeface="+mn-cs"/>
              </a:rPr>
              <a:t> I, PI), each of which produces a discrete expression level. (ii) Semi-synthetic cascades process input from heterologous as well as endogenous signals. Under hypoxia, the hypoxia-inducible factor 1a (HIF-1a) heterodimerizes with HIF-1b and activates PHRE (PSV40 min linked to hypoxia-responsive elements, HRE), which drives PIT expression, and PIT triggers PPIR-driven </a:t>
            </a:r>
            <a:r>
              <a:rPr lang="en-US" sz="1200" b="0" i="0" u="none" strike="noStrike" kern="1200" baseline="0" dirty="0" err="1">
                <a:solidFill>
                  <a:schemeClr val="tx1"/>
                </a:solidFill>
                <a:latin typeface="+mn-lt"/>
                <a:ea typeface="+mn-ea"/>
                <a:cs typeface="+mn-cs"/>
              </a:rPr>
              <a:t>tTA</a:t>
            </a:r>
            <a:r>
              <a:rPr lang="en-US" sz="1200" b="0" i="0" u="none" strike="noStrike" kern="1200" baseline="0" dirty="0">
                <a:solidFill>
                  <a:schemeClr val="tx1"/>
                </a:solidFill>
                <a:latin typeface="+mn-lt"/>
                <a:ea typeface="+mn-ea"/>
                <a:cs typeface="+mn-cs"/>
              </a:rPr>
              <a:t> expression. This cascade produces up to six discrete </a:t>
            </a:r>
            <a:r>
              <a:rPr lang="en-US" sz="1200" b="0" i="0" u="none" strike="noStrike" kern="1200" baseline="0" dirty="0" err="1">
                <a:solidFill>
                  <a:schemeClr val="tx1"/>
                </a:solidFill>
                <a:latin typeface="+mn-lt"/>
                <a:ea typeface="+mn-ea"/>
                <a:cs typeface="+mn-cs"/>
              </a:rPr>
              <a:t>goi</a:t>
            </a:r>
            <a:r>
              <a:rPr lang="en-US" sz="1200" b="0" i="0" u="none" strike="noStrike" kern="1200" baseline="0" dirty="0">
                <a:solidFill>
                  <a:schemeClr val="tx1"/>
                </a:solidFill>
                <a:latin typeface="+mn-lt"/>
                <a:ea typeface="+mn-ea"/>
                <a:cs typeface="+mn-cs"/>
              </a:rPr>
              <a:t> expression levels, each of which is defined by a precise combination of a specific antibiotic and the oxygen status of the cell.</a:t>
            </a:r>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28</a:t>
            </a:fld>
            <a:endParaRPr lang="en-US"/>
          </a:p>
        </p:txBody>
      </p:sp>
    </p:spTree>
    <p:extLst>
      <p:ext uri="{BB962C8B-B14F-4D97-AF65-F5344CB8AC3E}">
        <p14:creationId xmlns:p14="http://schemas.microsoft.com/office/powerpoint/2010/main" val="258807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zoom in a region of a gene/chromosome the above is an imaged representation</a:t>
            </a:r>
            <a:r>
              <a:rPr lang="en-US" baseline="0" dirty="0"/>
              <a:t> of what we would find:  123-</a:t>
            </a:r>
            <a:r>
              <a:rPr lang="en-US" dirty="0"/>
              <a:t>Synthetic</a:t>
            </a:r>
            <a:r>
              <a:rPr lang="en-US" baseline="0" dirty="0"/>
              <a:t> chromosomes and cells can be manipulated and altered to better suit *** </a:t>
            </a:r>
            <a:r>
              <a:rPr lang="en-US" sz="1200" kern="1200" dirty="0">
                <a:solidFill>
                  <a:schemeClr val="tx1"/>
                </a:solidFill>
                <a:effectLst/>
                <a:latin typeface="+mn-lt"/>
                <a:ea typeface="+mn-ea"/>
                <a:cs typeface="+mn-cs"/>
              </a:rPr>
              <a:t>Representative </a:t>
            </a:r>
            <a:r>
              <a:rPr lang="en-US" sz="1200" kern="1200" dirty="0" err="1">
                <a:solidFill>
                  <a:schemeClr val="tx1"/>
                </a:solidFill>
                <a:effectLst/>
                <a:latin typeface="+mn-lt"/>
                <a:ea typeface="+mn-ea"/>
                <a:cs typeface="+mn-cs"/>
              </a:rPr>
              <a:t>synIII</a:t>
            </a:r>
            <a:r>
              <a:rPr lang="en-US" sz="1200" kern="1200" dirty="0">
                <a:solidFill>
                  <a:schemeClr val="tx1"/>
                </a:solidFill>
                <a:effectLst/>
                <a:latin typeface="+mn-lt"/>
                <a:ea typeface="+mn-ea"/>
                <a:cs typeface="+mn-cs"/>
              </a:rPr>
              <a:t> design segments for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 insertion (A &amp; B) and stop </a:t>
            </a:r>
            <a:r>
              <a:rPr lang="en-US" sz="1200" kern="1200" dirty="0" err="1">
                <a:solidFill>
                  <a:schemeClr val="tx1"/>
                </a:solidFill>
                <a:effectLst/>
                <a:latin typeface="+mn-lt"/>
                <a:ea typeface="+mn-ea"/>
                <a:cs typeface="+mn-cs"/>
              </a:rPr>
              <a:t>codonTAG</a:t>
            </a:r>
            <a:r>
              <a:rPr lang="en-US" sz="1200" kern="1200" dirty="0">
                <a:solidFill>
                  <a:schemeClr val="tx1"/>
                </a:solidFill>
                <a:effectLst/>
                <a:latin typeface="+mn-lt"/>
                <a:ea typeface="+mn-ea"/>
                <a:cs typeface="+mn-cs"/>
              </a:rPr>
              <a:t> to TAA editing (C) are shown. Green diamonds represent </a:t>
            </a:r>
            <a:r>
              <a:rPr lang="en-US" sz="1200" kern="1200" dirty="0" err="1">
                <a:solidFill>
                  <a:schemeClr val="tx1"/>
                </a:solidFill>
                <a:effectLst/>
                <a:latin typeface="+mn-lt"/>
                <a:ea typeface="+mn-ea"/>
                <a:cs typeface="+mn-cs"/>
              </a:rPr>
              <a:t>loxPsym</a:t>
            </a:r>
            <a:r>
              <a:rPr lang="en-US" sz="1200" kern="1200" dirty="0">
                <a:solidFill>
                  <a:schemeClr val="tx1"/>
                </a:solidFill>
                <a:effectLst/>
                <a:latin typeface="+mn-lt"/>
                <a:ea typeface="+mn-ea"/>
                <a:cs typeface="+mn-cs"/>
              </a:rPr>
              <a:t> sites embedded </a:t>
            </a:r>
            <a:r>
              <a:rPr lang="en-US" sz="1200" kern="1200" dirty="0" err="1">
                <a:solidFill>
                  <a:schemeClr val="tx1"/>
                </a:solidFill>
                <a:effectLst/>
                <a:latin typeface="+mn-lt"/>
                <a:ea typeface="+mn-ea"/>
                <a:cs typeface="+mn-cs"/>
              </a:rPr>
              <a:t>inthe</a:t>
            </a:r>
            <a:r>
              <a:rPr lang="en-US" sz="1200" kern="1200" dirty="0">
                <a:solidFill>
                  <a:schemeClr val="tx1"/>
                </a:solidFill>
                <a:effectLst/>
                <a:latin typeface="+mn-lt"/>
                <a:ea typeface="+mn-ea"/>
                <a:cs typeface="+mn-cs"/>
              </a:rPr>
              <a:t> 3′ UTR of non-essential genes and at several other landmarks. Fuchsia circles </a:t>
            </a:r>
            <a:r>
              <a:rPr lang="en-US" sz="1200" kern="1200" dirty="0" err="1">
                <a:solidFill>
                  <a:schemeClr val="tx1"/>
                </a:solidFill>
                <a:effectLst/>
                <a:latin typeface="+mn-lt"/>
                <a:ea typeface="+mn-ea"/>
                <a:cs typeface="+mn-cs"/>
              </a:rPr>
              <a:t>indicatesynthetic</a:t>
            </a:r>
            <a:r>
              <a:rPr lang="en-US" sz="1200" kern="1200" dirty="0">
                <a:solidFill>
                  <a:schemeClr val="tx1"/>
                </a:solidFill>
                <a:effectLst/>
                <a:latin typeface="+mn-lt"/>
                <a:ea typeface="+mn-ea"/>
                <a:cs typeface="+mn-cs"/>
              </a:rPr>
              <a:t> stop codons (TAG recoded to TAA). </a:t>
            </a:r>
            <a:endParaRPr lang="en-US" dirty="0"/>
          </a:p>
        </p:txBody>
      </p:sp>
      <p:sp>
        <p:nvSpPr>
          <p:cNvPr id="4" name="Slide Number Placeholder 3"/>
          <p:cNvSpPr>
            <a:spLocks noGrp="1"/>
          </p:cNvSpPr>
          <p:nvPr>
            <p:ph type="sldNum" sz="quarter" idx="10"/>
          </p:nvPr>
        </p:nvSpPr>
        <p:spPr/>
        <p:txBody>
          <a:bodyPr/>
          <a:lstStyle/>
          <a:p>
            <a:fld id="{3D55D364-14A2-494C-B116-BC6611364EE2}" type="slidenum">
              <a:rPr lang="en-US" smtClean="0"/>
              <a:t>49</a:t>
            </a:fld>
            <a:endParaRPr lang="en-US"/>
          </a:p>
        </p:txBody>
      </p:sp>
    </p:spTree>
    <p:extLst>
      <p:ext uri="{BB962C8B-B14F-4D97-AF65-F5344CB8AC3E}">
        <p14:creationId xmlns:p14="http://schemas.microsoft.com/office/powerpoint/2010/main" val="3875962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Building block (BB) synthesis. 750 bp BBs (purple) were synthesized </a:t>
            </a:r>
            <a:r>
              <a:rPr lang="en-US" sz="1200" kern="1200" dirty="0" err="1">
                <a:solidFill>
                  <a:schemeClr val="tx1"/>
                </a:solidFill>
                <a:effectLst/>
                <a:latin typeface="+mn-lt"/>
                <a:ea typeface="+mn-ea"/>
                <a:cs typeface="+mn-cs"/>
              </a:rPr>
              <a:t>fromoligonucleotides</a:t>
            </a:r>
            <a:r>
              <a:rPr lang="en-US" sz="1200" kern="1200" dirty="0">
                <a:solidFill>
                  <a:schemeClr val="tx1"/>
                </a:solidFill>
                <a:effectLst/>
                <a:latin typeface="+mn-lt"/>
                <a:ea typeface="+mn-ea"/>
                <a:cs typeface="+mn-cs"/>
              </a:rPr>
              <a:t> at Johns Hopkins University by students in the Build-A- Genome course. (B)Assembly of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2–4 kb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(yellow) were assembled by homologous recombination in S. cerevisiae (Table S1). Adjacent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were designed to encode overlap of one BB to facilitate downstream assembly steps.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were flanked by a rare cutting restriction enzyme (RE) site, </a:t>
            </a:r>
            <a:r>
              <a:rPr lang="en-US" sz="1200" kern="1200" dirty="0" err="1">
                <a:solidFill>
                  <a:schemeClr val="tx1"/>
                </a:solidFill>
                <a:effectLst/>
                <a:latin typeface="+mn-lt"/>
                <a:ea typeface="+mn-ea"/>
                <a:cs typeface="+mn-cs"/>
              </a:rPr>
              <a:t>XmaI</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NotI</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1EC4570-F40D-9441-B8E9-736D214FC7CB}" type="slidenum">
              <a:rPr lang="en-US" smtClean="0"/>
              <a:t>50</a:t>
            </a:fld>
            <a:endParaRPr lang="en-US"/>
          </a:p>
        </p:txBody>
      </p:sp>
    </p:spTree>
    <p:extLst>
      <p:ext uri="{BB962C8B-B14F-4D97-AF65-F5344CB8AC3E}">
        <p14:creationId xmlns:p14="http://schemas.microsoft.com/office/powerpoint/2010/main" val="216547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 Direct replacement of native yeast chromosome III with pools of synthetic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Eleven iterative one-step assemblies and replacements of native genomic segments of yeast chromosome III were carried out using pools of overlapping synthetic DNA </a:t>
            </a:r>
            <a:r>
              <a:rPr lang="en-US" sz="1200" kern="1200" dirty="0" err="1">
                <a:solidFill>
                  <a:schemeClr val="tx1"/>
                </a:solidFill>
                <a:effectLst/>
                <a:latin typeface="+mn-lt"/>
                <a:ea typeface="+mn-ea"/>
                <a:cs typeface="+mn-cs"/>
              </a:rPr>
              <a:t>minichunks</a:t>
            </a:r>
            <a:r>
              <a:rPr lang="en-US" sz="1200" kern="1200" dirty="0">
                <a:solidFill>
                  <a:schemeClr val="tx1"/>
                </a:solidFill>
                <a:effectLst/>
                <a:latin typeface="+mn-lt"/>
                <a:ea typeface="+mn-ea"/>
                <a:cs typeface="+mn-cs"/>
              </a:rPr>
              <a:t> (Table S2), encoding alternating genetic markers (LEU2 or URA3), which enabled complete replacement of </a:t>
            </a:r>
            <a:r>
              <a:rPr lang="en-US" sz="1200" kern="1200" dirty="0" err="1">
                <a:solidFill>
                  <a:schemeClr val="tx1"/>
                </a:solidFill>
                <a:effectLst/>
                <a:latin typeface="+mn-lt"/>
                <a:ea typeface="+mn-ea"/>
                <a:cs typeface="+mn-cs"/>
              </a:rPr>
              <a:t>nativeIII</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synIII</a:t>
            </a:r>
            <a:r>
              <a:rPr lang="en-US" sz="1200" kern="1200" dirty="0">
                <a:solidFill>
                  <a:schemeClr val="tx1"/>
                </a:solidFill>
                <a:effectLst/>
                <a:latin typeface="+mn-lt"/>
                <a:ea typeface="+mn-ea"/>
                <a:cs typeface="+mn-cs"/>
              </a:rPr>
              <a:t> in yeast.</a:t>
            </a:r>
            <a:endParaRPr lang="en-US" dirty="0"/>
          </a:p>
          <a:p>
            <a:endParaRPr lang="en-US" dirty="0"/>
          </a:p>
        </p:txBody>
      </p:sp>
      <p:sp>
        <p:nvSpPr>
          <p:cNvPr id="4" name="Slide Number Placeholder 3"/>
          <p:cNvSpPr>
            <a:spLocks noGrp="1"/>
          </p:cNvSpPr>
          <p:nvPr>
            <p:ph type="sldNum" sz="quarter" idx="5"/>
          </p:nvPr>
        </p:nvSpPr>
        <p:spPr/>
        <p:txBody>
          <a:bodyPr/>
          <a:lstStyle/>
          <a:p>
            <a:fld id="{F1EC4570-F40D-9441-B8E9-736D214FC7CB}" type="slidenum">
              <a:rPr lang="en-US" smtClean="0"/>
              <a:t>51</a:t>
            </a:fld>
            <a:endParaRPr lang="en-US"/>
          </a:p>
        </p:txBody>
      </p:sp>
    </p:spTree>
    <p:extLst>
      <p:ext uri="{BB962C8B-B14F-4D97-AF65-F5344CB8AC3E}">
        <p14:creationId xmlns:p14="http://schemas.microsoft.com/office/powerpoint/2010/main" val="4119489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40611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dirty="0">
                <a:latin typeface="Arial" pitchFamily="34" charset="0"/>
                <a:ea typeface="msgothic" charset="0"/>
                <a:cs typeface="msgothic" charset="0"/>
              </a:rPr>
              <a:t>The retinal and chloride binding site. (C) Scheme depicting the hydrogen-bonding pattern between the transport site and the extracellular surface of HR. The volumes of internal cavities that hold CL501 and its associated water cluster or WAT506 (</a:t>
            </a:r>
            <a:r>
              <a:rPr lang="en-GB" dirty="0" err="1">
                <a:latin typeface="Arial" pitchFamily="34" charset="0"/>
                <a:ea typeface="msgothic" charset="0"/>
                <a:cs typeface="msgothic" charset="0"/>
              </a:rPr>
              <a:t>gray</a:t>
            </a:r>
            <a:r>
              <a:rPr lang="en-GB" dirty="0">
                <a:latin typeface="Arial" pitchFamily="34" charset="0"/>
                <a:ea typeface="msgothic" charset="0"/>
                <a:cs typeface="msgothic" charset="0"/>
              </a:rPr>
              <a:t> shading) are 67 Å3 and 21 Å3, respectively. The </a:t>
            </a:r>
            <a:r>
              <a:rPr lang="en-GB" dirty="0" err="1">
                <a:latin typeface="Arial" pitchFamily="34" charset="0"/>
                <a:ea typeface="msgothic" charset="0"/>
                <a:cs typeface="msgothic" charset="0"/>
              </a:rPr>
              <a:t>isomerizable</a:t>
            </a:r>
            <a:r>
              <a:rPr lang="en-GB" dirty="0">
                <a:latin typeface="Arial" pitchFamily="34" charset="0"/>
                <a:ea typeface="msgothic" charset="0"/>
                <a:cs typeface="msgothic" charset="0"/>
              </a:rPr>
              <a:t> 13-14 bond of the retinal is highlighted in purple; distances are given in angstroms. (D) Binding of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close to the transport site. The 2F </a:t>
            </a:r>
            <a:r>
              <a:rPr lang="en-GB" dirty="0" err="1">
                <a:latin typeface="Arial" pitchFamily="34" charset="0"/>
                <a:ea typeface="msgothic" charset="0"/>
                <a:cs typeface="msgothic" charset="0"/>
              </a:rPr>
              <a:t>obs</a:t>
            </a:r>
            <a:r>
              <a:rPr lang="en-GB" dirty="0">
                <a:latin typeface="Arial" pitchFamily="34" charset="0"/>
                <a:ea typeface="msgothic" charset="0"/>
                <a:cs typeface="msgothic" charset="0"/>
              </a:rPr>
              <a:t> −F </a:t>
            </a:r>
            <a:r>
              <a:rPr lang="en-GB" dirty="0" err="1">
                <a:latin typeface="Arial" pitchFamily="34" charset="0"/>
                <a:ea typeface="msgothic" charset="0"/>
                <a:cs typeface="msgothic" charset="0"/>
              </a:rPr>
              <a:t>calc</a:t>
            </a:r>
            <a:r>
              <a:rPr lang="en-GB" dirty="0">
                <a:latin typeface="Arial" pitchFamily="34" charset="0"/>
                <a:ea typeface="msgothic" charset="0"/>
                <a:cs typeface="msgothic" charset="0"/>
              </a:rPr>
              <a:t> SA-OMIT electron density for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is contoured at 0.8σ. The side-chain conformation of Thr111 that H bonds to the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and thus faces CL501 by its methyl group is unambiguously defined by electron density.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is not synthesized by </a:t>
            </a:r>
            <a:r>
              <a:rPr lang="en-GB" dirty="0" err="1">
                <a:latin typeface="Arial" pitchFamily="34" charset="0"/>
                <a:ea typeface="msgothic" charset="0"/>
                <a:cs typeface="msgothic" charset="0"/>
              </a:rPr>
              <a:t>Haloarchaea</a:t>
            </a:r>
            <a:r>
              <a:rPr lang="en-GB" dirty="0">
                <a:latin typeface="Arial" pitchFamily="34" charset="0"/>
                <a:ea typeface="msgothic" charset="0"/>
                <a:cs typeface="msgothic" charset="0"/>
              </a:rPr>
              <a:t> but is ubiquitous in their natural habitat and growth media. Tritium-</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added during the cultivation of H. </a:t>
            </a:r>
            <a:r>
              <a:rPr lang="en-GB" dirty="0" err="1">
                <a:latin typeface="Arial" pitchFamily="34" charset="0"/>
                <a:ea typeface="msgothic" charset="0"/>
                <a:cs typeface="msgothic" charset="0"/>
              </a:rPr>
              <a:t>salinarum</a:t>
            </a:r>
            <a:r>
              <a:rPr lang="en-GB" dirty="0">
                <a:latin typeface="Arial" pitchFamily="34" charset="0"/>
                <a:ea typeface="msgothic" charset="0"/>
                <a:cs typeface="msgothic" charset="0"/>
              </a:rPr>
              <a:t> strain D2 </a:t>
            </a:r>
            <a:r>
              <a:rPr lang="en-GB" dirty="0" err="1">
                <a:latin typeface="Arial" pitchFamily="34" charset="0"/>
                <a:ea typeface="msgothic" charset="0"/>
                <a:cs typeface="msgothic" charset="0"/>
              </a:rPr>
              <a:t>comigrates</a:t>
            </a:r>
            <a:r>
              <a:rPr lang="en-GB" dirty="0">
                <a:latin typeface="Arial" pitchFamily="34" charset="0"/>
                <a:ea typeface="msgothic" charset="0"/>
                <a:cs typeface="msgothic" charset="0"/>
              </a:rPr>
              <a:t> with HR during purification (37). Likewise, matrix-assisted laser desorption/ionization–mass spectrometry analysis indicates the presence of </a:t>
            </a:r>
            <a:r>
              <a:rPr lang="en-GB" dirty="0" err="1">
                <a:latin typeface="Arial" pitchFamily="34" charset="0"/>
                <a:ea typeface="msgothic" charset="0"/>
                <a:cs typeface="msgothic" charset="0"/>
              </a:rPr>
              <a:t>palmitate</a:t>
            </a:r>
            <a:r>
              <a:rPr lang="en-GB" dirty="0">
                <a:latin typeface="Arial" pitchFamily="34" charset="0"/>
                <a:ea typeface="msgothic" charset="0"/>
                <a:cs typeface="msgothic" charset="0"/>
              </a:rPr>
              <a:t> in HR samples used for crystallization (38).</a:t>
            </a:r>
          </a:p>
        </p:txBody>
      </p:sp>
    </p:spTree>
    <p:extLst>
      <p:ext uri="{BB962C8B-B14F-4D97-AF65-F5344CB8AC3E}">
        <p14:creationId xmlns:p14="http://schemas.microsoft.com/office/powerpoint/2010/main" val="1489475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Path 1</a:t>
            </a:r>
            <a:r>
              <a:rPr lang="en-US" dirty="0"/>
              <a:t> has the lowest energy barrier (~</a:t>
            </a:r>
            <a:r>
              <a:rPr lang="en-US" b="1" dirty="0"/>
              <a:t>9.2 kcal/</a:t>
            </a:r>
            <a:r>
              <a:rPr lang="en-US" b="1" dirty="0" err="1"/>
              <a:t>mol</a:t>
            </a:r>
            <a:r>
              <a:rPr lang="en-US" dirty="0"/>
              <a:t>). </a:t>
            </a:r>
            <a:br>
              <a:rPr lang="en-US" dirty="0"/>
            </a:br>
            <a:r>
              <a:rPr lang="en-US" dirty="0"/>
              <a:t>To be seen: Chloride passes on the Ser115 side of retinal, in front of the Ser115 side chain. Chloride transiently enlarges a lumen by </a:t>
            </a:r>
            <a:r>
              <a:rPr lang="en-US" b="1" dirty="0"/>
              <a:t>pushing away helix C</a:t>
            </a:r>
            <a:r>
              <a:rPr lang="en-US" dirty="0"/>
              <a:t> and the palmitate.  H-bonds with water w24 and Ser115 are maintained until after the transition state is passed and the lumen starts reclosing.  They are replaced by a salt-bridge with the Schiff base and water w79.  Path 2 is very similar to path 1. </a:t>
            </a:r>
            <a:br>
              <a:rPr lang="en-US" dirty="0"/>
            </a:br>
            <a:endParaRPr lang="en-US" dirty="0"/>
          </a:p>
        </p:txBody>
      </p:sp>
    </p:spTree>
    <p:extLst>
      <p:ext uri="{BB962C8B-B14F-4D97-AF65-F5344CB8AC3E}">
        <p14:creationId xmlns:p14="http://schemas.microsoft.com/office/powerpoint/2010/main" val="336842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12</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13</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14</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15</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16</a:t>
            </a:fld>
            <a:endParaRPr lang="en-US"/>
          </a:p>
        </p:txBody>
      </p:sp>
    </p:spTree>
    <p:extLst>
      <p:ext uri="{BB962C8B-B14F-4D97-AF65-F5344CB8AC3E}">
        <p14:creationId xmlns:p14="http://schemas.microsoft.com/office/powerpoint/2010/main" val="315863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17</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18</a:t>
            </a:fld>
            <a:endParaRPr lang="en-US"/>
          </a:p>
        </p:txBody>
      </p:sp>
    </p:spTree>
    <p:extLst>
      <p:ext uri="{BB962C8B-B14F-4D97-AF65-F5344CB8AC3E}">
        <p14:creationId xmlns:p14="http://schemas.microsoft.com/office/powerpoint/2010/main" val="162858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B88BB-4933-4597-9BB2-AF877CC05CDF}" type="slidenum">
              <a:rPr lang="en-US" smtClean="0"/>
              <a:t>19</a:t>
            </a:fld>
            <a:endParaRPr lang="en-US"/>
          </a:p>
        </p:txBody>
      </p:sp>
    </p:spTree>
    <p:extLst>
      <p:ext uri="{BB962C8B-B14F-4D97-AF65-F5344CB8AC3E}">
        <p14:creationId xmlns:p14="http://schemas.microsoft.com/office/powerpoint/2010/main" val="162858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31075B-64D8-A04F-A4BA-07DC1C1DD6CA}"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123713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71755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63971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1075B-64D8-A04F-A4BA-07DC1C1DD6CA}"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45563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31075B-64D8-A04F-A4BA-07DC1C1DD6CA}"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39465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1075B-64D8-A04F-A4BA-07DC1C1DD6CA}"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53841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31075B-64D8-A04F-A4BA-07DC1C1DD6CA}" type="datetimeFigureOut">
              <a:rPr lang="en-US" smtClean="0"/>
              <a:t>8/16/2019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56947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31075B-64D8-A04F-A4BA-07DC1C1DD6CA}" type="datetimeFigureOut">
              <a:rPr lang="en-US" smtClean="0"/>
              <a:t>8/16/2019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19526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1075B-64D8-A04F-A4BA-07DC1C1DD6CA}" type="datetimeFigureOut">
              <a:rPr lang="en-US" smtClean="0"/>
              <a:t>8/16/2019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58850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1075B-64D8-A04F-A4BA-07DC1C1DD6CA}"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286933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31075B-64D8-A04F-A4BA-07DC1C1DD6CA}"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BF2E-C4B0-7942-88C4-D26051453989}" type="slidenum">
              <a:rPr lang="en-US" smtClean="0"/>
              <a:t>‹#›</a:t>
            </a:fld>
            <a:endParaRPr lang="en-US"/>
          </a:p>
        </p:txBody>
      </p:sp>
    </p:spTree>
    <p:extLst>
      <p:ext uri="{BB962C8B-B14F-4D97-AF65-F5344CB8AC3E}">
        <p14:creationId xmlns:p14="http://schemas.microsoft.com/office/powerpoint/2010/main" val="349036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075B-64D8-A04F-A4BA-07DC1C1DD6CA}" type="datetimeFigureOut">
              <a:rPr lang="en-US" smtClean="0"/>
              <a:t>8/16/2019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3BF2E-C4B0-7942-88C4-D26051453989}" type="slidenum">
              <a:rPr lang="en-US" smtClean="0"/>
              <a:t>‹#›</a:t>
            </a:fld>
            <a:endParaRPr lang="en-US"/>
          </a:p>
        </p:txBody>
      </p:sp>
    </p:spTree>
    <p:extLst>
      <p:ext uri="{BB962C8B-B14F-4D97-AF65-F5344CB8AC3E}">
        <p14:creationId xmlns:p14="http://schemas.microsoft.com/office/powerpoint/2010/main" val="163933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075" y="212591"/>
            <a:ext cx="7772400" cy="1470025"/>
          </a:xfrm>
        </p:spPr>
        <p:txBody>
          <a:bodyPr/>
          <a:lstStyle/>
          <a:p>
            <a:r>
              <a:rPr lang="en-US" b="1" dirty="0"/>
              <a:t>A Short Introduction to Synthetic Biology</a:t>
            </a:r>
          </a:p>
        </p:txBody>
      </p:sp>
      <p:sp>
        <p:nvSpPr>
          <p:cNvPr id="3" name="Subtitle 2"/>
          <p:cNvSpPr>
            <a:spLocks noGrp="1"/>
          </p:cNvSpPr>
          <p:nvPr>
            <p:ph type="subTitle" idx="1"/>
          </p:nvPr>
        </p:nvSpPr>
        <p:spPr>
          <a:xfrm>
            <a:off x="2082132" y="5431412"/>
            <a:ext cx="4979737" cy="1300747"/>
          </a:xfrm>
        </p:spPr>
        <p:txBody>
          <a:bodyPr>
            <a:noAutofit/>
          </a:bodyPr>
          <a:lstStyle/>
          <a:p>
            <a:r>
              <a:rPr lang="en-US" sz="2400" dirty="0"/>
              <a:t>Robert H. Newman</a:t>
            </a:r>
          </a:p>
          <a:p>
            <a:r>
              <a:rPr lang="en-US" sz="2400" dirty="0"/>
              <a:t>Associate Professor of Biology</a:t>
            </a:r>
          </a:p>
          <a:p>
            <a:r>
              <a:rPr lang="en-US" sz="2400" dirty="0"/>
              <a:t>North Carolina A&amp;T State University</a:t>
            </a:r>
          </a:p>
        </p:txBody>
      </p:sp>
      <p:grpSp>
        <p:nvGrpSpPr>
          <p:cNvPr id="4" name="Group 3">
            <a:extLst>
              <a:ext uri="{FF2B5EF4-FFF2-40B4-BE49-F238E27FC236}">
                <a16:creationId xmlns:a16="http://schemas.microsoft.com/office/drawing/2014/main" id="{4E91BDEA-04B0-4CC0-8C3A-CA16EAF4CFCB}"/>
              </a:ext>
            </a:extLst>
          </p:cNvPr>
          <p:cNvGrpSpPr/>
          <p:nvPr/>
        </p:nvGrpSpPr>
        <p:grpSpPr>
          <a:xfrm>
            <a:off x="179882" y="212590"/>
            <a:ext cx="1738859" cy="1470025"/>
            <a:chOff x="298800" y="304800"/>
            <a:chExt cx="2657985" cy="2286000"/>
          </a:xfrm>
          <a:solidFill>
            <a:schemeClr val="bg1"/>
          </a:solidFill>
        </p:grpSpPr>
        <p:pic>
          <p:nvPicPr>
            <p:cNvPr id="5" name="Picture 10" descr="http://www.nccollegefinder.org/assets/images/library/AandT.png">
              <a:extLst>
                <a:ext uri="{FF2B5EF4-FFF2-40B4-BE49-F238E27FC236}">
                  <a16:creationId xmlns:a16="http://schemas.microsoft.com/office/drawing/2014/main" id="{609117B2-3620-446B-BF43-D5A443F54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912"/>
            <a:stretch/>
          </p:blipFill>
          <p:spPr bwMode="auto">
            <a:xfrm>
              <a:off x="298800" y="1890070"/>
              <a:ext cx="2657985" cy="700730"/>
            </a:xfrm>
            <a:prstGeom prst="rect">
              <a:avLst/>
            </a:prstGeom>
            <a:grp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78B87A-E60A-4D9C-96B1-C3A4017D70FD}"/>
                </a:ext>
              </a:extLst>
            </p:cNvPr>
            <p:cNvPicPr>
              <a:picLocks noChangeAspect="1"/>
            </p:cNvPicPr>
            <p:nvPr/>
          </p:nvPicPr>
          <p:blipFill>
            <a:blip r:embed="rId3"/>
            <a:stretch>
              <a:fillRect/>
            </a:stretch>
          </p:blipFill>
          <p:spPr>
            <a:xfrm>
              <a:off x="838200" y="304800"/>
              <a:ext cx="1412177" cy="1600200"/>
            </a:xfrm>
            <a:prstGeom prst="rect">
              <a:avLst/>
            </a:prstGeom>
            <a:grpFill/>
          </p:spPr>
        </p:pic>
      </p:grpSp>
      <p:pic>
        <p:nvPicPr>
          <p:cNvPr id="7" name="Picture 6">
            <a:extLst>
              <a:ext uri="{FF2B5EF4-FFF2-40B4-BE49-F238E27FC236}">
                <a16:creationId xmlns:a16="http://schemas.microsoft.com/office/drawing/2014/main" id="{CC98687B-EEE3-460D-AA5E-E4BC806B1A16}"/>
              </a:ext>
            </a:extLst>
          </p:cNvPr>
          <p:cNvPicPr>
            <a:picLocks noChangeAspect="1"/>
          </p:cNvPicPr>
          <p:nvPr/>
        </p:nvPicPr>
        <p:blipFill>
          <a:blip r:embed="rId4"/>
          <a:stretch>
            <a:fillRect/>
          </a:stretch>
        </p:blipFill>
        <p:spPr>
          <a:xfrm>
            <a:off x="7570033" y="214715"/>
            <a:ext cx="1281988" cy="1281988"/>
          </a:xfrm>
          <a:prstGeom prst="rect">
            <a:avLst/>
          </a:prstGeom>
        </p:spPr>
      </p:pic>
      <p:pic>
        <p:nvPicPr>
          <p:cNvPr id="8" name="Picture 7" descr="Screen Shot 2015-10-11 at 4.12.32 PM.png">
            <a:extLst>
              <a:ext uri="{FF2B5EF4-FFF2-40B4-BE49-F238E27FC236}">
                <a16:creationId xmlns:a16="http://schemas.microsoft.com/office/drawing/2014/main" id="{0DF3A5AF-32DB-4CB8-AF15-AD131E725C8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38193" y="1682615"/>
            <a:ext cx="4052321" cy="3748797"/>
          </a:xfrm>
          <a:prstGeom prst="rect">
            <a:avLst/>
          </a:prstGeom>
        </p:spPr>
      </p:pic>
    </p:spTree>
    <p:extLst>
      <p:ext uri="{BB962C8B-B14F-4D97-AF65-F5344CB8AC3E}">
        <p14:creationId xmlns:p14="http://schemas.microsoft.com/office/powerpoint/2010/main" val="398939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176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67252"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ounded Rectangle 7"/>
          <p:cNvSpPr/>
          <p:nvPr/>
        </p:nvSpPr>
        <p:spPr>
          <a:xfrm>
            <a:off x="5928586" y="262921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v</a:t>
            </a:r>
          </a:p>
        </p:txBody>
      </p:sp>
      <p:sp>
        <p:nvSpPr>
          <p:cNvPr id="10" name="Right Arrow 9"/>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TextBox 10"/>
          <p:cNvSpPr txBox="1"/>
          <p:nvPr/>
        </p:nvSpPr>
        <p:spPr>
          <a:xfrm>
            <a:off x="2900221"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Box 12"/>
          <p:cNvSpPr txBox="1"/>
          <p:nvPr/>
        </p:nvSpPr>
        <p:spPr>
          <a:xfrm>
            <a:off x="6193057" y="2603894"/>
            <a:ext cx="616926" cy="369332"/>
          </a:xfrm>
          <a:prstGeom prst="rect">
            <a:avLst/>
          </a:prstGeom>
          <a:noFill/>
        </p:spPr>
        <p:txBody>
          <a:bodyPr wrap="none" rtlCol="0">
            <a:spAutoFit/>
          </a:bodyPr>
          <a:lstStyle/>
          <a:p>
            <a:r>
              <a:rPr lang="en-US" i="1" dirty="0" err="1"/>
              <a:t>lacZ</a:t>
            </a:r>
            <a:endParaRPr lang="en-US" i="1" dirty="0"/>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cxnSp>
        <p:nvCxnSpPr>
          <p:cNvPr id="20" name="Straight Arrow Connector 19"/>
          <p:cNvCxnSpPr/>
          <p:nvPr/>
        </p:nvCxnSpPr>
        <p:spPr>
          <a:xfrm>
            <a:off x="4125086" y="3442094"/>
            <a:ext cx="2782"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552738" y="4904137"/>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flipH="1">
            <a:off x="2516053" y="4628757"/>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TextBox 32"/>
          <p:cNvSpPr txBox="1"/>
          <p:nvPr/>
        </p:nvSpPr>
        <p:spPr>
          <a:xfrm>
            <a:off x="2885707" y="4733985"/>
            <a:ext cx="303288" cy="369332"/>
          </a:xfrm>
          <a:prstGeom prst="rect">
            <a:avLst/>
          </a:prstGeom>
          <a:noFill/>
        </p:spPr>
        <p:txBody>
          <a:bodyPr wrap="none" rtlCol="0">
            <a:spAutoFit/>
          </a:bodyPr>
          <a:lstStyle/>
          <a:p>
            <a:r>
              <a:rPr lang="en-US" dirty="0"/>
              <a:t>P</a:t>
            </a:r>
          </a:p>
        </p:txBody>
      </p:sp>
      <p:sp>
        <p:nvSpPr>
          <p:cNvPr id="34" name="Rounded Rectangle 33"/>
          <p:cNvSpPr/>
          <p:nvPr/>
        </p:nvSpPr>
        <p:spPr>
          <a:xfrm>
            <a:off x="824052" y="4733985"/>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6" name="TextBox 35"/>
          <p:cNvSpPr txBox="1"/>
          <p:nvPr/>
        </p:nvSpPr>
        <p:spPr>
          <a:xfrm>
            <a:off x="1221646" y="4719471"/>
            <a:ext cx="566995" cy="369332"/>
          </a:xfrm>
          <a:prstGeom prst="rect">
            <a:avLst/>
          </a:prstGeom>
          <a:noFill/>
        </p:spPr>
        <p:txBody>
          <a:bodyPr wrap="none" rtlCol="0">
            <a:spAutoFit/>
          </a:bodyPr>
          <a:lstStyle/>
          <a:p>
            <a:r>
              <a:rPr lang="en-US" i="1" dirty="0" err="1"/>
              <a:t>lacI</a:t>
            </a:r>
            <a:endParaRPr lang="en-US" i="1" dirty="0"/>
          </a:p>
        </p:txBody>
      </p:sp>
      <p:grpSp>
        <p:nvGrpSpPr>
          <p:cNvPr id="37" name="Group 36"/>
          <p:cNvGrpSpPr/>
          <p:nvPr/>
        </p:nvGrpSpPr>
        <p:grpSpPr>
          <a:xfrm>
            <a:off x="1818282" y="4585094"/>
            <a:ext cx="439056" cy="257749"/>
            <a:chOff x="2286000" y="1676400"/>
            <a:chExt cx="439056" cy="257749"/>
          </a:xfrm>
        </p:grpSpPr>
        <p:cxnSp>
          <p:nvCxnSpPr>
            <p:cNvPr id="38" name="Straight Arrow Connector 3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grpSp>
        <p:nvGrpSpPr>
          <p:cNvPr id="51" name="Group 50"/>
          <p:cNvGrpSpPr/>
          <p:nvPr/>
        </p:nvGrpSpPr>
        <p:grpSpPr>
          <a:xfrm rot="5400000">
            <a:off x="2961940" y="704275"/>
            <a:ext cx="823258" cy="2766789"/>
            <a:chOff x="5486400" y="850161"/>
            <a:chExt cx="439056" cy="3637151"/>
          </a:xfrm>
        </p:grpSpPr>
        <p:grpSp>
          <p:nvGrpSpPr>
            <p:cNvPr id="46" name="Group 45"/>
            <p:cNvGrpSpPr/>
            <p:nvPr/>
          </p:nvGrpSpPr>
          <p:grpSpPr>
            <a:xfrm flipH="1">
              <a:off x="5486400" y="990600"/>
              <a:ext cx="439056" cy="3496712"/>
              <a:chOff x="2286000" y="1676400"/>
              <a:chExt cx="439056" cy="3496712"/>
            </a:xfrm>
          </p:grpSpPr>
          <p:cxnSp>
            <p:nvCxnSpPr>
              <p:cNvPr id="47" name="Straight Arrow Connector 4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5084110"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7" name="Group 6"/>
          <p:cNvGrpSpPr/>
          <p:nvPr/>
        </p:nvGrpSpPr>
        <p:grpSpPr>
          <a:xfrm>
            <a:off x="4218356" y="2598349"/>
            <a:ext cx="838200" cy="396628"/>
            <a:chOff x="5081332" y="2593010"/>
            <a:chExt cx="838200" cy="396628"/>
          </a:xfrm>
        </p:grpSpPr>
        <p:sp>
          <p:nvSpPr>
            <p:cNvPr id="53" name="Rounded Rectangle 52"/>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TextBox 53"/>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56" name="6-Point Star 55"/>
          <p:cNvSpPr/>
          <p:nvPr/>
        </p:nvSpPr>
        <p:spPr>
          <a:xfrm>
            <a:off x="4431033" y="3398552"/>
            <a:ext cx="150634" cy="190500"/>
          </a:xfrm>
          <a:prstGeom prst="star6">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c 56"/>
          <p:cNvSpPr/>
          <p:nvPr/>
        </p:nvSpPr>
        <p:spPr>
          <a:xfrm flipH="1">
            <a:off x="4127868" y="3489266"/>
            <a:ext cx="444498" cy="64213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4610695" y="3289694"/>
            <a:ext cx="892552" cy="369332"/>
          </a:xfrm>
          <a:prstGeom prst="rect">
            <a:avLst/>
          </a:prstGeom>
          <a:noFill/>
        </p:spPr>
        <p:txBody>
          <a:bodyPr wrap="none" rtlCol="0">
            <a:spAutoFit/>
          </a:bodyPr>
          <a:lstStyle/>
          <a:p>
            <a:r>
              <a:rPr lang="en-US" dirty="0"/>
              <a:t>Lactose</a:t>
            </a:r>
          </a:p>
        </p:txBody>
      </p:sp>
      <p:grpSp>
        <p:nvGrpSpPr>
          <p:cNvPr id="61" name="Group 60"/>
          <p:cNvGrpSpPr/>
          <p:nvPr/>
        </p:nvGrpSpPr>
        <p:grpSpPr>
          <a:xfrm>
            <a:off x="4710252" y="3823094"/>
            <a:ext cx="595614" cy="685800"/>
            <a:chOff x="5747130" y="1371600"/>
            <a:chExt cx="595614" cy="685800"/>
          </a:xfrm>
        </p:grpSpPr>
        <p:sp>
          <p:nvSpPr>
            <p:cNvPr id="62" name="Oval 61"/>
            <p:cNvSpPr/>
            <p:nvPr/>
          </p:nvSpPr>
          <p:spPr>
            <a:xfrm>
              <a:off x="5760509" y="1371600"/>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747130" y="1509486"/>
              <a:ext cx="548047" cy="369332"/>
            </a:xfrm>
            <a:prstGeom prst="rect">
              <a:avLst/>
            </a:prstGeom>
            <a:noFill/>
          </p:spPr>
          <p:txBody>
            <a:bodyPr wrap="none" rtlCol="0">
              <a:spAutoFit/>
            </a:bodyPr>
            <a:lstStyle/>
            <a:p>
              <a:r>
                <a:rPr lang="en-US" dirty="0" err="1"/>
                <a:t>LacI</a:t>
              </a:r>
              <a:endParaRPr lang="en-US" dirty="0"/>
            </a:p>
          </p:txBody>
        </p:sp>
      </p:grpSp>
      <p:sp>
        <p:nvSpPr>
          <p:cNvPr id="64" name="6-Point Star 63"/>
          <p:cNvSpPr/>
          <p:nvPr/>
        </p:nvSpPr>
        <p:spPr>
          <a:xfrm>
            <a:off x="5078504" y="3861194"/>
            <a:ext cx="150634" cy="190500"/>
          </a:xfrm>
          <a:prstGeom prst="star6">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756964" y="4330312"/>
            <a:ext cx="520021" cy="25478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4648566" y="4339829"/>
            <a:ext cx="748621" cy="28892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flipH="1">
            <a:off x="5914938" y="4537922"/>
            <a:ext cx="439056" cy="257749"/>
            <a:chOff x="2286000" y="1676400"/>
            <a:chExt cx="439056" cy="257749"/>
          </a:xfrm>
        </p:grpSpPr>
        <p:cxnSp>
          <p:nvCxnSpPr>
            <p:cNvPr id="68" name="Straight Arrow Connector 6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6200" y="8366"/>
            <a:ext cx="8915400" cy="1077218"/>
          </a:xfrm>
          <a:prstGeom prst="rect">
            <a:avLst/>
          </a:prstGeom>
          <a:noFill/>
        </p:spPr>
        <p:txBody>
          <a:bodyPr wrap="square" rtlCol="0">
            <a:spAutoFit/>
          </a:bodyPr>
          <a:lstStyle/>
          <a:p>
            <a:pPr algn="ctr"/>
            <a:r>
              <a:rPr lang="en-US" sz="3200" b="1" dirty="0"/>
              <a:t>Foundations of Circuit Design:</a:t>
            </a:r>
          </a:p>
          <a:p>
            <a:pPr algn="ctr"/>
            <a:r>
              <a:rPr lang="en-US" sz="3200" b="1" dirty="0"/>
              <a:t>Regulated Gene Expression</a:t>
            </a:r>
          </a:p>
        </p:txBody>
      </p:sp>
      <p:sp>
        <p:nvSpPr>
          <p:cNvPr id="70" name="Rounded Rectangle 69"/>
          <p:cNvSpPr/>
          <p:nvPr/>
        </p:nvSpPr>
        <p:spPr>
          <a:xfrm>
            <a:off x="6981672" y="2620306"/>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196518" y="2624537"/>
            <a:ext cx="616926" cy="369332"/>
          </a:xfrm>
          <a:prstGeom prst="rect">
            <a:avLst/>
          </a:prstGeom>
          <a:noFill/>
        </p:spPr>
        <p:txBody>
          <a:bodyPr wrap="none" rtlCol="0">
            <a:spAutoFit/>
          </a:bodyPr>
          <a:lstStyle/>
          <a:p>
            <a:r>
              <a:rPr lang="en-US" i="1" dirty="0" err="1"/>
              <a:t>lacY</a:t>
            </a:r>
            <a:endParaRPr lang="en-US" i="1" dirty="0"/>
          </a:p>
        </p:txBody>
      </p:sp>
      <p:sp>
        <p:nvSpPr>
          <p:cNvPr id="74" name="Rounded Rectangle 73"/>
          <p:cNvSpPr/>
          <p:nvPr/>
        </p:nvSpPr>
        <p:spPr>
          <a:xfrm>
            <a:off x="8027300" y="261840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TextBox 74"/>
          <p:cNvSpPr txBox="1"/>
          <p:nvPr/>
        </p:nvSpPr>
        <p:spPr>
          <a:xfrm>
            <a:off x="8239259" y="2607595"/>
            <a:ext cx="642398" cy="369332"/>
          </a:xfrm>
          <a:prstGeom prst="rect">
            <a:avLst/>
          </a:prstGeom>
          <a:noFill/>
        </p:spPr>
        <p:txBody>
          <a:bodyPr wrap="none" rtlCol="0">
            <a:spAutoFit/>
          </a:bodyPr>
          <a:lstStyle/>
          <a:p>
            <a:r>
              <a:rPr lang="en-US" i="1" dirty="0" err="1"/>
              <a:t>lacA</a:t>
            </a:r>
            <a:endParaRPr lang="en-US" i="1" dirty="0"/>
          </a:p>
        </p:txBody>
      </p:sp>
      <p:sp>
        <p:nvSpPr>
          <p:cNvPr id="76" name="Rounded Rectangle 75"/>
          <p:cNvSpPr/>
          <p:nvPr/>
        </p:nvSpPr>
        <p:spPr>
          <a:xfrm>
            <a:off x="5914938" y="4746942"/>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7" name="TextBox 76"/>
          <p:cNvSpPr txBox="1"/>
          <p:nvPr/>
        </p:nvSpPr>
        <p:spPr>
          <a:xfrm>
            <a:off x="6179409" y="4721626"/>
            <a:ext cx="616926" cy="369332"/>
          </a:xfrm>
          <a:prstGeom prst="rect">
            <a:avLst/>
          </a:prstGeom>
          <a:noFill/>
        </p:spPr>
        <p:txBody>
          <a:bodyPr wrap="none" rtlCol="0">
            <a:spAutoFit/>
          </a:bodyPr>
          <a:lstStyle/>
          <a:p>
            <a:r>
              <a:rPr lang="en-US" i="1" dirty="0" err="1"/>
              <a:t>lacZ</a:t>
            </a:r>
            <a:endParaRPr lang="en-US" i="1" dirty="0"/>
          </a:p>
        </p:txBody>
      </p:sp>
      <p:sp>
        <p:nvSpPr>
          <p:cNvPr id="78" name="Rounded Rectangle 77"/>
          <p:cNvSpPr/>
          <p:nvPr/>
        </p:nvSpPr>
        <p:spPr>
          <a:xfrm>
            <a:off x="6968024" y="473803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9" name="TextBox 78"/>
          <p:cNvSpPr txBox="1"/>
          <p:nvPr/>
        </p:nvSpPr>
        <p:spPr>
          <a:xfrm>
            <a:off x="7182870" y="4742269"/>
            <a:ext cx="616926" cy="369332"/>
          </a:xfrm>
          <a:prstGeom prst="rect">
            <a:avLst/>
          </a:prstGeom>
          <a:noFill/>
        </p:spPr>
        <p:txBody>
          <a:bodyPr wrap="none" rtlCol="0">
            <a:spAutoFit/>
          </a:bodyPr>
          <a:lstStyle/>
          <a:p>
            <a:r>
              <a:rPr lang="en-US" i="1" dirty="0" err="1"/>
              <a:t>lacY</a:t>
            </a:r>
            <a:endParaRPr lang="en-US" i="1" dirty="0"/>
          </a:p>
        </p:txBody>
      </p:sp>
      <p:sp>
        <p:nvSpPr>
          <p:cNvPr id="80" name="Rounded Rectangle 79"/>
          <p:cNvSpPr/>
          <p:nvPr/>
        </p:nvSpPr>
        <p:spPr>
          <a:xfrm>
            <a:off x="8013652" y="473614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1" name="TextBox 80"/>
          <p:cNvSpPr txBox="1"/>
          <p:nvPr/>
        </p:nvSpPr>
        <p:spPr>
          <a:xfrm>
            <a:off x="8225611" y="4725327"/>
            <a:ext cx="642398" cy="369332"/>
          </a:xfrm>
          <a:prstGeom prst="rect">
            <a:avLst/>
          </a:prstGeom>
          <a:noFill/>
        </p:spPr>
        <p:txBody>
          <a:bodyPr wrap="none" rtlCol="0">
            <a:spAutoFit/>
          </a:bodyPr>
          <a:lstStyle/>
          <a:p>
            <a:r>
              <a:rPr lang="en-US" i="1" dirty="0" err="1"/>
              <a:t>lacA</a:t>
            </a:r>
            <a:endParaRPr lang="en-US" i="1" dirty="0"/>
          </a:p>
        </p:txBody>
      </p:sp>
      <p:sp>
        <p:nvSpPr>
          <p:cNvPr id="5" name="Oval 4"/>
          <p:cNvSpPr/>
          <p:nvPr/>
        </p:nvSpPr>
        <p:spPr>
          <a:xfrm>
            <a:off x="6206198"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2" name="Oval 81"/>
          <p:cNvSpPr/>
          <p:nvPr/>
        </p:nvSpPr>
        <p:spPr>
          <a:xfrm>
            <a:off x="7182870"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3" name="Oval 82"/>
          <p:cNvSpPr/>
          <p:nvPr/>
        </p:nvSpPr>
        <p:spPr>
          <a:xfrm>
            <a:off x="8295617" y="3659026"/>
            <a:ext cx="510637" cy="47237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84" name="Straight Arrow Connector 83"/>
          <p:cNvCxnSpPr/>
          <p:nvPr/>
        </p:nvCxnSpPr>
        <p:spPr>
          <a:xfrm flipV="1">
            <a:off x="6493662" y="4229373"/>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7457843" y="4227520"/>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8552957" y="4216210"/>
            <a:ext cx="0" cy="491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167808" y="3670413"/>
            <a:ext cx="597978" cy="369332"/>
          </a:xfrm>
          <a:prstGeom prst="rect">
            <a:avLst/>
          </a:prstGeom>
          <a:noFill/>
        </p:spPr>
        <p:txBody>
          <a:bodyPr wrap="none" rtlCol="0">
            <a:spAutoFit/>
          </a:bodyPr>
          <a:lstStyle/>
          <a:p>
            <a:r>
              <a:rPr lang="en-US" dirty="0" err="1"/>
              <a:t>LacZ</a:t>
            </a:r>
            <a:endParaRPr lang="en-US" dirty="0"/>
          </a:p>
        </p:txBody>
      </p:sp>
      <p:sp>
        <p:nvSpPr>
          <p:cNvPr id="88" name="TextBox 87"/>
          <p:cNvSpPr txBox="1"/>
          <p:nvPr/>
        </p:nvSpPr>
        <p:spPr>
          <a:xfrm>
            <a:off x="7149380" y="3684416"/>
            <a:ext cx="607859" cy="369332"/>
          </a:xfrm>
          <a:prstGeom prst="rect">
            <a:avLst/>
          </a:prstGeom>
          <a:noFill/>
        </p:spPr>
        <p:txBody>
          <a:bodyPr wrap="none" rtlCol="0">
            <a:spAutoFit/>
          </a:bodyPr>
          <a:lstStyle/>
          <a:p>
            <a:r>
              <a:rPr lang="en-US" dirty="0" err="1"/>
              <a:t>LacY</a:t>
            </a:r>
            <a:endParaRPr lang="en-US" dirty="0"/>
          </a:p>
        </p:txBody>
      </p:sp>
      <p:sp>
        <p:nvSpPr>
          <p:cNvPr id="89" name="TextBox 88"/>
          <p:cNvSpPr txBox="1"/>
          <p:nvPr/>
        </p:nvSpPr>
        <p:spPr>
          <a:xfrm>
            <a:off x="8240711" y="3684052"/>
            <a:ext cx="623450" cy="369332"/>
          </a:xfrm>
          <a:prstGeom prst="rect">
            <a:avLst/>
          </a:prstGeom>
          <a:noFill/>
        </p:spPr>
        <p:txBody>
          <a:bodyPr wrap="none" rtlCol="0">
            <a:spAutoFit/>
          </a:bodyPr>
          <a:lstStyle/>
          <a:p>
            <a:r>
              <a:rPr lang="en-US" dirty="0" err="1"/>
              <a:t>LacA</a:t>
            </a:r>
            <a:endParaRPr lang="en-US" dirty="0"/>
          </a:p>
        </p:txBody>
      </p:sp>
      <p:sp>
        <p:nvSpPr>
          <p:cNvPr id="91" name="Right Arrow 90"/>
          <p:cNvSpPr/>
          <p:nvPr/>
        </p:nvSpPr>
        <p:spPr>
          <a:xfrm>
            <a:off x="3775619" y="4624376"/>
            <a:ext cx="190942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TextBox 91"/>
          <p:cNvSpPr txBox="1"/>
          <p:nvPr/>
        </p:nvSpPr>
        <p:spPr>
          <a:xfrm>
            <a:off x="5063877" y="4688301"/>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3" name="Group 92"/>
          <p:cNvGrpSpPr/>
          <p:nvPr/>
        </p:nvGrpSpPr>
        <p:grpSpPr>
          <a:xfrm>
            <a:off x="4198123" y="4709816"/>
            <a:ext cx="838200" cy="396628"/>
            <a:chOff x="5081332" y="2593010"/>
            <a:chExt cx="838200" cy="396628"/>
          </a:xfrm>
        </p:grpSpPr>
        <p:sp>
          <p:nvSpPr>
            <p:cNvPr id="94" name="Rounded Rectangle 93"/>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5" name="TextBox 94"/>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90" name="Rounded Rectangle 7">
            <a:extLst>
              <a:ext uri="{FF2B5EF4-FFF2-40B4-BE49-F238E27FC236}">
                <a16:creationId xmlns:a16="http://schemas.microsoft.com/office/drawing/2014/main" id="{B2574907-8B45-4EF2-8B11-1227A3293C1A}"/>
              </a:ext>
            </a:extLst>
          </p:cNvPr>
          <p:cNvSpPr/>
          <p:nvPr/>
        </p:nvSpPr>
        <p:spPr>
          <a:xfrm>
            <a:off x="5640097" y="2633739"/>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6" name="Rounded Rectangle 7">
            <a:extLst>
              <a:ext uri="{FF2B5EF4-FFF2-40B4-BE49-F238E27FC236}">
                <a16:creationId xmlns:a16="http://schemas.microsoft.com/office/drawing/2014/main" id="{7BDE10FA-DB10-458E-BE8D-5D996AA5C931}"/>
              </a:ext>
            </a:extLst>
          </p:cNvPr>
          <p:cNvSpPr/>
          <p:nvPr/>
        </p:nvSpPr>
        <p:spPr>
          <a:xfrm>
            <a:off x="5634136" y="4751155"/>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938B881-03B0-4A20-AE86-312D8B6533E9}"/>
              </a:ext>
            </a:extLst>
          </p:cNvPr>
          <p:cNvSpPr txBox="1"/>
          <p:nvPr/>
        </p:nvSpPr>
        <p:spPr>
          <a:xfrm>
            <a:off x="5337632" y="1969730"/>
            <a:ext cx="540533" cy="369332"/>
          </a:xfrm>
          <a:prstGeom prst="rect">
            <a:avLst/>
          </a:prstGeom>
          <a:noFill/>
        </p:spPr>
        <p:txBody>
          <a:bodyPr wrap="none" rtlCol="0">
            <a:spAutoFit/>
          </a:bodyPr>
          <a:lstStyle/>
          <a:p>
            <a:r>
              <a:rPr lang="en-US" dirty="0"/>
              <a:t>RBS</a:t>
            </a:r>
          </a:p>
        </p:txBody>
      </p:sp>
      <p:cxnSp>
        <p:nvCxnSpPr>
          <p:cNvPr id="6" name="Straight Connector 5">
            <a:extLst>
              <a:ext uri="{FF2B5EF4-FFF2-40B4-BE49-F238E27FC236}">
                <a16:creationId xmlns:a16="http://schemas.microsoft.com/office/drawing/2014/main" id="{36251BF6-4FB4-4083-A010-5A4699206078}"/>
              </a:ext>
            </a:extLst>
          </p:cNvPr>
          <p:cNvCxnSpPr>
            <a:cxnSpLocks/>
          </p:cNvCxnSpPr>
          <p:nvPr/>
        </p:nvCxnSpPr>
        <p:spPr>
          <a:xfrm>
            <a:off x="5607899" y="2278102"/>
            <a:ext cx="198805" cy="48609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Rounded Rectangle 7">
            <a:extLst>
              <a:ext uri="{FF2B5EF4-FFF2-40B4-BE49-F238E27FC236}">
                <a16:creationId xmlns:a16="http://schemas.microsoft.com/office/drawing/2014/main" id="{ED1E45B8-4D07-4D6E-AF02-46FA4C8BAEF1}"/>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8" name="Rounded Rectangle 7">
            <a:extLst>
              <a:ext uri="{FF2B5EF4-FFF2-40B4-BE49-F238E27FC236}">
                <a16:creationId xmlns:a16="http://schemas.microsoft.com/office/drawing/2014/main" id="{16745A60-C142-4C94-A476-2E7AB74244B2}"/>
              </a:ext>
            </a:extLst>
          </p:cNvPr>
          <p:cNvSpPr/>
          <p:nvPr/>
        </p:nvSpPr>
        <p:spPr>
          <a:xfrm>
            <a:off x="2275559" y="4746798"/>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9" name="Rounded Rectangle 7">
            <a:extLst>
              <a:ext uri="{FF2B5EF4-FFF2-40B4-BE49-F238E27FC236}">
                <a16:creationId xmlns:a16="http://schemas.microsoft.com/office/drawing/2014/main" id="{25AB61A9-316F-4C35-97F3-5BCB99BE741E}"/>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0" name="Rounded Rectangle 7">
            <a:extLst>
              <a:ext uri="{FF2B5EF4-FFF2-40B4-BE49-F238E27FC236}">
                <a16:creationId xmlns:a16="http://schemas.microsoft.com/office/drawing/2014/main" id="{5D1C642B-E2C2-4A3E-930E-1C2683672AF9}"/>
              </a:ext>
            </a:extLst>
          </p:cNvPr>
          <p:cNvSpPr/>
          <p:nvPr/>
        </p:nvSpPr>
        <p:spPr>
          <a:xfrm>
            <a:off x="906653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1" name="Rounded Rectangle 7">
            <a:extLst>
              <a:ext uri="{FF2B5EF4-FFF2-40B4-BE49-F238E27FC236}">
                <a16:creationId xmlns:a16="http://schemas.microsoft.com/office/drawing/2014/main" id="{39E5E255-7BAB-4870-A122-24E8CE633463}"/>
              </a:ext>
            </a:extLst>
          </p:cNvPr>
          <p:cNvSpPr/>
          <p:nvPr/>
        </p:nvSpPr>
        <p:spPr>
          <a:xfrm>
            <a:off x="9038971" y="473606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2" name="Rounded Rectangle 7">
            <a:extLst>
              <a:ext uri="{FF2B5EF4-FFF2-40B4-BE49-F238E27FC236}">
                <a16:creationId xmlns:a16="http://schemas.microsoft.com/office/drawing/2014/main" id="{C2AF3B68-6CBF-4656-9214-F609A5223FA3}"/>
              </a:ext>
            </a:extLst>
          </p:cNvPr>
          <p:cNvSpPr/>
          <p:nvPr/>
        </p:nvSpPr>
        <p:spPr>
          <a:xfrm>
            <a:off x="564440" y="473606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63404124-8197-4EA9-84A5-CAA04BA8FF2B}"/>
              </a:ext>
            </a:extLst>
          </p:cNvPr>
          <p:cNvSpPr txBox="1"/>
          <p:nvPr/>
        </p:nvSpPr>
        <p:spPr>
          <a:xfrm>
            <a:off x="212188" y="1937464"/>
            <a:ext cx="656270" cy="369332"/>
          </a:xfrm>
          <a:prstGeom prst="rect">
            <a:avLst/>
          </a:prstGeom>
          <a:noFill/>
        </p:spPr>
        <p:txBody>
          <a:bodyPr wrap="none" rtlCol="0">
            <a:spAutoFit/>
          </a:bodyPr>
          <a:lstStyle/>
          <a:p>
            <a:r>
              <a:rPr lang="en-US" dirty="0"/>
              <a:t>Term</a:t>
            </a:r>
          </a:p>
        </p:txBody>
      </p:sp>
      <p:cxnSp>
        <p:nvCxnSpPr>
          <p:cNvPr id="104" name="Straight Connector 103">
            <a:extLst>
              <a:ext uri="{FF2B5EF4-FFF2-40B4-BE49-F238E27FC236}">
                <a16:creationId xmlns:a16="http://schemas.microsoft.com/office/drawing/2014/main" id="{C03BF1E9-E6B4-493B-9677-E391BFF6DB46}"/>
              </a:ext>
            </a:extLst>
          </p:cNvPr>
          <p:cNvCxnSpPr>
            <a:cxnSpLocks/>
          </p:cNvCxnSpPr>
          <p:nvPr/>
        </p:nvCxnSpPr>
        <p:spPr>
          <a:xfrm>
            <a:off x="482455" y="2245836"/>
            <a:ext cx="198805" cy="48609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70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67252"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
            <a:extLst>
              <a:ext uri="{FF2B5EF4-FFF2-40B4-BE49-F238E27FC236}">
                <a16:creationId xmlns:a16="http://schemas.microsoft.com/office/drawing/2014/main" id="{E7609416-5EA0-4815-9E9B-F597FC9276FF}"/>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ight Arrow 9">
            <a:extLst>
              <a:ext uri="{FF2B5EF4-FFF2-40B4-BE49-F238E27FC236}">
                <a16:creationId xmlns:a16="http://schemas.microsoft.com/office/drawing/2014/main" id="{CCCB84AF-EB07-42CA-8A3C-C0F946E761F6}"/>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ounded Rectangle 7">
            <a:extLst>
              <a:ext uri="{FF2B5EF4-FFF2-40B4-BE49-F238E27FC236}">
                <a16:creationId xmlns:a16="http://schemas.microsoft.com/office/drawing/2014/main" id="{0E3C5FF9-CD51-4312-AA73-BA54CCD4CC7D}"/>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Rounded Rectangle 7"/>
          <p:cNvSpPr/>
          <p:nvPr/>
        </p:nvSpPr>
        <p:spPr>
          <a:xfrm>
            <a:off x="5928586" y="2629210"/>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TextBox 10"/>
          <p:cNvSpPr txBox="1"/>
          <p:nvPr/>
        </p:nvSpPr>
        <p:spPr>
          <a:xfrm>
            <a:off x="2900221"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Box 12"/>
          <p:cNvSpPr txBox="1"/>
          <p:nvPr/>
        </p:nvSpPr>
        <p:spPr>
          <a:xfrm>
            <a:off x="6193057" y="2603894"/>
            <a:ext cx="616926" cy="369332"/>
          </a:xfrm>
          <a:prstGeom prst="rect">
            <a:avLst/>
          </a:prstGeom>
          <a:noFill/>
        </p:spPr>
        <p:txBody>
          <a:bodyPr wrap="none" rtlCol="0">
            <a:spAutoFit/>
          </a:bodyPr>
          <a:lstStyle/>
          <a:p>
            <a:r>
              <a:rPr lang="en-US" i="1" dirty="0" err="1"/>
              <a:t>lacZ</a:t>
            </a:r>
            <a:endParaRPr lang="en-US" i="1" dirty="0"/>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grpSp>
        <p:nvGrpSpPr>
          <p:cNvPr id="51" name="Group 50"/>
          <p:cNvGrpSpPr/>
          <p:nvPr/>
        </p:nvGrpSpPr>
        <p:grpSpPr>
          <a:xfrm rot="5400000">
            <a:off x="2961940" y="704275"/>
            <a:ext cx="823258" cy="2766789"/>
            <a:chOff x="5486400" y="850161"/>
            <a:chExt cx="439056" cy="3637151"/>
          </a:xfrm>
        </p:grpSpPr>
        <p:grpSp>
          <p:nvGrpSpPr>
            <p:cNvPr id="46" name="Group 45"/>
            <p:cNvGrpSpPr/>
            <p:nvPr/>
          </p:nvGrpSpPr>
          <p:grpSpPr>
            <a:xfrm flipH="1">
              <a:off x="5486400" y="990600"/>
              <a:ext cx="439056" cy="3496712"/>
              <a:chOff x="2286000" y="1676400"/>
              <a:chExt cx="439056" cy="3496712"/>
            </a:xfrm>
          </p:grpSpPr>
          <p:cxnSp>
            <p:nvCxnSpPr>
              <p:cNvPr id="47" name="Straight Arrow Connector 4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5084110"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7" name="Group 6"/>
          <p:cNvGrpSpPr/>
          <p:nvPr/>
        </p:nvGrpSpPr>
        <p:grpSpPr>
          <a:xfrm>
            <a:off x="4218356" y="2598349"/>
            <a:ext cx="838200" cy="396628"/>
            <a:chOff x="5081332" y="2593010"/>
            <a:chExt cx="838200" cy="396628"/>
          </a:xfrm>
        </p:grpSpPr>
        <p:sp>
          <p:nvSpPr>
            <p:cNvPr id="53" name="Rounded Rectangle 52"/>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TextBox 53"/>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6981672" y="2620306"/>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196518" y="2624537"/>
            <a:ext cx="616926" cy="369332"/>
          </a:xfrm>
          <a:prstGeom prst="rect">
            <a:avLst/>
          </a:prstGeom>
          <a:noFill/>
        </p:spPr>
        <p:txBody>
          <a:bodyPr wrap="none" rtlCol="0">
            <a:spAutoFit/>
          </a:bodyPr>
          <a:lstStyle/>
          <a:p>
            <a:r>
              <a:rPr lang="en-US" i="1" dirty="0" err="1"/>
              <a:t>lacY</a:t>
            </a:r>
            <a:endParaRPr lang="en-US" i="1" dirty="0"/>
          </a:p>
        </p:txBody>
      </p:sp>
      <p:sp>
        <p:nvSpPr>
          <p:cNvPr id="74" name="Rounded Rectangle 73"/>
          <p:cNvSpPr/>
          <p:nvPr/>
        </p:nvSpPr>
        <p:spPr>
          <a:xfrm>
            <a:off x="8027300" y="2618408"/>
            <a:ext cx="1038513" cy="369332"/>
          </a:xfrm>
          <a:prstGeom prst="roundRect">
            <a:avLst/>
          </a:prstGeom>
          <a:gradFill flip="none" rotWithShape="1">
            <a:gsLst>
              <a:gs pos="0">
                <a:schemeClr val="bg1"/>
              </a:gs>
              <a:gs pos="100000">
                <a:schemeClr val="accent4">
                  <a:lumMod val="60000"/>
                  <a:lumOff val="40000"/>
                </a:schemeClr>
              </a:gs>
            </a:gsLst>
            <a:lin ang="54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TextBox 74"/>
          <p:cNvSpPr txBox="1"/>
          <p:nvPr/>
        </p:nvSpPr>
        <p:spPr>
          <a:xfrm>
            <a:off x="8239259" y="2607595"/>
            <a:ext cx="642398" cy="369332"/>
          </a:xfrm>
          <a:prstGeom prst="rect">
            <a:avLst/>
          </a:prstGeom>
          <a:noFill/>
        </p:spPr>
        <p:txBody>
          <a:bodyPr wrap="none" rtlCol="0">
            <a:spAutoFit/>
          </a:bodyPr>
          <a:lstStyle/>
          <a:p>
            <a:r>
              <a:rPr lang="en-US" i="1" dirty="0" err="1"/>
              <a:t>lacA</a:t>
            </a:r>
            <a:endParaRPr lang="en-US" i="1" dirty="0"/>
          </a:p>
        </p:txBody>
      </p:sp>
      <p:grpSp>
        <p:nvGrpSpPr>
          <p:cNvPr id="73" name="Group 72"/>
          <p:cNvGrpSpPr/>
          <p:nvPr/>
        </p:nvGrpSpPr>
        <p:grpSpPr>
          <a:xfrm flipV="1">
            <a:off x="3181274" y="1290059"/>
            <a:ext cx="231397" cy="294022"/>
            <a:chOff x="4543299" y="4006500"/>
            <a:chExt cx="231397" cy="294022"/>
          </a:xfrm>
        </p:grpSpPr>
        <p:cxnSp>
          <p:nvCxnSpPr>
            <p:cNvPr id="90" name="Straight Arrow Connector 89"/>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2869305" y="966636"/>
            <a:ext cx="894070" cy="369332"/>
          </a:xfrm>
          <a:prstGeom prst="rect">
            <a:avLst/>
          </a:prstGeom>
          <a:noFill/>
        </p:spPr>
        <p:txBody>
          <a:bodyPr wrap="none" rtlCol="0">
            <a:spAutoFit/>
          </a:bodyPr>
          <a:lstStyle/>
          <a:p>
            <a:r>
              <a:rPr lang="en-US" dirty="0"/>
              <a:t>Lactose</a:t>
            </a:r>
          </a:p>
        </p:txBody>
      </p:sp>
      <p:sp>
        <p:nvSpPr>
          <p:cNvPr id="98" name="TextBox 97"/>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2" name="Rounded Rectangle 7">
            <a:extLst>
              <a:ext uri="{FF2B5EF4-FFF2-40B4-BE49-F238E27FC236}">
                <a16:creationId xmlns:a16="http://schemas.microsoft.com/office/drawing/2014/main" id="{68D2F82C-20D7-4F31-A516-622DA080ED00}"/>
              </a:ext>
            </a:extLst>
          </p:cNvPr>
          <p:cNvSpPr/>
          <p:nvPr/>
        </p:nvSpPr>
        <p:spPr>
          <a:xfrm>
            <a:off x="5640097" y="2633739"/>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6" name="Rounded Rectangle 7">
            <a:extLst>
              <a:ext uri="{FF2B5EF4-FFF2-40B4-BE49-F238E27FC236}">
                <a16:creationId xmlns:a16="http://schemas.microsoft.com/office/drawing/2014/main" id="{973FFDDD-170E-4B70-B388-FB7CDE787C6C}"/>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7" name="Rounded Rectangle 7">
            <a:extLst>
              <a:ext uri="{FF2B5EF4-FFF2-40B4-BE49-F238E27FC236}">
                <a16:creationId xmlns:a16="http://schemas.microsoft.com/office/drawing/2014/main" id="{A9600E84-CB38-44CF-B4B0-60C8FB951C04}"/>
              </a:ext>
            </a:extLst>
          </p:cNvPr>
          <p:cNvSpPr/>
          <p:nvPr/>
        </p:nvSpPr>
        <p:spPr>
          <a:xfrm>
            <a:off x="906653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8319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
            <a:extLst>
              <a:ext uri="{FF2B5EF4-FFF2-40B4-BE49-F238E27FC236}">
                <a16:creationId xmlns:a16="http://schemas.microsoft.com/office/drawing/2014/main" id="{7C454092-166F-4EC3-B2A2-58F0BEB1D958}"/>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ight Arrow 9">
            <a:extLst>
              <a:ext uri="{FF2B5EF4-FFF2-40B4-BE49-F238E27FC236}">
                <a16:creationId xmlns:a16="http://schemas.microsoft.com/office/drawing/2014/main" id="{6127F954-068E-47CE-8CCC-A5A509121DA3}"/>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ounded Rectangle 7">
            <a:extLst>
              <a:ext uri="{FF2B5EF4-FFF2-40B4-BE49-F238E27FC236}">
                <a16:creationId xmlns:a16="http://schemas.microsoft.com/office/drawing/2014/main" id="{37AF1A1B-B8D7-42BC-A9B5-43F2C1261663}"/>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7" name="Rounded Rectangle 7">
            <a:extLst>
              <a:ext uri="{FF2B5EF4-FFF2-40B4-BE49-F238E27FC236}">
                <a16:creationId xmlns:a16="http://schemas.microsoft.com/office/drawing/2014/main" id="{625D0862-A4CC-4532-9B0C-88DDE9D6122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p:nvGrpSpPr>
        <p:grpSpPr>
          <a:xfrm>
            <a:off x="5963165" y="2605314"/>
            <a:ext cx="1038513" cy="383846"/>
            <a:chOff x="7460496" y="2603894"/>
            <a:chExt cx="1038513" cy="383846"/>
          </a:xfrm>
        </p:grpSpPr>
        <p:sp>
          <p:nvSpPr>
            <p:cNvPr id="8" name="Rounded Rectangle 7"/>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Box 12"/>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sp>
        <p:nvSpPr>
          <p:cNvPr id="130" name="TextBox 129"/>
          <p:cNvSpPr txBox="1"/>
          <p:nvPr/>
        </p:nvSpPr>
        <p:spPr>
          <a:xfrm>
            <a:off x="2900221" y="2618408"/>
            <a:ext cx="303288" cy="369332"/>
          </a:xfrm>
          <a:prstGeom prst="rect">
            <a:avLst/>
          </a:prstGeom>
          <a:noFill/>
        </p:spPr>
        <p:txBody>
          <a:bodyPr wrap="none" rtlCol="0">
            <a:spAutoFit/>
          </a:bodyPr>
          <a:lstStyle/>
          <a:p>
            <a:r>
              <a:rPr lang="en-US" dirty="0"/>
              <a:t>P</a:t>
            </a:r>
          </a:p>
        </p:txBody>
      </p:sp>
      <p:sp>
        <p:nvSpPr>
          <p:cNvPr id="131" name="TextBox 130"/>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38" name="Rounded Rectangle 7">
            <a:extLst>
              <a:ext uri="{FF2B5EF4-FFF2-40B4-BE49-F238E27FC236}">
                <a16:creationId xmlns:a16="http://schemas.microsoft.com/office/drawing/2014/main" id="{26467921-B176-47BE-B7B3-A9E42B1874EA}"/>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9" name="Rounded Rectangle 7">
            <a:extLst>
              <a:ext uri="{FF2B5EF4-FFF2-40B4-BE49-F238E27FC236}">
                <a16:creationId xmlns:a16="http://schemas.microsoft.com/office/drawing/2014/main" id="{D0A64C44-741F-4007-8676-5626D8D08CE5}"/>
              </a:ext>
            </a:extLst>
          </p:cNvPr>
          <p:cNvSpPr/>
          <p:nvPr/>
        </p:nvSpPr>
        <p:spPr>
          <a:xfrm>
            <a:off x="700220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69399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3">
            <a:extLst>
              <a:ext uri="{FF2B5EF4-FFF2-40B4-BE49-F238E27FC236}">
                <a16:creationId xmlns:a16="http://schemas.microsoft.com/office/drawing/2014/main" id="{17F87752-EDE6-44FB-85AB-4B210F2C5502}"/>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ight Arrow 9">
            <a:extLst>
              <a:ext uri="{FF2B5EF4-FFF2-40B4-BE49-F238E27FC236}">
                <a16:creationId xmlns:a16="http://schemas.microsoft.com/office/drawing/2014/main" id="{620824AC-2D1F-4B5E-8E31-B3D5ECA2FCE4}"/>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Rounded Rectangle 7">
            <a:extLst>
              <a:ext uri="{FF2B5EF4-FFF2-40B4-BE49-F238E27FC236}">
                <a16:creationId xmlns:a16="http://schemas.microsoft.com/office/drawing/2014/main" id="{90A5E362-CAD3-46C5-9D85-7F5A46DB8EAC}"/>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6" name="Rounded Rectangle 7">
            <a:extLst>
              <a:ext uri="{FF2B5EF4-FFF2-40B4-BE49-F238E27FC236}">
                <a16:creationId xmlns:a16="http://schemas.microsoft.com/office/drawing/2014/main" id="{DE77BBF7-74A0-407C-83FB-343BDF25FAA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2772238" y="2605314"/>
            <a:ext cx="634509" cy="396628"/>
            <a:chOff x="5197906" y="2593010"/>
            <a:chExt cx="634509" cy="396628"/>
          </a:xfrm>
        </p:grpSpPr>
        <p:sp>
          <p:nvSpPr>
            <p:cNvPr id="106" name="Rounded Rectangle 105"/>
            <p:cNvSpPr/>
            <p:nvPr/>
          </p:nvSpPr>
          <p:spPr>
            <a:xfrm>
              <a:off x="5209898" y="2620306"/>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7" name="TextBox 106"/>
            <p:cNvSpPr txBox="1"/>
            <p:nvPr/>
          </p:nvSpPr>
          <p:spPr>
            <a:xfrm>
              <a:off x="5197906" y="2593010"/>
              <a:ext cx="634509" cy="369332"/>
            </a:xfrm>
            <a:prstGeom prst="rect">
              <a:avLst/>
            </a:prstGeom>
            <a:noFill/>
          </p:spPr>
          <p:txBody>
            <a:bodyPr wrap="none" rtlCol="0">
              <a:spAutoFit/>
            </a:bodyPr>
            <a:lstStyle/>
            <a:p>
              <a:r>
                <a:rPr lang="en-US" i="1" dirty="0"/>
                <a:t>OR3</a:t>
              </a:r>
            </a:p>
          </p:txBody>
        </p:sp>
      </p:grpSp>
      <p:grpSp>
        <p:nvGrpSpPr>
          <p:cNvPr id="108" name="Group 107"/>
          <p:cNvGrpSpPr/>
          <p:nvPr/>
        </p:nvGrpSpPr>
        <p:grpSpPr>
          <a:xfrm rot="5400000" flipH="1" flipV="1">
            <a:off x="4875628" y="1159730"/>
            <a:ext cx="823258" cy="4674746"/>
            <a:chOff x="5486400" y="850161"/>
            <a:chExt cx="439056" cy="6145297"/>
          </a:xfrm>
        </p:grpSpPr>
        <p:grpSp>
          <p:nvGrpSpPr>
            <p:cNvPr id="109" name="Group 108"/>
            <p:cNvGrpSpPr/>
            <p:nvPr/>
          </p:nvGrpSpPr>
          <p:grpSpPr>
            <a:xfrm flipH="1">
              <a:off x="5486400" y="980790"/>
              <a:ext cx="439056" cy="6014668"/>
              <a:chOff x="2286000" y="1666590"/>
              <a:chExt cx="439056" cy="6014668"/>
            </a:xfrm>
          </p:grpSpPr>
          <p:cxnSp>
            <p:nvCxnSpPr>
              <p:cNvPr id="111" name="Straight Arrow Connector 110"/>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Arrow Connector 112"/>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219252" y="4011976"/>
            <a:ext cx="231397" cy="294022"/>
            <a:chOff x="4543299" y="4006500"/>
            <a:chExt cx="231397" cy="294022"/>
          </a:xfrm>
        </p:grpSpPr>
        <p:cxnSp>
          <p:nvCxnSpPr>
            <p:cNvPr id="114" name="Straight Arrow Connector 113"/>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5032255" y="4227434"/>
            <a:ext cx="608685" cy="369332"/>
          </a:xfrm>
          <a:prstGeom prst="rect">
            <a:avLst/>
          </a:prstGeom>
          <a:noFill/>
        </p:spPr>
        <p:txBody>
          <a:bodyPr wrap="none" rtlCol="0">
            <a:spAutoFit/>
          </a:bodyPr>
          <a:lstStyle/>
          <a:p>
            <a:r>
              <a:rPr lang="en-US" dirty="0"/>
              <a:t>heat</a:t>
            </a:r>
          </a:p>
        </p:txBody>
      </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nvGrpSpPr>
          <p:cNvPr id="51" name="Group 50"/>
          <p:cNvGrpSpPr/>
          <p:nvPr/>
        </p:nvGrpSpPr>
        <p:grpSpPr>
          <a:xfrm>
            <a:off x="5963165" y="2605314"/>
            <a:ext cx="1038513" cy="383846"/>
            <a:chOff x="7460496" y="2603894"/>
            <a:chExt cx="1038513" cy="383846"/>
          </a:xfrm>
        </p:grpSpPr>
        <p:sp>
          <p:nvSpPr>
            <p:cNvPr id="52" name="Rounded Rectangle 51"/>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TextBox 52"/>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55" name="Rounded Rectangle 54"/>
          <p:cNvSpPr/>
          <p:nvPr/>
        </p:nvSpPr>
        <p:spPr>
          <a:xfrm>
            <a:off x="7001678" y="261982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58" name="TextBox 57"/>
          <p:cNvSpPr txBox="1"/>
          <p:nvPr/>
        </p:nvSpPr>
        <p:spPr>
          <a:xfrm>
            <a:off x="7331613" y="2605314"/>
            <a:ext cx="395336" cy="369332"/>
          </a:xfrm>
          <a:prstGeom prst="rect">
            <a:avLst/>
          </a:prstGeom>
          <a:noFill/>
        </p:spPr>
        <p:txBody>
          <a:bodyPr wrap="none" rtlCol="0">
            <a:spAutoFit/>
          </a:bodyPr>
          <a:lstStyle/>
          <a:p>
            <a:r>
              <a:rPr lang="en-US" i="1" dirty="0" err="1"/>
              <a:t>cI</a:t>
            </a:r>
            <a:endParaRPr lang="en-US" i="1" dirty="0"/>
          </a:p>
        </p:txBody>
      </p:sp>
      <p:sp>
        <p:nvSpPr>
          <p:cNvPr id="59" name="Rounded Rectangle 7">
            <a:extLst>
              <a:ext uri="{FF2B5EF4-FFF2-40B4-BE49-F238E27FC236}">
                <a16:creationId xmlns:a16="http://schemas.microsoft.com/office/drawing/2014/main" id="{10B54C93-E1AE-4339-A208-9EB0630C020A}"/>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0" name="Rounded Rectangle 7">
            <a:extLst>
              <a:ext uri="{FF2B5EF4-FFF2-40B4-BE49-F238E27FC236}">
                <a16:creationId xmlns:a16="http://schemas.microsoft.com/office/drawing/2014/main" id="{F63DF305-1E9D-4F0D-8F9C-DD6A8BDC10E5}"/>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475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
            <a:extLst>
              <a:ext uri="{FF2B5EF4-FFF2-40B4-BE49-F238E27FC236}">
                <a16:creationId xmlns:a16="http://schemas.microsoft.com/office/drawing/2014/main" id="{10AB7481-3794-4DD2-8635-79B6A649B6E7}"/>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ight Arrow 9">
            <a:extLst>
              <a:ext uri="{FF2B5EF4-FFF2-40B4-BE49-F238E27FC236}">
                <a16:creationId xmlns:a16="http://schemas.microsoft.com/office/drawing/2014/main" id="{ADF1B48C-3588-4637-8C95-5D9FD2D61AF0}"/>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04D555F1-0953-465D-8EAF-1EBBAF971D50}"/>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2" name="Rounded Rectangle 7">
            <a:extLst>
              <a:ext uri="{FF2B5EF4-FFF2-40B4-BE49-F238E27FC236}">
                <a16:creationId xmlns:a16="http://schemas.microsoft.com/office/drawing/2014/main" id="{C193093C-A8B3-450D-B466-6D32232343F8}"/>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74" name="TextBox 73"/>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5" name="Rounded Rectangle 7">
            <a:extLst>
              <a:ext uri="{FF2B5EF4-FFF2-40B4-BE49-F238E27FC236}">
                <a16:creationId xmlns:a16="http://schemas.microsoft.com/office/drawing/2014/main" id="{4A016D1C-D5B3-4641-BFE4-97C2A0163F33}"/>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6" name="Rounded Rectangle 7">
            <a:extLst>
              <a:ext uri="{FF2B5EF4-FFF2-40B4-BE49-F238E27FC236}">
                <a16:creationId xmlns:a16="http://schemas.microsoft.com/office/drawing/2014/main" id="{5FE62B1B-0BD0-4900-8592-6397A828391E}"/>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956607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
            <a:extLst>
              <a:ext uri="{FF2B5EF4-FFF2-40B4-BE49-F238E27FC236}">
                <a16:creationId xmlns:a16="http://schemas.microsoft.com/office/drawing/2014/main" id="{10AB7481-3794-4DD2-8635-79B6A649B6E7}"/>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ight Arrow 9">
            <a:extLst>
              <a:ext uri="{FF2B5EF4-FFF2-40B4-BE49-F238E27FC236}">
                <a16:creationId xmlns:a16="http://schemas.microsoft.com/office/drawing/2014/main" id="{ADF1B48C-3588-4637-8C95-5D9FD2D61AF0}"/>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04D555F1-0953-465D-8EAF-1EBBAF971D50}"/>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2" name="Rounded Rectangle 7">
            <a:extLst>
              <a:ext uri="{FF2B5EF4-FFF2-40B4-BE49-F238E27FC236}">
                <a16:creationId xmlns:a16="http://schemas.microsoft.com/office/drawing/2014/main" id="{C193093C-A8B3-450D-B466-6D32232343F8}"/>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21" name="Straight Connector 120"/>
          <p:cNvCxnSpPr/>
          <p:nvPr/>
        </p:nvCxnSpPr>
        <p:spPr>
          <a:xfrm>
            <a:off x="2643003" y="6319777"/>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74" name="TextBox 73"/>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45" name="Rounded Rectangle 7">
            <a:extLst>
              <a:ext uri="{FF2B5EF4-FFF2-40B4-BE49-F238E27FC236}">
                <a16:creationId xmlns:a16="http://schemas.microsoft.com/office/drawing/2014/main" id="{4A016D1C-D5B3-4641-BFE4-97C2A0163F33}"/>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6" name="Rounded Rectangle 7">
            <a:extLst>
              <a:ext uri="{FF2B5EF4-FFF2-40B4-BE49-F238E27FC236}">
                <a16:creationId xmlns:a16="http://schemas.microsoft.com/office/drawing/2014/main" id="{5FE62B1B-0BD0-4900-8592-6397A828391E}"/>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7046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3">
            <a:extLst>
              <a:ext uri="{FF2B5EF4-FFF2-40B4-BE49-F238E27FC236}">
                <a16:creationId xmlns:a16="http://schemas.microsoft.com/office/drawing/2014/main" id="{502C5AFA-DBFC-438A-AC2B-992593DFD5E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ight Arrow 9">
            <a:extLst>
              <a:ext uri="{FF2B5EF4-FFF2-40B4-BE49-F238E27FC236}">
                <a16:creationId xmlns:a16="http://schemas.microsoft.com/office/drawing/2014/main" id="{6E221A61-75D4-43D9-9A16-6106DB5741C7}"/>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ounded Rectangle 7">
            <a:extLst>
              <a:ext uri="{FF2B5EF4-FFF2-40B4-BE49-F238E27FC236}">
                <a16:creationId xmlns:a16="http://schemas.microsoft.com/office/drawing/2014/main" id="{C1A17CBC-E73D-41C2-BD13-0A80A1B3C0E2}"/>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1" name="Rounded Rectangle 7">
            <a:extLst>
              <a:ext uri="{FF2B5EF4-FFF2-40B4-BE49-F238E27FC236}">
                <a16:creationId xmlns:a16="http://schemas.microsoft.com/office/drawing/2014/main" id="{A23E9E7E-7FAF-4A02-BD96-5DC7078928F4}"/>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nvGrpSpPr>
          <p:cNvPr id="16" name="Group 15"/>
          <p:cNvGrpSpPr/>
          <p:nvPr/>
        </p:nvGrpSpPr>
        <p:grpSpPr>
          <a:xfrm>
            <a:off x="2605546" y="5173537"/>
            <a:ext cx="2644071" cy="2273945"/>
            <a:chOff x="2901701" y="5119765"/>
            <a:chExt cx="1855262" cy="1738233"/>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52" name="Rounded Rectangle 7">
            <a:extLst>
              <a:ext uri="{FF2B5EF4-FFF2-40B4-BE49-F238E27FC236}">
                <a16:creationId xmlns:a16="http://schemas.microsoft.com/office/drawing/2014/main" id="{546E118F-6ABE-49FE-9F72-17BED1F1D559}"/>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3" name="Rounded Rectangle 7">
            <a:extLst>
              <a:ext uri="{FF2B5EF4-FFF2-40B4-BE49-F238E27FC236}">
                <a16:creationId xmlns:a16="http://schemas.microsoft.com/office/drawing/2014/main" id="{22A4EA6A-8F0F-486C-B47F-5B1FF8AB13F8}"/>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02643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3">
            <a:extLst>
              <a:ext uri="{FF2B5EF4-FFF2-40B4-BE49-F238E27FC236}">
                <a16:creationId xmlns:a16="http://schemas.microsoft.com/office/drawing/2014/main" id="{9D181E62-030B-4870-98CF-C3CD061D7E4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ight Arrow 9">
            <a:extLst>
              <a:ext uri="{FF2B5EF4-FFF2-40B4-BE49-F238E27FC236}">
                <a16:creationId xmlns:a16="http://schemas.microsoft.com/office/drawing/2014/main" id="{D072A476-F5AD-466D-87AB-64FD525F892A}"/>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Rounded Rectangle 7">
            <a:extLst>
              <a:ext uri="{FF2B5EF4-FFF2-40B4-BE49-F238E27FC236}">
                <a16:creationId xmlns:a16="http://schemas.microsoft.com/office/drawing/2014/main" id="{43172319-27F2-4ACF-9A17-6F1F0AFC0B66}"/>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4" name="Rounded Rectangle 7">
            <a:extLst>
              <a:ext uri="{FF2B5EF4-FFF2-40B4-BE49-F238E27FC236}">
                <a16:creationId xmlns:a16="http://schemas.microsoft.com/office/drawing/2014/main" id="{C29145FA-2C83-40AA-988B-2BE4E6BF273B}"/>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13610FAD-27D8-45B1-A5C2-02C0F6633B72}"/>
              </a:ext>
            </a:extLst>
          </p:cNvPr>
          <p:cNvGrpSpPr/>
          <p:nvPr/>
        </p:nvGrpSpPr>
        <p:grpSpPr>
          <a:xfrm>
            <a:off x="1251145" y="966636"/>
            <a:ext cx="3505818" cy="1760630"/>
            <a:chOff x="1251145" y="966636"/>
            <a:chExt cx="3505818" cy="1760630"/>
          </a:xfrm>
        </p:grpSpPr>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65A7B57-AF75-4A02-B2FE-312E5BC1083E}"/>
                </a:ext>
              </a:extLst>
            </p:cNvPr>
            <p:cNvGrpSpPr/>
            <p:nvPr/>
          </p:nvGrpSpPr>
          <p:grpSpPr>
            <a:xfrm>
              <a:off x="1251145" y="966636"/>
              <a:ext cx="3505818" cy="1546544"/>
              <a:chOff x="1251145" y="966636"/>
              <a:chExt cx="3505818" cy="1546544"/>
            </a:xfrm>
          </p:grpSpPr>
          <p:grpSp>
            <p:nvGrpSpPr>
              <p:cNvPr id="4" name="Group 3">
                <a:extLst>
                  <a:ext uri="{FF2B5EF4-FFF2-40B4-BE49-F238E27FC236}">
                    <a16:creationId xmlns:a16="http://schemas.microsoft.com/office/drawing/2014/main" id="{84494430-B8A3-4612-8318-8BF90BB0C1D2}"/>
                  </a:ext>
                </a:extLst>
              </p:cNvPr>
              <p:cNvGrpSpPr/>
              <p:nvPr/>
            </p:nvGrpSpPr>
            <p:grpSpPr>
              <a:xfrm>
                <a:off x="1251145" y="1290059"/>
                <a:ext cx="3505818" cy="1223121"/>
                <a:chOff x="1251145" y="1290059"/>
                <a:chExt cx="3505818" cy="1223121"/>
              </a:xfrm>
            </p:grpSpPr>
            <p:grpSp>
              <p:nvGrpSpPr>
                <p:cNvPr id="3" name="Group 2">
                  <a:extLst>
                    <a:ext uri="{FF2B5EF4-FFF2-40B4-BE49-F238E27FC236}">
                      <a16:creationId xmlns:a16="http://schemas.microsoft.com/office/drawing/2014/main" id="{6FDB0F9B-A4F1-492B-9DAD-B1A89C077F2B}"/>
                    </a:ext>
                  </a:extLst>
                </p:cNvPr>
                <p:cNvGrpSpPr/>
                <p:nvPr/>
              </p:nvGrpSpPr>
              <p:grpSpPr>
                <a:xfrm>
                  <a:off x="1251145" y="1384694"/>
                  <a:ext cx="595614" cy="1128486"/>
                  <a:chOff x="1251145" y="1384694"/>
                  <a:chExt cx="595614" cy="1128486"/>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grpSp>
      <p:grpSp>
        <p:nvGrpSpPr>
          <p:cNvPr id="16" name="Group 15"/>
          <p:cNvGrpSpPr/>
          <p:nvPr/>
        </p:nvGrpSpPr>
        <p:grpSpPr>
          <a:xfrm>
            <a:off x="2605546" y="5169934"/>
            <a:ext cx="2644071" cy="2277546"/>
            <a:chOff x="2901701" y="5117012"/>
            <a:chExt cx="1855262" cy="1740986"/>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084716" y="5117012"/>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62" name="Group 61"/>
          <p:cNvGrpSpPr/>
          <p:nvPr/>
        </p:nvGrpSpPr>
        <p:grpSpPr>
          <a:xfrm rot="5400000" flipH="1" flipV="1">
            <a:off x="4875628" y="1159730"/>
            <a:ext cx="823258" cy="4674746"/>
            <a:chOff x="5486400" y="850161"/>
            <a:chExt cx="439056" cy="6145297"/>
          </a:xfrm>
        </p:grpSpPr>
        <p:grpSp>
          <p:nvGrpSpPr>
            <p:cNvPr id="63" name="Group 62"/>
            <p:cNvGrpSpPr/>
            <p:nvPr/>
          </p:nvGrpSpPr>
          <p:grpSpPr>
            <a:xfrm flipH="1">
              <a:off x="5486400" y="980790"/>
              <a:ext cx="439056" cy="6014668"/>
              <a:chOff x="2286000" y="1666590"/>
              <a:chExt cx="439056" cy="6014668"/>
            </a:xfrm>
          </p:grpSpPr>
          <p:cxnSp>
            <p:nvCxnSpPr>
              <p:cNvPr id="66" name="Straight Arrow Connector 65"/>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73" name="Rounded Rectangle 7">
            <a:extLst>
              <a:ext uri="{FF2B5EF4-FFF2-40B4-BE49-F238E27FC236}">
                <a16:creationId xmlns:a16="http://schemas.microsoft.com/office/drawing/2014/main" id="{311C4884-3878-461C-B973-77E9BDE96D7E}"/>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5" name="Rounded Rectangle 7">
            <a:extLst>
              <a:ext uri="{FF2B5EF4-FFF2-40B4-BE49-F238E27FC236}">
                <a16:creationId xmlns:a16="http://schemas.microsoft.com/office/drawing/2014/main" id="{0FF0F295-2619-4880-92FC-F43613BE9191}"/>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658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Arrow 3">
            <a:extLst>
              <a:ext uri="{FF2B5EF4-FFF2-40B4-BE49-F238E27FC236}">
                <a16:creationId xmlns:a16="http://schemas.microsoft.com/office/drawing/2014/main" id="{5926E6F3-F39A-47A7-86B3-687BFCC2A09E}"/>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4" name="Right Arrow 9">
            <a:extLst>
              <a:ext uri="{FF2B5EF4-FFF2-40B4-BE49-F238E27FC236}">
                <a16:creationId xmlns:a16="http://schemas.microsoft.com/office/drawing/2014/main" id="{1B1F2910-2EAB-4646-93C4-F189C3C5340F}"/>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Rounded Rectangle 7">
            <a:extLst>
              <a:ext uri="{FF2B5EF4-FFF2-40B4-BE49-F238E27FC236}">
                <a16:creationId xmlns:a16="http://schemas.microsoft.com/office/drawing/2014/main" id="{51C31C43-3367-42E0-AB8D-7436360D8011}"/>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5" name="Rounded Rectangle 7">
            <a:extLst>
              <a:ext uri="{FF2B5EF4-FFF2-40B4-BE49-F238E27FC236}">
                <a16:creationId xmlns:a16="http://schemas.microsoft.com/office/drawing/2014/main" id="{4FB82593-064A-4F5C-9F6D-73FD0FB20B6D}"/>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sp>
        <p:nvSpPr>
          <p:cNvPr id="59" name="TextBox 5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4" name="Group 3">
            <a:extLst>
              <a:ext uri="{FF2B5EF4-FFF2-40B4-BE49-F238E27FC236}">
                <a16:creationId xmlns:a16="http://schemas.microsoft.com/office/drawing/2014/main" id="{FD3F816E-EA81-4E45-A021-25CB91553F96}"/>
              </a:ext>
            </a:extLst>
          </p:cNvPr>
          <p:cNvGrpSpPr/>
          <p:nvPr/>
        </p:nvGrpSpPr>
        <p:grpSpPr>
          <a:xfrm>
            <a:off x="1251145" y="1384694"/>
            <a:ext cx="3505818" cy="1342572"/>
            <a:chOff x="1251145" y="1384694"/>
            <a:chExt cx="3505818" cy="1342572"/>
          </a:xfrm>
        </p:grpSpPr>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B104FC8-3C64-498A-BDA7-45EB49096112}"/>
                </a:ext>
              </a:extLst>
            </p:cNvPr>
            <p:cNvGrpSpPr/>
            <p:nvPr/>
          </p:nvGrpSpPr>
          <p:grpSpPr>
            <a:xfrm>
              <a:off x="1251145" y="1384694"/>
              <a:ext cx="3505818" cy="1128486"/>
              <a:chOff x="1251145" y="1384694"/>
              <a:chExt cx="3505818" cy="1128486"/>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21" name="Straight Connector 120"/>
          <p:cNvCxnSpPr/>
          <p:nvPr/>
        </p:nvCxnSpPr>
        <p:spPr>
          <a:xfrm>
            <a:off x="2605546" y="6323802"/>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154721" y="5352583"/>
            <a:ext cx="2273945" cy="1915849"/>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291548" y="5169934"/>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8C9F0BF-BFEA-40F0-9E0C-2A4E5CB67588}"/>
              </a:ext>
            </a:extLst>
          </p:cNvPr>
          <p:cNvGrpSpPr/>
          <p:nvPr/>
        </p:nvGrpSpPr>
        <p:grpSpPr>
          <a:xfrm>
            <a:off x="5015241" y="4032961"/>
            <a:ext cx="1915849" cy="2273945"/>
            <a:chOff x="5015241" y="4032961"/>
            <a:chExt cx="1915849" cy="2273945"/>
          </a:xfrm>
        </p:grpSpPr>
        <p:sp>
          <p:nvSpPr>
            <p:cNvPr id="123" name="Arc 122"/>
            <p:cNvSpPr/>
            <p:nvPr/>
          </p:nvSpPr>
          <p:spPr>
            <a:xfrm rot="5400000" flipV="1">
              <a:off x="4836193" y="4212009"/>
              <a:ext cx="2273945" cy="1915849"/>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4" name="Straight Connector 123"/>
            <p:cNvCxnSpPr/>
            <p:nvPr/>
          </p:nvCxnSpPr>
          <p:spPr>
            <a:xfrm>
              <a:off x="5976309" y="6306906"/>
              <a:ext cx="728221"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128" name="Rectangle 127"/>
          <p:cNvSpPr/>
          <p:nvPr/>
        </p:nvSpPr>
        <p:spPr>
          <a:xfrm>
            <a:off x="4990550" y="4687664"/>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5067408" y="4642304"/>
            <a:ext cx="608685" cy="369332"/>
          </a:xfrm>
          <a:prstGeom prst="rect">
            <a:avLst/>
          </a:prstGeom>
          <a:noFill/>
        </p:spPr>
        <p:txBody>
          <a:bodyPr wrap="none" rtlCol="0">
            <a:spAutoFit/>
          </a:bodyPr>
          <a:lstStyle/>
          <a:p>
            <a:r>
              <a:rPr lang="en-US" dirty="0"/>
              <a:t>heat</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66" name="Group 65"/>
          <p:cNvGrpSpPr/>
          <p:nvPr/>
        </p:nvGrpSpPr>
        <p:grpSpPr>
          <a:xfrm>
            <a:off x="5963165" y="2605314"/>
            <a:ext cx="1038513" cy="383846"/>
            <a:chOff x="7460496" y="2603894"/>
            <a:chExt cx="1038513" cy="383846"/>
          </a:xfrm>
        </p:grpSpPr>
        <p:sp>
          <p:nvSpPr>
            <p:cNvPr id="67" name="Rounded Rectangle 6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TextBox 67"/>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69" name="Group 68"/>
          <p:cNvGrpSpPr/>
          <p:nvPr/>
        </p:nvGrpSpPr>
        <p:grpSpPr>
          <a:xfrm>
            <a:off x="7001678" y="2605314"/>
            <a:ext cx="1038513" cy="383846"/>
            <a:chOff x="7460496" y="2603894"/>
            <a:chExt cx="1038513" cy="383846"/>
          </a:xfrm>
        </p:grpSpPr>
        <p:sp>
          <p:nvSpPr>
            <p:cNvPr id="70" name="Rounded Rectangle 6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TextBox 71"/>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3" name="Group 2">
            <a:extLst>
              <a:ext uri="{FF2B5EF4-FFF2-40B4-BE49-F238E27FC236}">
                <a16:creationId xmlns:a16="http://schemas.microsoft.com/office/drawing/2014/main" id="{34ED864F-709C-405F-BBA2-0E6C997B3420}"/>
              </a:ext>
            </a:extLst>
          </p:cNvPr>
          <p:cNvGrpSpPr/>
          <p:nvPr/>
        </p:nvGrpSpPr>
        <p:grpSpPr>
          <a:xfrm>
            <a:off x="2949884" y="3085469"/>
            <a:ext cx="4674746" cy="823263"/>
            <a:chOff x="2949884" y="3085469"/>
            <a:chExt cx="4674746" cy="823263"/>
          </a:xfrm>
        </p:grpSpPr>
        <p:grpSp>
          <p:nvGrpSpPr>
            <p:cNvPr id="74" name="Group 73"/>
            <p:cNvGrpSpPr/>
            <p:nvPr/>
          </p:nvGrpSpPr>
          <p:grpSpPr>
            <a:xfrm rot="5400000" flipH="1" flipV="1">
              <a:off x="4875628" y="1159730"/>
              <a:ext cx="823258" cy="4674746"/>
              <a:chOff x="5486400" y="850161"/>
              <a:chExt cx="439056" cy="6145297"/>
            </a:xfrm>
          </p:grpSpPr>
          <p:grpSp>
            <p:nvGrpSpPr>
              <p:cNvPr id="75" name="Group 74"/>
              <p:cNvGrpSpPr/>
              <p:nvPr/>
            </p:nvGrpSpPr>
            <p:grpSpPr>
              <a:xfrm flipH="1">
                <a:off x="5486400" y="980790"/>
                <a:ext cx="439056" cy="6014668"/>
                <a:chOff x="2286000" y="1666590"/>
                <a:chExt cx="439056" cy="6014668"/>
              </a:xfrm>
            </p:grpSpPr>
            <p:cxnSp>
              <p:nvCxnSpPr>
                <p:cNvPr id="77" name="Straight Arrow Connector 7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Arrow Connector 78"/>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219252" y="4011976"/>
            <a:ext cx="231397" cy="294022"/>
            <a:chOff x="4543299" y="4006500"/>
            <a:chExt cx="231397" cy="294022"/>
          </a:xfrm>
        </p:grpSpPr>
        <p:cxnSp>
          <p:nvCxnSpPr>
            <p:cNvPr id="81" name="Straight Arrow Connector 80"/>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5032255" y="4227434"/>
            <a:ext cx="608685" cy="369332"/>
          </a:xfrm>
          <a:prstGeom prst="rect">
            <a:avLst/>
          </a:prstGeom>
          <a:noFill/>
        </p:spPr>
        <p:txBody>
          <a:bodyPr wrap="none" rtlCol="0">
            <a:spAutoFit/>
          </a:bodyPr>
          <a:lstStyle/>
          <a:p>
            <a:r>
              <a:rPr lang="en-US" dirty="0"/>
              <a:t>heat</a:t>
            </a:r>
          </a:p>
        </p:txBody>
      </p:sp>
      <p:sp>
        <p:nvSpPr>
          <p:cNvPr id="73" name="Rounded Rectangle 7">
            <a:extLst>
              <a:ext uri="{FF2B5EF4-FFF2-40B4-BE49-F238E27FC236}">
                <a16:creationId xmlns:a16="http://schemas.microsoft.com/office/drawing/2014/main" id="{C18FE352-ACEE-4583-9E04-E645D0C316CB}"/>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6" name="Rounded Rectangle 7">
            <a:extLst>
              <a:ext uri="{FF2B5EF4-FFF2-40B4-BE49-F238E27FC236}">
                <a16:creationId xmlns:a16="http://schemas.microsoft.com/office/drawing/2014/main" id="{FC3393A6-37D3-4AAE-A8B5-6B3984629A06}"/>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858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0"/>
                                        <p:tgtEl>
                                          <p:spTgt spid="4"/>
                                        </p:tgtEl>
                                      </p:cBhvr>
                                    </p:animEffect>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2500"/>
                                        <p:tgtEl>
                                          <p:spTgt spid="102"/>
                                        </p:tgtEl>
                                      </p:cBhvr>
                                    </p:animEffect>
                                    <p:set>
                                      <p:cBhvr>
                                        <p:cTn id="15" dur="1" fill="hold">
                                          <p:stCondLst>
                                            <p:cond delay="2499"/>
                                          </p:stCondLst>
                                        </p:cTn>
                                        <p:tgtEl>
                                          <p:spTgt spid="102"/>
                                        </p:tgtEl>
                                        <p:attrNameLst>
                                          <p:attrName>style.visibility</p:attrName>
                                        </p:attrNameLst>
                                      </p:cBhvr>
                                      <p:to>
                                        <p:strVal val="hidden"/>
                                      </p:to>
                                    </p:se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1" name="TextBox 30"/>
          <p:cNvSpPr txBox="1"/>
          <p:nvPr/>
        </p:nvSpPr>
        <p:spPr>
          <a:xfrm>
            <a:off x="3699492" y="321590"/>
            <a:ext cx="2073709" cy="830997"/>
          </a:xfrm>
          <a:prstGeom prst="rect">
            <a:avLst/>
          </a:prstGeom>
          <a:noFill/>
        </p:spPr>
        <p:txBody>
          <a:bodyPr wrap="none" rtlCol="0">
            <a:spAutoFit/>
          </a:bodyPr>
          <a:lstStyle/>
          <a:p>
            <a:r>
              <a:rPr lang="en-US" sz="4800" dirty="0"/>
              <a:t>What is</a:t>
            </a:r>
          </a:p>
        </p:txBody>
      </p:sp>
    </p:spTree>
    <p:extLst>
      <p:ext uri="{BB962C8B-B14F-4D97-AF65-F5344CB8AC3E}">
        <p14:creationId xmlns:p14="http://schemas.microsoft.com/office/powerpoint/2010/main" val="3595819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80345" y="2788560"/>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3">
            <a:extLst>
              <a:ext uri="{FF2B5EF4-FFF2-40B4-BE49-F238E27FC236}">
                <a16:creationId xmlns:a16="http://schemas.microsoft.com/office/drawing/2014/main" id="{9D181E62-030B-4870-98CF-C3CD061D7E49}"/>
              </a:ext>
            </a:extLst>
          </p:cNvPr>
          <p:cNvSpPr/>
          <p:nvPr/>
        </p:nvSpPr>
        <p:spPr>
          <a:xfrm>
            <a:off x="3734998" y="2512909"/>
            <a:ext cx="1952831"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ight Arrow 9">
            <a:extLst>
              <a:ext uri="{FF2B5EF4-FFF2-40B4-BE49-F238E27FC236}">
                <a16:creationId xmlns:a16="http://schemas.microsoft.com/office/drawing/2014/main" id="{D072A476-F5AD-466D-87AB-64FD525F892A}"/>
              </a:ext>
            </a:extLst>
          </p:cNvPr>
          <p:cNvSpPr/>
          <p:nvPr/>
        </p:nvSpPr>
        <p:spPr>
          <a:xfrm flipH="1">
            <a:off x="2530567" y="2513180"/>
            <a:ext cx="1070578"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Rounded Rectangle 7">
            <a:extLst>
              <a:ext uri="{FF2B5EF4-FFF2-40B4-BE49-F238E27FC236}">
                <a16:creationId xmlns:a16="http://schemas.microsoft.com/office/drawing/2014/main" id="{43172319-27F2-4ACF-9A17-6F1F0AFC0B66}"/>
              </a:ext>
            </a:extLst>
          </p:cNvPr>
          <p:cNvSpPr/>
          <p:nvPr/>
        </p:nvSpPr>
        <p:spPr>
          <a:xfrm>
            <a:off x="2281520" y="2629382"/>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4" name="Rounded Rectangle 7">
            <a:extLst>
              <a:ext uri="{FF2B5EF4-FFF2-40B4-BE49-F238E27FC236}">
                <a16:creationId xmlns:a16="http://schemas.microsoft.com/office/drawing/2014/main" id="{C29145FA-2C83-40AA-988B-2BE4E6BF273B}"/>
              </a:ext>
            </a:extLst>
          </p:cNvPr>
          <p:cNvSpPr/>
          <p:nvPr/>
        </p:nvSpPr>
        <p:spPr>
          <a:xfrm>
            <a:off x="5676673" y="2621547"/>
            <a:ext cx="271884" cy="364803"/>
          </a:xfrm>
          <a:prstGeom prst="round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p:cNvSpPr txBox="1"/>
          <p:nvPr/>
        </p:nvSpPr>
        <p:spPr>
          <a:xfrm>
            <a:off x="2703826" y="2618408"/>
            <a:ext cx="303288" cy="369332"/>
          </a:xfrm>
          <a:prstGeom prst="rect">
            <a:avLst/>
          </a:prstGeom>
          <a:noFill/>
        </p:spPr>
        <p:txBody>
          <a:bodyPr wrap="none" rtlCol="0">
            <a:spAutoFit/>
          </a:bodyPr>
          <a:lstStyle/>
          <a:p>
            <a:r>
              <a:rPr lang="en-US" dirty="0"/>
              <a:t>P</a:t>
            </a:r>
          </a:p>
        </p:txBody>
      </p:sp>
      <p:sp>
        <p:nvSpPr>
          <p:cNvPr id="12" name="Rounded Rectangle 11"/>
          <p:cNvSpPr/>
          <p:nvPr/>
        </p:nvSpPr>
        <p:spPr>
          <a:xfrm>
            <a:off x="838566" y="2618408"/>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TextBox 13"/>
          <p:cNvSpPr txBox="1"/>
          <p:nvPr/>
        </p:nvSpPr>
        <p:spPr>
          <a:xfrm>
            <a:off x="1236160" y="2603894"/>
            <a:ext cx="566995" cy="369332"/>
          </a:xfrm>
          <a:prstGeom prst="rect">
            <a:avLst/>
          </a:prstGeom>
          <a:noFill/>
        </p:spPr>
        <p:txBody>
          <a:bodyPr wrap="none" rtlCol="0">
            <a:spAutoFit/>
          </a:bodyPr>
          <a:lstStyle/>
          <a:p>
            <a:r>
              <a:rPr lang="en-US" i="1" dirty="0" err="1"/>
              <a:t>lacI</a:t>
            </a:r>
            <a:endParaRPr lang="en-US" i="1" dirty="0"/>
          </a:p>
        </p:txBody>
      </p:sp>
      <p:grpSp>
        <p:nvGrpSpPr>
          <p:cNvPr id="25" name="Group 24"/>
          <p:cNvGrpSpPr/>
          <p:nvPr/>
        </p:nvGrpSpPr>
        <p:grpSpPr>
          <a:xfrm>
            <a:off x="1832796" y="2469517"/>
            <a:ext cx="439056" cy="257749"/>
            <a:chOff x="2286000" y="1676400"/>
            <a:chExt cx="439056" cy="257749"/>
          </a:xfrm>
        </p:grpSpPr>
        <p:cxnSp>
          <p:nvCxnSpPr>
            <p:cNvPr id="17" name="Straight Arrow Connector 16"/>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5110296" y="2576834"/>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91" name="Group 90"/>
          <p:cNvGrpSpPr/>
          <p:nvPr/>
        </p:nvGrpSpPr>
        <p:grpSpPr>
          <a:xfrm>
            <a:off x="4244542" y="2598349"/>
            <a:ext cx="838200" cy="396628"/>
            <a:chOff x="5081332" y="2593010"/>
            <a:chExt cx="838200" cy="396628"/>
          </a:xfrm>
        </p:grpSpPr>
        <p:sp>
          <p:nvSpPr>
            <p:cNvPr id="92" name="Rounded Rectangle 91"/>
            <p:cNvSpPr/>
            <p:nvPr/>
          </p:nvSpPr>
          <p:spPr>
            <a:xfrm>
              <a:off x="5081332" y="2620306"/>
              <a:ext cx="838200" cy="36933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TextBox 92"/>
            <p:cNvSpPr txBox="1"/>
            <p:nvPr/>
          </p:nvSpPr>
          <p:spPr>
            <a:xfrm>
              <a:off x="5209899" y="2593010"/>
              <a:ext cx="659869" cy="369332"/>
            </a:xfrm>
            <a:prstGeom prst="rect">
              <a:avLst/>
            </a:prstGeom>
            <a:noFill/>
          </p:spPr>
          <p:txBody>
            <a:bodyPr wrap="none" rtlCol="0">
              <a:spAutoFit/>
            </a:bodyPr>
            <a:lstStyle/>
            <a:p>
              <a:r>
                <a:rPr lang="en-US" i="1" dirty="0" err="1"/>
                <a:t>lacO</a:t>
              </a:r>
              <a:endParaRPr lang="en-US" i="1" dirty="0"/>
            </a:p>
          </p:txBody>
        </p:sp>
      </p:grpSp>
      <p:grpSp>
        <p:nvGrpSpPr>
          <p:cNvPr id="102" name="Group 101"/>
          <p:cNvGrpSpPr/>
          <p:nvPr/>
        </p:nvGrpSpPr>
        <p:grpSpPr>
          <a:xfrm flipH="1">
            <a:off x="5963165" y="2476213"/>
            <a:ext cx="439056" cy="257749"/>
            <a:chOff x="2286000" y="1676400"/>
            <a:chExt cx="439056" cy="257749"/>
          </a:xfrm>
        </p:grpSpPr>
        <p:cxnSp>
          <p:nvCxnSpPr>
            <p:cNvPr id="103" name="Straight Arrow Connector 102"/>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Rounded Rectangle 105"/>
          <p:cNvSpPr/>
          <p:nvPr/>
        </p:nvSpPr>
        <p:spPr>
          <a:xfrm>
            <a:off x="2784230" y="2632610"/>
            <a:ext cx="554549"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ADD6B211-744E-4CDA-B96E-B737AFA91CCC}"/>
              </a:ext>
            </a:extLst>
          </p:cNvPr>
          <p:cNvGrpSpPr/>
          <p:nvPr/>
        </p:nvGrpSpPr>
        <p:grpSpPr>
          <a:xfrm>
            <a:off x="1251145" y="966636"/>
            <a:ext cx="3505818" cy="1546544"/>
            <a:chOff x="1251145" y="966636"/>
            <a:chExt cx="3505818" cy="1546544"/>
          </a:xfrm>
        </p:grpSpPr>
        <p:sp>
          <p:nvSpPr>
            <p:cNvPr id="40" name="Oval 39"/>
            <p:cNvSpPr/>
            <p:nvPr/>
          </p:nvSpPr>
          <p:spPr>
            <a:xfrm>
              <a:off x="1264524" y="1384694"/>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251145" y="1522580"/>
              <a:ext cx="548047" cy="369332"/>
            </a:xfrm>
            <a:prstGeom prst="rect">
              <a:avLst/>
            </a:prstGeom>
            <a:noFill/>
          </p:spPr>
          <p:txBody>
            <a:bodyPr wrap="none" rtlCol="0">
              <a:spAutoFit/>
            </a:bodyPr>
            <a:lstStyle/>
            <a:p>
              <a:r>
                <a:rPr lang="en-US" dirty="0" err="1"/>
                <a:t>LacI</a:t>
              </a:r>
              <a:endParaRPr lang="en-US" dirty="0"/>
            </a:p>
          </p:txBody>
        </p:sp>
        <p:cxnSp>
          <p:nvCxnSpPr>
            <p:cNvPr id="71" name="Straight Arrow Connector 70"/>
            <p:cNvCxnSpPr/>
            <p:nvPr/>
          </p:nvCxnSpPr>
          <p:spPr>
            <a:xfrm flipV="1">
              <a:off x="1509852" y="2146694"/>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rot="5400000">
              <a:off x="2961940" y="704275"/>
              <a:ext cx="823258" cy="2766789"/>
              <a:chOff x="5486400" y="850161"/>
              <a:chExt cx="439056" cy="3637151"/>
            </a:xfrm>
          </p:grpSpPr>
          <p:grpSp>
            <p:nvGrpSpPr>
              <p:cNvPr id="95" name="Group 94"/>
              <p:cNvGrpSpPr/>
              <p:nvPr/>
            </p:nvGrpSpPr>
            <p:grpSpPr>
              <a:xfrm flipH="1">
                <a:off x="5486400" y="990600"/>
                <a:ext cx="439056" cy="3496712"/>
                <a:chOff x="2286000" y="1676400"/>
                <a:chExt cx="439056" cy="3496712"/>
              </a:xfrm>
            </p:grpSpPr>
            <p:cxnSp>
              <p:nvCxnSpPr>
                <p:cNvPr id="97" name="Straight Arrow Connector 96"/>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EAD3B02-96D3-4771-9C07-BF3EDC271208}"/>
                </a:ext>
              </a:extLst>
            </p:cNvPr>
            <p:cNvGrpSpPr/>
            <p:nvPr/>
          </p:nvGrpSpPr>
          <p:grpSpPr>
            <a:xfrm>
              <a:off x="2984753" y="966636"/>
              <a:ext cx="620182" cy="617445"/>
              <a:chOff x="2984753" y="966636"/>
              <a:chExt cx="620182" cy="617445"/>
            </a:xfrm>
          </p:grpSpPr>
          <p:grpSp>
            <p:nvGrpSpPr>
              <p:cNvPr id="117" name="Group 116"/>
              <p:cNvGrpSpPr/>
              <p:nvPr/>
            </p:nvGrpSpPr>
            <p:grpSpPr>
              <a:xfrm flipV="1">
                <a:off x="3181274" y="1290059"/>
                <a:ext cx="231397" cy="294022"/>
                <a:chOff x="4543299" y="4006500"/>
                <a:chExt cx="231397" cy="294022"/>
              </a:xfrm>
            </p:grpSpPr>
            <p:cxnSp>
              <p:nvCxnSpPr>
                <p:cNvPr id="118" name="Straight Arrow Connector 117"/>
                <p:cNvCxnSpPr/>
                <p:nvPr/>
              </p:nvCxnSpPr>
              <p:spPr>
                <a:xfrm rot="5400000" flipH="1" flipV="1">
                  <a:off x="4505859" y="4156249"/>
                  <a:ext cx="28854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543299" y="4006500"/>
                  <a:ext cx="23139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2984753" y="966636"/>
                <a:ext cx="620182" cy="369332"/>
              </a:xfrm>
              <a:prstGeom prst="rect">
                <a:avLst/>
              </a:prstGeom>
              <a:noFill/>
            </p:spPr>
            <p:txBody>
              <a:bodyPr wrap="none" rtlCol="0">
                <a:spAutoFit/>
              </a:bodyPr>
              <a:lstStyle/>
              <a:p>
                <a:r>
                  <a:rPr lang="en-US" dirty="0"/>
                  <a:t>IPTG</a:t>
                </a:r>
              </a:p>
            </p:txBody>
          </p:sp>
        </p:grpSp>
      </p:grpSp>
      <p:grpSp>
        <p:nvGrpSpPr>
          <p:cNvPr id="16" name="Group 15"/>
          <p:cNvGrpSpPr/>
          <p:nvPr/>
        </p:nvGrpSpPr>
        <p:grpSpPr>
          <a:xfrm>
            <a:off x="2605546" y="5169934"/>
            <a:ext cx="2644071" cy="2277546"/>
            <a:chOff x="2901701" y="5117012"/>
            <a:chExt cx="1855262" cy="1740986"/>
          </a:xfrm>
        </p:grpSpPr>
        <p:cxnSp>
          <p:nvCxnSpPr>
            <p:cNvPr id="121" name="Straight Connector 120"/>
            <p:cNvCxnSpPr/>
            <p:nvPr/>
          </p:nvCxnSpPr>
          <p:spPr>
            <a:xfrm>
              <a:off x="2901701" y="5999044"/>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rot="16200000">
              <a:off x="3215701" y="5316736"/>
              <a:ext cx="1738233" cy="1344291"/>
            </a:xfrm>
            <a:prstGeom prst="arc">
              <a:avLst>
                <a:gd name="adj1" fmla="val 16164685"/>
                <a:gd name="adj2" fmla="val 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a:off x="4084716" y="5117012"/>
              <a:ext cx="510970"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605546" y="4687664"/>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2597435" y="6416076"/>
            <a:ext cx="4289401"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6200000">
            <a:off x="1389073" y="5366722"/>
            <a:ext cx="1841633" cy="369332"/>
          </a:xfrm>
          <a:prstGeom prst="rect">
            <a:avLst/>
          </a:prstGeom>
          <a:noFill/>
        </p:spPr>
        <p:txBody>
          <a:bodyPr wrap="none" rtlCol="0">
            <a:spAutoFit/>
          </a:bodyPr>
          <a:lstStyle/>
          <a:p>
            <a:r>
              <a:rPr lang="en-US" dirty="0"/>
              <a:t>GFP Fluorescence</a:t>
            </a:r>
          </a:p>
        </p:txBody>
      </p:sp>
      <p:sp>
        <p:nvSpPr>
          <p:cNvPr id="24" name="TextBox 23"/>
          <p:cNvSpPr txBox="1"/>
          <p:nvPr/>
        </p:nvSpPr>
        <p:spPr>
          <a:xfrm>
            <a:off x="4228165" y="6427821"/>
            <a:ext cx="649374" cy="369332"/>
          </a:xfrm>
          <a:prstGeom prst="rect">
            <a:avLst/>
          </a:prstGeom>
          <a:noFill/>
        </p:spPr>
        <p:txBody>
          <a:bodyPr wrap="none" rtlCol="0">
            <a:spAutoFit/>
          </a:bodyPr>
          <a:lstStyle/>
          <a:p>
            <a:r>
              <a:rPr lang="en-US" dirty="0"/>
              <a:t>Time</a:t>
            </a:r>
          </a:p>
        </p:txBody>
      </p:sp>
      <p:sp>
        <p:nvSpPr>
          <p:cNvPr id="31" name="Rectangle 30"/>
          <p:cNvSpPr/>
          <p:nvPr/>
        </p:nvSpPr>
        <p:spPr>
          <a:xfrm>
            <a:off x="3288107" y="4674570"/>
            <a:ext cx="796988" cy="1728412"/>
          </a:xfrm>
          <a:prstGeom prst="rect">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3364965" y="4629210"/>
            <a:ext cx="620182" cy="369332"/>
          </a:xfrm>
          <a:prstGeom prst="rect">
            <a:avLst/>
          </a:prstGeom>
          <a:noFill/>
        </p:spPr>
        <p:txBody>
          <a:bodyPr wrap="none" rtlCol="0">
            <a:spAutoFit/>
          </a:bodyPr>
          <a:lstStyle/>
          <a:p>
            <a:r>
              <a:rPr lang="en-US" dirty="0"/>
              <a:t>IPTG</a:t>
            </a:r>
          </a:p>
        </p:txBody>
      </p:sp>
      <p:sp>
        <p:nvSpPr>
          <p:cNvPr id="65" name="TextBox 64"/>
          <p:cNvSpPr txBox="1"/>
          <p:nvPr/>
        </p:nvSpPr>
        <p:spPr>
          <a:xfrm>
            <a:off x="2772238" y="2605314"/>
            <a:ext cx="634509" cy="369332"/>
          </a:xfrm>
          <a:prstGeom prst="rect">
            <a:avLst/>
          </a:prstGeom>
          <a:noFill/>
        </p:spPr>
        <p:txBody>
          <a:bodyPr wrap="none" rtlCol="0">
            <a:spAutoFit/>
          </a:bodyPr>
          <a:lstStyle/>
          <a:p>
            <a:r>
              <a:rPr lang="en-US" i="1" dirty="0"/>
              <a:t>OR3</a:t>
            </a:r>
          </a:p>
        </p:txBody>
      </p:sp>
      <p:grpSp>
        <p:nvGrpSpPr>
          <p:cNvPr id="55" name="Group 54"/>
          <p:cNvGrpSpPr/>
          <p:nvPr/>
        </p:nvGrpSpPr>
        <p:grpSpPr>
          <a:xfrm>
            <a:off x="5963165" y="2605314"/>
            <a:ext cx="1038513" cy="383846"/>
            <a:chOff x="7460496" y="2603894"/>
            <a:chExt cx="1038513" cy="383846"/>
          </a:xfrm>
        </p:grpSpPr>
        <p:sp>
          <p:nvSpPr>
            <p:cNvPr id="56" name="Rounded Rectangle 55"/>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TextBox 56"/>
            <p:cNvSpPr txBox="1"/>
            <p:nvPr/>
          </p:nvSpPr>
          <p:spPr>
            <a:xfrm>
              <a:off x="7711873" y="2603894"/>
              <a:ext cx="612079" cy="369332"/>
            </a:xfrm>
            <a:prstGeom prst="rect">
              <a:avLst/>
            </a:prstGeom>
            <a:noFill/>
          </p:spPr>
          <p:txBody>
            <a:bodyPr wrap="none" rtlCol="0">
              <a:spAutoFit/>
            </a:bodyPr>
            <a:lstStyle/>
            <a:p>
              <a:r>
                <a:rPr lang="en-US" i="1" dirty="0"/>
                <a:t>GFP</a:t>
              </a:r>
            </a:p>
          </p:txBody>
        </p:sp>
      </p:grpSp>
      <p:grpSp>
        <p:nvGrpSpPr>
          <p:cNvPr id="58" name="Group 57"/>
          <p:cNvGrpSpPr/>
          <p:nvPr/>
        </p:nvGrpSpPr>
        <p:grpSpPr>
          <a:xfrm>
            <a:off x="7001678" y="2605314"/>
            <a:ext cx="1038513" cy="383846"/>
            <a:chOff x="7460496" y="2603894"/>
            <a:chExt cx="1038513" cy="383846"/>
          </a:xfrm>
        </p:grpSpPr>
        <p:sp>
          <p:nvSpPr>
            <p:cNvPr id="60" name="Rounded Rectangle 59"/>
            <p:cNvSpPr/>
            <p:nvPr/>
          </p:nvSpPr>
          <p:spPr>
            <a:xfrm>
              <a:off x="7460496" y="2618408"/>
              <a:ext cx="1038513" cy="369332"/>
            </a:xfrm>
            <a:prstGeom prst="roundRect">
              <a:avLst/>
            </a:prstGeom>
            <a:solidFill>
              <a:srgbClr val="B3A2C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60"/>
            <p:cNvSpPr txBox="1"/>
            <p:nvPr/>
          </p:nvSpPr>
          <p:spPr>
            <a:xfrm>
              <a:off x="7790431" y="2603894"/>
              <a:ext cx="395336" cy="369332"/>
            </a:xfrm>
            <a:prstGeom prst="rect">
              <a:avLst/>
            </a:prstGeom>
            <a:noFill/>
          </p:spPr>
          <p:txBody>
            <a:bodyPr wrap="none" rtlCol="0">
              <a:spAutoFit/>
            </a:bodyPr>
            <a:lstStyle/>
            <a:p>
              <a:r>
                <a:rPr lang="en-US" i="1" dirty="0" err="1"/>
                <a:t>cI</a:t>
              </a:r>
              <a:endParaRPr lang="en-US" i="1" dirty="0"/>
            </a:p>
          </p:txBody>
        </p:sp>
      </p:grpSp>
      <p:grpSp>
        <p:nvGrpSpPr>
          <p:cNvPr id="62" name="Group 61"/>
          <p:cNvGrpSpPr/>
          <p:nvPr/>
        </p:nvGrpSpPr>
        <p:grpSpPr>
          <a:xfrm rot="5400000" flipH="1" flipV="1">
            <a:off x="4875628" y="1159730"/>
            <a:ext cx="823258" cy="4674746"/>
            <a:chOff x="5486400" y="850161"/>
            <a:chExt cx="439056" cy="6145297"/>
          </a:xfrm>
        </p:grpSpPr>
        <p:grpSp>
          <p:nvGrpSpPr>
            <p:cNvPr id="63" name="Group 62"/>
            <p:cNvGrpSpPr/>
            <p:nvPr/>
          </p:nvGrpSpPr>
          <p:grpSpPr>
            <a:xfrm flipH="1">
              <a:off x="5486400" y="980790"/>
              <a:ext cx="439056" cy="6014668"/>
              <a:chOff x="2286000" y="1666590"/>
              <a:chExt cx="439056" cy="6014668"/>
            </a:xfrm>
          </p:grpSpPr>
          <p:cxnSp>
            <p:nvCxnSpPr>
              <p:cNvPr id="66" name="Straight Arrow Connector 65"/>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V="1">
                <a:off x="-282279" y="4673924"/>
                <a:ext cx="60146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rot="5400000" flipH="1" flipV="1">
            <a:off x="7205569" y="3497098"/>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6200" y="152400"/>
            <a:ext cx="8915400" cy="584775"/>
          </a:xfrm>
          <a:prstGeom prst="rect">
            <a:avLst/>
          </a:prstGeom>
          <a:noFill/>
        </p:spPr>
        <p:txBody>
          <a:bodyPr wrap="square" rtlCol="0">
            <a:spAutoFit/>
          </a:bodyPr>
          <a:lstStyle/>
          <a:p>
            <a:pPr algn="ctr"/>
            <a:r>
              <a:rPr lang="en-US" sz="3200" b="1" dirty="0"/>
              <a:t>Simple Circuit Design: Bi-Stable Toggle Switch</a:t>
            </a:r>
          </a:p>
        </p:txBody>
      </p:sp>
      <p:sp>
        <p:nvSpPr>
          <p:cNvPr id="73" name="Rounded Rectangle 7">
            <a:extLst>
              <a:ext uri="{FF2B5EF4-FFF2-40B4-BE49-F238E27FC236}">
                <a16:creationId xmlns:a16="http://schemas.microsoft.com/office/drawing/2014/main" id="{6BD1F890-9481-4E4C-807B-53BEA5571BA6}"/>
              </a:ext>
            </a:extLst>
          </p:cNvPr>
          <p:cNvSpPr/>
          <p:nvPr/>
        </p:nvSpPr>
        <p:spPr>
          <a:xfrm>
            <a:off x="577741" y="2615527"/>
            <a:ext cx="271884" cy="364803"/>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5" name="Rounded Rectangle 7">
            <a:extLst>
              <a:ext uri="{FF2B5EF4-FFF2-40B4-BE49-F238E27FC236}">
                <a16:creationId xmlns:a16="http://schemas.microsoft.com/office/drawing/2014/main" id="{5B688F46-5549-44AA-AC08-6FA613809629}"/>
              </a:ext>
            </a:extLst>
          </p:cNvPr>
          <p:cNvSpPr/>
          <p:nvPr/>
        </p:nvSpPr>
        <p:spPr>
          <a:xfrm>
            <a:off x="8055141" y="2615527"/>
            <a:ext cx="288342" cy="378342"/>
          </a:xfrm>
          <a:prstGeom prst="roundRect">
            <a:avLst/>
          </a:prstGeom>
          <a:solidFill>
            <a:schemeClr val="accent2"/>
          </a:solidFill>
          <a:ln>
            <a:solidFill>
              <a:schemeClr val="tx1"/>
            </a:solidFill>
          </a:ln>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866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grpSp>
        <p:nvGrpSpPr>
          <p:cNvPr id="128" name="Group 127"/>
          <p:cNvGrpSpPr/>
          <p:nvPr/>
        </p:nvGrpSpPr>
        <p:grpSpPr>
          <a:xfrm>
            <a:off x="4777126" y="4681025"/>
            <a:ext cx="3706904" cy="2166582"/>
            <a:chOff x="4777126" y="4681025"/>
            <a:chExt cx="3706904" cy="2166582"/>
          </a:xfrm>
        </p:grpSpPr>
        <p:cxnSp>
          <p:nvCxnSpPr>
            <p:cNvPr id="129" name="Straight Connector 128"/>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132" name="TextBox 131"/>
            <p:cNvSpPr txBox="1"/>
            <p:nvPr/>
          </p:nvSpPr>
          <p:spPr>
            <a:xfrm>
              <a:off x="6880067" y="6478275"/>
              <a:ext cx="649374" cy="369332"/>
            </a:xfrm>
            <a:prstGeom prst="rect">
              <a:avLst/>
            </a:prstGeom>
            <a:noFill/>
          </p:spPr>
          <p:txBody>
            <a:bodyPr wrap="none" rtlCol="0">
              <a:spAutoFit/>
            </a:bodyPr>
            <a:lstStyle/>
            <a:p>
              <a:r>
                <a:rPr lang="en-US" dirty="0"/>
                <a:t>Time</a:t>
              </a:r>
            </a:p>
          </p:txBody>
        </p:sp>
      </p:grpSp>
    </p:spTree>
    <p:extLst>
      <p:ext uri="{BB962C8B-B14F-4D97-AF65-F5344CB8AC3E}">
        <p14:creationId xmlns:p14="http://schemas.microsoft.com/office/powerpoint/2010/main" val="1145455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a:effectLst>
            <a:glow rad="101600">
              <a:srgbClr val="3366FF">
                <a:alpha val="75000"/>
              </a:srgbClr>
            </a:glow>
          </a:effectLst>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a:effectLst>
            <a:glow rad="101600">
              <a:srgbClr val="3366FF">
                <a:alpha val="75000"/>
              </a:srgbClr>
            </a:glow>
          </a:effectLst>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sp>
          <p:nvSpPr>
            <p:cNvPr id="105" name="Arc 104"/>
            <p:cNvSpPr/>
            <p:nvPr/>
          </p:nvSpPr>
          <p:spPr>
            <a:xfrm flipH="1">
              <a:off x="5759004" y="4797836"/>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8796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a:effectLst>
            <a:glow rad="101600">
              <a:srgbClr val="FF0000">
                <a:alpha val="75000"/>
              </a:srgbClr>
            </a:glow>
          </a:effectLst>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9" name="Arc 108"/>
              <p:cNvSpPr/>
              <p:nvPr/>
            </p:nvSpPr>
            <p:spPr>
              <a:xfrm flipH="1" flipV="1">
                <a:off x="5443524"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581239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a:effectLst>
            <a:glow rad="101600">
              <a:srgbClr val="3366FF">
                <a:alpha val="75000"/>
              </a:srgbClr>
            </a:glow>
          </a:effectLst>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a:effectLst>
              <a:glow rad="101600">
                <a:srgbClr val="3366FF">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7" name="Group 106"/>
              <p:cNvGrpSpPr/>
              <p:nvPr/>
            </p:nvGrpSpPr>
            <p:grpSpPr>
              <a:xfrm flipV="1">
                <a:off x="5438172" y="4789820"/>
                <a:ext cx="538836" cy="1441394"/>
                <a:chOff x="5868737" y="4232169"/>
                <a:chExt cx="538836" cy="1441394"/>
              </a:xfrm>
            </p:grpSpPr>
            <p:sp>
              <p:nvSpPr>
                <p:cNvPr id="108" name="Arc 107"/>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Arc 108"/>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17" name="Arc 116"/>
            <p:cNvSpPr/>
            <p:nvPr/>
          </p:nvSpPr>
          <p:spPr>
            <a:xfrm flipH="1">
              <a:off x="6819192" y="4805852"/>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0268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45" y="2668248"/>
            <a:ext cx="22860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flipH="1">
            <a:off x="2271852" y="2392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p:cNvSpPr txBox="1"/>
          <p:nvPr/>
        </p:nvSpPr>
        <p:spPr>
          <a:xfrm>
            <a:off x="2703826" y="2498096"/>
            <a:ext cx="303288" cy="369332"/>
          </a:xfrm>
          <a:prstGeom prst="rect">
            <a:avLst/>
          </a:prstGeom>
          <a:noFill/>
        </p:spPr>
        <p:txBody>
          <a:bodyPr wrap="none" rtlCol="0">
            <a:spAutoFit/>
          </a:bodyPr>
          <a:lstStyle/>
          <a:p>
            <a:r>
              <a:rPr lang="en-US" dirty="0"/>
              <a:t>P</a:t>
            </a:r>
          </a:p>
        </p:txBody>
      </p:sp>
      <p:sp>
        <p:nvSpPr>
          <p:cNvPr id="5" name="Rounded Rectangle 4"/>
          <p:cNvSpPr/>
          <p:nvPr/>
        </p:nvSpPr>
        <p:spPr>
          <a:xfrm>
            <a:off x="838566" y="2498096"/>
            <a:ext cx="1434152" cy="369332"/>
          </a:xfrm>
          <a:prstGeom prst="roundRect">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6" name="Group 5"/>
          <p:cNvGrpSpPr/>
          <p:nvPr/>
        </p:nvGrpSpPr>
        <p:grpSpPr>
          <a:xfrm>
            <a:off x="5965686" y="2485002"/>
            <a:ext cx="1038513" cy="383846"/>
            <a:chOff x="7460496" y="2603894"/>
            <a:chExt cx="1038513" cy="383846"/>
          </a:xfrm>
        </p:grpSpPr>
        <p:sp>
          <p:nvSpPr>
            <p:cNvPr id="7" name="Rounded Rectangle 6"/>
            <p:cNvSpPr/>
            <p:nvPr/>
          </p:nvSpPr>
          <p:spPr>
            <a:xfrm>
              <a:off x="7460496" y="2618408"/>
              <a:ext cx="1038513" cy="369332"/>
            </a:xfrm>
            <a:prstGeom prst="roundRect">
              <a:avLst/>
            </a:prstGeom>
            <a:solidFill>
              <a:schemeClr val="accent3">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7711873" y="2603894"/>
              <a:ext cx="612079" cy="369332"/>
            </a:xfrm>
            <a:prstGeom prst="rect">
              <a:avLst/>
            </a:prstGeom>
            <a:noFill/>
          </p:spPr>
          <p:txBody>
            <a:bodyPr wrap="none" rtlCol="0">
              <a:spAutoFit/>
            </a:bodyPr>
            <a:lstStyle/>
            <a:p>
              <a:r>
                <a:rPr lang="en-US" i="1" dirty="0"/>
                <a:t>GFP</a:t>
              </a:r>
            </a:p>
          </p:txBody>
        </p:sp>
      </p:grpSp>
      <p:sp>
        <p:nvSpPr>
          <p:cNvPr id="9" name="TextBox 8"/>
          <p:cNvSpPr txBox="1"/>
          <p:nvPr/>
        </p:nvSpPr>
        <p:spPr>
          <a:xfrm>
            <a:off x="1236160" y="2483582"/>
            <a:ext cx="566995" cy="369332"/>
          </a:xfrm>
          <a:prstGeom prst="rect">
            <a:avLst/>
          </a:prstGeom>
          <a:noFill/>
        </p:spPr>
        <p:txBody>
          <a:bodyPr wrap="none" rtlCol="0">
            <a:spAutoFit/>
          </a:bodyPr>
          <a:lstStyle/>
          <a:p>
            <a:r>
              <a:rPr lang="en-US" i="1" dirty="0" err="1"/>
              <a:t>lacI</a:t>
            </a:r>
            <a:endParaRPr lang="en-US" i="1" dirty="0"/>
          </a:p>
        </p:txBody>
      </p:sp>
      <p:grpSp>
        <p:nvGrpSpPr>
          <p:cNvPr id="10" name="Group 9"/>
          <p:cNvGrpSpPr/>
          <p:nvPr/>
        </p:nvGrpSpPr>
        <p:grpSpPr>
          <a:xfrm>
            <a:off x="1832796" y="2349205"/>
            <a:ext cx="439056" cy="257749"/>
            <a:chOff x="2286000" y="1676400"/>
            <a:chExt cx="439056" cy="257749"/>
          </a:xfrm>
        </p:grpSpPr>
        <p:cxnSp>
          <p:nvCxnSpPr>
            <p:cNvPr id="11" name="Straight Arrow Connector 10"/>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264524" y="1264382"/>
            <a:ext cx="582235" cy="685800"/>
          </a:xfrm>
          <a:prstGeom prst="ellips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51145" y="1402268"/>
            <a:ext cx="548047" cy="369332"/>
          </a:xfrm>
          <a:prstGeom prst="rect">
            <a:avLst/>
          </a:prstGeom>
          <a:noFill/>
        </p:spPr>
        <p:txBody>
          <a:bodyPr wrap="none" rtlCol="0">
            <a:spAutoFit/>
          </a:bodyPr>
          <a:lstStyle/>
          <a:p>
            <a:r>
              <a:rPr lang="en-US" dirty="0" err="1"/>
              <a:t>LacI</a:t>
            </a:r>
            <a:endParaRPr lang="en-US" dirty="0"/>
          </a:p>
        </p:txBody>
      </p:sp>
      <p:cxnSp>
        <p:nvCxnSpPr>
          <p:cNvPr id="15" name="Straight Arrow Connector 14"/>
          <p:cNvCxnSpPr/>
          <p:nvPr/>
        </p:nvCxnSpPr>
        <p:spPr>
          <a:xfrm flipV="1">
            <a:off x="1509852" y="2026382"/>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3822038" y="2392597"/>
            <a:ext cx="2148114"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TextBox 16"/>
          <p:cNvSpPr txBox="1"/>
          <p:nvPr/>
        </p:nvSpPr>
        <p:spPr>
          <a:xfrm>
            <a:off x="5110296" y="2456522"/>
            <a:ext cx="507396" cy="369332"/>
          </a:xfrm>
          <a:prstGeom prst="rect">
            <a:avLst/>
          </a:prstGeom>
          <a:noFill/>
        </p:spPr>
        <p:txBody>
          <a:bodyPr wrap="none" rtlCol="0">
            <a:spAutoFit/>
          </a:bodyPr>
          <a:lstStyle/>
          <a:p>
            <a:r>
              <a:rPr lang="en-US" dirty="0" err="1"/>
              <a:t>P</a:t>
            </a:r>
            <a:r>
              <a:rPr lang="en-US" baseline="-25000" dirty="0" err="1"/>
              <a:t>Lac</a:t>
            </a:r>
            <a:endParaRPr lang="en-US" dirty="0"/>
          </a:p>
        </p:txBody>
      </p:sp>
      <p:grpSp>
        <p:nvGrpSpPr>
          <p:cNvPr id="18" name="Group 17"/>
          <p:cNvGrpSpPr/>
          <p:nvPr/>
        </p:nvGrpSpPr>
        <p:grpSpPr>
          <a:xfrm>
            <a:off x="4756962" y="2478037"/>
            <a:ext cx="325779" cy="396628"/>
            <a:chOff x="5081332" y="2593010"/>
            <a:chExt cx="838200" cy="396628"/>
          </a:xfrm>
        </p:grpSpPr>
        <p:sp>
          <p:nvSpPr>
            <p:cNvPr id="19" name="Rounded Rectangle 18"/>
            <p:cNvSpPr/>
            <p:nvPr/>
          </p:nvSpPr>
          <p:spPr>
            <a:xfrm>
              <a:off x="5081332" y="2620306"/>
              <a:ext cx="83820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TextBox 19"/>
            <p:cNvSpPr txBox="1"/>
            <p:nvPr/>
          </p:nvSpPr>
          <p:spPr>
            <a:xfrm>
              <a:off x="5209899" y="2593010"/>
              <a:ext cx="184666" cy="369332"/>
            </a:xfrm>
            <a:prstGeom prst="rect">
              <a:avLst/>
            </a:prstGeom>
            <a:noFill/>
          </p:spPr>
          <p:txBody>
            <a:bodyPr wrap="none" rtlCol="0">
              <a:spAutoFit/>
            </a:bodyPr>
            <a:lstStyle/>
            <a:p>
              <a:endParaRPr lang="en-US" i="1" dirty="0"/>
            </a:p>
          </p:txBody>
        </p:sp>
      </p:grpSp>
      <p:grpSp>
        <p:nvGrpSpPr>
          <p:cNvPr id="21" name="Group 20"/>
          <p:cNvGrpSpPr/>
          <p:nvPr/>
        </p:nvGrpSpPr>
        <p:grpSpPr>
          <a:xfrm rot="5400000">
            <a:off x="3095620" y="458991"/>
            <a:ext cx="823258" cy="3043468"/>
            <a:chOff x="5486400" y="850161"/>
            <a:chExt cx="439056" cy="3637151"/>
          </a:xfrm>
          <a:effectLst>
            <a:glow rad="101600">
              <a:srgbClr val="FF0000">
                <a:alpha val="75000"/>
              </a:srgbClr>
            </a:glow>
          </a:effectLst>
        </p:grpSpPr>
        <p:grpSp>
          <p:nvGrpSpPr>
            <p:cNvPr id="22" name="Group 21"/>
            <p:cNvGrpSpPr/>
            <p:nvPr/>
          </p:nvGrpSpPr>
          <p:grpSpPr>
            <a:xfrm flipH="1">
              <a:off x="5486400" y="990600"/>
              <a:ext cx="439056" cy="3496712"/>
              <a:chOff x="2286000" y="1676400"/>
              <a:chExt cx="439056" cy="3496712"/>
            </a:xfrm>
          </p:grpSpPr>
          <p:cxnSp>
            <p:nvCxnSpPr>
              <p:cNvPr id="24" name="Straight Arrow Connector 23"/>
              <p:cNvCxnSpPr/>
              <p:nvPr/>
            </p:nvCxnSpPr>
            <p:spPr>
              <a:xfrm flipH="1">
                <a:off x="2286000" y="1676400"/>
                <a:ext cx="439056"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V="1">
                <a:off x="976700" y="3424755"/>
                <a:ext cx="3496712" cy="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rot="16200000" flipH="1" flipV="1">
              <a:off x="5772761" y="1001655"/>
              <a:ext cx="304189" cy="1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5963165" y="2355901"/>
            <a:ext cx="439056" cy="257749"/>
            <a:chOff x="2286000" y="1676400"/>
            <a:chExt cx="439056" cy="257749"/>
          </a:xfrm>
        </p:grpSpPr>
        <p:cxnSp>
          <p:nvCxnSpPr>
            <p:cNvPr id="30" name="Straight Arrow Connector 29"/>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2784231" y="2512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TextBox 48"/>
          <p:cNvSpPr txBox="1"/>
          <p:nvPr/>
        </p:nvSpPr>
        <p:spPr>
          <a:xfrm>
            <a:off x="76200" y="72192"/>
            <a:ext cx="8915400" cy="584776"/>
          </a:xfrm>
          <a:prstGeom prst="rect">
            <a:avLst/>
          </a:prstGeom>
          <a:noFill/>
        </p:spPr>
        <p:txBody>
          <a:bodyPr wrap="square" rtlCol="0">
            <a:spAutoFit/>
          </a:bodyPr>
          <a:lstStyle/>
          <a:p>
            <a:pPr algn="ctr"/>
            <a:r>
              <a:rPr lang="en-US" sz="3200" b="1" dirty="0"/>
              <a:t>Complex Circuit Design: Oscillatory Circuit</a:t>
            </a:r>
          </a:p>
        </p:txBody>
      </p:sp>
      <p:sp>
        <p:nvSpPr>
          <p:cNvPr id="51" name="Rounded Rectangle 50"/>
          <p:cNvSpPr/>
          <p:nvPr/>
        </p:nvSpPr>
        <p:spPr>
          <a:xfrm>
            <a:off x="3163887" y="2517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Rounded Rectangle 51"/>
          <p:cNvSpPr/>
          <p:nvPr/>
        </p:nvSpPr>
        <p:spPr>
          <a:xfrm>
            <a:off x="4407153" y="2517650"/>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Right Arrow 52"/>
          <p:cNvSpPr/>
          <p:nvPr/>
        </p:nvSpPr>
        <p:spPr>
          <a:xfrm flipH="1">
            <a:off x="2339995" y="3154868"/>
            <a:ext cx="1295400" cy="609600"/>
          </a:xfrm>
          <a:prstGeom prst="rightArrow">
            <a:avLst/>
          </a:prstGeom>
          <a:gradFill>
            <a:gsLst>
              <a:gs pos="0">
                <a:schemeClr val="bg1">
                  <a:lumMod val="5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p:cNvSpPr txBox="1"/>
          <p:nvPr/>
        </p:nvSpPr>
        <p:spPr>
          <a:xfrm>
            <a:off x="2771969" y="3260096"/>
            <a:ext cx="303288" cy="369332"/>
          </a:xfrm>
          <a:prstGeom prst="rect">
            <a:avLst/>
          </a:prstGeom>
          <a:noFill/>
        </p:spPr>
        <p:txBody>
          <a:bodyPr wrap="none" rtlCol="0">
            <a:spAutoFit/>
          </a:bodyPr>
          <a:lstStyle/>
          <a:p>
            <a:r>
              <a:rPr lang="en-US" dirty="0"/>
              <a:t>P</a:t>
            </a:r>
          </a:p>
        </p:txBody>
      </p:sp>
      <p:sp>
        <p:nvSpPr>
          <p:cNvPr id="55" name="Rounded Rectangle 54"/>
          <p:cNvSpPr/>
          <p:nvPr/>
        </p:nvSpPr>
        <p:spPr>
          <a:xfrm>
            <a:off x="906709" y="3260096"/>
            <a:ext cx="1434152"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TextBox 55"/>
          <p:cNvSpPr txBox="1"/>
          <p:nvPr/>
        </p:nvSpPr>
        <p:spPr>
          <a:xfrm>
            <a:off x="1304303" y="3245582"/>
            <a:ext cx="693118" cy="369332"/>
          </a:xfrm>
          <a:prstGeom prst="rect">
            <a:avLst/>
          </a:prstGeom>
          <a:noFill/>
        </p:spPr>
        <p:txBody>
          <a:bodyPr wrap="none" rtlCol="0">
            <a:spAutoFit/>
          </a:bodyPr>
          <a:lstStyle/>
          <a:p>
            <a:r>
              <a:rPr lang="en-US" i="1" dirty="0" err="1"/>
              <a:t>AraC</a:t>
            </a:r>
            <a:endParaRPr lang="en-US" i="1" dirty="0"/>
          </a:p>
        </p:txBody>
      </p:sp>
      <p:grpSp>
        <p:nvGrpSpPr>
          <p:cNvPr id="57" name="Group 56"/>
          <p:cNvGrpSpPr/>
          <p:nvPr/>
        </p:nvGrpSpPr>
        <p:grpSpPr>
          <a:xfrm>
            <a:off x="1900939" y="3111205"/>
            <a:ext cx="439056" cy="257749"/>
            <a:chOff x="2286000" y="1676400"/>
            <a:chExt cx="439056" cy="257749"/>
          </a:xfrm>
        </p:grpSpPr>
        <p:cxnSp>
          <p:nvCxnSpPr>
            <p:cNvPr id="58" name="Straight Arrow Connector 57"/>
            <p:cNvCxnSpPr/>
            <p:nvPr/>
          </p:nvCxnSpPr>
          <p:spPr>
            <a:xfrm flipH="1">
              <a:off x="2286000" y="1676400"/>
              <a:ext cx="439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25056" y="1676400"/>
              <a:ext cx="0" cy="257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852374" y="3274298"/>
            <a:ext cx="272480" cy="369332"/>
          </a:xfrm>
          <a:prstGeom prst="roundRect">
            <a:avLst/>
          </a:prstGeom>
          <a:solidFill>
            <a:srgbClr val="FF0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Rounded Rectangle 60"/>
          <p:cNvSpPr/>
          <p:nvPr/>
        </p:nvSpPr>
        <p:spPr>
          <a:xfrm>
            <a:off x="3232030" y="3279650"/>
            <a:ext cx="272480" cy="369332"/>
          </a:xfrm>
          <a:prstGeom prst="roundRect">
            <a:avLst/>
          </a:prstGeom>
          <a:solidFill>
            <a:srgbClr val="DAFDA7"/>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2" name="Straight Arrow Connector 61"/>
          <p:cNvCxnSpPr/>
          <p:nvPr/>
        </p:nvCxnSpPr>
        <p:spPr>
          <a:xfrm rot="5400000">
            <a:off x="2901031" y="1986077"/>
            <a:ext cx="823258"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3175638" y="2395454"/>
            <a:ext cx="254537" cy="225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32305" y="4112036"/>
            <a:ext cx="582235" cy="685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218937" y="4226818"/>
            <a:ext cx="633507" cy="369332"/>
          </a:xfrm>
          <a:prstGeom prst="rect">
            <a:avLst/>
          </a:prstGeom>
          <a:noFill/>
        </p:spPr>
        <p:txBody>
          <a:bodyPr wrap="none" rtlCol="0">
            <a:spAutoFit/>
          </a:bodyPr>
          <a:lstStyle/>
          <a:p>
            <a:r>
              <a:rPr lang="en-US" dirty="0" err="1"/>
              <a:t>AraC</a:t>
            </a:r>
            <a:endParaRPr lang="en-US" dirty="0"/>
          </a:p>
        </p:txBody>
      </p:sp>
      <p:cxnSp>
        <p:nvCxnSpPr>
          <p:cNvPr id="66" name="Straight Arrow Connector 65"/>
          <p:cNvCxnSpPr/>
          <p:nvPr/>
        </p:nvCxnSpPr>
        <p:spPr>
          <a:xfrm>
            <a:off x="1519771" y="3697347"/>
            <a:ext cx="0" cy="3664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247802" y="1561078"/>
            <a:ext cx="3253280" cy="3794378"/>
            <a:chOff x="247802" y="1681390"/>
            <a:chExt cx="3253280" cy="3794378"/>
          </a:xfrm>
        </p:grpSpPr>
        <p:grpSp>
          <p:nvGrpSpPr>
            <p:cNvPr id="50" name="Group 49"/>
            <p:cNvGrpSpPr/>
            <p:nvPr/>
          </p:nvGrpSpPr>
          <p:grpSpPr>
            <a:xfrm flipH="1">
              <a:off x="250833" y="1688199"/>
              <a:ext cx="3250249" cy="3787569"/>
              <a:chOff x="3070220" y="391438"/>
              <a:chExt cx="3250249" cy="3787569"/>
            </a:xfrm>
          </p:grpSpPr>
          <p:grpSp>
            <p:nvGrpSpPr>
              <p:cNvPr id="35" name="Group 34"/>
              <p:cNvGrpSpPr/>
              <p:nvPr/>
            </p:nvGrpSpPr>
            <p:grpSpPr>
              <a:xfrm rot="5400000" flipH="1" flipV="1">
                <a:off x="3888608" y="1756337"/>
                <a:ext cx="1604282" cy="3241057"/>
                <a:chOff x="5342302" y="1008330"/>
                <a:chExt cx="855595" cy="4260619"/>
              </a:xfrm>
            </p:grpSpPr>
            <p:grpSp>
              <p:nvGrpSpPr>
                <p:cNvPr id="36" name="Group 35"/>
                <p:cNvGrpSpPr/>
                <p:nvPr/>
              </p:nvGrpSpPr>
              <p:grpSpPr>
                <a:xfrm flipH="1">
                  <a:off x="5342302" y="1160850"/>
                  <a:ext cx="855595" cy="4108099"/>
                  <a:chOff x="2013559" y="1846650"/>
                  <a:chExt cx="855595" cy="4108099"/>
                </a:xfrm>
              </p:grpSpPr>
              <p:cxnSp>
                <p:nvCxnSpPr>
                  <p:cNvPr id="38" name="Straight Arrow Connector 37"/>
                  <p:cNvCxnSpPr/>
                  <p:nvPr/>
                </p:nvCxnSpPr>
                <p:spPr>
                  <a:xfrm flipH="1">
                    <a:off x="2013559" y="1852134"/>
                    <a:ext cx="855595"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813595" y="3900700"/>
                    <a:ext cx="4108099" cy="0"/>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rot="16200000" flipH="1" flipV="1">
                  <a:off x="6043673" y="1159824"/>
                  <a:ext cx="304189" cy="1201"/>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flipH="1" flipV="1">
                <a:off x="4429044" y="2282863"/>
                <a:ext cx="3782849" cy="0"/>
              </a:xfrm>
              <a:prstGeom prst="straightConnector1">
                <a:avLst/>
              </a:prstGeom>
              <a:ln>
                <a:solidFill>
                  <a:schemeClr val="tx1"/>
                </a:solidFill>
                <a:headEnd type="none" w="med" len="med"/>
                <a:tailEnd type="none" w="med" len="med"/>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flipH="1" flipV="1">
              <a:off x="247802" y="1681390"/>
              <a:ext cx="847544" cy="2"/>
            </a:xfrm>
            <a:prstGeom prst="line">
              <a:avLst/>
            </a:prstGeom>
            <a:ln>
              <a:solidFill>
                <a:schemeClr val="tx1"/>
              </a:solidFill>
            </a:ln>
            <a:effectLst>
              <a:glow rad="101600">
                <a:srgbClr val="FF0000">
                  <a:alpha val="75000"/>
                </a:srgbClr>
              </a:glow>
            </a:effectLst>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6200000" flipH="1" flipV="1">
            <a:off x="2494376" y="2379878"/>
            <a:ext cx="1472372" cy="2659957"/>
            <a:chOff x="2237485" y="1676400"/>
            <a:chExt cx="487571" cy="3496712"/>
          </a:xfrm>
        </p:grpSpPr>
        <p:cxnSp>
          <p:nvCxnSpPr>
            <p:cNvPr id="71" name="Straight Arrow Connector 70"/>
            <p:cNvCxnSpPr/>
            <p:nvPr/>
          </p:nvCxnSpPr>
          <p:spPr>
            <a:xfrm flipH="1">
              <a:off x="2237485" y="1676401"/>
              <a:ext cx="482962"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V="1">
              <a:off x="976700" y="3424755"/>
              <a:ext cx="3496712"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rot="16200000" flipV="1">
            <a:off x="2660812" y="4096140"/>
            <a:ext cx="680378"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flipV="1">
            <a:off x="374837" y="984551"/>
            <a:ext cx="2582675" cy="3449438"/>
            <a:chOff x="240318" y="1681390"/>
            <a:chExt cx="2840941" cy="3794381"/>
          </a:xfrm>
        </p:grpSpPr>
        <p:grpSp>
          <p:nvGrpSpPr>
            <p:cNvPr id="83" name="Group 82"/>
            <p:cNvGrpSpPr/>
            <p:nvPr/>
          </p:nvGrpSpPr>
          <p:grpSpPr>
            <a:xfrm flipH="1">
              <a:off x="240318" y="1688199"/>
              <a:ext cx="2840941" cy="3787572"/>
              <a:chOff x="3490043" y="391438"/>
              <a:chExt cx="2840941" cy="3787572"/>
            </a:xfrm>
          </p:grpSpPr>
          <p:grpSp>
            <p:nvGrpSpPr>
              <p:cNvPr id="87" name="Group 86"/>
              <p:cNvGrpSpPr/>
              <p:nvPr/>
            </p:nvGrpSpPr>
            <p:grpSpPr>
              <a:xfrm rot="5400000" flipV="1">
                <a:off x="4108373" y="1956398"/>
                <a:ext cx="1604282" cy="2840941"/>
                <a:chOff x="2013559" y="2246023"/>
                <a:chExt cx="855595" cy="3734635"/>
              </a:xfrm>
            </p:grpSpPr>
            <p:cxnSp>
              <p:nvCxnSpPr>
                <p:cNvPr id="89" name="Straight Arrow Connector 88"/>
                <p:cNvCxnSpPr/>
                <p:nvPr/>
              </p:nvCxnSpPr>
              <p:spPr>
                <a:xfrm flipH="1">
                  <a:off x="2013559" y="2258076"/>
                  <a:ext cx="855595" cy="0"/>
                </a:xfrm>
                <a:prstGeom prst="straightConnector1">
                  <a:avLst/>
                </a:prstGeom>
                <a:ln>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V="1">
                  <a:off x="1000325" y="4113341"/>
                  <a:ext cx="373463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p:cNvCxnSpPr/>
              <p:nvPr/>
            </p:nvCxnSpPr>
            <p:spPr>
              <a:xfrm rot="5400000" flipH="1" flipV="1">
                <a:off x="4429044" y="2282863"/>
                <a:ext cx="3782849"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flipV="1">
              <a:off x="247802" y="1681390"/>
              <a:ext cx="847544" cy="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777126" y="4681025"/>
            <a:ext cx="3706904" cy="2166582"/>
            <a:chOff x="4777126" y="4681025"/>
            <a:chExt cx="3706904" cy="2166582"/>
          </a:xfrm>
        </p:grpSpPr>
        <p:cxnSp>
          <p:nvCxnSpPr>
            <p:cNvPr id="91" name="Straight Connector 90"/>
            <p:cNvCxnSpPr/>
            <p:nvPr/>
          </p:nvCxnSpPr>
          <p:spPr>
            <a:xfrm>
              <a:off x="5257448" y="4738118"/>
              <a:ext cx="0" cy="1728412"/>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61340" y="6466530"/>
              <a:ext cx="322269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6200000">
              <a:off x="4040975" y="5417176"/>
              <a:ext cx="1841633" cy="369332"/>
            </a:xfrm>
            <a:prstGeom prst="rect">
              <a:avLst/>
            </a:prstGeom>
            <a:noFill/>
          </p:spPr>
          <p:txBody>
            <a:bodyPr wrap="none" rtlCol="0">
              <a:spAutoFit/>
            </a:bodyPr>
            <a:lstStyle/>
            <a:p>
              <a:r>
                <a:rPr lang="en-US" dirty="0"/>
                <a:t>GFP Fluorescence</a:t>
              </a:r>
            </a:p>
          </p:txBody>
        </p:sp>
        <p:sp>
          <p:nvSpPr>
            <p:cNvPr id="94" name="TextBox 93"/>
            <p:cNvSpPr txBox="1"/>
            <p:nvPr/>
          </p:nvSpPr>
          <p:spPr>
            <a:xfrm>
              <a:off x="6880067" y="6478275"/>
              <a:ext cx="649374" cy="369332"/>
            </a:xfrm>
            <a:prstGeom prst="rect">
              <a:avLst/>
            </a:prstGeom>
            <a:noFill/>
          </p:spPr>
          <p:txBody>
            <a:bodyPr wrap="none" rtlCol="0">
              <a:spAutoFit/>
            </a:bodyPr>
            <a:lstStyle/>
            <a:p>
              <a:r>
                <a:rPr lang="en-US" dirty="0"/>
                <a:t>Time</a:t>
              </a:r>
            </a:p>
          </p:txBody>
        </p:sp>
        <p:grpSp>
          <p:nvGrpSpPr>
            <p:cNvPr id="110" name="Group 109"/>
            <p:cNvGrpSpPr/>
            <p:nvPr/>
          </p:nvGrpSpPr>
          <p:grpSpPr>
            <a:xfrm>
              <a:off x="5753652" y="4789820"/>
              <a:ext cx="1065540" cy="1449410"/>
              <a:chOff x="4911468" y="4789820"/>
              <a:chExt cx="1065540" cy="1449410"/>
            </a:xfrm>
          </p:grpSpPr>
          <p:grpSp>
            <p:nvGrpSpPr>
              <p:cNvPr id="106" name="Group 105"/>
              <p:cNvGrpSpPr/>
              <p:nvPr/>
            </p:nvGrpSpPr>
            <p:grpSpPr>
              <a:xfrm>
                <a:off x="4911468" y="4797836"/>
                <a:ext cx="538836" cy="1441394"/>
                <a:chOff x="5868737" y="4232169"/>
                <a:chExt cx="538836" cy="1441394"/>
              </a:xfrm>
            </p:grpSpPr>
            <p:sp>
              <p:nvSpPr>
                <p:cNvPr id="104" name="Arc 103"/>
                <p:cNvSpPr/>
                <p:nvPr/>
              </p:nvSpPr>
              <p:spPr>
                <a:xfrm>
                  <a:off x="5868737"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Arc 104"/>
                <p:cNvSpPr/>
                <p:nvPr/>
              </p:nvSpPr>
              <p:spPr>
                <a:xfrm flipH="1">
                  <a:off x="5874089" y="4232169"/>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9" name="Arc 108"/>
              <p:cNvSpPr/>
              <p:nvPr/>
            </p:nvSpPr>
            <p:spPr>
              <a:xfrm flipH="1" flipV="1">
                <a:off x="5443524"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Arc 124"/>
            <p:cNvSpPr/>
            <p:nvPr/>
          </p:nvSpPr>
          <p:spPr>
            <a:xfrm flipV="1">
              <a:off x="5225520" y="4792484"/>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0" name="Arc 79"/>
          <p:cNvSpPr/>
          <p:nvPr/>
        </p:nvSpPr>
        <p:spPr>
          <a:xfrm>
            <a:off x="5753652" y="4797836"/>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flipV="1">
            <a:off x="6280356" y="4789820"/>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flipH="1">
            <a:off x="6819192" y="4805852"/>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Arc 111"/>
          <p:cNvSpPr/>
          <p:nvPr/>
        </p:nvSpPr>
        <p:spPr>
          <a:xfrm>
            <a:off x="6812587" y="4809221"/>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Arc 112"/>
          <p:cNvSpPr/>
          <p:nvPr/>
        </p:nvSpPr>
        <p:spPr>
          <a:xfrm flipH="1" flipV="1">
            <a:off x="7352676" y="4809221"/>
            <a:ext cx="533484" cy="1441394"/>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635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36389" y="838200"/>
            <a:ext cx="5959811" cy="6065318"/>
            <a:chOff x="1550455" y="381000"/>
            <a:chExt cx="5890690" cy="640080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381" b="64079"/>
            <a:stretch/>
          </p:blipFill>
          <p:spPr bwMode="auto">
            <a:xfrm>
              <a:off x="1550455" y="381000"/>
              <a:ext cx="553614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81800" y="381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162800" y="457200"/>
              <a:ext cx="27834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76400" y="381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rot="5400000">
            <a:off x="7583062" y="5324862"/>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sp>
        <p:nvSpPr>
          <p:cNvPr id="8" name="TextBox 7"/>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Synthetic Gene Networks</a:t>
            </a:r>
          </a:p>
        </p:txBody>
      </p:sp>
      <p:cxnSp>
        <p:nvCxnSpPr>
          <p:cNvPr id="9" name="Straight Connector 8"/>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301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30" t="110" r="26326" b="63969"/>
          <a:stretch/>
        </p:blipFill>
        <p:spPr bwMode="auto">
          <a:xfrm>
            <a:off x="1030807" y="838201"/>
            <a:ext cx="344421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5400000">
            <a:off x="7610862" y="5370939"/>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“Titratable” Cascades</a:t>
            </a:r>
          </a:p>
        </p:txBody>
      </p:sp>
    </p:spTree>
    <p:extLst>
      <p:ext uri="{BB962C8B-B14F-4D97-AF65-F5344CB8AC3E}">
        <p14:creationId xmlns:p14="http://schemas.microsoft.com/office/powerpoint/2010/main" val="1285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30" t="110" r="236" b="63969"/>
          <a:stretch/>
        </p:blipFill>
        <p:spPr bwMode="auto">
          <a:xfrm>
            <a:off x="1030807" y="838201"/>
            <a:ext cx="704639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5400000">
            <a:off x="7610862" y="5370939"/>
            <a:ext cx="2636876" cy="276999"/>
          </a:xfrm>
          <a:prstGeom prst="rect">
            <a:avLst/>
          </a:prstGeom>
          <a:noFill/>
        </p:spPr>
        <p:txBody>
          <a:bodyPr wrap="none" rtlCol="0">
            <a:spAutoFit/>
          </a:bodyPr>
          <a:lstStyle/>
          <a:p>
            <a:r>
              <a:rPr lang="en-US" sz="1200" dirty="0" err="1"/>
              <a:t>Aubel</a:t>
            </a:r>
            <a:r>
              <a:rPr lang="en-US" sz="1200" dirty="0"/>
              <a:t> and </a:t>
            </a:r>
            <a:r>
              <a:rPr lang="en-US" sz="1200" dirty="0" err="1"/>
              <a:t>Fussenegger</a:t>
            </a:r>
            <a:r>
              <a:rPr lang="en-US" sz="1200" dirty="0"/>
              <a:t>. </a:t>
            </a:r>
            <a:r>
              <a:rPr lang="en-US" sz="1200" dirty="0" err="1"/>
              <a:t>BioEssays</a:t>
            </a:r>
            <a:r>
              <a:rPr lang="en-US" sz="1200" dirty="0"/>
              <a:t> 2010</a:t>
            </a:r>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372" y="152400"/>
            <a:ext cx="9372600" cy="553998"/>
          </a:xfrm>
          <a:prstGeom prst="rect">
            <a:avLst/>
          </a:prstGeom>
          <a:noFill/>
        </p:spPr>
        <p:txBody>
          <a:bodyPr wrap="square" rtlCol="0">
            <a:spAutoFit/>
          </a:bodyPr>
          <a:lstStyle/>
          <a:p>
            <a:pPr algn="ctr"/>
            <a:r>
              <a:rPr lang="en-US" sz="3000" b="1" dirty="0"/>
              <a:t>Advanced Control Strategies: “Titratable” Cascades</a:t>
            </a:r>
          </a:p>
        </p:txBody>
      </p:sp>
    </p:spTree>
    <p:extLst>
      <p:ext uri="{BB962C8B-B14F-4D97-AF65-F5344CB8AC3E}">
        <p14:creationId xmlns:p14="http://schemas.microsoft.com/office/powerpoint/2010/main" val="1646096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58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Tree>
    <p:extLst>
      <p:ext uri="{BB962C8B-B14F-4D97-AF65-F5344CB8AC3E}">
        <p14:creationId xmlns:p14="http://schemas.microsoft.com/office/powerpoint/2010/main" val="503496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436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9158" y="4497175"/>
            <a:ext cx="1350210" cy="1477328"/>
          </a:xfrm>
          <a:prstGeom prst="rect">
            <a:avLst/>
          </a:prstGeom>
          <a:noFill/>
        </p:spPr>
        <p:txBody>
          <a:bodyPr wrap="square" rtlCol="0">
            <a:spAutoFit/>
          </a:bodyPr>
          <a:lstStyle/>
          <a:p>
            <a:pPr algn="ctr"/>
            <a:r>
              <a:rPr lang="en-US" b="1" dirty="0"/>
              <a:t>Aerobic Conditions/</a:t>
            </a:r>
          </a:p>
          <a:p>
            <a:pPr algn="ctr"/>
            <a:r>
              <a:rPr lang="en-US" b="1" dirty="0"/>
              <a:t>Low Cell Density</a:t>
            </a:r>
          </a:p>
          <a:p>
            <a:pPr algn="ctr"/>
            <a:r>
              <a:rPr lang="en-US" b="1" dirty="0">
                <a:solidFill>
                  <a:srgbClr val="FF0000"/>
                </a:solidFill>
              </a:rPr>
              <a:t>OFF</a:t>
            </a:r>
          </a:p>
        </p:txBody>
      </p:sp>
      <p:sp>
        <p:nvSpPr>
          <p:cNvPr id="4" name="TextBox 3"/>
          <p:cNvSpPr txBox="1"/>
          <p:nvPr/>
        </p:nvSpPr>
        <p:spPr>
          <a:xfrm>
            <a:off x="2812716" y="4497175"/>
            <a:ext cx="1229894" cy="1200329"/>
          </a:xfrm>
          <a:prstGeom prst="rect">
            <a:avLst/>
          </a:prstGeom>
          <a:noFill/>
        </p:spPr>
        <p:txBody>
          <a:bodyPr wrap="square" rtlCol="0">
            <a:spAutoFit/>
          </a:bodyPr>
          <a:lstStyle/>
          <a:p>
            <a:pPr algn="ctr"/>
            <a:r>
              <a:rPr lang="en-US" b="1" dirty="0"/>
              <a:t>Hypoxia/</a:t>
            </a:r>
          </a:p>
          <a:p>
            <a:pPr algn="ctr"/>
            <a:r>
              <a:rPr lang="en-US" b="1" dirty="0"/>
              <a:t>High Cell Density</a:t>
            </a:r>
          </a:p>
          <a:p>
            <a:pPr algn="ctr"/>
            <a:r>
              <a:rPr lang="en-US" b="1" dirty="0">
                <a:solidFill>
                  <a:srgbClr val="FF0000"/>
                </a:solidFill>
              </a:rPr>
              <a:t>ON</a:t>
            </a:r>
          </a:p>
        </p:txBody>
      </p:sp>
      <p:sp>
        <p:nvSpPr>
          <p:cNvPr id="5" name="TextBox 4"/>
          <p:cNvSpPr txBox="1"/>
          <p:nvPr/>
        </p:nvSpPr>
        <p:spPr>
          <a:xfrm>
            <a:off x="4836695" y="4497175"/>
            <a:ext cx="1229894" cy="646331"/>
          </a:xfrm>
          <a:prstGeom prst="rect">
            <a:avLst/>
          </a:prstGeom>
          <a:noFill/>
        </p:spPr>
        <p:txBody>
          <a:bodyPr wrap="square" rtlCol="0">
            <a:spAutoFit/>
          </a:bodyPr>
          <a:lstStyle/>
          <a:p>
            <a:pPr algn="ctr"/>
            <a:r>
              <a:rPr lang="en-US" b="1" i="1" dirty="0" err="1"/>
              <a:t>inv</a:t>
            </a:r>
            <a:endParaRPr lang="en-US" b="1" i="1" dirty="0"/>
          </a:p>
          <a:p>
            <a:pPr algn="ctr"/>
            <a:r>
              <a:rPr lang="en-US" b="1" dirty="0"/>
              <a:t>Induction</a:t>
            </a:r>
          </a:p>
        </p:txBody>
      </p:sp>
      <p:sp>
        <p:nvSpPr>
          <p:cNvPr id="6" name="TextBox 5"/>
          <p:cNvSpPr txBox="1"/>
          <p:nvPr/>
        </p:nvSpPr>
        <p:spPr>
          <a:xfrm>
            <a:off x="6807200" y="4681841"/>
            <a:ext cx="1229894" cy="369332"/>
          </a:xfrm>
          <a:prstGeom prst="rect">
            <a:avLst/>
          </a:prstGeom>
          <a:noFill/>
        </p:spPr>
        <p:txBody>
          <a:bodyPr wrap="square" rtlCol="0">
            <a:spAutoFit/>
          </a:bodyPr>
          <a:lstStyle/>
          <a:p>
            <a:pPr algn="ctr"/>
            <a:r>
              <a:rPr lang="en-US" b="1" dirty="0"/>
              <a:t>Invasion</a:t>
            </a:r>
          </a:p>
        </p:txBody>
      </p:sp>
      <p:cxnSp>
        <p:nvCxnSpPr>
          <p:cNvPr id="8" name="Straight Arrow Connector 7"/>
          <p:cNvCxnSpPr/>
          <p:nvPr/>
        </p:nvCxnSpPr>
        <p:spPr>
          <a:xfrm>
            <a:off x="4211053" y="4866507"/>
            <a:ext cx="62564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181558" y="4866507"/>
            <a:ext cx="62564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435558" y="6527927"/>
            <a:ext cx="2708442" cy="307777"/>
          </a:xfrm>
          <a:prstGeom prst="rect">
            <a:avLst/>
          </a:prstGeom>
        </p:spPr>
        <p:txBody>
          <a:bodyPr wrap="square">
            <a:spAutoFit/>
          </a:bodyPr>
          <a:lstStyle/>
          <a:p>
            <a:r>
              <a:rPr lang="en-US" sz="1400" dirty="0">
                <a:latin typeface="Arial"/>
              </a:rPr>
              <a:t>Anderson, JC et al. JMB 2006</a:t>
            </a:r>
            <a:endParaRPr lang="en-US" sz="1400" dirty="0"/>
          </a:p>
        </p:txBody>
      </p:sp>
      <p:sp>
        <p:nvSpPr>
          <p:cNvPr id="11" name="TextBox 10"/>
          <p:cNvSpPr txBox="1"/>
          <p:nvPr/>
        </p:nvSpPr>
        <p:spPr>
          <a:xfrm>
            <a:off x="76200" y="72192"/>
            <a:ext cx="8915400" cy="1077218"/>
          </a:xfrm>
          <a:prstGeom prst="rect">
            <a:avLst/>
          </a:prstGeom>
          <a:noFill/>
        </p:spPr>
        <p:txBody>
          <a:bodyPr wrap="square" rtlCol="0">
            <a:spAutoFit/>
          </a:bodyPr>
          <a:lstStyle/>
          <a:p>
            <a:pPr algn="ctr"/>
            <a:r>
              <a:rPr lang="en-US" sz="3200" b="1" dirty="0"/>
              <a:t>Cell-based Therapeutics:</a:t>
            </a:r>
          </a:p>
          <a:p>
            <a:pPr algn="ctr"/>
            <a:r>
              <a:rPr lang="en-US" sz="3200" b="1" dirty="0"/>
              <a:t>Bacterial Invasion of Cancer Cells</a:t>
            </a:r>
          </a:p>
        </p:txBody>
      </p:sp>
      <p:pic>
        <p:nvPicPr>
          <p:cNvPr id="7" name="Picture 6">
            <a:extLst>
              <a:ext uri="{FF2B5EF4-FFF2-40B4-BE49-F238E27FC236}">
                <a16:creationId xmlns:a16="http://schemas.microsoft.com/office/drawing/2014/main" id="{8E127183-E9A7-49C8-8547-D1B76DB6DB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31024"/>
          <a:stretch/>
        </p:blipFill>
        <p:spPr>
          <a:xfrm>
            <a:off x="575462" y="1442492"/>
            <a:ext cx="7711037" cy="3054683"/>
          </a:xfrm>
          <a:prstGeom prst="rect">
            <a:avLst/>
          </a:prstGeom>
        </p:spPr>
      </p:pic>
    </p:spTree>
    <p:extLst>
      <p:ext uri="{BB962C8B-B14F-4D97-AF65-F5344CB8AC3E}">
        <p14:creationId xmlns:p14="http://schemas.microsoft.com/office/powerpoint/2010/main" val="1247466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 y="72192"/>
            <a:ext cx="8915400" cy="1077218"/>
          </a:xfrm>
          <a:prstGeom prst="rect">
            <a:avLst/>
          </a:prstGeom>
          <a:noFill/>
        </p:spPr>
        <p:txBody>
          <a:bodyPr wrap="square" rtlCol="0">
            <a:spAutoFit/>
          </a:bodyPr>
          <a:lstStyle/>
          <a:p>
            <a:pPr algn="ctr"/>
            <a:r>
              <a:rPr lang="en-US" sz="3200" b="1" dirty="0"/>
              <a:t>Cell-based Therapeutics:</a:t>
            </a:r>
          </a:p>
          <a:p>
            <a:pPr algn="ctr"/>
            <a:r>
              <a:rPr lang="en-US" sz="3200" b="1" dirty="0"/>
              <a:t>Bacterial Invasion of Cancer Cells</a:t>
            </a:r>
          </a:p>
        </p:txBody>
      </p:sp>
      <p:pic>
        <p:nvPicPr>
          <p:cNvPr id="14" name="Picture 13" descr="A screenshot of a cell phone&#10;&#10;Description automatically generated">
            <a:extLst>
              <a:ext uri="{FF2B5EF4-FFF2-40B4-BE49-F238E27FC236}">
                <a16:creationId xmlns:a16="http://schemas.microsoft.com/office/drawing/2014/main" id="{2B395EA2-9457-4243-9978-CF243DBC83B7}"/>
              </a:ext>
            </a:extLst>
          </p:cNvPr>
          <p:cNvPicPr>
            <a:picLocks noChangeAspect="1"/>
          </p:cNvPicPr>
          <p:nvPr/>
        </p:nvPicPr>
        <p:blipFill rotWithShape="1">
          <a:blip r:embed="rId2"/>
          <a:srcRect t="2424" r="3001" b="3049"/>
          <a:stretch/>
        </p:blipFill>
        <p:spPr>
          <a:xfrm>
            <a:off x="105783" y="1551709"/>
            <a:ext cx="8997369" cy="4668982"/>
          </a:xfrm>
          <a:prstGeom prst="rect">
            <a:avLst/>
          </a:prstGeom>
        </p:spPr>
      </p:pic>
    </p:spTree>
    <p:extLst>
      <p:ext uri="{BB962C8B-B14F-4D97-AF65-F5344CB8AC3E}">
        <p14:creationId xmlns:p14="http://schemas.microsoft.com/office/powerpoint/2010/main" val="2729934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D4F6E3-69BF-4A68-A9B9-53E3AAD05905}"/>
              </a:ext>
            </a:extLst>
          </p:cNvPr>
          <p:cNvGrpSpPr/>
          <p:nvPr/>
        </p:nvGrpSpPr>
        <p:grpSpPr>
          <a:xfrm>
            <a:off x="2168021" y="726426"/>
            <a:ext cx="4856725" cy="3020568"/>
            <a:chOff x="2143637" y="871728"/>
            <a:chExt cx="4856725" cy="3020568"/>
          </a:xfrm>
        </p:grpSpPr>
        <p:pic>
          <p:nvPicPr>
            <p:cNvPr id="3" name="Picture 2">
              <a:extLst>
                <a:ext uri="{FF2B5EF4-FFF2-40B4-BE49-F238E27FC236}">
                  <a16:creationId xmlns:a16="http://schemas.microsoft.com/office/drawing/2014/main" id="{CE092197-6FCE-41F1-A034-2884A2D52495}"/>
                </a:ext>
              </a:extLst>
            </p:cNvPr>
            <p:cNvPicPr>
              <a:picLocks noChangeAspect="1"/>
            </p:cNvPicPr>
            <p:nvPr/>
          </p:nvPicPr>
          <p:blipFill rotWithShape="1">
            <a:blip r:embed="rId2"/>
            <a:srcRect l="52961" t="36430" r="25600" b="39867"/>
            <a:stretch/>
          </p:blipFill>
          <p:spPr>
            <a:xfrm>
              <a:off x="2143637" y="871728"/>
              <a:ext cx="4856725" cy="3020568"/>
            </a:xfrm>
            <a:prstGeom prst="rect">
              <a:avLst/>
            </a:prstGeom>
            <a:ln>
              <a:solidFill>
                <a:schemeClr val="tx1">
                  <a:lumMod val="75000"/>
                  <a:lumOff val="25000"/>
                </a:schemeClr>
              </a:solidFill>
              <a:prstDash val="dash"/>
            </a:ln>
          </p:spPr>
        </p:pic>
        <p:sp>
          <p:nvSpPr>
            <p:cNvPr id="4" name="Rectangle 3">
              <a:extLst>
                <a:ext uri="{FF2B5EF4-FFF2-40B4-BE49-F238E27FC236}">
                  <a16:creationId xmlns:a16="http://schemas.microsoft.com/office/drawing/2014/main" id="{A9FF0C25-2DCB-4B07-A1AC-49EC33139EAE}"/>
                </a:ext>
              </a:extLst>
            </p:cNvPr>
            <p:cNvSpPr/>
            <p:nvPr/>
          </p:nvSpPr>
          <p:spPr>
            <a:xfrm>
              <a:off x="2176272" y="938784"/>
              <a:ext cx="402336" cy="353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1368029-87D8-4A67-88D2-01F67E0C936D}"/>
              </a:ext>
            </a:extLst>
          </p:cNvPr>
          <p:cNvGrpSpPr/>
          <p:nvPr/>
        </p:nvGrpSpPr>
        <p:grpSpPr>
          <a:xfrm>
            <a:off x="589117" y="3966450"/>
            <a:ext cx="8237891" cy="2572512"/>
            <a:chOff x="564733" y="3855720"/>
            <a:chExt cx="8237891" cy="2572512"/>
          </a:xfrm>
        </p:grpSpPr>
        <p:pic>
          <p:nvPicPr>
            <p:cNvPr id="2" name="Picture 1">
              <a:extLst>
                <a:ext uri="{FF2B5EF4-FFF2-40B4-BE49-F238E27FC236}">
                  <a16:creationId xmlns:a16="http://schemas.microsoft.com/office/drawing/2014/main" id="{056BE8DF-7C93-4ED8-9585-CD0C62489255}"/>
                </a:ext>
              </a:extLst>
            </p:cNvPr>
            <p:cNvPicPr>
              <a:picLocks noChangeAspect="1"/>
            </p:cNvPicPr>
            <p:nvPr/>
          </p:nvPicPr>
          <p:blipFill rotWithShape="1">
            <a:blip r:embed="rId2"/>
            <a:srcRect l="9200" t="36430" r="47616" b="39867"/>
            <a:stretch/>
          </p:blipFill>
          <p:spPr>
            <a:xfrm>
              <a:off x="589117" y="3892296"/>
              <a:ext cx="8213507" cy="2535936"/>
            </a:xfrm>
            <a:prstGeom prst="rect">
              <a:avLst/>
            </a:prstGeom>
          </p:spPr>
        </p:pic>
        <p:sp>
          <p:nvSpPr>
            <p:cNvPr id="6" name="Rectangle 5">
              <a:extLst>
                <a:ext uri="{FF2B5EF4-FFF2-40B4-BE49-F238E27FC236}">
                  <a16:creationId xmlns:a16="http://schemas.microsoft.com/office/drawing/2014/main" id="{84425FCE-5FAB-40B5-B064-CAFBE7B3E6D7}"/>
                </a:ext>
              </a:extLst>
            </p:cNvPr>
            <p:cNvSpPr/>
            <p:nvPr/>
          </p:nvSpPr>
          <p:spPr>
            <a:xfrm>
              <a:off x="564733" y="3855720"/>
              <a:ext cx="313091" cy="3535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51B5577-9F25-49D5-8635-EF2BCC01E2FD}"/>
              </a:ext>
            </a:extLst>
          </p:cNvPr>
          <p:cNvSpPr/>
          <p:nvPr/>
        </p:nvSpPr>
        <p:spPr>
          <a:xfrm>
            <a:off x="4593927" y="4693921"/>
            <a:ext cx="155118" cy="123923"/>
          </a:xfrm>
          <a:prstGeom prst="rect">
            <a:avLst/>
          </a:prstGeom>
          <a:noFill/>
          <a:ln w="3175">
            <a:solidFill>
              <a:schemeClr val="tx1">
                <a:lumMod val="65000"/>
                <a:lumOff val="3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0EDDBF2-79EF-4254-84A6-1B25A9231AA7}"/>
              </a:ext>
            </a:extLst>
          </p:cNvPr>
          <p:cNvCxnSpPr>
            <a:endCxn id="9" idx="1"/>
          </p:cNvCxnSpPr>
          <p:nvPr/>
        </p:nvCxnSpPr>
        <p:spPr>
          <a:xfrm>
            <a:off x="2168021" y="3746994"/>
            <a:ext cx="2425906" cy="1008889"/>
          </a:xfrm>
          <a:prstGeom prst="line">
            <a:avLst/>
          </a:prstGeom>
          <a:ln w="3175">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C3914A5-BBB4-4EDC-AB49-951D4B18A8A3}"/>
              </a:ext>
            </a:extLst>
          </p:cNvPr>
          <p:cNvCxnSpPr>
            <a:cxnSpLocks/>
          </p:cNvCxnSpPr>
          <p:nvPr/>
        </p:nvCxnSpPr>
        <p:spPr>
          <a:xfrm flipH="1">
            <a:off x="4754373" y="3746994"/>
            <a:ext cx="2270373" cy="1008889"/>
          </a:xfrm>
          <a:prstGeom prst="line">
            <a:avLst/>
          </a:prstGeom>
          <a:ln w="3175">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AC71360-225D-4BAB-9AAD-69E473522769}"/>
              </a:ext>
            </a:extLst>
          </p:cNvPr>
          <p:cNvSpPr txBox="1"/>
          <p:nvPr/>
        </p:nvSpPr>
        <p:spPr>
          <a:xfrm>
            <a:off x="76200" y="72192"/>
            <a:ext cx="8915400" cy="584775"/>
          </a:xfrm>
          <a:prstGeom prst="rect">
            <a:avLst/>
          </a:prstGeom>
          <a:noFill/>
        </p:spPr>
        <p:txBody>
          <a:bodyPr wrap="square" rtlCol="0">
            <a:spAutoFit/>
          </a:bodyPr>
          <a:lstStyle/>
          <a:p>
            <a:pPr algn="ctr"/>
            <a:r>
              <a:rPr lang="en-US" sz="3200" b="1" dirty="0"/>
              <a:t>Cell-based Therapeutics</a:t>
            </a:r>
          </a:p>
        </p:txBody>
      </p:sp>
      <p:sp>
        <p:nvSpPr>
          <p:cNvPr id="15" name="Rectangle 14">
            <a:extLst>
              <a:ext uri="{FF2B5EF4-FFF2-40B4-BE49-F238E27FC236}">
                <a16:creationId xmlns:a16="http://schemas.microsoft.com/office/drawing/2014/main" id="{1C08390B-DF0B-4B94-A6E4-E0ADFDC95E3E}"/>
              </a:ext>
            </a:extLst>
          </p:cNvPr>
          <p:cNvSpPr/>
          <p:nvPr/>
        </p:nvSpPr>
        <p:spPr>
          <a:xfrm>
            <a:off x="6435558" y="6527927"/>
            <a:ext cx="2708442" cy="307777"/>
          </a:xfrm>
          <a:prstGeom prst="rect">
            <a:avLst/>
          </a:prstGeom>
        </p:spPr>
        <p:txBody>
          <a:bodyPr wrap="square">
            <a:spAutoFit/>
          </a:bodyPr>
          <a:lstStyle/>
          <a:p>
            <a:r>
              <a:rPr lang="en-US" sz="1400" dirty="0">
                <a:latin typeface="Arial"/>
              </a:rPr>
              <a:t>Wu et al. Nat. Rev. Canc. 2019</a:t>
            </a:r>
            <a:endParaRPr lang="en-US" sz="1400" dirty="0"/>
          </a:p>
        </p:txBody>
      </p:sp>
    </p:spTree>
    <p:extLst>
      <p:ext uri="{BB962C8B-B14F-4D97-AF65-F5344CB8AC3E}">
        <p14:creationId xmlns:p14="http://schemas.microsoft.com/office/powerpoint/2010/main" val="986536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61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6461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2"/>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pic>
        <p:nvPicPr>
          <p:cNvPr id="2" name="Picture 1"/>
          <p:cNvPicPr>
            <a:picLocks noChangeAspect="1"/>
          </p:cNvPicPr>
          <p:nvPr/>
        </p:nvPicPr>
        <p:blipFill>
          <a:blip r:embed="rId3"/>
          <a:stretch>
            <a:fillRect/>
          </a:stretch>
        </p:blipFill>
        <p:spPr>
          <a:xfrm>
            <a:off x="635507" y="2708430"/>
            <a:ext cx="2546177" cy="3648253"/>
          </a:xfrm>
          <a:prstGeom prst="rect">
            <a:avLst/>
          </a:prstGeom>
          <a:ln w="3175" cmpd="sng">
            <a:solidFill>
              <a:schemeClr val="tx1"/>
            </a:solidFill>
          </a:ln>
        </p:spPr>
      </p:pic>
      <p:grpSp>
        <p:nvGrpSpPr>
          <p:cNvPr id="18" name="Group 17">
            <a:extLst>
              <a:ext uri="{FF2B5EF4-FFF2-40B4-BE49-F238E27FC236}">
                <a16:creationId xmlns:a16="http://schemas.microsoft.com/office/drawing/2014/main" id="{C6669593-1976-47A1-8E89-FA9772C8A0D5}"/>
              </a:ext>
            </a:extLst>
          </p:cNvPr>
          <p:cNvGrpSpPr/>
          <p:nvPr/>
        </p:nvGrpSpPr>
        <p:grpSpPr>
          <a:xfrm flipH="1">
            <a:off x="3209656" y="5612071"/>
            <a:ext cx="986578" cy="10704"/>
            <a:chOff x="5470060" y="5601367"/>
            <a:chExt cx="986578" cy="10704"/>
          </a:xfrm>
        </p:grpSpPr>
        <p:cxnSp>
          <p:nvCxnSpPr>
            <p:cNvPr id="21" name="Straight Arrow Connector 20"/>
            <p:cNvCxnSpPr/>
            <p:nvPr/>
          </p:nvCxnSpPr>
          <p:spPr>
            <a:xfrm rot="16200000" flipH="1" flipV="1">
              <a:off x="5617113" y="5454314"/>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flipV="1">
              <a:off x="5963349" y="5459666"/>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flipV="1">
              <a:off x="6309585" y="5465018"/>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 name="TextBox 43"/>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
        <p:nvSpPr>
          <p:cNvPr id="19" name="TextBox 18">
            <a:extLst>
              <a:ext uri="{FF2B5EF4-FFF2-40B4-BE49-F238E27FC236}">
                <a16:creationId xmlns:a16="http://schemas.microsoft.com/office/drawing/2014/main" id="{F15894BF-ECCD-42B4-9FC8-46A8E47C78A8}"/>
              </a:ext>
            </a:extLst>
          </p:cNvPr>
          <p:cNvSpPr txBox="1"/>
          <p:nvPr/>
        </p:nvSpPr>
        <p:spPr>
          <a:xfrm>
            <a:off x="3057807" y="5660597"/>
            <a:ext cx="1290275" cy="646331"/>
          </a:xfrm>
          <a:prstGeom prst="rect">
            <a:avLst/>
          </a:prstGeom>
          <a:noFill/>
        </p:spPr>
        <p:txBody>
          <a:bodyPr wrap="square" rtlCol="0">
            <a:spAutoFit/>
          </a:bodyPr>
          <a:lstStyle/>
          <a:p>
            <a:pPr algn="ctr"/>
            <a:r>
              <a:rPr lang="en-US" dirty="0"/>
              <a:t>Standard extraction</a:t>
            </a:r>
          </a:p>
        </p:txBody>
      </p:sp>
    </p:spTree>
    <p:extLst>
      <p:ext uri="{BB962C8B-B14F-4D97-AF65-F5344CB8AC3E}">
        <p14:creationId xmlns:p14="http://schemas.microsoft.com/office/powerpoint/2010/main" val="3348364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48C801E-414D-4E50-B740-760845F3404A}"/>
              </a:ext>
            </a:extLst>
          </p:cNvPr>
          <p:cNvSpPr txBox="1"/>
          <p:nvPr/>
        </p:nvSpPr>
        <p:spPr>
          <a:xfrm>
            <a:off x="3057807" y="5660597"/>
            <a:ext cx="1290275" cy="646331"/>
          </a:xfrm>
          <a:prstGeom prst="rect">
            <a:avLst/>
          </a:prstGeom>
          <a:noFill/>
        </p:spPr>
        <p:txBody>
          <a:bodyPr wrap="square" rtlCol="0">
            <a:spAutoFit/>
          </a:bodyPr>
          <a:lstStyle/>
          <a:p>
            <a:pPr algn="ctr"/>
            <a:r>
              <a:rPr lang="en-US" dirty="0"/>
              <a:t>Standard extraction</a:t>
            </a:r>
          </a:p>
        </p:txBody>
      </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2"/>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pic>
        <p:nvPicPr>
          <p:cNvPr id="2" name="Picture 1"/>
          <p:cNvPicPr>
            <a:picLocks noChangeAspect="1"/>
          </p:cNvPicPr>
          <p:nvPr/>
        </p:nvPicPr>
        <p:blipFill>
          <a:blip r:embed="rId3"/>
          <a:stretch>
            <a:fillRect/>
          </a:stretch>
        </p:blipFill>
        <p:spPr>
          <a:xfrm>
            <a:off x="635507" y="2708430"/>
            <a:ext cx="2546177" cy="3648253"/>
          </a:xfrm>
          <a:prstGeom prst="rect">
            <a:avLst/>
          </a:prstGeom>
          <a:ln w="3175" cmpd="sng">
            <a:solidFill>
              <a:schemeClr val="tx1"/>
            </a:solidFill>
          </a:ln>
        </p:spPr>
      </p:pic>
      <p:grpSp>
        <p:nvGrpSpPr>
          <p:cNvPr id="18" name="Group 17">
            <a:extLst>
              <a:ext uri="{FF2B5EF4-FFF2-40B4-BE49-F238E27FC236}">
                <a16:creationId xmlns:a16="http://schemas.microsoft.com/office/drawing/2014/main" id="{C6669593-1976-47A1-8E89-FA9772C8A0D5}"/>
              </a:ext>
            </a:extLst>
          </p:cNvPr>
          <p:cNvGrpSpPr/>
          <p:nvPr/>
        </p:nvGrpSpPr>
        <p:grpSpPr>
          <a:xfrm flipH="1">
            <a:off x="3209656" y="5612071"/>
            <a:ext cx="986578" cy="10704"/>
            <a:chOff x="5470060" y="5601367"/>
            <a:chExt cx="986578" cy="10704"/>
          </a:xfrm>
        </p:grpSpPr>
        <p:cxnSp>
          <p:nvCxnSpPr>
            <p:cNvPr id="21" name="Straight Arrow Connector 20"/>
            <p:cNvCxnSpPr/>
            <p:nvPr/>
          </p:nvCxnSpPr>
          <p:spPr>
            <a:xfrm rot="16200000" flipH="1" flipV="1">
              <a:off x="5617113" y="5454314"/>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flipV="1">
              <a:off x="5963349" y="5459666"/>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flipV="1">
              <a:off x="6309585" y="5465018"/>
              <a:ext cx="0" cy="294106"/>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9F528745-0531-46CC-A242-52DF02CE3DD3}"/>
              </a:ext>
            </a:extLst>
          </p:cNvPr>
          <p:cNvSpPr/>
          <p:nvPr/>
        </p:nvSpPr>
        <p:spPr>
          <a:xfrm>
            <a:off x="3462530" y="4523995"/>
            <a:ext cx="2141108" cy="22483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E83358E-B1B5-42BB-8479-6431DE244C8A}"/>
              </a:ext>
            </a:extLst>
          </p:cNvPr>
          <p:cNvSpPr txBox="1"/>
          <p:nvPr/>
        </p:nvSpPr>
        <p:spPr>
          <a:xfrm>
            <a:off x="3442176" y="3907668"/>
            <a:ext cx="2181816" cy="646331"/>
          </a:xfrm>
          <a:prstGeom prst="rect">
            <a:avLst/>
          </a:prstGeom>
          <a:noFill/>
        </p:spPr>
        <p:txBody>
          <a:bodyPr wrap="none" rtlCol="0">
            <a:spAutoFit/>
          </a:bodyPr>
          <a:lstStyle/>
          <a:p>
            <a:pPr algn="ctr"/>
            <a:r>
              <a:rPr lang="en-US" dirty="0"/>
              <a:t>Cost/dose:</a:t>
            </a:r>
          </a:p>
          <a:p>
            <a:pPr algn="ctr"/>
            <a:r>
              <a:rPr lang="en-US" dirty="0"/>
              <a:t>$$$ &amp; Highly variable</a:t>
            </a:r>
          </a:p>
        </p:txBody>
      </p:sp>
      <p:sp>
        <p:nvSpPr>
          <p:cNvPr id="15" name="TextBox 14">
            <a:extLst>
              <a:ext uri="{FF2B5EF4-FFF2-40B4-BE49-F238E27FC236}">
                <a16:creationId xmlns:a16="http://schemas.microsoft.com/office/drawing/2014/main" id="{D06EDCA6-3520-465D-AF79-B88E496C33AF}"/>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2523980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FE986A9-B0CB-4039-83B0-B391CE4C24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630" t="78679" r="15852" b="1"/>
          <a:stretch/>
        </p:blipFill>
        <p:spPr>
          <a:xfrm>
            <a:off x="5897593" y="4562903"/>
            <a:ext cx="1717814" cy="2220289"/>
          </a:xfrm>
          <a:prstGeom prst="rect">
            <a:avLst/>
          </a:prstGeom>
        </p:spPr>
      </p:pic>
      <p:grpSp>
        <p:nvGrpSpPr>
          <p:cNvPr id="41" name="Group 40"/>
          <p:cNvGrpSpPr/>
          <p:nvPr/>
        </p:nvGrpSpPr>
        <p:grpSpPr>
          <a:xfrm rot="13910498" flipH="1">
            <a:off x="6868706" y="4212504"/>
            <a:ext cx="1288953" cy="941149"/>
            <a:chOff x="4205468" y="2808033"/>
            <a:chExt cx="1288953" cy="941149"/>
          </a:xfrm>
        </p:grpSpPr>
        <p:sp>
          <p:nvSpPr>
            <p:cNvPr id="42" name="Curved Up Arrow 41"/>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4205468" y="2808033"/>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0550063" flipH="1">
            <a:off x="6324140" y="1583377"/>
            <a:ext cx="1296736" cy="941149"/>
            <a:chOff x="4197685" y="2708430"/>
            <a:chExt cx="1296736" cy="941149"/>
          </a:xfrm>
        </p:grpSpPr>
        <p:sp>
          <p:nvSpPr>
            <p:cNvPr id="31" name="Curved Up Arrow 30"/>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sp>
        <p:nvSpPr>
          <p:cNvPr id="4" name="Rectangle 3"/>
          <p:cNvSpPr/>
          <p:nvPr/>
        </p:nvSpPr>
        <p:spPr>
          <a:xfrm>
            <a:off x="390065" y="1550742"/>
            <a:ext cx="802105" cy="387684"/>
          </a:xfrm>
          <a:prstGeom prst="rect">
            <a:avLst/>
          </a:prstGeom>
          <a:ln w="3175" cmpd="sng"/>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a:off x="1323457" y="1550742"/>
            <a:ext cx="802105" cy="387684"/>
          </a:xfrm>
          <a:prstGeom prst="rect">
            <a:avLst/>
          </a:prstGeom>
          <a:ln w="3175" cmpd="sng"/>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2256849" y="1550742"/>
            <a:ext cx="802105" cy="387684"/>
          </a:xfrm>
          <a:prstGeom prst="rect">
            <a:avLst/>
          </a:prstGeom>
          <a:ln w="3175" cmpd="sng"/>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3190242" y="1550742"/>
            <a:ext cx="802105" cy="387684"/>
          </a:xfrm>
          <a:prstGeom prst="rect">
            <a:avLst/>
          </a:prstGeom>
          <a:ln w="317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4131379" y="1549404"/>
            <a:ext cx="802105" cy="3876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p:cNvSpPr/>
          <p:nvPr/>
        </p:nvSpPr>
        <p:spPr>
          <a:xfrm>
            <a:off x="5085884" y="1550742"/>
            <a:ext cx="802105" cy="38768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p:cNvSpPr txBox="1"/>
          <p:nvPr/>
        </p:nvSpPr>
        <p:spPr>
          <a:xfrm>
            <a:off x="468653" y="1532028"/>
            <a:ext cx="734696" cy="369332"/>
          </a:xfrm>
          <a:prstGeom prst="rect">
            <a:avLst/>
          </a:prstGeom>
          <a:noFill/>
        </p:spPr>
        <p:txBody>
          <a:bodyPr wrap="none" rtlCol="0">
            <a:spAutoFit/>
          </a:bodyPr>
          <a:lstStyle/>
          <a:p>
            <a:r>
              <a:rPr lang="en-US" dirty="0" err="1"/>
              <a:t>MevA</a:t>
            </a:r>
            <a:endParaRPr lang="en-US" dirty="0"/>
          </a:p>
        </p:txBody>
      </p:sp>
      <p:sp>
        <p:nvSpPr>
          <p:cNvPr id="11" name="TextBox 10"/>
          <p:cNvSpPr txBox="1"/>
          <p:nvPr/>
        </p:nvSpPr>
        <p:spPr>
          <a:xfrm>
            <a:off x="1395868" y="1532028"/>
            <a:ext cx="726694" cy="369332"/>
          </a:xfrm>
          <a:prstGeom prst="rect">
            <a:avLst/>
          </a:prstGeom>
          <a:noFill/>
        </p:spPr>
        <p:txBody>
          <a:bodyPr wrap="none" rtlCol="0">
            <a:spAutoFit/>
          </a:bodyPr>
          <a:lstStyle/>
          <a:p>
            <a:r>
              <a:rPr lang="en-US" dirty="0" err="1"/>
              <a:t>MevB</a:t>
            </a:r>
            <a:endParaRPr lang="en-US" dirty="0"/>
          </a:p>
        </p:txBody>
      </p:sp>
      <p:sp>
        <p:nvSpPr>
          <p:cNvPr id="12" name="TextBox 11"/>
          <p:cNvSpPr txBox="1"/>
          <p:nvPr/>
        </p:nvSpPr>
        <p:spPr>
          <a:xfrm>
            <a:off x="2322550" y="1532028"/>
            <a:ext cx="724214" cy="369332"/>
          </a:xfrm>
          <a:prstGeom prst="rect">
            <a:avLst/>
          </a:prstGeom>
          <a:noFill/>
        </p:spPr>
        <p:txBody>
          <a:bodyPr wrap="none" rtlCol="0">
            <a:spAutoFit/>
          </a:bodyPr>
          <a:lstStyle/>
          <a:p>
            <a:r>
              <a:rPr lang="en-US" dirty="0" err="1"/>
              <a:t>MevC</a:t>
            </a:r>
            <a:endParaRPr lang="en-US" dirty="0"/>
          </a:p>
        </p:txBody>
      </p:sp>
      <p:sp>
        <p:nvSpPr>
          <p:cNvPr id="13" name="TextBox 12"/>
          <p:cNvSpPr txBox="1"/>
          <p:nvPr/>
        </p:nvSpPr>
        <p:spPr>
          <a:xfrm>
            <a:off x="3257102" y="1532028"/>
            <a:ext cx="743150" cy="369332"/>
          </a:xfrm>
          <a:prstGeom prst="rect">
            <a:avLst/>
          </a:prstGeom>
          <a:noFill/>
        </p:spPr>
        <p:txBody>
          <a:bodyPr wrap="none" rtlCol="0">
            <a:spAutoFit/>
          </a:bodyPr>
          <a:lstStyle/>
          <a:p>
            <a:r>
              <a:rPr lang="en-US" dirty="0" err="1"/>
              <a:t>MevD</a:t>
            </a:r>
            <a:endParaRPr lang="en-US" dirty="0"/>
          </a:p>
        </p:txBody>
      </p:sp>
      <p:sp>
        <p:nvSpPr>
          <p:cNvPr id="14" name="TextBox 13"/>
          <p:cNvSpPr txBox="1"/>
          <p:nvPr/>
        </p:nvSpPr>
        <p:spPr>
          <a:xfrm>
            <a:off x="4237789" y="1532028"/>
            <a:ext cx="566306" cy="369332"/>
          </a:xfrm>
          <a:prstGeom prst="rect">
            <a:avLst/>
          </a:prstGeom>
          <a:noFill/>
        </p:spPr>
        <p:txBody>
          <a:bodyPr wrap="none" rtlCol="0">
            <a:spAutoFit/>
          </a:bodyPr>
          <a:lstStyle/>
          <a:p>
            <a:r>
              <a:rPr lang="en-US" dirty="0"/>
              <a:t>ADS</a:t>
            </a:r>
          </a:p>
        </p:txBody>
      </p:sp>
      <p:sp>
        <p:nvSpPr>
          <p:cNvPr id="15" name="TextBox 14"/>
          <p:cNvSpPr txBox="1"/>
          <p:nvPr/>
        </p:nvSpPr>
        <p:spPr>
          <a:xfrm>
            <a:off x="5084263" y="1532028"/>
            <a:ext cx="773469" cy="369332"/>
          </a:xfrm>
          <a:prstGeom prst="rect">
            <a:avLst/>
          </a:prstGeom>
          <a:noFill/>
        </p:spPr>
        <p:txBody>
          <a:bodyPr wrap="none" rtlCol="0">
            <a:spAutoFit/>
          </a:bodyPr>
          <a:lstStyle/>
          <a:p>
            <a:r>
              <a:rPr lang="en-US" dirty="0"/>
              <a:t>CYP71</a:t>
            </a:r>
          </a:p>
        </p:txBody>
      </p:sp>
      <p:cxnSp>
        <p:nvCxnSpPr>
          <p:cNvPr id="21" name="Straight Arrow Connector 20"/>
          <p:cNvCxnSpPr/>
          <p:nvPr/>
        </p:nvCxnSpPr>
        <p:spPr>
          <a:xfrm rot="16200000" flipH="1" flipV="1">
            <a:off x="5644823" y="5386066"/>
            <a:ext cx="0" cy="430602"/>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89595" y="962533"/>
            <a:ext cx="3430521" cy="369332"/>
          </a:xfrm>
          <a:prstGeom prst="rect">
            <a:avLst/>
          </a:prstGeom>
          <a:noFill/>
        </p:spPr>
        <p:txBody>
          <a:bodyPr wrap="none" rtlCol="0">
            <a:spAutoFit/>
          </a:bodyPr>
          <a:lstStyle/>
          <a:p>
            <a:r>
              <a:rPr lang="en-US" dirty="0" err="1"/>
              <a:t>Mevalonate</a:t>
            </a:r>
            <a:r>
              <a:rPr lang="en-US" dirty="0"/>
              <a:t> Biosynthetic Pathway</a:t>
            </a:r>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4"/>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sp>
        <p:nvSpPr>
          <p:cNvPr id="25" name="Rectangle 24"/>
          <p:cNvSpPr/>
          <p:nvPr/>
        </p:nvSpPr>
        <p:spPr>
          <a:xfrm>
            <a:off x="200526" y="1398705"/>
            <a:ext cx="6770760" cy="7060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rot="4983091" flipH="1">
            <a:off x="1062604" y="2201030"/>
            <a:ext cx="1296736" cy="941149"/>
            <a:chOff x="4197685" y="2708430"/>
            <a:chExt cx="1296736" cy="941149"/>
          </a:xfrm>
        </p:grpSpPr>
        <p:sp>
          <p:nvSpPr>
            <p:cNvPr id="26" name="Curved Up Arrow 25"/>
            <p:cNvSpPr/>
            <p:nvPr/>
          </p:nvSpPr>
          <p:spPr>
            <a:xfrm>
              <a:off x="4398211" y="2854154"/>
              <a:ext cx="1096210" cy="621630"/>
            </a:xfrm>
            <a:prstGeom prst="curved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a:stretch>
            <a:fillRect/>
          </a:stretch>
        </p:blipFill>
        <p:spPr>
          <a:xfrm>
            <a:off x="635507" y="2708430"/>
            <a:ext cx="2546177" cy="3648253"/>
          </a:xfrm>
          <a:prstGeom prst="rect">
            <a:avLst/>
          </a:prstGeom>
          <a:ln w="3175" cmpd="sng">
            <a:solidFill>
              <a:schemeClr val="tx1"/>
            </a:solidFill>
          </a:ln>
        </p:spPr>
      </p:pic>
      <p:pic>
        <p:nvPicPr>
          <p:cNvPr id="38" name="Picture 37"/>
          <p:cNvPicPr>
            <a:picLocks noChangeAspect="1"/>
          </p:cNvPicPr>
          <p:nvPr/>
        </p:nvPicPr>
        <p:blipFill>
          <a:blip r:embed="rId6"/>
          <a:stretch>
            <a:fillRect/>
          </a:stretch>
        </p:blipFill>
        <p:spPr>
          <a:xfrm>
            <a:off x="5857732" y="2494983"/>
            <a:ext cx="2507379" cy="2020560"/>
          </a:xfrm>
          <a:prstGeom prst="rect">
            <a:avLst/>
          </a:prstGeom>
          <a:ln>
            <a:solidFill>
              <a:schemeClr val="tx1"/>
            </a:solidFill>
          </a:ln>
        </p:spPr>
      </p:pic>
      <p:sp>
        <p:nvSpPr>
          <p:cNvPr id="27" name="TextBox 26"/>
          <p:cNvSpPr txBox="1"/>
          <p:nvPr/>
        </p:nvSpPr>
        <p:spPr>
          <a:xfrm rot="16200000">
            <a:off x="7521715" y="3495979"/>
            <a:ext cx="1856848" cy="276999"/>
          </a:xfrm>
          <a:prstGeom prst="rect">
            <a:avLst/>
          </a:prstGeom>
          <a:noFill/>
        </p:spPr>
        <p:txBody>
          <a:bodyPr wrap="none" rtlCol="0">
            <a:spAutoFit/>
          </a:bodyPr>
          <a:lstStyle/>
          <a:p>
            <a:r>
              <a:rPr lang="en-US" sz="1200" dirty="0"/>
              <a:t>JD </a:t>
            </a:r>
            <a:r>
              <a:rPr lang="en-US" sz="1200" dirty="0" err="1"/>
              <a:t>Boeke</a:t>
            </a:r>
            <a:r>
              <a:rPr lang="en-US" sz="1200" dirty="0"/>
              <a:t> and S Richardson</a:t>
            </a:r>
          </a:p>
        </p:txBody>
      </p:sp>
      <p:sp>
        <p:nvSpPr>
          <p:cNvPr id="45" name="TextBox 44">
            <a:extLst>
              <a:ext uri="{FF2B5EF4-FFF2-40B4-BE49-F238E27FC236}">
                <a16:creationId xmlns:a16="http://schemas.microsoft.com/office/drawing/2014/main" id="{4B394615-CD03-4EF6-AB90-89F949B60E67}"/>
              </a:ext>
            </a:extLst>
          </p:cNvPr>
          <p:cNvSpPr txBox="1"/>
          <p:nvPr/>
        </p:nvSpPr>
        <p:spPr>
          <a:xfrm>
            <a:off x="5815304" y="6374243"/>
            <a:ext cx="2141108" cy="369332"/>
          </a:xfrm>
          <a:prstGeom prst="rect">
            <a:avLst/>
          </a:prstGeom>
          <a:solidFill>
            <a:schemeClr val="bg1"/>
          </a:solidFill>
        </p:spPr>
        <p:txBody>
          <a:bodyPr wrap="square" rtlCol="0">
            <a:spAutoFit/>
          </a:bodyPr>
          <a:lstStyle/>
          <a:p>
            <a:pPr algn="ctr"/>
            <a:r>
              <a:rPr lang="en-US" dirty="0" err="1"/>
              <a:t>Artemisinic</a:t>
            </a:r>
            <a:r>
              <a:rPr lang="en-US" dirty="0"/>
              <a:t> Acid</a:t>
            </a:r>
          </a:p>
        </p:txBody>
      </p:sp>
      <p:sp>
        <p:nvSpPr>
          <p:cNvPr id="47" name="Rectangle 46">
            <a:extLst>
              <a:ext uri="{FF2B5EF4-FFF2-40B4-BE49-F238E27FC236}">
                <a16:creationId xmlns:a16="http://schemas.microsoft.com/office/drawing/2014/main" id="{1B53ABAB-CC5F-4178-BA2C-6525B3374EDC}"/>
              </a:ext>
            </a:extLst>
          </p:cNvPr>
          <p:cNvSpPr/>
          <p:nvPr/>
        </p:nvSpPr>
        <p:spPr>
          <a:xfrm>
            <a:off x="5999138" y="1550742"/>
            <a:ext cx="802105" cy="387684"/>
          </a:xfrm>
          <a:prstGeom prst="rect">
            <a:avLst/>
          </a:prstGeom>
          <a:solidFill>
            <a:schemeClr val="accent3">
              <a:lumMod val="40000"/>
              <a:lumOff val="6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C1BC015D-404F-4B02-9161-AC59435EBCDA}"/>
              </a:ext>
            </a:extLst>
          </p:cNvPr>
          <p:cNvSpPr txBox="1"/>
          <p:nvPr/>
        </p:nvSpPr>
        <p:spPr>
          <a:xfrm>
            <a:off x="5997517" y="1532028"/>
            <a:ext cx="819455" cy="369332"/>
          </a:xfrm>
          <a:prstGeom prst="rect">
            <a:avLst/>
          </a:prstGeom>
          <a:noFill/>
        </p:spPr>
        <p:txBody>
          <a:bodyPr wrap="none" rtlCol="0">
            <a:spAutoFit/>
          </a:bodyPr>
          <a:lstStyle/>
          <a:p>
            <a:r>
              <a:rPr lang="en-US" dirty="0"/>
              <a:t>ALDH1</a:t>
            </a:r>
          </a:p>
        </p:txBody>
      </p:sp>
      <p:sp>
        <p:nvSpPr>
          <p:cNvPr id="39" name="TextBox 38">
            <a:extLst>
              <a:ext uri="{FF2B5EF4-FFF2-40B4-BE49-F238E27FC236}">
                <a16:creationId xmlns:a16="http://schemas.microsoft.com/office/drawing/2014/main" id="{EC7063C8-858D-4426-ABE1-D3155E9EC01C}"/>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1692770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E1D03D-7950-41F8-A0B5-B32DB5478DF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630" t="78679" r="15852" b="1"/>
          <a:stretch/>
        </p:blipFill>
        <p:spPr>
          <a:xfrm>
            <a:off x="5897593" y="4562903"/>
            <a:ext cx="1717814" cy="2220289"/>
          </a:xfrm>
          <a:prstGeom prst="rect">
            <a:avLst/>
          </a:prstGeom>
        </p:spPr>
      </p:pic>
      <p:grpSp>
        <p:nvGrpSpPr>
          <p:cNvPr id="41" name="Group 40"/>
          <p:cNvGrpSpPr/>
          <p:nvPr/>
        </p:nvGrpSpPr>
        <p:grpSpPr>
          <a:xfrm rot="13910498" flipH="1">
            <a:off x="6868706" y="4212504"/>
            <a:ext cx="1288953" cy="941149"/>
            <a:chOff x="4205468" y="2808033"/>
            <a:chExt cx="1288953" cy="941149"/>
          </a:xfrm>
        </p:grpSpPr>
        <p:sp>
          <p:nvSpPr>
            <p:cNvPr id="42" name="Curved Up Arrow 41"/>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4205468" y="2808033"/>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0550063" flipH="1">
            <a:off x="6324140" y="1583377"/>
            <a:ext cx="1296736" cy="941149"/>
            <a:chOff x="4197685" y="2708430"/>
            <a:chExt cx="1296736" cy="941149"/>
          </a:xfrm>
        </p:grpSpPr>
        <p:sp>
          <p:nvSpPr>
            <p:cNvPr id="31" name="Curved Up Arrow 30"/>
            <p:cNvSpPr/>
            <p:nvPr/>
          </p:nvSpPr>
          <p:spPr>
            <a:xfrm>
              <a:off x="4398211" y="2854154"/>
              <a:ext cx="1096210" cy="621630"/>
            </a:xfrm>
            <a:prstGeom prst="curvedUp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854323" y="6374244"/>
            <a:ext cx="1740405" cy="369332"/>
          </a:xfrm>
          <a:prstGeom prst="rect">
            <a:avLst/>
          </a:prstGeom>
        </p:spPr>
        <p:txBody>
          <a:bodyPr wrap="none">
            <a:spAutoFit/>
          </a:bodyPr>
          <a:lstStyle/>
          <a:p>
            <a:r>
              <a:rPr lang="en-US" i="1" dirty="0"/>
              <a:t>Artemisia </a:t>
            </a:r>
            <a:r>
              <a:rPr lang="en-US" i="1" dirty="0" err="1"/>
              <a:t>annua</a:t>
            </a:r>
            <a:endParaRPr lang="en-US" dirty="0"/>
          </a:p>
        </p:txBody>
      </p:sp>
      <p:sp>
        <p:nvSpPr>
          <p:cNvPr id="4" name="Rectangle 3"/>
          <p:cNvSpPr/>
          <p:nvPr/>
        </p:nvSpPr>
        <p:spPr>
          <a:xfrm>
            <a:off x="390065" y="1550742"/>
            <a:ext cx="802105" cy="387684"/>
          </a:xfrm>
          <a:prstGeom prst="rect">
            <a:avLst/>
          </a:prstGeom>
          <a:ln w="3175" cmpd="sng"/>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a:off x="1323457" y="1550742"/>
            <a:ext cx="802105" cy="387684"/>
          </a:xfrm>
          <a:prstGeom prst="rect">
            <a:avLst/>
          </a:prstGeom>
          <a:ln w="3175" cmpd="sng"/>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2256849" y="1550742"/>
            <a:ext cx="802105" cy="387684"/>
          </a:xfrm>
          <a:prstGeom prst="rect">
            <a:avLst/>
          </a:prstGeom>
          <a:ln w="3175" cmpd="sng"/>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3190242" y="1550742"/>
            <a:ext cx="802105" cy="387684"/>
          </a:xfrm>
          <a:prstGeom prst="rect">
            <a:avLst/>
          </a:prstGeom>
          <a:ln w="317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4131379" y="1549404"/>
            <a:ext cx="802105" cy="3876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p:cNvSpPr/>
          <p:nvPr/>
        </p:nvSpPr>
        <p:spPr>
          <a:xfrm>
            <a:off x="5085884" y="1550742"/>
            <a:ext cx="802105" cy="38768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p:cNvSpPr txBox="1"/>
          <p:nvPr/>
        </p:nvSpPr>
        <p:spPr>
          <a:xfrm>
            <a:off x="468653" y="1532028"/>
            <a:ext cx="734696" cy="369332"/>
          </a:xfrm>
          <a:prstGeom prst="rect">
            <a:avLst/>
          </a:prstGeom>
          <a:noFill/>
        </p:spPr>
        <p:txBody>
          <a:bodyPr wrap="none" rtlCol="0">
            <a:spAutoFit/>
          </a:bodyPr>
          <a:lstStyle/>
          <a:p>
            <a:r>
              <a:rPr lang="en-US" dirty="0" err="1"/>
              <a:t>MevA</a:t>
            </a:r>
            <a:endParaRPr lang="en-US" dirty="0"/>
          </a:p>
        </p:txBody>
      </p:sp>
      <p:sp>
        <p:nvSpPr>
          <p:cNvPr id="11" name="TextBox 10"/>
          <p:cNvSpPr txBox="1"/>
          <p:nvPr/>
        </p:nvSpPr>
        <p:spPr>
          <a:xfrm>
            <a:off x="1395868" y="1532028"/>
            <a:ext cx="726694" cy="369332"/>
          </a:xfrm>
          <a:prstGeom prst="rect">
            <a:avLst/>
          </a:prstGeom>
          <a:noFill/>
        </p:spPr>
        <p:txBody>
          <a:bodyPr wrap="none" rtlCol="0">
            <a:spAutoFit/>
          </a:bodyPr>
          <a:lstStyle/>
          <a:p>
            <a:r>
              <a:rPr lang="en-US" dirty="0" err="1"/>
              <a:t>MevB</a:t>
            </a:r>
            <a:endParaRPr lang="en-US" dirty="0"/>
          </a:p>
        </p:txBody>
      </p:sp>
      <p:sp>
        <p:nvSpPr>
          <p:cNvPr id="12" name="TextBox 11"/>
          <p:cNvSpPr txBox="1"/>
          <p:nvPr/>
        </p:nvSpPr>
        <p:spPr>
          <a:xfrm>
            <a:off x="2322550" y="1532028"/>
            <a:ext cx="724214" cy="369332"/>
          </a:xfrm>
          <a:prstGeom prst="rect">
            <a:avLst/>
          </a:prstGeom>
          <a:noFill/>
        </p:spPr>
        <p:txBody>
          <a:bodyPr wrap="none" rtlCol="0">
            <a:spAutoFit/>
          </a:bodyPr>
          <a:lstStyle/>
          <a:p>
            <a:r>
              <a:rPr lang="en-US" dirty="0" err="1"/>
              <a:t>MevC</a:t>
            </a:r>
            <a:endParaRPr lang="en-US" dirty="0"/>
          </a:p>
        </p:txBody>
      </p:sp>
      <p:sp>
        <p:nvSpPr>
          <p:cNvPr id="13" name="TextBox 12"/>
          <p:cNvSpPr txBox="1"/>
          <p:nvPr/>
        </p:nvSpPr>
        <p:spPr>
          <a:xfrm>
            <a:off x="3257102" y="1532028"/>
            <a:ext cx="743150" cy="369332"/>
          </a:xfrm>
          <a:prstGeom prst="rect">
            <a:avLst/>
          </a:prstGeom>
          <a:noFill/>
        </p:spPr>
        <p:txBody>
          <a:bodyPr wrap="none" rtlCol="0">
            <a:spAutoFit/>
          </a:bodyPr>
          <a:lstStyle/>
          <a:p>
            <a:r>
              <a:rPr lang="en-US" dirty="0" err="1"/>
              <a:t>MevD</a:t>
            </a:r>
            <a:endParaRPr lang="en-US" dirty="0"/>
          </a:p>
        </p:txBody>
      </p:sp>
      <p:sp>
        <p:nvSpPr>
          <p:cNvPr id="14" name="TextBox 13"/>
          <p:cNvSpPr txBox="1"/>
          <p:nvPr/>
        </p:nvSpPr>
        <p:spPr>
          <a:xfrm>
            <a:off x="4237789" y="1532028"/>
            <a:ext cx="566306" cy="369332"/>
          </a:xfrm>
          <a:prstGeom prst="rect">
            <a:avLst/>
          </a:prstGeom>
          <a:noFill/>
        </p:spPr>
        <p:txBody>
          <a:bodyPr wrap="none" rtlCol="0">
            <a:spAutoFit/>
          </a:bodyPr>
          <a:lstStyle/>
          <a:p>
            <a:r>
              <a:rPr lang="en-US" dirty="0"/>
              <a:t>ADS</a:t>
            </a:r>
          </a:p>
        </p:txBody>
      </p:sp>
      <p:sp>
        <p:nvSpPr>
          <p:cNvPr id="15" name="TextBox 14"/>
          <p:cNvSpPr txBox="1"/>
          <p:nvPr/>
        </p:nvSpPr>
        <p:spPr>
          <a:xfrm>
            <a:off x="5084263" y="1532028"/>
            <a:ext cx="773469" cy="369332"/>
          </a:xfrm>
          <a:prstGeom prst="rect">
            <a:avLst/>
          </a:prstGeom>
          <a:noFill/>
        </p:spPr>
        <p:txBody>
          <a:bodyPr wrap="none" rtlCol="0">
            <a:spAutoFit/>
          </a:bodyPr>
          <a:lstStyle/>
          <a:p>
            <a:r>
              <a:rPr lang="en-US" dirty="0"/>
              <a:t>CYP71</a:t>
            </a:r>
          </a:p>
        </p:txBody>
      </p:sp>
      <p:sp>
        <p:nvSpPr>
          <p:cNvPr id="22" name="TextBox 21"/>
          <p:cNvSpPr txBox="1"/>
          <p:nvPr/>
        </p:nvSpPr>
        <p:spPr>
          <a:xfrm>
            <a:off x="1489595" y="962533"/>
            <a:ext cx="3430521" cy="369332"/>
          </a:xfrm>
          <a:prstGeom prst="rect">
            <a:avLst/>
          </a:prstGeom>
          <a:noFill/>
        </p:spPr>
        <p:txBody>
          <a:bodyPr wrap="none" rtlCol="0">
            <a:spAutoFit/>
          </a:bodyPr>
          <a:lstStyle/>
          <a:p>
            <a:r>
              <a:rPr lang="en-US" dirty="0" err="1"/>
              <a:t>Mevalonate</a:t>
            </a:r>
            <a:r>
              <a:rPr lang="en-US" dirty="0"/>
              <a:t> Biosynthetic Pathway</a:t>
            </a:r>
          </a:p>
        </p:txBody>
      </p:sp>
      <p:grpSp>
        <p:nvGrpSpPr>
          <p:cNvPr id="36" name="Group 35"/>
          <p:cNvGrpSpPr/>
          <p:nvPr/>
        </p:nvGrpSpPr>
        <p:grpSpPr>
          <a:xfrm>
            <a:off x="3534560" y="4607877"/>
            <a:ext cx="2469476" cy="2122261"/>
            <a:chOff x="6907133" y="4713154"/>
            <a:chExt cx="2469476" cy="2122261"/>
          </a:xfrm>
        </p:grpSpPr>
        <p:pic>
          <p:nvPicPr>
            <p:cNvPr id="16" name="Picture 15"/>
            <p:cNvPicPr>
              <a:picLocks noChangeAspect="1"/>
            </p:cNvPicPr>
            <p:nvPr/>
          </p:nvPicPr>
          <p:blipFill>
            <a:blip r:embed="rId4"/>
            <a:stretch>
              <a:fillRect/>
            </a:stretch>
          </p:blipFill>
          <p:spPr>
            <a:xfrm>
              <a:off x="6920831" y="4713154"/>
              <a:ext cx="1929063" cy="1776422"/>
            </a:xfrm>
            <a:prstGeom prst="rect">
              <a:avLst/>
            </a:prstGeom>
          </p:spPr>
        </p:pic>
        <p:sp>
          <p:nvSpPr>
            <p:cNvPr id="24" name="TextBox 23"/>
            <p:cNvSpPr txBox="1"/>
            <p:nvPr/>
          </p:nvSpPr>
          <p:spPr>
            <a:xfrm>
              <a:off x="6907133" y="6466083"/>
              <a:ext cx="2469476" cy="369332"/>
            </a:xfrm>
            <a:prstGeom prst="rect">
              <a:avLst/>
            </a:prstGeom>
            <a:noFill/>
          </p:spPr>
          <p:txBody>
            <a:bodyPr wrap="square" rtlCol="0">
              <a:spAutoFit/>
            </a:bodyPr>
            <a:lstStyle/>
            <a:p>
              <a:pPr algn="ctr"/>
              <a:r>
                <a:rPr lang="en-US" dirty="0" err="1"/>
                <a:t>Artemisinin</a:t>
              </a:r>
              <a:endParaRPr lang="en-US" dirty="0"/>
            </a:p>
          </p:txBody>
        </p:sp>
      </p:grpSp>
      <p:sp>
        <p:nvSpPr>
          <p:cNvPr id="25" name="Rectangle 24"/>
          <p:cNvSpPr/>
          <p:nvPr/>
        </p:nvSpPr>
        <p:spPr>
          <a:xfrm>
            <a:off x="200526" y="1398705"/>
            <a:ext cx="6770760" cy="7060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rot="4983091" flipH="1">
            <a:off x="1062604" y="2201030"/>
            <a:ext cx="1296736" cy="941149"/>
            <a:chOff x="4197685" y="2708430"/>
            <a:chExt cx="1296736" cy="941149"/>
          </a:xfrm>
        </p:grpSpPr>
        <p:sp>
          <p:nvSpPr>
            <p:cNvPr id="26" name="Curved Up Arrow 25"/>
            <p:cNvSpPr/>
            <p:nvPr/>
          </p:nvSpPr>
          <p:spPr>
            <a:xfrm>
              <a:off x="4398211" y="2854154"/>
              <a:ext cx="1096210" cy="621630"/>
            </a:xfrm>
            <a:prstGeom prst="curved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4197685" y="2708430"/>
              <a:ext cx="682327" cy="9411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a:stretch>
            <a:fillRect/>
          </a:stretch>
        </p:blipFill>
        <p:spPr>
          <a:xfrm>
            <a:off x="635507" y="2708430"/>
            <a:ext cx="2546177" cy="3648253"/>
          </a:xfrm>
          <a:prstGeom prst="rect">
            <a:avLst/>
          </a:prstGeom>
          <a:ln w="3175" cmpd="sng">
            <a:solidFill>
              <a:schemeClr val="tx1"/>
            </a:solidFill>
          </a:ln>
        </p:spPr>
      </p:pic>
      <p:pic>
        <p:nvPicPr>
          <p:cNvPr id="38" name="Picture 37"/>
          <p:cNvPicPr>
            <a:picLocks noChangeAspect="1"/>
          </p:cNvPicPr>
          <p:nvPr/>
        </p:nvPicPr>
        <p:blipFill>
          <a:blip r:embed="rId6"/>
          <a:stretch>
            <a:fillRect/>
          </a:stretch>
        </p:blipFill>
        <p:spPr>
          <a:xfrm>
            <a:off x="5857732" y="2494983"/>
            <a:ext cx="2507379" cy="2020560"/>
          </a:xfrm>
          <a:prstGeom prst="rect">
            <a:avLst/>
          </a:prstGeom>
          <a:ln>
            <a:solidFill>
              <a:schemeClr val="tx1"/>
            </a:solidFill>
          </a:ln>
        </p:spPr>
      </p:pic>
      <p:sp>
        <p:nvSpPr>
          <p:cNvPr id="18" name="Rectangle 17"/>
          <p:cNvSpPr/>
          <p:nvPr/>
        </p:nvSpPr>
        <p:spPr>
          <a:xfrm>
            <a:off x="3462530" y="4523995"/>
            <a:ext cx="2141108" cy="22483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930313" y="4146211"/>
            <a:ext cx="1363174" cy="369332"/>
          </a:xfrm>
          <a:prstGeom prst="rect">
            <a:avLst/>
          </a:prstGeom>
          <a:noFill/>
        </p:spPr>
        <p:txBody>
          <a:bodyPr wrap="none" rtlCol="0">
            <a:spAutoFit/>
          </a:bodyPr>
          <a:lstStyle/>
          <a:p>
            <a:r>
              <a:rPr lang="en-US" dirty="0"/>
              <a:t>&lt;$0.25/dose</a:t>
            </a:r>
          </a:p>
        </p:txBody>
      </p:sp>
      <p:sp>
        <p:nvSpPr>
          <p:cNvPr id="27" name="TextBox 26"/>
          <p:cNvSpPr txBox="1"/>
          <p:nvPr/>
        </p:nvSpPr>
        <p:spPr>
          <a:xfrm rot="16200000">
            <a:off x="7521715" y="3495979"/>
            <a:ext cx="1856848" cy="276999"/>
          </a:xfrm>
          <a:prstGeom prst="rect">
            <a:avLst/>
          </a:prstGeom>
          <a:noFill/>
        </p:spPr>
        <p:txBody>
          <a:bodyPr wrap="none" rtlCol="0">
            <a:spAutoFit/>
          </a:bodyPr>
          <a:lstStyle/>
          <a:p>
            <a:r>
              <a:rPr lang="en-US" sz="1200" dirty="0"/>
              <a:t>JD </a:t>
            </a:r>
            <a:r>
              <a:rPr lang="en-US" sz="1200" dirty="0" err="1"/>
              <a:t>Boeke</a:t>
            </a:r>
            <a:r>
              <a:rPr lang="en-US" sz="1200" dirty="0"/>
              <a:t> and S Richardson</a:t>
            </a:r>
          </a:p>
        </p:txBody>
      </p:sp>
      <p:sp>
        <p:nvSpPr>
          <p:cNvPr id="45" name="TextBox 44">
            <a:extLst>
              <a:ext uri="{FF2B5EF4-FFF2-40B4-BE49-F238E27FC236}">
                <a16:creationId xmlns:a16="http://schemas.microsoft.com/office/drawing/2014/main" id="{4B394615-CD03-4EF6-AB90-89F949B60E67}"/>
              </a:ext>
            </a:extLst>
          </p:cNvPr>
          <p:cNvSpPr txBox="1"/>
          <p:nvPr/>
        </p:nvSpPr>
        <p:spPr>
          <a:xfrm>
            <a:off x="5815304" y="6374243"/>
            <a:ext cx="2141108" cy="369332"/>
          </a:xfrm>
          <a:prstGeom prst="rect">
            <a:avLst/>
          </a:prstGeom>
          <a:solidFill>
            <a:schemeClr val="bg1"/>
          </a:solidFill>
        </p:spPr>
        <p:txBody>
          <a:bodyPr wrap="square" rtlCol="0">
            <a:spAutoFit/>
          </a:bodyPr>
          <a:lstStyle/>
          <a:p>
            <a:pPr algn="ctr"/>
            <a:r>
              <a:rPr lang="en-US" dirty="0" err="1"/>
              <a:t>Artemisinic</a:t>
            </a:r>
            <a:r>
              <a:rPr lang="en-US" dirty="0"/>
              <a:t> Acid</a:t>
            </a:r>
          </a:p>
        </p:txBody>
      </p:sp>
      <p:sp>
        <p:nvSpPr>
          <p:cNvPr id="47" name="Rectangle 46">
            <a:extLst>
              <a:ext uri="{FF2B5EF4-FFF2-40B4-BE49-F238E27FC236}">
                <a16:creationId xmlns:a16="http://schemas.microsoft.com/office/drawing/2014/main" id="{1B53ABAB-CC5F-4178-BA2C-6525B3374EDC}"/>
              </a:ext>
            </a:extLst>
          </p:cNvPr>
          <p:cNvSpPr/>
          <p:nvPr/>
        </p:nvSpPr>
        <p:spPr>
          <a:xfrm>
            <a:off x="5999138" y="1550742"/>
            <a:ext cx="802105" cy="387684"/>
          </a:xfrm>
          <a:prstGeom prst="rect">
            <a:avLst/>
          </a:prstGeom>
          <a:solidFill>
            <a:schemeClr val="accent3">
              <a:lumMod val="40000"/>
              <a:lumOff val="6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C1BC015D-404F-4B02-9161-AC59435EBCDA}"/>
              </a:ext>
            </a:extLst>
          </p:cNvPr>
          <p:cNvSpPr txBox="1"/>
          <p:nvPr/>
        </p:nvSpPr>
        <p:spPr>
          <a:xfrm>
            <a:off x="5997517" y="1532028"/>
            <a:ext cx="819455" cy="369332"/>
          </a:xfrm>
          <a:prstGeom prst="rect">
            <a:avLst/>
          </a:prstGeom>
          <a:noFill/>
        </p:spPr>
        <p:txBody>
          <a:bodyPr wrap="none" rtlCol="0">
            <a:spAutoFit/>
          </a:bodyPr>
          <a:lstStyle/>
          <a:p>
            <a:r>
              <a:rPr lang="en-US" dirty="0"/>
              <a:t>ALDH1</a:t>
            </a:r>
          </a:p>
        </p:txBody>
      </p:sp>
      <p:cxnSp>
        <p:nvCxnSpPr>
          <p:cNvPr id="40" name="Straight Arrow Connector 39">
            <a:extLst>
              <a:ext uri="{FF2B5EF4-FFF2-40B4-BE49-F238E27FC236}">
                <a16:creationId xmlns:a16="http://schemas.microsoft.com/office/drawing/2014/main" id="{004A7358-1DD1-48B2-94BC-8CF54F09D94A}"/>
              </a:ext>
            </a:extLst>
          </p:cNvPr>
          <p:cNvCxnSpPr/>
          <p:nvPr/>
        </p:nvCxnSpPr>
        <p:spPr>
          <a:xfrm rot="16200000" flipH="1" flipV="1">
            <a:off x="5644823" y="5386066"/>
            <a:ext cx="0" cy="430602"/>
          </a:xfrm>
          <a:prstGeom prst="straightConnector1">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C01C9993-8834-4BED-98A5-4877CC72F9BC}"/>
              </a:ext>
            </a:extLst>
          </p:cNvPr>
          <p:cNvSpPr txBox="1"/>
          <p:nvPr/>
        </p:nvSpPr>
        <p:spPr>
          <a:xfrm>
            <a:off x="114300" y="72192"/>
            <a:ext cx="8915400" cy="584776"/>
          </a:xfrm>
          <a:prstGeom prst="rect">
            <a:avLst/>
          </a:prstGeom>
          <a:noFill/>
        </p:spPr>
        <p:txBody>
          <a:bodyPr wrap="square" rtlCol="0">
            <a:spAutoFit/>
          </a:bodyPr>
          <a:lstStyle/>
          <a:p>
            <a:pPr algn="ctr"/>
            <a:r>
              <a:rPr lang="en-US" sz="3200" b="1" dirty="0"/>
              <a:t>Metabolic Engineering: </a:t>
            </a:r>
            <a:r>
              <a:rPr lang="en-US" sz="3200" b="1" dirty="0" err="1"/>
              <a:t>Artemisinin</a:t>
            </a:r>
            <a:r>
              <a:rPr lang="en-US" sz="3200" b="1" dirty="0"/>
              <a:t> Semi-Synthesis</a:t>
            </a:r>
          </a:p>
        </p:txBody>
      </p:sp>
    </p:spTree>
    <p:extLst>
      <p:ext uri="{BB962C8B-B14F-4D97-AF65-F5344CB8AC3E}">
        <p14:creationId xmlns:p14="http://schemas.microsoft.com/office/powerpoint/2010/main" val="226683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7018075" cy="430887"/>
          </a:xfrm>
          <a:prstGeom prst="rect">
            <a:avLst/>
          </a:prstGeom>
          <a:noFill/>
        </p:spPr>
        <p:txBody>
          <a:bodyPr wrap="none" rtlCol="0">
            <a:spAutoFit/>
          </a:bodyPr>
          <a:lstStyle/>
          <a:p>
            <a:r>
              <a:rPr lang="en-US" sz="2200" b="1" dirty="0"/>
              <a:t>Synthetic biologists endeavor to optimize gene circuits for:</a:t>
            </a:r>
          </a:p>
        </p:txBody>
      </p:sp>
    </p:spTree>
    <p:extLst>
      <p:ext uri="{BB962C8B-B14F-4D97-AF65-F5344CB8AC3E}">
        <p14:creationId xmlns:p14="http://schemas.microsoft.com/office/powerpoint/2010/main" val="90191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30F36-3402-4EEE-A9D7-5EF9A1E9BCC5}"/>
              </a:ext>
            </a:extLst>
          </p:cNvPr>
          <p:cNvSpPr txBox="1"/>
          <p:nvPr/>
        </p:nvSpPr>
        <p:spPr>
          <a:xfrm>
            <a:off x="1460718" y="113857"/>
            <a:ext cx="6222564" cy="1077218"/>
          </a:xfrm>
          <a:prstGeom prst="rect">
            <a:avLst/>
          </a:prstGeom>
          <a:noFill/>
        </p:spPr>
        <p:txBody>
          <a:bodyPr wrap="square">
            <a:spAutoFit/>
          </a:bodyPr>
          <a:lstStyle/>
          <a:p>
            <a:pPr algn="ctr">
              <a:defRPr/>
            </a:pPr>
            <a:r>
              <a:rPr lang="en-US" sz="3200" b="1" dirty="0">
                <a:latin typeface="Calibri" pitchFamily="34" charset="0"/>
              </a:rPr>
              <a:t>Re-engineering Microalgae for Biofuel Production</a:t>
            </a:r>
          </a:p>
        </p:txBody>
      </p:sp>
      <p:pic>
        <p:nvPicPr>
          <p:cNvPr id="4" name="Picture 3">
            <a:extLst>
              <a:ext uri="{FF2B5EF4-FFF2-40B4-BE49-F238E27FC236}">
                <a16:creationId xmlns:a16="http://schemas.microsoft.com/office/drawing/2014/main" id="{6822946D-B93F-4836-AD9E-100CC5FF1741}"/>
              </a:ext>
            </a:extLst>
          </p:cNvPr>
          <p:cNvPicPr>
            <a:picLocks noChangeAspect="1"/>
          </p:cNvPicPr>
          <p:nvPr/>
        </p:nvPicPr>
        <p:blipFill>
          <a:blip r:embed="rId2"/>
          <a:stretch>
            <a:fillRect/>
          </a:stretch>
        </p:blipFill>
        <p:spPr>
          <a:xfrm>
            <a:off x="0" y="1492265"/>
            <a:ext cx="9144000" cy="4752211"/>
          </a:xfrm>
          <a:prstGeom prst="rect">
            <a:avLst/>
          </a:prstGeom>
        </p:spPr>
      </p:pic>
      <p:sp>
        <p:nvSpPr>
          <p:cNvPr id="5" name="TextBox 4">
            <a:extLst>
              <a:ext uri="{FF2B5EF4-FFF2-40B4-BE49-F238E27FC236}">
                <a16:creationId xmlns:a16="http://schemas.microsoft.com/office/drawing/2014/main" id="{DEF809CC-A156-40FE-82F0-7BD89BB61A6A}"/>
              </a:ext>
            </a:extLst>
          </p:cNvPr>
          <p:cNvSpPr txBox="1"/>
          <p:nvPr/>
        </p:nvSpPr>
        <p:spPr>
          <a:xfrm>
            <a:off x="6599777" y="6545666"/>
            <a:ext cx="2544223" cy="307777"/>
          </a:xfrm>
          <a:prstGeom prst="rect">
            <a:avLst/>
          </a:prstGeom>
          <a:noFill/>
        </p:spPr>
        <p:txBody>
          <a:bodyPr wrap="none" rtlCol="0">
            <a:spAutoFit/>
          </a:bodyPr>
          <a:lstStyle/>
          <a:p>
            <a:r>
              <a:rPr lang="en-US" sz="1400" dirty="0"/>
              <a:t>Georgianna and Mayfield (2012)</a:t>
            </a:r>
          </a:p>
        </p:txBody>
      </p:sp>
    </p:spTree>
    <p:extLst>
      <p:ext uri="{BB962C8B-B14F-4D97-AF65-F5344CB8AC3E}">
        <p14:creationId xmlns:p14="http://schemas.microsoft.com/office/powerpoint/2010/main" val="1414495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00B072-CA21-414A-BE3C-A60A7F57FAFE}"/>
              </a:ext>
            </a:extLst>
          </p:cNvPr>
          <p:cNvSpPr txBox="1"/>
          <p:nvPr/>
        </p:nvSpPr>
        <p:spPr>
          <a:xfrm>
            <a:off x="1460718" y="113857"/>
            <a:ext cx="6222564" cy="1077218"/>
          </a:xfrm>
          <a:prstGeom prst="rect">
            <a:avLst/>
          </a:prstGeom>
          <a:noFill/>
        </p:spPr>
        <p:txBody>
          <a:bodyPr wrap="square">
            <a:spAutoFit/>
          </a:bodyPr>
          <a:lstStyle/>
          <a:p>
            <a:pPr algn="ctr">
              <a:defRPr/>
            </a:pPr>
            <a:r>
              <a:rPr lang="en-US" sz="3200" b="1" dirty="0">
                <a:latin typeface="Calibri" pitchFamily="34" charset="0"/>
              </a:rPr>
              <a:t>Re-engineering Microalgae for Biofuel Production</a:t>
            </a:r>
          </a:p>
        </p:txBody>
      </p:sp>
      <p:grpSp>
        <p:nvGrpSpPr>
          <p:cNvPr id="7" name="Group 6">
            <a:extLst>
              <a:ext uri="{FF2B5EF4-FFF2-40B4-BE49-F238E27FC236}">
                <a16:creationId xmlns:a16="http://schemas.microsoft.com/office/drawing/2014/main" id="{A015758D-D6BB-469D-A296-DC1FE679AF94}"/>
              </a:ext>
            </a:extLst>
          </p:cNvPr>
          <p:cNvGrpSpPr/>
          <p:nvPr/>
        </p:nvGrpSpPr>
        <p:grpSpPr>
          <a:xfrm>
            <a:off x="105889" y="1219202"/>
            <a:ext cx="8904512" cy="5417125"/>
            <a:chOff x="105889" y="1219202"/>
            <a:chExt cx="8904512" cy="5417125"/>
          </a:xfrm>
        </p:grpSpPr>
        <p:pic>
          <p:nvPicPr>
            <p:cNvPr id="4" name="Picture 3">
              <a:extLst>
                <a:ext uri="{FF2B5EF4-FFF2-40B4-BE49-F238E27FC236}">
                  <a16:creationId xmlns:a16="http://schemas.microsoft.com/office/drawing/2014/main" id="{E305ADB4-FBA4-4BF2-BC2B-EC1FC271529C}"/>
                </a:ext>
              </a:extLst>
            </p:cNvPr>
            <p:cNvPicPr>
              <a:picLocks noChangeAspect="1"/>
            </p:cNvPicPr>
            <p:nvPr/>
          </p:nvPicPr>
          <p:blipFill rotWithShape="1">
            <a:blip r:embed="rId2"/>
            <a:srcRect l="5152" t="4470" r="6364" b="13786"/>
            <a:stretch/>
          </p:blipFill>
          <p:spPr>
            <a:xfrm>
              <a:off x="133599" y="1219202"/>
              <a:ext cx="8876802" cy="5417125"/>
            </a:xfrm>
            <a:prstGeom prst="rect">
              <a:avLst/>
            </a:prstGeom>
          </p:spPr>
        </p:pic>
        <p:sp>
          <p:nvSpPr>
            <p:cNvPr id="6" name="TextBox 5">
              <a:extLst>
                <a:ext uri="{FF2B5EF4-FFF2-40B4-BE49-F238E27FC236}">
                  <a16:creationId xmlns:a16="http://schemas.microsoft.com/office/drawing/2014/main" id="{2A52819D-FB60-4C95-A93E-B21A5B8AE4A4}"/>
                </a:ext>
              </a:extLst>
            </p:cNvPr>
            <p:cNvSpPr txBox="1"/>
            <p:nvPr/>
          </p:nvSpPr>
          <p:spPr>
            <a:xfrm>
              <a:off x="105889" y="6162387"/>
              <a:ext cx="2158924" cy="446276"/>
            </a:xfrm>
            <a:prstGeom prst="rect">
              <a:avLst/>
            </a:prstGeom>
            <a:solidFill>
              <a:schemeClr val="bg1"/>
            </a:solidFill>
          </p:spPr>
          <p:txBody>
            <a:bodyPr wrap="none" rtlCol="0">
              <a:spAutoFit/>
            </a:bodyPr>
            <a:lstStyle/>
            <a:p>
              <a:r>
                <a:rPr lang="en-US" sz="2300" b="1" dirty="0"/>
                <a:t>Genetic analysis</a:t>
              </a:r>
            </a:p>
          </p:txBody>
        </p:sp>
      </p:grpSp>
    </p:spTree>
    <p:extLst>
      <p:ext uri="{BB962C8B-B14F-4D97-AF65-F5344CB8AC3E}">
        <p14:creationId xmlns:p14="http://schemas.microsoft.com/office/powerpoint/2010/main" val="52075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1.wp.com/sitn.hms.harvard.edu/wp-content/uploads/2014/07/Pak-Fig-1.jpg?resize=550%2C313">
            <a:extLst>
              <a:ext uri="{FF2B5EF4-FFF2-40B4-BE49-F238E27FC236}">
                <a16:creationId xmlns:a16="http://schemas.microsoft.com/office/drawing/2014/main" id="{25E56584-B975-4836-B08F-9B5F4509B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7" y="1203310"/>
            <a:ext cx="8759627" cy="4985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A55083-928F-420D-975F-B1BAF48EDF09}"/>
              </a:ext>
            </a:extLst>
          </p:cNvPr>
          <p:cNvSpPr txBox="1"/>
          <p:nvPr/>
        </p:nvSpPr>
        <p:spPr>
          <a:xfrm>
            <a:off x="261460" y="197168"/>
            <a:ext cx="8621081" cy="584775"/>
          </a:xfrm>
          <a:prstGeom prst="rect">
            <a:avLst/>
          </a:prstGeom>
          <a:noFill/>
        </p:spPr>
        <p:txBody>
          <a:bodyPr wrap="square">
            <a:spAutoFit/>
          </a:bodyPr>
          <a:lstStyle/>
          <a:p>
            <a:pPr algn="ctr">
              <a:defRPr/>
            </a:pPr>
            <a:r>
              <a:rPr lang="en-US" sz="3200" b="1" dirty="0">
                <a:latin typeface="Calibri" pitchFamily="34" charset="0"/>
              </a:rPr>
              <a:t>CRISPR/Cas9: A Powerful Tool for Genome Editing</a:t>
            </a:r>
          </a:p>
        </p:txBody>
      </p:sp>
    </p:spTree>
    <p:extLst>
      <p:ext uri="{BB962C8B-B14F-4D97-AF65-F5344CB8AC3E}">
        <p14:creationId xmlns:p14="http://schemas.microsoft.com/office/powerpoint/2010/main" val="1716248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ispr overview">
            <a:extLst>
              <a:ext uri="{FF2B5EF4-FFF2-40B4-BE49-F238E27FC236}">
                <a16:creationId xmlns:a16="http://schemas.microsoft.com/office/drawing/2014/main" id="{1EF44F14-AF66-4389-BF58-924E89A63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684" y="1437200"/>
            <a:ext cx="7046595" cy="5117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EB7CA2-0D4B-47C7-8A95-B7372507047D}"/>
              </a:ext>
            </a:extLst>
          </p:cNvPr>
          <p:cNvSpPr txBox="1"/>
          <p:nvPr/>
        </p:nvSpPr>
        <p:spPr>
          <a:xfrm>
            <a:off x="1145684" y="225537"/>
            <a:ext cx="7046595" cy="1077218"/>
          </a:xfrm>
          <a:prstGeom prst="rect">
            <a:avLst/>
          </a:prstGeom>
          <a:noFill/>
        </p:spPr>
        <p:txBody>
          <a:bodyPr wrap="square">
            <a:spAutoFit/>
          </a:bodyPr>
          <a:lstStyle/>
          <a:p>
            <a:pPr algn="ctr">
              <a:defRPr/>
            </a:pPr>
            <a:r>
              <a:rPr lang="en-US" sz="3200" b="1" dirty="0">
                <a:latin typeface="Calibri" pitchFamily="34" charset="0"/>
              </a:rPr>
              <a:t>CRISPR/Cas9 System Can Be Adapted for Synthetic Biology Applications</a:t>
            </a:r>
          </a:p>
        </p:txBody>
      </p:sp>
    </p:spTree>
    <p:extLst>
      <p:ext uri="{BB962C8B-B14F-4D97-AF65-F5344CB8AC3E}">
        <p14:creationId xmlns:p14="http://schemas.microsoft.com/office/powerpoint/2010/main" val="585883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77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a:ln>
              <a:noFill/>
            </a:ln>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a:ln>
              <a:noFill/>
            </a:ln>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779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16B73-4BAD-4957-B6ED-B4A4470CED05}"/>
              </a:ext>
            </a:extLst>
          </p:cNvPr>
          <p:cNvPicPr>
            <a:picLocks noChangeAspect="1"/>
          </p:cNvPicPr>
          <p:nvPr/>
        </p:nvPicPr>
        <p:blipFill>
          <a:blip r:embed="rId2"/>
          <a:stretch>
            <a:fillRect/>
          </a:stretch>
        </p:blipFill>
        <p:spPr>
          <a:xfrm>
            <a:off x="785385" y="1337449"/>
            <a:ext cx="7744860" cy="5001490"/>
          </a:xfrm>
          <a:prstGeom prst="rect">
            <a:avLst/>
          </a:prstGeom>
        </p:spPr>
      </p:pic>
      <p:sp>
        <p:nvSpPr>
          <p:cNvPr id="3" name="TextBox 2">
            <a:extLst>
              <a:ext uri="{FF2B5EF4-FFF2-40B4-BE49-F238E27FC236}">
                <a16:creationId xmlns:a16="http://schemas.microsoft.com/office/drawing/2014/main" id="{957AB085-F726-45F1-A1FC-064758C1BA08}"/>
              </a:ext>
            </a:extLst>
          </p:cNvPr>
          <p:cNvSpPr txBox="1"/>
          <p:nvPr/>
        </p:nvSpPr>
        <p:spPr>
          <a:xfrm>
            <a:off x="49613" y="119801"/>
            <a:ext cx="8915400" cy="1077218"/>
          </a:xfrm>
          <a:prstGeom prst="rect">
            <a:avLst/>
          </a:prstGeom>
          <a:noFill/>
        </p:spPr>
        <p:txBody>
          <a:bodyPr wrap="square" rtlCol="0">
            <a:spAutoFit/>
          </a:bodyPr>
          <a:lstStyle/>
          <a:p>
            <a:pPr algn="ctr"/>
            <a:r>
              <a:rPr lang="en-US" sz="3200" b="1" dirty="0"/>
              <a:t>Whole Genome Synthesis:</a:t>
            </a:r>
          </a:p>
          <a:p>
            <a:pPr algn="ctr"/>
            <a:r>
              <a:rPr lang="en-US" sz="3200" b="1" dirty="0"/>
              <a:t>From Natural to Fully Synthetic Genomes</a:t>
            </a:r>
          </a:p>
        </p:txBody>
      </p:sp>
      <p:sp>
        <p:nvSpPr>
          <p:cNvPr id="4" name="TextBox 3">
            <a:extLst>
              <a:ext uri="{FF2B5EF4-FFF2-40B4-BE49-F238E27FC236}">
                <a16:creationId xmlns:a16="http://schemas.microsoft.com/office/drawing/2014/main" id="{F7EB70CF-E59F-4CD6-8A19-DD9632E4E8CA}"/>
              </a:ext>
            </a:extLst>
          </p:cNvPr>
          <p:cNvSpPr txBox="1"/>
          <p:nvPr/>
        </p:nvSpPr>
        <p:spPr>
          <a:xfrm>
            <a:off x="7586382" y="6479370"/>
            <a:ext cx="1207382" cy="369332"/>
          </a:xfrm>
          <a:prstGeom prst="rect">
            <a:avLst/>
          </a:prstGeom>
          <a:noFill/>
        </p:spPr>
        <p:txBody>
          <a:bodyPr wrap="none" rtlCol="0">
            <a:spAutoFit/>
          </a:bodyPr>
          <a:lstStyle/>
          <a:p>
            <a:r>
              <a:rPr lang="en-US" dirty="0"/>
              <a:t>Ellis (2019)</a:t>
            </a:r>
          </a:p>
        </p:txBody>
      </p:sp>
    </p:spTree>
    <p:extLst>
      <p:ext uri="{BB962C8B-B14F-4D97-AF65-F5344CB8AC3E}">
        <p14:creationId xmlns:p14="http://schemas.microsoft.com/office/powerpoint/2010/main" val="1203964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63" y="1993900"/>
            <a:ext cx="8737750" cy="3931988"/>
          </a:xfrm>
          <a:prstGeom prst="rect">
            <a:avLst/>
          </a:prstGeom>
        </p:spPr>
      </p:pic>
      <p:sp>
        <p:nvSpPr>
          <p:cNvPr id="4" name="Rectangle 3"/>
          <p:cNvSpPr/>
          <p:nvPr/>
        </p:nvSpPr>
        <p:spPr>
          <a:xfrm>
            <a:off x="227263" y="3248526"/>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721690" y="3374190"/>
            <a:ext cx="3221790" cy="2677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6560" t="93311" r="31978" b="680"/>
          <a:stretch/>
        </p:blipFill>
        <p:spPr>
          <a:xfrm>
            <a:off x="2580109" y="5668215"/>
            <a:ext cx="3622842" cy="236290"/>
          </a:xfrm>
          <a:prstGeom prst="rect">
            <a:avLst/>
          </a:prstGeom>
        </p:spPr>
      </p:pic>
      <p:sp>
        <p:nvSpPr>
          <p:cNvPr id="8" name="TextBox 7"/>
          <p:cNvSpPr txBox="1"/>
          <p:nvPr/>
        </p:nvSpPr>
        <p:spPr>
          <a:xfrm>
            <a:off x="49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7" name="TextBox 6"/>
          <p:cNvSpPr txBox="1"/>
          <p:nvPr/>
        </p:nvSpPr>
        <p:spPr>
          <a:xfrm>
            <a:off x="1550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835906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63" y="1993900"/>
            <a:ext cx="8737750" cy="3931988"/>
          </a:xfrm>
          <a:prstGeom prst="rect">
            <a:avLst/>
          </a:prstGeom>
        </p:spPr>
      </p:pic>
      <p:sp>
        <p:nvSpPr>
          <p:cNvPr id="3" name="TextBox 2"/>
          <p:cNvSpPr txBox="1"/>
          <p:nvPr/>
        </p:nvSpPr>
        <p:spPr>
          <a:xfrm>
            <a:off x="49613" y="364580"/>
            <a:ext cx="8915400" cy="584776"/>
          </a:xfrm>
          <a:prstGeom prst="rect">
            <a:avLst/>
          </a:prstGeom>
          <a:noFill/>
        </p:spPr>
        <p:txBody>
          <a:bodyPr wrap="square" rtlCol="0">
            <a:spAutoFit/>
          </a:bodyPr>
          <a:lstStyle/>
          <a:p>
            <a:pPr algn="ctr"/>
            <a:r>
              <a:rPr lang="en-US" sz="3200" b="1" dirty="0"/>
              <a:t>Genome Synthesis: Synthetic Cells</a:t>
            </a:r>
          </a:p>
        </p:txBody>
      </p:sp>
      <p:sp>
        <p:nvSpPr>
          <p:cNvPr id="4" name="TextBox 3"/>
          <p:cNvSpPr txBox="1"/>
          <p:nvPr/>
        </p:nvSpPr>
        <p:spPr>
          <a:xfrm>
            <a:off x="1550736" y="2780633"/>
            <a:ext cx="1544012" cy="369332"/>
          </a:xfrm>
          <a:prstGeom prst="rect">
            <a:avLst/>
          </a:prstGeom>
          <a:solidFill>
            <a:schemeClr val="bg1"/>
          </a:solidFill>
        </p:spPr>
        <p:txBody>
          <a:bodyPr wrap="none" rtlCol="0">
            <a:spAutoFit/>
          </a:bodyPr>
          <a:lstStyle/>
          <a:p>
            <a:r>
              <a:rPr lang="en-US" dirty="0"/>
              <a:t>DNA Synthesis</a:t>
            </a:r>
          </a:p>
        </p:txBody>
      </p:sp>
    </p:spTree>
    <p:extLst>
      <p:ext uri="{BB962C8B-B14F-4D97-AF65-F5344CB8AC3E}">
        <p14:creationId xmlns:p14="http://schemas.microsoft.com/office/powerpoint/2010/main" val="3066078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39" y="368850"/>
            <a:ext cx="9525000" cy="987552"/>
          </a:xfrm>
        </p:spPr>
        <p:txBody>
          <a:bodyPr>
            <a:noAutofit/>
          </a:bodyPr>
          <a:lstStyle/>
          <a:p>
            <a:r>
              <a:rPr lang="en-US" sz="3600" b="1" dirty="0"/>
              <a:t>Synthetic Yeast (Sc2.0)</a:t>
            </a:r>
            <a:br>
              <a:rPr lang="en-US" sz="3600" dirty="0"/>
            </a:br>
            <a:r>
              <a:rPr lang="en-US" sz="2600" dirty="0"/>
              <a:t>The World’s First Synthetic Eukaryotic Genome</a:t>
            </a:r>
            <a:br>
              <a:rPr lang="en-US" sz="2600" dirty="0"/>
            </a:br>
            <a:endParaRPr lang="en-US" sz="2600" dirty="0"/>
          </a:p>
        </p:txBody>
      </p:sp>
      <p:pic>
        <p:nvPicPr>
          <p:cNvPr id="4" name="Picture 3" descr="Screen Shot 2015-06-17 at 10.51.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24200"/>
            <a:ext cx="87630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srcRect l="84294" t="22772" r="9218" b="22334"/>
          <a:stretch/>
        </p:blipFill>
        <p:spPr>
          <a:xfrm rot="5400000">
            <a:off x="4113162" y="-455562"/>
            <a:ext cx="841475" cy="5257799"/>
          </a:xfrm>
          <a:prstGeom prst="rect">
            <a:avLst/>
          </a:prstGeom>
          <a:ln>
            <a:solidFill>
              <a:srgbClr val="000000"/>
            </a:solidFill>
          </a:ln>
        </p:spPr>
      </p:pic>
      <p:sp>
        <p:nvSpPr>
          <p:cNvPr id="6" name="Rectangle 5"/>
          <p:cNvSpPr/>
          <p:nvPr/>
        </p:nvSpPr>
        <p:spPr>
          <a:xfrm>
            <a:off x="3124200" y="1859398"/>
            <a:ext cx="762000" cy="60960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304800" y="2438400"/>
            <a:ext cx="28194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3886200" y="2438400"/>
            <a:ext cx="4953000" cy="60960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057400" y="2629984"/>
            <a:ext cx="4114800" cy="461665"/>
          </a:xfrm>
          <a:prstGeom prst="rect">
            <a:avLst/>
          </a:prstGeom>
          <a:noFill/>
        </p:spPr>
        <p:txBody>
          <a:bodyPr wrap="square" rtlCol="0">
            <a:spAutoFit/>
          </a:bodyPr>
          <a:lstStyle/>
          <a:p>
            <a:r>
              <a:rPr lang="en-US" sz="1200" i="1" dirty="0"/>
              <a:t>Above: a chromosome as it is seen in the cell; Below: a zoom in of  a certain region.</a:t>
            </a:r>
          </a:p>
        </p:txBody>
      </p:sp>
      <p:sp>
        <p:nvSpPr>
          <p:cNvPr id="7" name="TextBox 6">
            <a:extLst>
              <a:ext uri="{FF2B5EF4-FFF2-40B4-BE49-F238E27FC236}">
                <a16:creationId xmlns:a16="http://schemas.microsoft.com/office/drawing/2014/main" id="{47DE49D4-E01D-4A8B-8340-78A686E6B6C9}"/>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31663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7018075" cy="430887"/>
          </a:xfrm>
          <a:prstGeom prst="rect">
            <a:avLst/>
          </a:prstGeom>
          <a:noFill/>
        </p:spPr>
        <p:txBody>
          <a:bodyPr wrap="none" rtlCol="0">
            <a:spAutoFit/>
          </a:bodyPr>
          <a:lstStyle/>
          <a:p>
            <a:r>
              <a:rPr lang="en-US" sz="2200" b="1" dirty="0"/>
              <a:t>Synthetic biologists endeavor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Tree>
    <p:extLst>
      <p:ext uri="{BB962C8B-B14F-4D97-AF65-F5344CB8AC3E}">
        <p14:creationId xmlns:p14="http://schemas.microsoft.com/office/powerpoint/2010/main" val="3353762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628"/>
            <a:ext cx="8229600" cy="1143000"/>
          </a:xfrm>
        </p:spPr>
        <p:txBody>
          <a:bodyPr/>
          <a:lstStyle/>
          <a:p>
            <a:r>
              <a:rPr lang="en-US" b="1" dirty="0"/>
              <a:t>The BAG Workflow</a:t>
            </a:r>
          </a:p>
        </p:txBody>
      </p:sp>
      <p:pic>
        <p:nvPicPr>
          <p:cNvPr id="4" name="Picture 3"/>
          <p:cNvPicPr>
            <a:picLocks noChangeAspect="1"/>
          </p:cNvPicPr>
          <p:nvPr/>
        </p:nvPicPr>
        <p:blipFill rotWithShape="1">
          <a:blip r:embed="rId3"/>
          <a:srcRect b="48483"/>
          <a:stretch/>
        </p:blipFill>
        <p:spPr>
          <a:xfrm>
            <a:off x="347643" y="1832850"/>
            <a:ext cx="8502983" cy="3962400"/>
          </a:xfrm>
          <a:prstGeom prst="rect">
            <a:avLst/>
          </a:prstGeom>
        </p:spPr>
      </p:pic>
      <p:sp>
        <p:nvSpPr>
          <p:cNvPr id="5" name="TextBox 4"/>
          <p:cNvSpPr txBox="1"/>
          <p:nvPr/>
        </p:nvSpPr>
        <p:spPr>
          <a:xfrm>
            <a:off x="2583194" y="1017068"/>
            <a:ext cx="3877985" cy="369332"/>
          </a:xfrm>
          <a:prstGeom prst="rect">
            <a:avLst/>
          </a:prstGeom>
          <a:noFill/>
        </p:spPr>
        <p:txBody>
          <a:bodyPr wrap="none" rtlCol="0">
            <a:spAutoFit/>
          </a:bodyPr>
          <a:lstStyle/>
          <a:p>
            <a:r>
              <a:rPr lang="en-US" dirty="0"/>
              <a:t>Building Block and </a:t>
            </a:r>
            <a:r>
              <a:rPr lang="en-US" dirty="0" err="1"/>
              <a:t>Minichunk</a:t>
            </a:r>
            <a:r>
              <a:rPr lang="en-US" dirty="0"/>
              <a:t> Synthesis</a:t>
            </a:r>
          </a:p>
        </p:txBody>
      </p:sp>
      <p:sp>
        <p:nvSpPr>
          <p:cNvPr id="6" name="TextBox 5">
            <a:extLst>
              <a:ext uri="{FF2B5EF4-FFF2-40B4-BE49-F238E27FC236}">
                <a16:creationId xmlns:a16="http://schemas.microsoft.com/office/drawing/2014/main" id="{6ED6B791-4329-46C5-BC71-6A0005F728BE}"/>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427144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88" t="51220" r="1288"/>
          <a:stretch/>
        </p:blipFill>
        <p:spPr>
          <a:xfrm>
            <a:off x="347643" y="1702776"/>
            <a:ext cx="8502983" cy="3751878"/>
          </a:xfrm>
          <a:prstGeom prst="rect">
            <a:avLst/>
          </a:prstGeom>
        </p:spPr>
      </p:pic>
      <p:sp>
        <p:nvSpPr>
          <p:cNvPr id="5" name="Title 1"/>
          <p:cNvSpPr>
            <a:spLocks noGrp="1"/>
          </p:cNvSpPr>
          <p:nvPr>
            <p:ph type="title"/>
          </p:nvPr>
        </p:nvSpPr>
        <p:spPr>
          <a:xfrm>
            <a:off x="457200" y="173628"/>
            <a:ext cx="8229600" cy="1143000"/>
          </a:xfrm>
        </p:spPr>
        <p:txBody>
          <a:bodyPr/>
          <a:lstStyle/>
          <a:p>
            <a:r>
              <a:rPr lang="en-US" b="1" dirty="0"/>
              <a:t>The BAG Workflow</a:t>
            </a:r>
          </a:p>
        </p:txBody>
      </p:sp>
      <p:sp>
        <p:nvSpPr>
          <p:cNvPr id="6" name="TextBox 5"/>
          <p:cNvSpPr txBox="1"/>
          <p:nvPr/>
        </p:nvSpPr>
        <p:spPr>
          <a:xfrm>
            <a:off x="2366726" y="995154"/>
            <a:ext cx="4373237" cy="369332"/>
          </a:xfrm>
          <a:prstGeom prst="rect">
            <a:avLst/>
          </a:prstGeom>
          <a:noFill/>
        </p:spPr>
        <p:txBody>
          <a:bodyPr wrap="none" rtlCol="0">
            <a:spAutoFit/>
          </a:bodyPr>
          <a:lstStyle/>
          <a:p>
            <a:r>
              <a:rPr lang="en-US" dirty="0"/>
              <a:t>Chunk Synthesis and Chromosome Assembly</a:t>
            </a:r>
          </a:p>
        </p:txBody>
      </p:sp>
      <p:sp>
        <p:nvSpPr>
          <p:cNvPr id="7" name="TextBox 6">
            <a:extLst>
              <a:ext uri="{FF2B5EF4-FFF2-40B4-BE49-F238E27FC236}">
                <a16:creationId xmlns:a16="http://schemas.microsoft.com/office/drawing/2014/main" id="{5E87F951-DB88-4136-BFDD-DA3661B7B6C4}"/>
              </a:ext>
            </a:extLst>
          </p:cNvPr>
          <p:cNvSpPr txBox="1"/>
          <p:nvPr/>
        </p:nvSpPr>
        <p:spPr>
          <a:xfrm>
            <a:off x="7315200" y="6488668"/>
            <a:ext cx="1710725" cy="369332"/>
          </a:xfrm>
          <a:prstGeom prst="rect">
            <a:avLst/>
          </a:prstGeom>
          <a:noFill/>
        </p:spPr>
        <p:txBody>
          <a:bodyPr wrap="none" rtlCol="0">
            <a:spAutoFit/>
          </a:bodyPr>
          <a:lstStyle/>
          <a:p>
            <a:r>
              <a:rPr lang="en-US" dirty="0" err="1"/>
              <a:t>Annaluru</a:t>
            </a:r>
            <a:r>
              <a:rPr lang="en-US" dirty="0"/>
              <a:t> (2014)</a:t>
            </a:r>
          </a:p>
        </p:txBody>
      </p:sp>
    </p:spTree>
    <p:extLst>
      <p:ext uri="{BB962C8B-B14F-4D97-AF65-F5344CB8AC3E}">
        <p14:creationId xmlns:p14="http://schemas.microsoft.com/office/powerpoint/2010/main" val="34771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865" y="1868386"/>
            <a:ext cx="8628453" cy="2585323"/>
          </a:xfrm>
          <a:prstGeom prst="rect">
            <a:avLst/>
          </a:prstGeom>
        </p:spPr>
        <p:txBody>
          <a:bodyPr wrap="square">
            <a:spAutoFit/>
          </a:bodyPr>
          <a:lstStyle/>
          <a:p>
            <a:r>
              <a:rPr lang="en-US" dirty="0"/>
              <a:t>Let me now comment on the question "what next". Up to now we are working on the descriptive phase of molecular biology. ... But the real challenge will start when we enter </a:t>
            </a:r>
            <a:r>
              <a:rPr lang="en-US" b="1" dirty="0"/>
              <a:t>the synthetic phase</a:t>
            </a:r>
            <a:r>
              <a:rPr lang="en-US" dirty="0"/>
              <a:t> of research in our field. We will then devise new control elements and add these new modules to the existing genomes or build up wholly new genomes. This would be a field with an unlimited expansion potential and hardly any limitations to building "new better control circuits" or ..... </a:t>
            </a:r>
            <a:r>
              <a:rPr lang="en-US" b="1" dirty="0"/>
              <a:t>finally other "synthetic" organisms, like a "new better mouse"</a:t>
            </a:r>
            <a:r>
              <a:rPr lang="en-US" dirty="0"/>
              <a:t>. ... I am not concerned that we will run out of exciting and novel ideas, ... in the synthetic biology, in general.</a:t>
            </a:r>
          </a:p>
          <a:p>
            <a:pPr algn="r"/>
            <a:r>
              <a:rPr lang="en-US" dirty="0"/>
              <a:t>-Geneticist </a:t>
            </a:r>
            <a:r>
              <a:rPr lang="en-US" dirty="0" err="1"/>
              <a:t>Waclaw</a:t>
            </a:r>
            <a:r>
              <a:rPr lang="en-US" dirty="0"/>
              <a:t> </a:t>
            </a:r>
            <a:r>
              <a:rPr lang="en-US" dirty="0" err="1"/>
              <a:t>Szybalski</a:t>
            </a:r>
            <a:r>
              <a:rPr lang="en-US" dirty="0"/>
              <a:t>, 1974 </a:t>
            </a:r>
          </a:p>
        </p:txBody>
      </p:sp>
      <p:sp>
        <p:nvSpPr>
          <p:cNvPr id="3" name="TextBox 2"/>
          <p:cNvSpPr txBox="1"/>
          <p:nvPr/>
        </p:nvSpPr>
        <p:spPr>
          <a:xfrm>
            <a:off x="49613" y="364580"/>
            <a:ext cx="8915400" cy="584776"/>
          </a:xfrm>
          <a:prstGeom prst="rect">
            <a:avLst/>
          </a:prstGeom>
          <a:noFill/>
        </p:spPr>
        <p:txBody>
          <a:bodyPr wrap="square" rtlCol="0">
            <a:spAutoFit/>
          </a:bodyPr>
          <a:lstStyle/>
          <a:p>
            <a:pPr algn="ctr"/>
            <a:r>
              <a:rPr lang="en-US" sz="3200" b="1" dirty="0"/>
              <a:t>On the Precipice of the Future…</a:t>
            </a:r>
          </a:p>
        </p:txBody>
      </p:sp>
    </p:spTree>
    <p:extLst>
      <p:ext uri="{BB962C8B-B14F-4D97-AF65-F5344CB8AC3E}">
        <p14:creationId xmlns:p14="http://schemas.microsoft.com/office/powerpoint/2010/main" val="4000495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69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7319801" y="6497242"/>
            <a:ext cx="179568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100" dirty="0">
                <a:latin typeface="Calibri" pitchFamily="34" charset="0"/>
                <a:cs typeface="Calibri" pitchFamily="34" charset="0"/>
              </a:rPr>
              <a:t>Kolbe et al. Science 2000</a:t>
            </a:r>
          </a:p>
        </p:txBody>
      </p:sp>
      <p:grpSp>
        <p:nvGrpSpPr>
          <p:cNvPr id="3" name="Group 2"/>
          <p:cNvGrpSpPr/>
          <p:nvPr/>
        </p:nvGrpSpPr>
        <p:grpSpPr>
          <a:xfrm>
            <a:off x="828892" y="1245741"/>
            <a:ext cx="7536513" cy="4891617"/>
            <a:chOff x="1458912" y="2407409"/>
            <a:chExt cx="7404555" cy="4496628"/>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0504"/>
            <a:stretch/>
          </p:blipFill>
          <p:spPr bwMode="auto">
            <a:xfrm>
              <a:off x="1458912" y="2407409"/>
              <a:ext cx="7404555" cy="4496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bwMode="auto">
            <a:xfrm>
              <a:off x="1458912" y="2484437"/>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fontAlgn="base" hangingPunct="0">
                <a:lnSpc>
                  <a:spcPct val="93000"/>
                </a:lnSpc>
                <a:spcBef>
                  <a:spcPct val="0"/>
                </a:spcBef>
                <a:spcAft>
                  <a:spcPct val="0"/>
                </a:spcAft>
                <a:buClr>
                  <a:srgbClr val="000000"/>
                </a:buClr>
                <a:buSzPct val="45000"/>
              </a:pPr>
              <a:endParaRPr lang="en-US" sz="2200">
                <a:latin typeface="Times New Roman" pitchFamily="18" charset="0"/>
              </a:endParaRPr>
            </a:p>
          </p:txBody>
        </p:sp>
        <p:sp>
          <p:nvSpPr>
            <p:cNvPr id="7" name="Rectangle 6"/>
            <p:cNvSpPr/>
            <p:nvPr/>
          </p:nvSpPr>
          <p:spPr bwMode="auto">
            <a:xfrm>
              <a:off x="5204587" y="2484437"/>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fontAlgn="base" hangingPunct="0">
                <a:lnSpc>
                  <a:spcPct val="93000"/>
                </a:lnSpc>
                <a:spcBef>
                  <a:spcPct val="0"/>
                </a:spcBef>
                <a:spcAft>
                  <a:spcPct val="0"/>
                </a:spcAft>
                <a:buClr>
                  <a:srgbClr val="000000"/>
                </a:buClr>
                <a:buSzPct val="45000"/>
              </a:pPr>
              <a:endParaRPr lang="en-US" sz="2200">
                <a:latin typeface="Times New Roman" pitchFamily="18" charset="0"/>
              </a:endParaRPr>
            </a:p>
          </p:txBody>
        </p:sp>
      </p:grpSp>
      <p:sp>
        <p:nvSpPr>
          <p:cNvPr id="4" name="TextBox 3"/>
          <p:cNvSpPr txBox="1"/>
          <p:nvPr/>
        </p:nvSpPr>
        <p:spPr>
          <a:xfrm>
            <a:off x="3503987" y="1295400"/>
            <a:ext cx="1200485" cy="329977"/>
          </a:xfrm>
          <a:prstGeom prst="rect">
            <a:avLst/>
          </a:prstGeom>
          <a:solidFill>
            <a:schemeClr val="bg1"/>
          </a:solidFill>
        </p:spPr>
        <p:txBody>
          <a:bodyPr wrap="none" lIns="82945" tIns="41473" rIns="82945" bIns="41473" rtlCol="0">
            <a:spAutoFit/>
          </a:bodyPr>
          <a:lstStyle/>
          <a:p>
            <a:r>
              <a:rPr lang="en-US" sz="1600" b="1" dirty="0">
                <a:solidFill>
                  <a:srgbClr val="7030A0"/>
                </a:solidFill>
                <a:latin typeface="Calibri" pitchFamily="34" charset="0"/>
                <a:cs typeface="Calibri" pitchFamily="34" charset="0"/>
              </a:rPr>
              <a:t>Cytoplasmic</a:t>
            </a:r>
          </a:p>
        </p:txBody>
      </p:sp>
      <p:sp>
        <p:nvSpPr>
          <p:cNvPr id="10" name="TextBox 9"/>
          <p:cNvSpPr txBox="1"/>
          <p:nvPr/>
        </p:nvSpPr>
        <p:spPr>
          <a:xfrm>
            <a:off x="3498587" y="5562600"/>
            <a:ext cx="1225813" cy="329977"/>
          </a:xfrm>
          <a:prstGeom prst="rect">
            <a:avLst/>
          </a:prstGeom>
          <a:solidFill>
            <a:schemeClr val="bg1"/>
          </a:solidFill>
        </p:spPr>
        <p:txBody>
          <a:bodyPr wrap="none" lIns="82945" tIns="41473" rIns="82945" bIns="41473" rtlCol="0">
            <a:spAutoFit/>
          </a:bodyPr>
          <a:lstStyle/>
          <a:p>
            <a:r>
              <a:rPr lang="en-US" sz="1600" b="1" dirty="0">
                <a:solidFill>
                  <a:srgbClr val="7030A0"/>
                </a:solidFill>
                <a:latin typeface="Calibri" pitchFamily="34" charset="0"/>
                <a:cs typeface="Calibri" pitchFamily="34" charset="0"/>
              </a:rPr>
              <a:t>Extracellular</a:t>
            </a:r>
          </a:p>
        </p:txBody>
      </p:sp>
      <p:sp>
        <p:nvSpPr>
          <p:cNvPr id="9" name="TextBox 8"/>
          <p:cNvSpPr txBox="1"/>
          <p:nvPr/>
        </p:nvSpPr>
        <p:spPr>
          <a:xfrm>
            <a:off x="-166468" y="166468"/>
            <a:ext cx="9507758" cy="523220"/>
          </a:xfrm>
          <a:prstGeom prst="rect">
            <a:avLst/>
          </a:prstGeom>
          <a:noFill/>
        </p:spPr>
        <p:txBody>
          <a:bodyPr wrap="square" rtlCol="0">
            <a:spAutoFit/>
          </a:bodyPr>
          <a:lstStyle/>
          <a:p>
            <a:pPr algn="ctr"/>
            <a:r>
              <a:rPr lang="en-US" sz="2800" dirty="0"/>
              <a:t>Coordinated Transport of </a:t>
            </a:r>
            <a:r>
              <a:rPr lang="en-US" sz="2800" dirty="0" err="1"/>
              <a:t>Cl</a:t>
            </a:r>
            <a:r>
              <a:rPr lang="en-US" sz="2800" baseline="30000" dirty="0"/>
              <a:t>-</a:t>
            </a:r>
            <a:r>
              <a:rPr lang="en-US" sz="2800" dirty="0"/>
              <a:t> by </a:t>
            </a:r>
            <a:r>
              <a:rPr lang="en-US" sz="2800" dirty="0" err="1"/>
              <a:t>Halorhodopsin</a:t>
            </a:r>
            <a:endParaRPr lang="en-US" sz="2800" dirty="0"/>
          </a:p>
        </p:txBody>
      </p:sp>
      <p:cxnSp>
        <p:nvCxnSpPr>
          <p:cNvPr id="11" name="Straight Connector 10"/>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030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ider.iwr.uni-heidelberg.de/~fischer/research/hr_cl_step1/fig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400" y="1216928"/>
            <a:ext cx="2695680" cy="5048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468" y="166468"/>
            <a:ext cx="9507758" cy="523220"/>
          </a:xfrm>
          <a:prstGeom prst="rect">
            <a:avLst/>
          </a:prstGeom>
          <a:noFill/>
        </p:spPr>
        <p:txBody>
          <a:bodyPr wrap="square" rtlCol="0">
            <a:spAutoFit/>
          </a:bodyPr>
          <a:lstStyle/>
          <a:p>
            <a:pPr algn="ctr"/>
            <a:r>
              <a:rPr lang="en-US" sz="2800" dirty="0"/>
              <a:t>Coordinated Transport of </a:t>
            </a:r>
            <a:r>
              <a:rPr lang="en-US" sz="2800" dirty="0" err="1"/>
              <a:t>Cl</a:t>
            </a:r>
            <a:r>
              <a:rPr lang="en-US" sz="2800" baseline="30000" dirty="0"/>
              <a:t>-</a:t>
            </a:r>
            <a:r>
              <a:rPr lang="en-US" sz="2800" dirty="0"/>
              <a:t> by </a:t>
            </a:r>
            <a:r>
              <a:rPr lang="en-US" sz="2800" dirty="0" err="1"/>
              <a:t>Halorhodopsin</a:t>
            </a:r>
            <a:endParaRPr lang="en-US" sz="2800" dirty="0"/>
          </a:p>
        </p:txBody>
      </p:sp>
      <p:cxnSp>
        <p:nvCxnSpPr>
          <p:cNvPr id="5" name="Straight Connector 4"/>
          <p:cNvCxnSpPr/>
          <p:nvPr/>
        </p:nvCxnSpPr>
        <p:spPr>
          <a:xfrm>
            <a:off x="503420" y="838200"/>
            <a:ext cx="822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Halorhodopsin chloride ion transport movi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7600" y="1676400"/>
            <a:ext cx="5029200" cy="4114800"/>
          </a:xfrm>
          <a:prstGeom prst="rect">
            <a:avLst/>
          </a:prstGeom>
        </p:spPr>
      </p:pic>
    </p:spTree>
    <p:extLst>
      <p:ext uri="{BB962C8B-B14F-4D97-AF65-F5344CB8AC3E}">
        <p14:creationId xmlns:p14="http://schemas.microsoft.com/office/powerpoint/2010/main" val="5012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385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84388" y="4374279"/>
            <a:ext cx="2253104" cy="1807193"/>
            <a:chOff x="6952528" y="2952597"/>
            <a:chExt cx="2253104" cy="1807193"/>
          </a:xfrm>
        </p:grpSpPr>
        <p:sp>
          <p:nvSpPr>
            <p:cNvPr id="11" name="Oval 10"/>
            <p:cNvSpPr/>
            <p:nvPr/>
          </p:nvSpPr>
          <p:spPr>
            <a:xfrm>
              <a:off x="7134851"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952528" y="3440695"/>
              <a:ext cx="2253104" cy="830997"/>
            </a:xfrm>
            <a:prstGeom prst="rect">
              <a:avLst/>
            </a:prstGeom>
            <a:noFill/>
          </p:spPr>
          <p:txBody>
            <a:bodyPr wrap="square" rtlCol="0">
              <a:spAutoFit/>
            </a:bodyPr>
            <a:lstStyle/>
            <a:p>
              <a:pPr algn="ctr"/>
              <a:r>
                <a:rPr lang="en-US" sz="2400" dirty="0"/>
                <a:t>Cell-based Therapeutics</a:t>
              </a:r>
            </a:p>
          </p:txBody>
        </p:sp>
      </p:grpSp>
      <p:sp>
        <p:nvSpPr>
          <p:cNvPr id="2" name="TextBox 1"/>
          <p:cNvSpPr txBox="1"/>
          <p:nvPr/>
        </p:nvSpPr>
        <p:spPr>
          <a:xfrm>
            <a:off x="2356785" y="1132160"/>
            <a:ext cx="4482718" cy="830997"/>
          </a:xfrm>
          <a:prstGeom prst="rect">
            <a:avLst/>
          </a:prstGeom>
          <a:noFill/>
        </p:spPr>
        <p:txBody>
          <a:bodyPr wrap="none" rtlCol="0">
            <a:spAutoFit/>
          </a:bodyPr>
          <a:lstStyle/>
          <a:p>
            <a:r>
              <a:rPr lang="en-US" sz="4800" dirty="0"/>
              <a:t>Synthetic Biology</a:t>
            </a:r>
          </a:p>
        </p:txBody>
      </p:sp>
      <p:grpSp>
        <p:nvGrpSpPr>
          <p:cNvPr id="12" name="Group 11"/>
          <p:cNvGrpSpPr/>
          <p:nvPr/>
        </p:nvGrpSpPr>
        <p:grpSpPr>
          <a:xfrm>
            <a:off x="2755348" y="3342879"/>
            <a:ext cx="1929427" cy="1807193"/>
            <a:chOff x="113126" y="3109725"/>
            <a:chExt cx="1929427" cy="1807193"/>
          </a:xfrm>
        </p:grpSpPr>
        <p:sp>
          <p:nvSpPr>
            <p:cNvPr id="7" name="Oval 6"/>
            <p:cNvSpPr/>
            <p:nvPr/>
          </p:nvSpPr>
          <p:spPr>
            <a:xfrm>
              <a:off x="133610" y="3109725"/>
              <a:ext cx="1888458" cy="1807193"/>
            </a:xfrm>
            <a:prstGeom prst="ellipse">
              <a:avLst/>
            </a:prstGeom>
            <a:solidFill>
              <a:schemeClr val="tx2">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3646227" y="2245152"/>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4414545" y="3329785"/>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spTree>
    <p:extLst>
      <p:ext uri="{BB962C8B-B14F-4D97-AF65-F5344CB8AC3E}">
        <p14:creationId xmlns:p14="http://schemas.microsoft.com/office/powerpoint/2010/main" val="160918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7018075" cy="430887"/>
          </a:xfrm>
          <a:prstGeom prst="rect">
            <a:avLst/>
          </a:prstGeom>
          <a:noFill/>
        </p:spPr>
        <p:txBody>
          <a:bodyPr wrap="none" rtlCol="0">
            <a:spAutoFit/>
          </a:bodyPr>
          <a:lstStyle/>
          <a:p>
            <a:r>
              <a:rPr lang="en-US" sz="2200" b="1" dirty="0"/>
              <a:t>Synthetic biologists endeavor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between circuit parts or between circuit parts and the native signaling pathways of the host cell </a:t>
            </a:r>
          </a:p>
        </p:txBody>
      </p:sp>
    </p:spTree>
    <p:extLst>
      <p:ext uri="{BB962C8B-B14F-4D97-AF65-F5344CB8AC3E}">
        <p14:creationId xmlns:p14="http://schemas.microsoft.com/office/powerpoint/2010/main" val="358072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7018075" cy="430887"/>
          </a:xfrm>
          <a:prstGeom prst="rect">
            <a:avLst/>
          </a:prstGeom>
          <a:noFill/>
        </p:spPr>
        <p:txBody>
          <a:bodyPr wrap="none" rtlCol="0">
            <a:spAutoFit/>
          </a:bodyPr>
          <a:lstStyle/>
          <a:p>
            <a:r>
              <a:rPr lang="en-US" sz="2200" b="1" dirty="0"/>
              <a:t>Synthetic biologists endeavor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between circuit parts or between circuit parts and the native signaling pathways of the host cell </a:t>
            </a:r>
          </a:p>
        </p:txBody>
      </p:sp>
      <p:sp>
        <p:nvSpPr>
          <p:cNvPr id="8" name="TextBox 7">
            <a:extLst>
              <a:ext uri="{FF2B5EF4-FFF2-40B4-BE49-F238E27FC236}">
                <a16:creationId xmlns:a16="http://schemas.microsoft.com/office/drawing/2014/main" id="{CF747C27-6AB1-41A9-8F36-3BBA23E29BF5}"/>
              </a:ext>
            </a:extLst>
          </p:cNvPr>
          <p:cNvSpPr txBox="1"/>
          <p:nvPr/>
        </p:nvSpPr>
        <p:spPr>
          <a:xfrm>
            <a:off x="433812" y="4776906"/>
            <a:ext cx="8094689" cy="369332"/>
          </a:xfrm>
          <a:prstGeom prst="rect">
            <a:avLst/>
          </a:prstGeom>
          <a:noFill/>
        </p:spPr>
        <p:txBody>
          <a:bodyPr wrap="square" rtlCol="0">
            <a:spAutoFit/>
          </a:bodyPr>
          <a:lstStyle/>
          <a:p>
            <a:r>
              <a:rPr lang="en-US" u="sng" dirty="0"/>
              <a:t>Tunability:</a:t>
            </a:r>
            <a:r>
              <a:rPr lang="en-US" dirty="0"/>
              <a:t> The ability to tune the activity of circuit components up or down</a:t>
            </a:r>
          </a:p>
        </p:txBody>
      </p:sp>
    </p:spTree>
    <p:extLst>
      <p:ext uri="{BB962C8B-B14F-4D97-AF65-F5344CB8AC3E}">
        <p14:creationId xmlns:p14="http://schemas.microsoft.com/office/powerpoint/2010/main" val="387951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759123" cy="830997"/>
          </a:xfrm>
          <a:prstGeom prst="rect">
            <a:avLst/>
          </a:prstGeom>
          <a:noFill/>
        </p:spPr>
        <p:txBody>
          <a:bodyPr wrap="none" rtlCol="0">
            <a:spAutoFit/>
          </a:bodyPr>
          <a:lstStyle/>
          <a:p>
            <a:r>
              <a:rPr lang="en-US" sz="4800" dirty="0"/>
              <a:t>Synthetic Biology?</a:t>
            </a:r>
          </a:p>
        </p:txBody>
      </p:sp>
      <p:sp>
        <p:nvSpPr>
          <p:cNvPr id="30" name="Rectangle 29"/>
          <p:cNvSpPr/>
          <p:nvPr/>
        </p:nvSpPr>
        <p:spPr>
          <a:xfrm>
            <a:off x="1387878" y="2004988"/>
            <a:ext cx="6559719" cy="830997"/>
          </a:xfrm>
          <a:prstGeom prst="rect">
            <a:avLst/>
          </a:prstGeom>
        </p:spPr>
        <p:txBody>
          <a:bodyPr wrap="square">
            <a:spAutoFit/>
          </a:bodyPr>
          <a:lstStyle/>
          <a:p>
            <a:pPr algn="ctr"/>
            <a:r>
              <a:rPr lang="en-US" sz="2400" dirty="0"/>
              <a:t>The use of molecular biology tools and techniques to “forward-engineer” cellular behavior</a:t>
            </a:r>
            <a:r>
              <a:rPr lang="en-US" sz="2400" dirty="0">
                <a:effectLst/>
              </a:rPr>
              <a:t> </a:t>
            </a:r>
            <a:endParaRPr lang="en-US" sz="2400" dirty="0"/>
          </a:p>
        </p:txBody>
      </p:sp>
      <p:sp>
        <p:nvSpPr>
          <p:cNvPr id="4" name="TextBox 3"/>
          <p:cNvSpPr txBox="1"/>
          <p:nvPr/>
        </p:nvSpPr>
        <p:spPr>
          <a:xfrm>
            <a:off x="3699492" y="321590"/>
            <a:ext cx="2073709" cy="830997"/>
          </a:xfrm>
          <a:prstGeom prst="rect">
            <a:avLst/>
          </a:prstGeom>
          <a:noFill/>
        </p:spPr>
        <p:txBody>
          <a:bodyPr wrap="none" rtlCol="0">
            <a:spAutoFit/>
          </a:bodyPr>
          <a:lstStyle/>
          <a:p>
            <a:r>
              <a:rPr lang="en-US" sz="4800" dirty="0"/>
              <a:t>What is</a:t>
            </a:r>
          </a:p>
        </p:txBody>
      </p:sp>
      <p:sp>
        <p:nvSpPr>
          <p:cNvPr id="3" name="TextBox 2">
            <a:extLst>
              <a:ext uri="{FF2B5EF4-FFF2-40B4-BE49-F238E27FC236}">
                <a16:creationId xmlns:a16="http://schemas.microsoft.com/office/drawing/2014/main" id="{8595C26C-CBCF-4AAF-8BA6-335E41B52BEC}"/>
              </a:ext>
            </a:extLst>
          </p:cNvPr>
          <p:cNvSpPr txBox="1"/>
          <p:nvPr/>
        </p:nvSpPr>
        <p:spPr>
          <a:xfrm>
            <a:off x="433814" y="3081461"/>
            <a:ext cx="7018075" cy="430887"/>
          </a:xfrm>
          <a:prstGeom prst="rect">
            <a:avLst/>
          </a:prstGeom>
          <a:noFill/>
        </p:spPr>
        <p:txBody>
          <a:bodyPr wrap="none" rtlCol="0">
            <a:spAutoFit/>
          </a:bodyPr>
          <a:lstStyle/>
          <a:p>
            <a:r>
              <a:rPr lang="en-US" sz="2200" b="1" dirty="0"/>
              <a:t>Synthetic biologists endeavor to optimize gene circuits for:</a:t>
            </a:r>
          </a:p>
        </p:txBody>
      </p:sp>
      <p:sp>
        <p:nvSpPr>
          <p:cNvPr id="5" name="TextBox 4">
            <a:extLst>
              <a:ext uri="{FF2B5EF4-FFF2-40B4-BE49-F238E27FC236}">
                <a16:creationId xmlns:a16="http://schemas.microsoft.com/office/drawing/2014/main" id="{26F62541-719E-4EC3-99BF-E08431B49305}"/>
              </a:ext>
            </a:extLst>
          </p:cNvPr>
          <p:cNvSpPr txBox="1"/>
          <p:nvPr/>
        </p:nvSpPr>
        <p:spPr>
          <a:xfrm>
            <a:off x="433814" y="3512348"/>
            <a:ext cx="8094689" cy="646331"/>
          </a:xfrm>
          <a:prstGeom prst="rect">
            <a:avLst/>
          </a:prstGeom>
          <a:noFill/>
        </p:spPr>
        <p:txBody>
          <a:bodyPr wrap="square" rtlCol="0">
            <a:spAutoFit/>
          </a:bodyPr>
          <a:lstStyle/>
          <a:p>
            <a:r>
              <a:rPr lang="en-US" u="sng" dirty="0"/>
              <a:t>Modularity:</a:t>
            </a:r>
            <a:r>
              <a:rPr lang="en-US" dirty="0"/>
              <a:t> The ability to build complex circuits out of parts that retain predictable behavior regardless of context (e.g., DNA sequences &amp; protein domains)</a:t>
            </a:r>
          </a:p>
        </p:txBody>
      </p:sp>
      <p:sp>
        <p:nvSpPr>
          <p:cNvPr id="7" name="TextBox 6">
            <a:extLst>
              <a:ext uri="{FF2B5EF4-FFF2-40B4-BE49-F238E27FC236}">
                <a16:creationId xmlns:a16="http://schemas.microsoft.com/office/drawing/2014/main" id="{BD1D18EA-603A-42BD-AC18-6F253DE645AB}"/>
              </a:ext>
            </a:extLst>
          </p:cNvPr>
          <p:cNvSpPr txBox="1"/>
          <p:nvPr/>
        </p:nvSpPr>
        <p:spPr>
          <a:xfrm>
            <a:off x="433813" y="4144627"/>
            <a:ext cx="8094689" cy="646331"/>
          </a:xfrm>
          <a:prstGeom prst="rect">
            <a:avLst/>
          </a:prstGeom>
          <a:noFill/>
        </p:spPr>
        <p:txBody>
          <a:bodyPr wrap="square" rtlCol="0">
            <a:spAutoFit/>
          </a:bodyPr>
          <a:lstStyle/>
          <a:p>
            <a:r>
              <a:rPr lang="en-US" u="sng" dirty="0" err="1"/>
              <a:t>Orthoganality</a:t>
            </a:r>
            <a:r>
              <a:rPr lang="en-US" u="sng" dirty="0"/>
              <a:t>:</a:t>
            </a:r>
            <a:r>
              <a:rPr lang="en-US" dirty="0"/>
              <a:t> Absence of unwanted crosstalk between circuit parts or between circuit parts and the native signaling pathways of the host cell </a:t>
            </a:r>
          </a:p>
        </p:txBody>
      </p:sp>
      <p:sp>
        <p:nvSpPr>
          <p:cNvPr id="8" name="TextBox 7">
            <a:extLst>
              <a:ext uri="{FF2B5EF4-FFF2-40B4-BE49-F238E27FC236}">
                <a16:creationId xmlns:a16="http://schemas.microsoft.com/office/drawing/2014/main" id="{CF747C27-6AB1-41A9-8F36-3BBA23E29BF5}"/>
              </a:ext>
            </a:extLst>
          </p:cNvPr>
          <p:cNvSpPr txBox="1"/>
          <p:nvPr/>
        </p:nvSpPr>
        <p:spPr>
          <a:xfrm>
            <a:off x="433812" y="4776906"/>
            <a:ext cx="8094689" cy="369332"/>
          </a:xfrm>
          <a:prstGeom prst="rect">
            <a:avLst/>
          </a:prstGeom>
          <a:noFill/>
        </p:spPr>
        <p:txBody>
          <a:bodyPr wrap="square" rtlCol="0">
            <a:spAutoFit/>
          </a:bodyPr>
          <a:lstStyle/>
          <a:p>
            <a:r>
              <a:rPr lang="en-US" u="sng" dirty="0"/>
              <a:t>Tunability:</a:t>
            </a:r>
            <a:r>
              <a:rPr lang="en-US" dirty="0"/>
              <a:t> The ability to tune the activity of circuit components up or down</a:t>
            </a:r>
          </a:p>
        </p:txBody>
      </p:sp>
      <p:sp>
        <p:nvSpPr>
          <p:cNvPr id="9" name="TextBox 8">
            <a:extLst>
              <a:ext uri="{FF2B5EF4-FFF2-40B4-BE49-F238E27FC236}">
                <a16:creationId xmlns:a16="http://schemas.microsoft.com/office/drawing/2014/main" id="{222D3939-325D-4021-9E20-764C435A26FF}"/>
              </a:ext>
            </a:extLst>
          </p:cNvPr>
          <p:cNvSpPr txBox="1"/>
          <p:nvPr/>
        </p:nvSpPr>
        <p:spPr>
          <a:xfrm>
            <a:off x="433811" y="5132186"/>
            <a:ext cx="8094689" cy="646331"/>
          </a:xfrm>
          <a:prstGeom prst="rect">
            <a:avLst/>
          </a:prstGeom>
          <a:noFill/>
        </p:spPr>
        <p:txBody>
          <a:bodyPr wrap="square" rtlCol="0">
            <a:spAutoFit/>
          </a:bodyPr>
          <a:lstStyle/>
          <a:p>
            <a:r>
              <a:rPr lang="en-US" u="sng" dirty="0"/>
              <a:t>Composability:</a:t>
            </a:r>
            <a:r>
              <a:rPr lang="en-US" dirty="0"/>
              <a:t> The ability to connect simple building blocks into complex devices in which the output of one layer becomes the input for the next layer.</a:t>
            </a:r>
          </a:p>
        </p:txBody>
      </p:sp>
    </p:spTree>
    <p:extLst>
      <p:ext uri="{BB962C8B-B14F-4D97-AF65-F5344CB8AC3E}">
        <p14:creationId xmlns:p14="http://schemas.microsoft.com/office/powerpoint/2010/main" val="47840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785" y="1132160"/>
            <a:ext cx="4583884" cy="830997"/>
          </a:xfrm>
          <a:prstGeom prst="rect">
            <a:avLst/>
          </a:prstGeom>
          <a:noFill/>
        </p:spPr>
        <p:txBody>
          <a:bodyPr wrap="none" rtlCol="0">
            <a:spAutoFit/>
          </a:bodyPr>
          <a:lstStyle/>
          <a:p>
            <a:r>
              <a:rPr lang="en-US" sz="4800" b="1" dirty="0"/>
              <a:t>Synthetic Biology</a:t>
            </a:r>
          </a:p>
        </p:txBody>
      </p:sp>
      <p:grpSp>
        <p:nvGrpSpPr>
          <p:cNvPr id="12" name="Group 11"/>
          <p:cNvGrpSpPr/>
          <p:nvPr/>
        </p:nvGrpSpPr>
        <p:grpSpPr>
          <a:xfrm>
            <a:off x="113126" y="2947868"/>
            <a:ext cx="1929427" cy="1807193"/>
            <a:chOff x="113126" y="3109725"/>
            <a:chExt cx="1929427" cy="1807193"/>
          </a:xfrm>
        </p:grpSpPr>
        <p:sp>
          <p:nvSpPr>
            <p:cNvPr id="7" name="Oval 6"/>
            <p:cNvSpPr/>
            <p:nvPr/>
          </p:nvSpPr>
          <p:spPr>
            <a:xfrm>
              <a:off x="133610" y="3109725"/>
              <a:ext cx="1888458" cy="1807193"/>
            </a:xfrm>
            <a:prstGeom prst="ellipse">
              <a:avLst/>
            </a:prstGeom>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3126" y="3597823"/>
              <a:ext cx="1929427" cy="830997"/>
            </a:xfrm>
            <a:prstGeom prst="rect">
              <a:avLst/>
            </a:prstGeom>
            <a:noFill/>
          </p:spPr>
          <p:txBody>
            <a:bodyPr wrap="square" rtlCol="0">
              <a:spAutoFit/>
            </a:bodyPr>
            <a:lstStyle/>
            <a:p>
              <a:pPr algn="ctr"/>
              <a:r>
                <a:rPr lang="en-US" sz="2400" dirty="0"/>
                <a:t>Complex Circuit Design</a:t>
              </a:r>
            </a:p>
          </p:txBody>
        </p:sp>
      </p:grpSp>
      <p:grpSp>
        <p:nvGrpSpPr>
          <p:cNvPr id="13" name="Group 12"/>
          <p:cNvGrpSpPr/>
          <p:nvPr/>
        </p:nvGrpSpPr>
        <p:grpSpPr>
          <a:xfrm>
            <a:off x="4892485" y="2947868"/>
            <a:ext cx="1929427" cy="1807193"/>
            <a:chOff x="2285034" y="3109725"/>
            <a:chExt cx="1929427" cy="1807193"/>
          </a:xfrm>
        </p:grpSpPr>
        <p:sp>
          <p:nvSpPr>
            <p:cNvPr id="9" name="Oval 8"/>
            <p:cNvSpPr/>
            <p:nvPr/>
          </p:nvSpPr>
          <p:spPr>
            <a:xfrm>
              <a:off x="2305518" y="3109725"/>
              <a:ext cx="1888458" cy="1807193"/>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5034" y="3597823"/>
              <a:ext cx="1929427" cy="830997"/>
            </a:xfrm>
            <a:prstGeom prst="rect">
              <a:avLst/>
            </a:prstGeom>
            <a:noFill/>
          </p:spPr>
          <p:txBody>
            <a:bodyPr wrap="square" rtlCol="0">
              <a:spAutoFit/>
            </a:bodyPr>
            <a:lstStyle/>
            <a:p>
              <a:pPr algn="ctr"/>
              <a:r>
                <a:rPr lang="en-US" sz="2400" dirty="0"/>
                <a:t>Metabolic Engineering</a:t>
              </a:r>
            </a:p>
          </p:txBody>
        </p:sp>
      </p:grpSp>
      <p:grpSp>
        <p:nvGrpSpPr>
          <p:cNvPr id="14" name="Group 13"/>
          <p:cNvGrpSpPr/>
          <p:nvPr/>
        </p:nvGrpSpPr>
        <p:grpSpPr>
          <a:xfrm>
            <a:off x="7120325" y="2944173"/>
            <a:ext cx="2253104" cy="1807193"/>
            <a:chOff x="4509314" y="2947868"/>
            <a:chExt cx="2253104" cy="1807193"/>
          </a:xfrm>
        </p:grpSpPr>
        <p:sp>
          <p:nvSpPr>
            <p:cNvPr id="10" name="Oval 9"/>
            <p:cNvSpPr/>
            <p:nvPr/>
          </p:nvSpPr>
          <p:spPr>
            <a:xfrm>
              <a:off x="4691637" y="2947868"/>
              <a:ext cx="1888458" cy="1807193"/>
            </a:xfrm>
            <a:prstGeom prst="ellips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9314" y="3435966"/>
              <a:ext cx="2253104" cy="830997"/>
            </a:xfrm>
            <a:prstGeom prst="rect">
              <a:avLst/>
            </a:prstGeom>
            <a:noFill/>
          </p:spPr>
          <p:txBody>
            <a:bodyPr wrap="square" rtlCol="0">
              <a:spAutoFit/>
            </a:bodyPr>
            <a:lstStyle/>
            <a:p>
              <a:pPr algn="ctr"/>
              <a:r>
                <a:rPr lang="en-US" sz="2400" dirty="0"/>
                <a:t>Genome Synthesis</a:t>
              </a:r>
            </a:p>
          </p:txBody>
        </p:sp>
      </p:grpSp>
      <p:grpSp>
        <p:nvGrpSpPr>
          <p:cNvPr id="15" name="Group 14"/>
          <p:cNvGrpSpPr/>
          <p:nvPr/>
        </p:nvGrpSpPr>
        <p:grpSpPr>
          <a:xfrm>
            <a:off x="2127250" y="2947868"/>
            <a:ext cx="2253104" cy="1807193"/>
            <a:chOff x="4510970" y="2952597"/>
            <a:chExt cx="2253104" cy="1807193"/>
          </a:xfrm>
        </p:grpSpPr>
        <p:sp>
          <p:nvSpPr>
            <p:cNvPr id="11" name="Oval 10"/>
            <p:cNvSpPr/>
            <p:nvPr/>
          </p:nvSpPr>
          <p:spPr>
            <a:xfrm>
              <a:off x="4724687" y="2952597"/>
              <a:ext cx="1888458" cy="1807193"/>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10970" y="3422570"/>
              <a:ext cx="2253104" cy="830997"/>
            </a:xfrm>
            <a:prstGeom prst="rect">
              <a:avLst/>
            </a:prstGeom>
            <a:noFill/>
          </p:spPr>
          <p:txBody>
            <a:bodyPr wrap="square" rtlCol="0">
              <a:spAutoFit/>
            </a:bodyPr>
            <a:lstStyle/>
            <a:p>
              <a:pPr algn="ctr"/>
              <a:r>
                <a:rPr lang="en-US" sz="2400" dirty="0"/>
                <a:t>Cell-based Therapeutics</a:t>
              </a:r>
            </a:p>
          </p:txBody>
        </p:sp>
      </p:grpSp>
      <p:cxnSp>
        <p:nvCxnSpPr>
          <p:cNvPr id="17" name="Straight Connector 16"/>
          <p:cNvCxnSpPr>
            <a:stCxn id="2" idx="2"/>
            <a:endCxn id="7" idx="0"/>
          </p:cNvCxnSpPr>
          <p:nvPr/>
        </p:nvCxnSpPr>
        <p:spPr>
          <a:xfrm flipH="1">
            <a:off x="1077839" y="1963157"/>
            <a:ext cx="3570888"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0"/>
            <a:endCxn id="2" idx="2"/>
          </p:cNvCxnSpPr>
          <p:nvPr/>
        </p:nvCxnSpPr>
        <p:spPr>
          <a:xfrm flipV="1">
            <a:off x="3285196" y="1963157"/>
            <a:ext cx="1363531" cy="984711"/>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0" idx="0"/>
            <a:endCxn id="2" idx="2"/>
          </p:cNvCxnSpPr>
          <p:nvPr/>
        </p:nvCxnSpPr>
        <p:spPr>
          <a:xfrm flipH="1" flipV="1">
            <a:off x="4648727" y="1963157"/>
            <a:ext cx="3598150" cy="981016"/>
          </a:xfrm>
          <a:prstGeom prst="line">
            <a:avLst/>
          </a:prstGeom>
          <a:ln w="3175" cmpd="sng"/>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0"/>
            <a:endCxn id="2" idx="2"/>
          </p:cNvCxnSpPr>
          <p:nvPr/>
        </p:nvCxnSpPr>
        <p:spPr>
          <a:xfrm flipH="1" flipV="1">
            <a:off x="4648727" y="1963157"/>
            <a:ext cx="1208471" cy="984711"/>
          </a:xfrm>
          <a:prstGeom prst="line">
            <a:avLst/>
          </a:prstGeom>
          <a:ln w="3175"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157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8F65F7CBA7240B4D9A7853833D728" ma:contentTypeVersion="13" ma:contentTypeDescription="Create a new document." ma:contentTypeScope="" ma:versionID="e14f2545dd4cf284708f002c7fcce616">
  <xsd:schema xmlns:xsd="http://www.w3.org/2001/XMLSchema" xmlns:xs="http://www.w3.org/2001/XMLSchema" xmlns:p="http://schemas.microsoft.com/office/2006/metadata/properties" xmlns:ns3="1fdb2a0e-abac-4791-ab63-28150b9f5cf8" xmlns:ns4="fb03aadd-b2e9-4622-8610-0bee7af062f0" targetNamespace="http://schemas.microsoft.com/office/2006/metadata/properties" ma:root="true" ma:fieldsID="24fa120761abf4750488677b60357eb1" ns3:_="" ns4:_="">
    <xsd:import namespace="1fdb2a0e-abac-4791-ab63-28150b9f5cf8"/>
    <xsd:import namespace="fb03aadd-b2e9-4622-8610-0bee7af062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b2a0e-abac-4791-ab63-28150b9f5cf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3aadd-b2e9-4622-8610-0bee7af062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ED98D0-2F37-4341-B0B2-585492FB7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b2a0e-abac-4791-ab63-28150b9f5cf8"/>
    <ds:schemaRef ds:uri="fb03aadd-b2e9-4622-8610-0bee7af06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E2A1B6-112F-4F51-B03A-2EE4E8836CF2}">
  <ds:schemaRefs>
    <ds:schemaRef ds:uri="http://schemas.microsoft.com/sharepoint/v3/contenttype/forms"/>
  </ds:schemaRefs>
</ds:datastoreItem>
</file>

<file path=customXml/itemProps3.xml><?xml version="1.0" encoding="utf-8"?>
<ds:datastoreItem xmlns:ds="http://schemas.openxmlformats.org/officeDocument/2006/customXml" ds:itemID="{1B531E4A-47EF-48B9-939A-FC47E972EADF}">
  <ds:schemaRefs>
    <ds:schemaRef ds:uri="http://purl.org/dc/terms/"/>
    <ds:schemaRef ds:uri="http://schemas.microsoft.com/office/infopath/2007/PartnerControls"/>
    <ds:schemaRef ds:uri="fb03aadd-b2e9-4622-8610-0bee7af062f0"/>
    <ds:schemaRef ds:uri="http://purl.org/dc/dcmitype/"/>
    <ds:schemaRef ds:uri="http://schemas.openxmlformats.org/package/2006/metadata/core-properties"/>
    <ds:schemaRef ds:uri="http://schemas.microsoft.com/office/2006/documentManagement/types"/>
    <ds:schemaRef ds:uri="http://purl.org/dc/elements/1.1/"/>
    <ds:schemaRef ds:uri="http://www.w3.org/XML/1998/namespace"/>
    <ds:schemaRef ds:uri="1fdb2a0e-abac-4791-ab63-28150b9f5cf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22181</TotalTime>
  <Words>2377</Words>
  <Application>Microsoft Office PowerPoint</Application>
  <PresentationFormat>On-screen Show (4:3)</PresentationFormat>
  <Paragraphs>380</Paragraphs>
  <Slides>57</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Times New Roman</vt:lpstr>
      <vt:lpstr>Wingdings</vt:lpstr>
      <vt:lpstr>Office Theme</vt:lpstr>
      <vt:lpstr>A Short Introduction to Synthetic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Yeast (Sc2.0) The World’s First Synthetic Eukaryotic Genome </vt:lpstr>
      <vt:lpstr>The BAG Workflow</vt:lpstr>
      <vt:lpstr>The BAG Workflow</vt:lpstr>
      <vt:lpstr>PowerPoint Presentation</vt:lpstr>
      <vt:lpstr>PowerPoint Presentation</vt:lpstr>
      <vt:lpstr>PowerPoint Presentation</vt:lpstr>
      <vt:lpstr>PowerPoint Presentation</vt:lpstr>
      <vt:lpstr>PowerPoint Presentation</vt:lpstr>
      <vt:lpstr>PowerPoint Presentation</vt:lpstr>
    </vt:vector>
  </TitlesOfParts>
  <Company>NORTH CAROLINA A&amp;T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NEWMAN</dc:creator>
  <cp:lastModifiedBy>Robert H Newman</cp:lastModifiedBy>
  <cp:revision>37</cp:revision>
  <dcterms:created xsi:type="dcterms:W3CDTF">2014-08-14T00:37:28Z</dcterms:created>
  <dcterms:modified xsi:type="dcterms:W3CDTF">2019-08-16T14:44:29Z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0x0101003438F65F7CBA7240B4D9A7853833D728</vt:lpwstr>
  </property>
</Properties>
</file>