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1" r:id="rId1"/>
  </p:sldMasterIdLst>
  <p:sldIdLst>
    <p:sldId id="312" r:id="rId2"/>
    <p:sldId id="31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E3F8C-9DF3-9041-AA4B-D8ECDE0947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EC2CA4-F10C-FA42-954F-845A43A77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534B1-3CC6-4C43-8290-706B69062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05397-CB5B-3542-8483-79C360AB7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11475-A9A5-514B-8846-2E800FE58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485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CEA69-F158-E347-98AF-FEEFEEA15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D18246-4DC5-C842-8085-A1E0B05B6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2867C-C5F0-6E41-A276-4A5A4F841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3491F-B7E4-A54E-84EF-80A99AA6E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A6C75-899A-E54F-8663-B8445D91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417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21E101-E4A0-7541-9848-D6E1FBB091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1E9A6-02D7-6348-AC59-AAE382635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CFBDB-9425-0E44-B3E6-56EA23103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B5858-BAD0-D94B-BCE5-76BC95BF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10447-C7AE-3D4D-85AA-E69F738F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29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231AA-197C-3E4D-9B14-112E08996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7E5EA-9216-494A-BC3E-E12BD3EE1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CB795-460F-ED49-8BD1-B2BAA844A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51EC9-A46F-C344-BDD4-697EBE65A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EB961-C978-1C46-98F2-19985BB05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811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A05E8-74FE-B14E-B318-A288091FE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D7817-2524-F94E-B9C7-107A72A8A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BEA9C-AEEF-DC49-822D-9A0AD6E0E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3975A-E9F0-DD46-920E-8050C02FE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24705-B327-5848-B7DA-63BF57ECC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71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B9597-CD22-714E-9123-5E535FD37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C0A3D-FAA3-8C47-99F4-1A404EFBF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0B847-D0AA-1843-9B05-8C4644F58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1D84-C3AB-AA4E-BA9A-A5AB86783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1/6/20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FC4E3-3A0B-9943-AFD5-82FA058F2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8B0E2-22F7-FD4A-B316-4B67433C0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41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E6F52-883D-EB48-AC1D-99E82402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76457-FD25-C64E-9B13-057114AD6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5227F3-0A8C-2A4B-AC1F-2E7FCE483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CF976-285C-614F-9980-A6B8F4624F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9B3BF3-78B4-5245-97F5-0EF754579E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A16D42-5597-5449-AAD4-5761DF3F0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1/6/20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8D49E1-536E-A14C-ACF9-2C84AA876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AB3644-C7B9-0643-BC1B-F99FB8AD7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434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6BA70-5867-4048-A66D-FEAAA16F1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FCCA22-AF2E-6E43-A8F5-2137B777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1/6/20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0A6437-7164-3D47-85E7-9D2387299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417AC-31F4-F645-A7DF-F484EE8A3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49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437695-2F1C-5248-B598-61AEFD472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1/6/20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469DE8-D18B-524F-A082-24F92BAE2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79A42-1256-4D40-A0C1-79641FF4B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717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5557F-2EFD-DC4F-B4BC-DE97B7EE7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F8C88-602B-0241-B423-2009080C0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7C3776-E4FB-F145-8A6C-E1AC748C7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DEA85C-96F7-E64B-8F2F-7CEA22A13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1/6/20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83F9DE-2C18-CB44-8A10-A24B1750E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65C08F-EF18-7547-82EF-52BAC0EBC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43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CDB47-8095-2D48-AAED-6864BD4C1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B5B20F-D4EA-9F4F-B91F-E8F0ACDEC6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8E8A9E-9A29-E349-A4EF-BA6CDCFB59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91B572-E297-5241-B308-C38CCE4FE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1/6/20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8FBFDC-2DF0-A243-8A03-A6649437E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D1D71-F5B2-784B-965E-D9B837A69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483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FC80B2-BF03-7542-80C1-987AB7A57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146C2-121A-594A-9DEA-E6F9E51BA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2E642-8677-8C46-AA2A-D130A1209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C01C6-1D4E-4C45-B78A-5A318FC46D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98D3A-B933-3049-94B5-2C0DB2D108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36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2193D-A585-4B6F-87CF-0B9762C86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766A-2524-47E2-93CD-1C2321E1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Pick one thing you will change in your practice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Name practice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Why?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Design structure with detailed logistics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How will its impact be assessed?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Graphic to describe your journey</a:t>
            </a:r>
          </a:p>
        </p:txBody>
      </p:sp>
    </p:spTree>
    <p:extLst>
      <p:ext uri="{BB962C8B-B14F-4D97-AF65-F5344CB8AC3E}">
        <p14:creationId xmlns:p14="http://schemas.microsoft.com/office/powerpoint/2010/main" val="1643484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A08876A-63A5-43D6-BC3E-2D00E0D5E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461867"/>
            <a:ext cx="9905998" cy="3124201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Pick one thing you will change in your practice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Name practice </a:t>
            </a:r>
            <a:r>
              <a:rPr lang="en-US" dirty="0">
                <a:solidFill>
                  <a:srgbClr val="FF0000"/>
                </a:solidFill>
              </a:rPr>
              <a:t>Reflection essays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Why? </a:t>
            </a:r>
            <a:r>
              <a:rPr lang="en-US" dirty="0">
                <a:solidFill>
                  <a:srgbClr val="FF0000"/>
                </a:solidFill>
              </a:rPr>
              <a:t>To better understand the voices of my students in order to improve belonging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Design structure with detailed logistics </a:t>
            </a:r>
            <a:r>
              <a:rPr lang="en-US" dirty="0">
                <a:solidFill>
                  <a:srgbClr val="FF0000"/>
                </a:solidFill>
              </a:rPr>
              <a:t>When will essays be assigned? Why? When will you read them? How will you adjust with the new data?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How will its impact be assessed? </a:t>
            </a:r>
            <a:r>
              <a:rPr lang="en-US" dirty="0">
                <a:solidFill>
                  <a:srgbClr val="FF0000"/>
                </a:solidFill>
              </a:rPr>
              <a:t>Social belonging surveys? External Eval?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Graphic to describe your journey </a:t>
            </a:r>
          </a:p>
        </p:txBody>
      </p:sp>
    </p:spTree>
    <p:extLst>
      <p:ext uri="{BB962C8B-B14F-4D97-AF65-F5344CB8AC3E}">
        <p14:creationId xmlns:p14="http://schemas.microsoft.com/office/powerpoint/2010/main" val="1068158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17094</TotalTime>
  <Words>106</Words>
  <Application>Microsoft Macintosh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Deliverable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Dewsbury</dc:creator>
  <cp:lastModifiedBy>Anna Santucci</cp:lastModifiedBy>
  <cp:revision>139</cp:revision>
  <dcterms:created xsi:type="dcterms:W3CDTF">2018-07-18T15:36:30Z</dcterms:created>
  <dcterms:modified xsi:type="dcterms:W3CDTF">2020-01-06T21:57:31Z</dcterms:modified>
</cp:coreProperties>
</file>