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4"/>
  </p:sldMasterIdLst>
  <p:notesMasterIdLst>
    <p:notesMasterId r:id="rId95"/>
  </p:notesMasterIdLst>
  <p:handoutMasterIdLst>
    <p:handoutMasterId r:id="rId96"/>
  </p:handoutMasterIdLst>
  <p:sldIdLst>
    <p:sldId id="257" r:id="rId5"/>
    <p:sldId id="258" r:id="rId6"/>
    <p:sldId id="259" r:id="rId7"/>
    <p:sldId id="289" r:id="rId8"/>
    <p:sldId id="375" r:id="rId9"/>
    <p:sldId id="376" r:id="rId10"/>
    <p:sldId id="377" r:id="rId11"/>
    <p:sldId id="378" r:id="rId12"/>
    <p:sldId id="379" r:id="rId13"/>
    <p:sldId id="380" r:id="rId14"/>
    <p:sldId id="414" r:id="rId15"/>
    <p:sldId id="415" r:id="rId16"/>
    <p:sldId id="416" r:id="rId17"/>
    <p:sldId id="290" r:id="rId18"/>
    <p:sldId id="373" r:id="rId19"/>
    <p:sldId id="374" r:id="rId20"/>
    <p:sldId id="381" r:id="rId21"/>
    <p:sldId id="339" r:id="rId22"/>
    <p:sldId id="340" r:id="rId23"/>
    <p:sldId id="369" r:id="rId24"/>
    <p:sldId id="404" r:id="rId25"/>
    <p:sldId id="405" r:id="rId26"/>
    <p:sldId id="343" r:id="rId27"/>
    <p:sldId id="406" r:id="rId28"/>
    <p:sldId id="407" r:id="rId29"/>
    <p:sldId id="408" r:id="rId30"/>
    <p:sldId id="409" r:id="rId31"/>
    <p:sldId id="410" r:id="rId32"/>
    <p:sldId id="411" r:id="rId33"/>
    <p:sldId id="412" r:id="rId34"/>
    <p:sldId id="413" r:id="rId35"/>
    <p:sldId id="311" r:id="rId36"/>
    <p:sldId id="312" r:id="rId37"/>
    <p:sldId id="316" r:id="rId38"/>
    <p:sldId id="357" r:id="rId39"/>
    <p:sldId id="315" r:id="rId40"/>
    <p:sldId id="313" r:id="rId41"/>
    <p:sldId id="358" r:id="rId42"/>
    <p:sldId id="314" r:id="rId43"/>
    <p:sldId id="317" r:id="rId44"/>
    <p:sldId id="359" r:id="rId45"/>
    <p:sldId id="318" r:id="rId46"/>
    <p:sldId id="319" r:id="rId47"/>
    <p:sldId id="360" r:id="rId48"/>
    <p:sldId id="320" r:id="rId49"/>
    <p:sldId id="321" r:id="rId50"/>
    <p:sldId id="276" r:id="rId51"/>
    <p:sldId id="284" r:id="rId52"/>
    <p:sldId id="361" r:id="rId53"/>
    <p:sldId id="322" r:id="rId54"/>
    <p:sldId id="323" r:id="rId55"/>
    <p:sldId id="362" r:id="rId56"/>
    <p:sldId id="324" r:id="rId57"/>
    <p:sldId id="325" r:id="rId58"/>
    <p:sldId id="363" r:id="rId59"/>
    <p:sldId id="326" r:id="rId60"/>
    <p:sldId id="327" r:id="rId61"/>
    <p:sldId id="364" r:id="rId62"/>
    <p:sldId id="328" r:id="rId63"/>
    <p:sldId id="329" r:id="rId64"/>
    <p:sldId id="330" r:id="rId65"/>
    <p:sldId id="332" r:id="rId66"/>
    <p:sldId id="393" r:id="rId67"/>
    <p:sldId id="394" r:id="rId68"/>
    <p:sldId id="395" r:id="rId69"/>
    <p:sldId id="396" r:id="rId70"/>
    <p:sldId id="397" r:id="rId71"/>
    <p:sldId id="398" r:id="rId72"/>
    <p:sldId id="399" r:id="rId73"/>
    <p:sldId id="400" r:id="rId74"/>
    <p:sldId id="401" r:id="rId75"/>
    <p:sldId id="402" r:id="rId76"/>
    <p:sldId id="403" r:id="rId77"/>
    <p:sldId id="274" r:id="rId78"/>
    <p:sldId id="302" r:id="rId79"/>
    <p:sldId id="417" r:id="rId80"/>
    <p:sldId id="303" r:id="rId81"/>
    <p:sldId id="382" r:id="rId82"/>
    <p:sldId id="383" r:id="rId83"/>
    <p:sldId id="386" r:id="rId84"/>
    <p:sldId id="385" r:id="rId85"/>
    <p:sldId id="384" r:id="rId86"/>
    <p:sldId id="390" r:id="rId87"/>
    <p:sldId id="389" r:id="rId88"/>
    <p:sldId id="388" r:id="rId89"/>
    <p:sldId id="392" r:id="rId90"/>
    <p:sldId id="391" r:id="rId91"/>
    <p:sldId id="387" r:id="rId92"/>
    <p:sldId id="283" r:id="rId93"/>
    <p:sldId id="269"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704" autoAdjust="0"/>
  </p:normalViewPr>
  <p:slideViewPr>
    <p:cSldViewPr snapToGrid="0">
      <p:cViewPr varScale="1">
        <p:scale>
          <a:sx n="72" d="100"/>
          <a:sy n="72" d="100"/>
        </p:scale>
        <p:origin x="732" y="66"/>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stad, Paul" userId="2f00b9ff-9837-4dbf-956e-49f2cc61648f" providerId="ADAL" clId="{C7B567E0-007B-4FBF-B8FD-EBE3B7C686B9}"/>
    <pc:docChg chg="undo custSel addSld delSld modSld sldOrd">
      <pc:chgData name="Fonstad, Paul" userId="2f00b9ff-9837-4dbf-956e-49f2cc61648f" providerId="ADAL" clId="{C7B567E0-007B-4FBF-B8FD-EBE3B7C686B9}" dt="2023-01-02T05:19:41.777" v="3839"/>
      <pc:docMkLst>
        <pc:docMk/>
      </pc:docMkLst>
      <pc:sldChg chg="delSp modSp mod">
        <pc:chgData name="Fonstad, Paul" userId="2f00b9ff-9837-4dbf-956e-49f2cc61648f" providerId="ADAL" clId="{C7B567E0-007B-4FBF-B8FD-EBE3B7C686B9}" dt="2022-12-21T15:55:03.554" v="318" actId="207"/>
        <pc:sldMkLst>
          <pc:docMk/>
          <pc:sldMk cId="1990881570" sldId="257"/>
        </pc:sldMkLst>
        <pc:spChg chg="mod">
          <ac:chgData name="Fonstad, Paul" userId="2f00b9ff-9837-4dbf-956e-49f2cc61648f" providerId="ADAL" clId="{C7B567E0-007B-4FBF-B8FD-EBE3B7C686B9}" dt="2022-12-21T12:56:23.496" v="4" actId="207"/>
          <ac:spMkLst>
            <pc:docMk/>
            <pc:sldMk cId="1990881570" sldId="257"/>
            <ac:spMk id="2" creationId="{00000000-0000-0000-0000-000000000000}"/>
          </ac:spMkLst>
        </pc:spChg>
        <pc:spChg chg="mod">
          <ac:chgData name="Fonstad, Paul" userId="2f00b9ff-9837-4dbf-956e-49f2cc61648f" providerId="ADAL" clId="{C7B567E0-007B-4FBF-B8FD-EBE3B7C686B9}" dt="2022-12-21T12:56:54.535" v="7" actId="20577"/>
          <ac:spMkLst>
            <pc:docMk/>
            <pc:sldMk cId="1990881570" sldId="257"/>
            <ac:spMk id="3" creationId="{00000000-0000-0000-0000-000000000000}"/>
          </ac:spMkLst>
        </pc:spChg>
        <pc:spChg chg="mod">
          <ac:chgData name="Fonstad, Paul" userId="2f00b9ff-9837-4dbf-956e-49f2cc61648f" providerId="ADAL" clId="{C7B567E0-007B-4FBF-B8FD-EBE3B7C686B9}" dt="2022-12-21T12:55:54.967" v="2" actId="207"/>
          <ac:spMkLst>
            <pc:docMk/>
            <pc:sldMk cId="1990881570" sldId="257"/>
            <ac:spMk id="4" creationId="{00000000-0000-0000-0000-000000000000}"/>
          </ac:spMkLst>
        </pc:spChg>
        <pc:spChg chg="mod">
          <ac:chgData name="Fonstad, Paul" userId="2f00b9ff-9837-4dbf-956e-49f2cc61648f" providerId="ADAL" clId="{C7B567E0-007B-4FBF-B8FD-EBE3B7C686B9}" dt="2022-12-21T15:55:03.554" v="318" actId="207"/>
          <ac:spMkLst>
            <pc:docMk/>
            <pc:sldMk cId="1990881570" sldId="257"/>
            <ac:spMk id="5" creationId="{00000000-0000-0000-0000-000000000000}"/>
          </ac:spMkLst>
        </pc:spChg>
        <pc:spChg chg="mod">
          <ac:chgData name="Fonstad, Paul" userId="2f00b9ff-9837-4dbf-956e-49f2cc61648f" providerId="ADAL" clId="{C7B567E0-007B-4FBF-B8FD-EBE3B7C686B9}" dt="2022-12-21T12:56:30.170" v="5" actId="207"/>
          <ac:spMkLst>
            <pc:docMk/>
            <pc:sldMk cId="1990881570" sldId="257"/>
            <ac:spMk id="14" creationId="{00000000-0000-0000-0000-000000000000}"/>
          </ac:spMkLst>
        </pc:spChg>
        <pc:picChg chg="del">
          <ac:chgData name="Fonstad, Paul" userId="2f00b9ff-9837-4dbf-956e-49f2cc61648f" providerId="ADAL" clId="{C7B567E0-007B-4FBF-B8FD-EBE3B7C686B9}" dt="2022-12-21T12:55:12.160" v="0" actId="478"/>
          <ac:picMkLst>
            <pc:docMk/>
            <pc:sldMk cId="1990881570" sldId="257"/>
            <ac:picMk id="6" creationId="{00000000-0000-0000-0000-000000000000}"/>
          </ac:picMkLst>
        </pc:picChg>
      </pc:sldChg>
      <pc:sldChg chg="modSp mod">
        <pc:chgData name="Fonstad, Paul" userId="2f00b9ff-9837-4dbf-956e-49f2cc61648f" providerId="ADAL" clId="{C7B567E0-007B-4FBF-B8FD-EBE3B7C686B9}" dt="2023-01-02T04:40:34.578" v="3669" actId="20577"/>
        <pc:sldMkLst>
          <pc:docMk/>
          <pc:sldMk cId="2452984217" sldId="258"/>
        </pc:sldMkLst>
        <pc:spChg chg="mod">
          <ac:chgData name="Fonstad, Paul" userId="2f00b9ff-9837-4dbf-956e-49f2cc61648f" providerId="ADAL" clId="{C7B567E0-007B-4FBF-B8FD-EBE3B7C686B9}" dt="2023-01-02T04:40:34.578" v="3669" actId="20577"/>
          <ac:spMkLst>
            <pc:docMk/>
            <pc:sldMk cId="2452984217" sldId="258"/>
            <ac:spMk id="3" creationId="{00000000-0000-0000-0000-000000000000}"/>
          </ac:spMkLst>
        </pc:spChg>
      </pc:sldChg>
      <pc:sldChg chg="addSp delSp modSp mod">
        <pc:chgData name="Fonstad, Paul" userId="2f00b9ff-9837-4dbf-956e-49f2cc61648f" providerId="ADAL" clId="{C7B567E0-007B-4FBF-B8FD-EBE3B7C686B9}" dt="2022-12-21T13:23:55.643" v="243" actId="20577"/>
        <pc:sldMkLst>
          <pc:docMk/>
          <pc:sldMk cId="3592077732" sldId="259"/>
        </pc:sldMkLst>
        <pc:spChg chg="mod">
          <ac:chgData name="Fonstad, Paul" userId="2f00b9ff-9837-4dbf-956e-49f2cc61648f" providerId="ADAL" clId="{C7B567E0-007B-4FBF-B8FD-EBE3B7C686B9}" dt="2022-12-21T13:11:53.430" v="31" actId="20577"/>
          <ac:spMkLst>
            <pc:docMk/>
            <pc:sldMk cId="3592077732" sldId="259"/>
            <ac:spMk id="2" creationId="{00000000-0000-0000-0000-000000000000}"/>
          </ac:spMkLst>
        </pc:spChg>
        <pc:spChg chg="mod">
          <ac:chgData name="Fonstad, Paul" userId="2f00b9ff-9837-4dbf-956e-49f2cc61648f" providerId="ADAL" clId="{C7B567E0-007B-4FBF-B8FD-EBE3B7C686B9}" dt="2022-12-21T13:23:55.643" v="243" actId="20577"/>
          <ac:spMkLst>
            <pc:docMk/>
            <pc:sldMk cId="3592077732" sldId="259"/>
            <ac:spMk id="3" creationId="{00000000-0000-0000-0000-000000000000}"/>
          </ac:spMkLst>
        </pc:spChg>
        <pc:picChg chg="add mod">
          <ac:chgData name="Fonstad, Paul" userId="2f00b9ff-9837-4dbf-956e-49f2cc61648f" providerId="ADAL" clId="{C7B567E0-007B-4FBF-B8FD-EBE3B7C686B9}" dt="2022-12-21T13:18:49.095" v="42" actId="14861"/>
          <ac:picMkLst>
            <pc:docMk/>
            <pc:sldMk cId="3592077732" sldId="259"/>
            <ac:picMk id="1026" creationId="{A0C0FE73-AD2D-4C8D-BC41-D49D17175B1F}"/>
          </ac:picMkLst>
        </pc:picChg>
        <pc:picChg chg="del">
          <ac:chgData name="Fonstad, Paul" userId="2f00b9ff-9837-4dbf-956e-49f2cc61648f" providerId="ADAL" clId="{C7B567E0-007B-4FBF-B8FD-EBE3B7C686B9}" dt="2022-12-21T13:16:50.298" v="32" actId="478"/>
          <ac:picMkLst>
            <pc:docMk/>
            <pc:sldMk cId="3592077732" sldId="259"/>
            <ac:picMk id="2050" creationId="{00000000-0000-0000-0000-000000000000}"/>
          </ac:picMkLst>
        </pc:picChg>
      </pc:sldChg>
      <pc:sldChg chg="modSp mod">
        <pc:chgData name="Fonstad, Paul" userId="2f00b9ff-9837-4dbf-956e-49f2cc61648f" providerId="ADAL" clId="{C7B567E0-007B-4FBF-B8FD-EBE3B7C686B9}" dt="2023-01-02T04:38:26.615" v="3632" actId="20577"/>
        <pc:sldMkLst>
          <pc:docMk/>
          <pc:sldMk cId="3973271045" sldId="269"/>
        </pc:sldMkLst>
        <pc:spChg chg="mod">
          <ac:chgData name="Fonstad, Paul" userId="2f00b9ff-9837-4dbf-956e-49f2cc61648f" providerId="ADAL" clId="{C7B567E0-007B-4FBF-B8FD-EBE3B7C686B9}" dt="2022-12-21T12:55:23.978" v="1"/>
          <ac:spMkLst>
            <pc:docMk/>
            <pc:sldMk cId="3973271045" sldId="269"/>
            <ac:spMk id="5" creationId="{00000000-0000-0000-0000-000000000000}"/>
          </ac:spMkLst>
        </pc:spChg>
        <pc:spChg chg="mod">
          <ac:chgData name="Fonstad, Paul" userId="2f00b9ff-9837-4dbf-956e-49f2cc61648f" providerId="ADAL" clId="{C7B567E0-007B-4FBF-B8FD-EBE3B7C686B9}" dt="2023-01-02T04:38:26.615" v="3632" actId="20577"/>
          <ac:spMkLst>
            <pc:docMk/>
            <pc:sldMk cId="3973271045" sldId="269"/>
            <ac:spMk id="6" creationId="{00000000-0000-0000-0000-000000000000}"/>
          </ac:spMkLst>
        </pc:spChg>
      </pc:sldChg>
      <pc:sldChg chg="addSp delSp modSp mod ord">
        <pc:chgData name="Fonstad, Paul" userId="2f00b9ff-9837-4dbf-956e-49f2cc61648f" providerId="ADAL" clId="{C7B567E0-007B-4FBF-B8FD-EBE3B7C686B9}" dt="2023-01-02T05:09:27.850" v="3679" actId="20577"/>
        <pc:sldMkLst>
          <pc:docMk/>
          <pc:sldMk cId="3785786034" sldId="274"/>
        </pc:sldMkLst>
        <pc:spChg chg="mod">
          <ac:chgData name="Fonstad, Paul" userId="2f00b9ff-9837-4dbf-956e-49f2cc61648f" providerId="ADAL" clId="{C7B567E0-007B-4FBF-B8FD-EBE3B7C686B9}" dt="2023-01-02T05:09:27.850" v="3679" actId="20577"/>
          <ac:spMkLst>
            <pc:docMk/>
            <pc:sldMk cId="3785786034" sldId="274"/>
            <ac:spMk id="2" creationId="{00000000-0000-0000-0000-000000000000}"/>
          </ac:spMkLst>
        </pc:spChg>
        <pc:spChg chg="mod">
          <ac:chgData name="Fonstad, Paul" userId="2f00b9ff-9837-4dbf-956e-49f2cc61648f" providerId="ADAL" clId="{C7B567E0-007B-4FBF-B8FD-EBE3B7C686B9}" dt="2022-12-30T13:46:52.056" v="1137" actId="20577"/>
          <ac:spMkLst>
            <pc:docMk/>
            <pc:sldMk cId="3785786034" sldId="274"/>
            <ac:spMk id="3" creationId="{00000000-0000-0000-0000-000000000000}"/>
          </ac:spMkLst>
        </pc:spChg>
        <pc:spChg chg="add del">
          <ac:chgData name="Fonstad, Paul" userId="2f00b9ff-9837-4dbf-956e-49f2cc61648f" providerId="ADAL" clId="{C7B567E0-007B-4FBF-B8FD-EBE3B7C686B9}" dt="2022-12-30T13:41:47.645" v="902" actId="478"/>
          <ac:spMkLst>
            <pc:docMk/>
            <pc:sldMk cId="3785786034" sldId="274"/>
            <ac:spMk id="4" creationId="{676CEC75-D3AC-4075-A4C2-FD0A808250C2}"/>
          </ac:spMkLst>
        </pc:spChg>
        <pc:spChg chg="add del">
          <ac:chgData name="Fonstad, Paul" userId="2f00b9ff-9837-4dbf-956e-49f2cc61648f" providerId="ADAL" clId="{C7B567E0-007B-4FBF-B8FD-EBE3B7C686B9}" dt="2022-12-30T13:42:00.201" v="904" actId="478"/>
          <ac:spMkLst>
            <pc:docMk/>
            <pc:sldMk cId="3785786034" sldId="274"/>
            <ac:spMk id="5" creationId="{8083319B-6AFB-4DE3-B951-EDA7C1D6666B}"/>
          </ac:spMkLst>
        </pc:spChg>
        <pc:picChg chg="add mod">
          <ac:chgData name="Fonstad, Paul" userId="2f00b9ff-9837-4dbf-956e-49f2cc61648f" providerId="ADAL" clId="{C7B567E0-007B-4FBF-B8FD-EBE3B7C686B9}" dt="2022-12-30T13:42:49.612" v="908" actId="1076"/>
          <ac:picMkLst>
            <pc:docMk/>
            <pc:sldMk cId="3785786034" sldId="274"/>
            <ac:picMk id="7" creationId="{60EA0DC2-1D0F-4DF5-8286-5803024F5B13}"/>
          </ac:picMkLst>
        </pc:picChg>
        <pc:picChg chg="del">
          <ac:chgData name="Fonstad, Paul" userId="2f00b9ff-9837-4dbf-956e-49f2cc61648f" providerId="ADAL" clId="{C7B567E0-007B-4FBF-B8FD-EBE3B7C686B9}" dt="2022-12-30T13:41:32.798" v="900" actId="478"/>
          <ac:picMkLst>
            <pc:docMk/>
            <pc:sldMk cId="3785786034" sldId="274"/>
            <ac:picMk id="3074" creationId="{00000000-0000-0000-0000-000000000000}"/>
          </ac:picMkLst>
        </pc:picChg>
      </pc:sldChg>
      <pc:sldChg chg="modSp mod">
        <pc:chgData name="Fonstad, Paul" userId="2f00b9ff-9837-4dbf-956e-49f2cc61648f" providerId="ADAL" clId="{C7B567E0-007B-4FBF-B8FD-EBE3B7C686B9}" dt="2023-01-01T14:10:14.921" v="1764" actId="207"/>
        <pc:sldMkLst>
          <pc:docMk/>
          <pc:sldMk cId="11551176" sldId="276"/>
        </pc:sldMkLst>
        <pc:spChg chg="mod">
          <ac:chgData name="Fonstad, Paul" userId="2f00b9ff-9837-4dbf-956e-49f2cc61648f" providerId="ADAL" clId="{C7B567E0-007B-4FBF-B8FD-EBE3B7C686B9}" dt="2023-01-01T14:09:55.051" v="1752" actId="20577"/>
          <ac:spMkLst>
            <pc:docMk/>
            <pc:sldMk cId="11551176" sldId="276"/>
            <ac:spMk id="2" creationId="{00000000-0000-0000-0000-000000000000}"/>
          </ac:spMkLst>
        </pc:spChg>
        <pc:spChg chg="mod">
          <ac:chgData name="Fonstad, Paul" userId="2f00b9ff-9837-4dbf-956e-49f2cc61648f" providerId="ADAL" clId="{C7B567E0-007B-4FBF-B8FD-EBE3B7C686B9}" dt="2023-01-01T14:10:08.911" v="1763" actId="20577"/>
          <ac:spMkLst>
            <pc:docMk/>
            <pc:sldMk cId="11551176" sldId="276"/>
            <ac:spMk id="3" creationId="{00000000-0000-0000-0000-000000000000}"/>
          </ac:spMkLst>
        </pc:spChg>
        <pc:grpChg chg="mod">
          <ac:chgData name="Fonstad, Paul" userId="2f00b9ff-9837-4dbf-956e-49f2cc61648f" providerId="ADAL" clId="{C7B567E0-007B-4FBF-B8FD-EBE3B7C686B9}" dt="2023-01-01T14:10:14.921" v="1764" actId="207"/>
          <ac:grpSpMkLst>
            <pc:docMk/>
            <pc:sldMk cId="11551176" sldId="276"/>
            <ac:grpSpMk id="8" creationId="{00000000-0000-0000-0000-000000000000}"/>
          </ac:grpSpMkLst>
        </pc:grpChg>
      </pc:sldChg>
      <pc:sldChg chg="addSp delSp modSp mod">
        <pc:chgData name="Fonstad, Paul" userId="2f00b9ff-9837-4dbf-956e-49f2cc61648f" providerId="ADAL" clId="{C7B567E0-007B-4FBF-B8FD-EBE3B7C686B9}" dt="2023-01-02T04:18:45.974" v="3256" actId="1076"/>
        <pc:sldMkLst>
          <pc:docMk/>
          <pc:sldMk cId="1284139026" sldId="283"/>
        </pc:sldMkLst>
        <pc:spChg chg="mod">
          <ac:chgData name="Fonstad, Paul" userId="2f00b9ff-9837-4dbf-956e-49f2cc61648f" providerId="ADAL" clId="{C7B567E0-007B-4FBF-B8FD-EBE3B7C686B9}" dt="2022-12-30T15:49:58.892" v="1410" actId="207"/>
          <ac:spMkLst>
            <pc:docMk/>
            <pc:sldMk cId="1284139026" sldId="283"/>
            <ac:spMk id="17"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1"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2"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3"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4"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5"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6"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7"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8"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39"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0"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1"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2"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3"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4"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5"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6"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7"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8"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49"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50"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51"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52"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53" creationId="{00000000-0000-0000-0000-000000000000}"/>
          </ac:spMkLst>
        </pc:spChg>
        <pc:spChg chg="mod">
          <ac:chgData name="Fonstad, Paul" userId="2f00b9ff-9837-4dbf-956e-49f2cc61648f" providerId="ADAL" clId="{C7B567E0-007B-4FBF-B8FD-EBE3B7C686B9}" dt="2022-12-21T13:21:26.035" v="50" actId="1076"/>
          <ac:spMkLst>
            <pc:docMk/>
            <pc:sldMk cId="1284139026" sldId="283"/>
            <ac:spMk id="54" creationId="{00000000-0000-0000-0000-000000000000}"/>
          </ac:spMkLst>
        </pc:spChg>
        <pc:spChg chg="mod">
          <ac:chgData name="Fonstad, Paul" userId="2f00b9ff-9837-4dbf-956e-49f2cc61648f" providerId="ADAL" clId="{C7B567E0-007B-4FBF-B8FD-EBE3B7C686B9}" dt="2023-01-02T03:55:54.544" v="3133" actId="1076"/>
          <ac:spMkLst>
            <pc:docMk/>
            <pc:sldMk cId="1284139026" sldId="283"/>
            <ac:spMk id="56" creationId="{00000000-0000-0000-0000-000000000000}"/>
          </ac:spMkLst>
        </pc:spChg>
        <pc:grpChg chg="del mod">
          <ac:chgData name="Fonstad, Paul" userId="2f00b9ff-9837-4dbf-956e-49f2cc61648f" providerId="ADAL" clId="{C7B567E0-007B-4FBF-B8FD-EBE3B7C686B9}" dt="2022-12-21T13:21:26.478" v="51" actId="478"/>
          <ac:grpSpMkLst>
            <pc:docMk/>
            <pc:sldMk cId="1284139026" sldId="283"/>
            <ac:grpSpMk id="29" creationId="{00000000-0000-0000-0000-000000000000}"/>
          </ac:grpSpMkLst>
        </pc:grpChg>
        <pc:grpChg chg="add mod">
          <ac:chgData name="Fonstad, Paul" userId="2f00b9ff-9837-4dbf-956e-49f2cc61648f" providerId="ADAL" clId="{C7B567E0-007B-4FBF-B8FD-EBE3B7C686B9}" dt="2023-01-02T04:18:45.974" v="3256" actId="1076"/>
          <ac:grpSpMkLst>
            <pc:docMk/>
            <pc:sldMk cId="1284139026" sldId="283"/>
            <ac:grpSpMk id="29" creationId="{7F1D50E7-3B61-434E-BC13-0804329B4C31}"/>
          </ac:grpSpMkLst>
        </pc:grpChg>
        <pc:grpChg chg="mod">
          <ac:chgData name="Fonstad, Paul" userId="2f00b9ff-9837-4dbf-956e-49f2cc61648f" providerId="ADAL" clId="{C7B567E0-007B-4FBF-B8FD-EBE3B7C686B9}" dt="2023-01-02T03:55:54.544" v="3133" actId="1076"/>
          <ac:grpSpMkLst>
            <pc:docMk/>
            <pc:sldMk cId="1284139026" sldId="283"/>
            <ac:grpSpMk id="55" creationId="{00000000-0000-0000-0000-000000000000}"/>
          </ac:grpSpMkLst>
        </pc:grpChg>
        <pc:picChg chg="add mod">
          <ac:chgData name="Fonstad, Paul" userId="2f00b9ff-9837-4dbf-956e-49f2cc61648f" providerId="ADAL" clId="{C7B567E0-007B-4FBF-B8FD-EBE3B7C686B9}" dt="2023-01-02T03:55:45.748" v="3131" actId="1076"/>
          <ac:picMkLst>
            <pc:docMk/>
            <pc:sldMk cId="1284139026" sldId="283"/>
            <ac:picMk id="25" creationId="{CB66EC8F-4C4D-4571-BCA5-F472982CB465}"/>
          </ac:picMkLst>
        </pc:picChg>
        <pc:picChg chg="add del mod">
          <ac:chgData name="Fonstad, Paul" userId="2f00b9ff-9837-4dbf-956e-49f2cc61648f" providerId="ADAL" clId="{C7B567E0-007B-4FBF-B8FD-EBE3B7C686B9}" dt="2023-01-02T04:07:54.653" v="3137" actId="478"/>
          <ac:picMkLst>
            <pc:docMk/>
            <pc:sldMk cId="1284139026" sldId="283"/>
            <ac:picMk id="26" creationId="{2461570D-F5E5-4F5B-B9C7-E6E0F8E30941}"/>
          </ac:picMkLst>
        </pc:picChg>
        <pc:picChg chg="add del mod">
          <ac:chgData name="Fonstad, Paul" userId="2f00b9ff-9837-4dbf-956e-49f2cc61648f" providerId="ADAL" clId="{C7B567E0-007B-4FBF-B8FD-EBE3B7C686B9}" dt="2023-01-02T04:18:11.720" v="3252" actId="478"/>
          <ac:picMkLst>
            <pc:docMk/>
            <pc:sldMk cId="1284139026" sldId="283"/>
            <ac:picMk id="27" creationId="{36A373D7-CC23-454A-97BC-00E41422AFEF}"/>
          </ac:picMkLst>
        </pc:picChg>
        <pc:picChg chg="del">
          <ac:chgData name="Fonstad, Paul" userId="2f00b9ff-9837-4dbf-956e-49f2cc61648f" providerId="ADAL" clId="{C7B567E0-007B-4FBF-B8FD-EBE3B7C686B9}" dt="2023-01-02T03:55:27.627" v="3125" actId="478"/>
          <ac:picMkLst>
            <pc:docMk/>
            <pc:sldMk cId="1284139026" sldId="283"/>
            <ac:picMk id="28" creationId="{00000000-0000-0000-0000-000000000000}"/>
          </ac:picMkLst>
        </pc:picChg>
        <pc:picChg chg="mod">
          <ac:chgData name="Fonstad, Paul" userId="2f00b9ff-9837-4dbf-956e-49f2cc61648f" providerId="ADAL" clId="{C7B567E0-007B-4FBF-B8FD-EBE3B7C686B9}" dt="2022-12-21T13:21:26.035" v="50" actId="1076"/>
          <ac:picMkLst>
            <pc:docMk/>
            <pc:sldMk cId="1284139026" sldId="283"/>
            <ac:picMk id="30" creationId="{00000000-0000-0000-0000-000000000000}"/>
          </ac:picMkLst>
        </pc:picChg>
        <pc:picChg chg="mod">
          <ac:chgData name="Fonstad, Paul" userId="2f00b9ff-9837-4dbf-956e-49f2cc61648f" providerId="ADAL" clId="{C7B567E0-007B-4FBF-B8FD-EBE3B7C686B9}" dt="2023-01-02T04:18:38.503" v="3255"/>
          <ac:picMkLst>
            <pc:docMk/>
            <pc:sldMk cId="1284139026" sldId="283"/>
            <ac:picMk id="30" creationId="{DF71C103-038E-4414-A160-7C8405075DF4}"/>
          </ac:picMkLst>
        </pc:picChg>
        <pc:picChg chg="mod">
          <ac:chgData name="Fonstad, Paul" userId="2f00b9ff-9837-4dbf-956e-49f2cc61648f" providerId="ADAL" clId="{C7B567E0-007B-4FBF-B8FD-EBE3B7C686B9}" dt="2023-01-02T04:18:38.503" v="3255"/>
          <ac:picMkLst>
            <pc:docMk/>
            <pc:sldMk cId="1284139026" sldId="283"/>
            <ac:picMk id="31" creationId="{9187BA5C-B6C4-42B3-A275-4854046B694D}"/>
          </ac:picMkLst>
        </pc:picChg>
        <pc:picChg chg="mod">
          <ac:chgData name="Fonstad, Paul" userId="2f00b9ff-9837-4dbf-956e-49f2cc61648f" providerId="ADAL" clId="{C7B567E0-007B-4FBF-B8FD-EBE3B7C686B9}" dt="2023-01-02T04:18:38.503" v="3255"/>
          <ac:picMkLst>
            <pc:docMk/>
            <pc:sldMk cId="1284139026" sldId="283"/>
            <ac:picMk id="32" creationId="{CDE70337-6DFA-470A-880B-4A97998DA969}"/>
          </ac:picMkLst>
        </pc:picChg>
        <pc:picChg chg="mod">
          <ac:chgData name="Fonstad, Paul" userId="2f00b9ff-9837-4dbf-956e-49f2cc61648f" providerId="ADAL" clId="{C7B567E0-007B-4FBF-B8FD-EBE3B7C686B9}" dt="2023-01-02T04:18:38.503" v="3255"/>
          <ac:picMkLst>
            <pc:docMk/>
            <pc:sldMk cId="1284139026" sldId="283"/>
            <ac:picMk id="33" creationId="{F94BB5CF-EBB3-41B3-835A-1E810E3D706F}"/>
          </ac:picMkLst>
        </pc:picChg>
        <pc:picChg chg="mod">
          <ac:chgData name="Fonstad, Paul" userId="2f00b9ff-9837-4dbf-956e-49f2cc61648f" providerId="ADAL" clId="{C7B567E0-007B-4FBF-B8FD-EBE3B7C686B9}" dt="2023-01-02T03:55:54.544" v="3133" actId="1076"/>
          <ac:picMkLst>
            <pc:docMk/>
            <pc:sldMk cId="1284139026" sldId="283"/>
            <ac:picMk id="57" creationId="{00000000-0000-0000-0000-000000000000}"/>
          </ac:picMkLst>
        </pc:picChg>
        <pc:picChg chg="mod">
          <ac:chgData name="Fonstad, Paul" userId="2f00b9ff-9837-4dbf-956e-49f2cc61648f" providerId="ADAL" clId="{C7B567E0-007B-4FBF-B8FD-EBE3B7C686B9}" dt="2023-01-02T03:55:57.128" v="3134" actId="1076"/>
          <ac:picMkLst>
            <pc:docMk/>
            <pc:sldMk cId="1284139026" sldId="283"/>
            <ac:picMk id="58" creationId="{00000000-0000-0000-0000-000000000000}"/>
          </ac:picMkLst>
        </pc:picChg>
        <pc:picChg chg="del">
          <ac:chgData name="Fonstad, Paul" userId="2f00b9ff-9837-4dbf-956e-49f2cc61648f" providerId="ADAL" clId="{C7B567E0-007B-4FBF-B8FD-EBE3B7C686B9}" dt="2022-12-30T15:49:26.442" v="1406" actId="478"/>
          <ac:picMkLst>
            <pc:docMk/>
            <pc:sldMk cId="1284139026" sldId="283"/>
            <ac:picMk id="59" creationId="{00000000-0000-0000-0000-000000000000}"/>
          </ac:picMkLst>
        </pc:picChg>
        <pc:picChg chg="del">
          <ac:chgData name="Fonstad, Paul" userId="2f00b9ff-9837-4dbf-956e-49f2cc61648f" providerId="ADAL" clId="{C7B567E0-007B-4FBF-B8FD-EBE3B7C686B9}" dt="2022-12-21T13:20:48.456" v="45" actId="478"/>
          <ac:picMkLst>
            <pc:docMk/>
            <pc:sldMk cId="1284139026" sldId="283"/>
            <ac:picMk id="60" creationId="{00000000-0000-0000-0000-000000000000}"/>
          </ac:picMkLst>
        </pc:picChg>
        <pc:picChg chg="add mod">
          <ac:chgData name="Fonstad, Paul" userId="2f00b9ff-9837-4dbf-956e-49f2cc61648f" providerId="ADAL" clId="{C7B567E0-007B-4FBF-B8FD-EBE3B7C686B9}" dt="2023-01-02T03:56:01.922" v="3136" actId="1076"/>
          <ac:picMkLst>
            <pc:docMk/>
            <pc:sldMk cId="1284139026" sldId="283"/>
            <ac:picMk id="61" creationId="{B4DC0D95-19C1-467C-A3F0-C9ECA1DE73E1}"/>
          </ac:picMkLst>
        </pc:picChg>
        <pc:picChg chg="add mod">
          <ac:chgData name="Fonstad, Paul" userId="2f00b9ff-9837-4dbf-956e-49f2cc61648f" providerId="ADAL" clId="{C7B567E0-007B-4FBF-B8FD-EBE3B7C686B9}" dt="2022-12-30T15:49:32.313" v="1408" actId="1076"/>
          <ac:picMkLst>
            <pc:docMk/>
            <pc:sldMk cId="1284139026" sldId="283"/>
            <ac:picMk id="62" creationId="{55F596F0-B14E-42BA-99FE-9ADB8049AEDA}"/>
          </ac:picMkLst>
        </pc:picChg>
      </pc:sldChg>
      <pc:sldChg chg="modSp mod">
        <pc:chgData name="Fonstad, Paul" userId="2f00b9ff-9837-4dbf-956e-49f2cc61648f" providerId="ADAL" clId="{C7B567E0-007B-4FBF-B8FD-EBE3B7C686B9}" dt="2023-01-01T14:11:21.582" v="1770" actId="207"/>
        <pc:sldMkLst>
          <pc:docMk/>
          <pc:sldMk cId="168064782" sldId="284"/>
        </pc:sldMkLst>
        <pc:spChg chg="mod">
          <ac:chgData name="Fonstad, Paul" userId="2f00b9ff-9837-4dbf-956e-49f2cc61648f" providerId="ADAL" clId="{C7B567E0-007B-4FBF-B8FD-EBE3B7C686B9}" dt="2022-12-21T12:55:23.978" v="1"/>
          <ac:spMkLst>
            <pc:docMk/>
            <pc:sldMk cId="168064782" sldId="284"/>
            <ac:spMk id="2" creationId="{00000000-0000-0000-0000-000000000000}"/>
          </ac:spMkLst>
        </pc:spChg>
        <pc:spChg chg="mod">
          <ac:chgData name="Fonstad, Paul" userId="2f00b9ff-9837-4dbf-956e-49f2cc61648f" providerId="ADAL" clId="{C7B567E0-007B-4FBF-B8FD-EBE3B7C686B9}" dt="2023-01-01T14:11:16.201" v="1769" actId="20577"/>
          <ac:spMkLst>
            <pc:docMk/>
            <pc:sldMk cId="168064782" sldId="284"/>
            <ac:spMk id="3" creationId="{00000000-0000-0000-0000-000000000000}"/>
          </ac:spMkLst>
        </pc:spChg>
        <pc:grpChg chg="mod">
          <ac:chgData name="Fonstad, Paul" userId="2f00b9ff-9837-4dbf-956e-49f2cc61648f" providerId="ADAL" clId="{C7B567E0-007B-4FBF-B8FD-EBE3B7C686B9}" dt="2023-01-01T14:11:21.582" v="1770" actId="207"/>
          <ac:grpSpMkLst>
            <pc:docMk/>
            <pc:sldMk cId="168064782" sldId="284"/>
            <ac:grpSpMk id="4" creationId="{00000000-0000-0000-0000-000000000000}"/>
          </ac:grpSpMkLst>
        </pc:grpChg>
      </pc:sldChg>
      <pc:sldChg chg="addSp delSp modSp mod">
        <pc:chgData name="Fonstad, Paul" userId="2f00b9ff-9837-4dbf-956e-49f2cc61648f" providerId="ADAL" clId="{C7B567E0-007B-4FBF-B8FD-EBE3B7C686B9}" dt="2022-12-21T15:54:57.799" v="317" actId="207"/>
        <pc:sldMkLst>
          <pc:docMk/>
          <pc:sldMk cId="4084234874" sldId="289"/>
        </pc:sldMkLst>
        <pc:spChg chg="mod">
          <ac:chgData name="Fonstad, Paul" userId="2f00b9ff-9837-4dbf-956e-49f2cc61648f" providerId="ADAL" clId="{C7B567E0-007B-4FBF-B8FD-EBE3B7C686B9}" dt="2022-12-21T15:54:35.442" v="305" actId="20577"/>
          <ac:spMkLst>
            <pc:docMk/>
            <pc:sldMk cId="4084234874" sldId="289"/>
            <ac:spMk id="2" creationId="{00000000-0000-0000-0000-000000000000}"/>
          </ac:spMkLst>
        </pc:spChg>
        <pc:spChg chg="mod">
          <ac:chgData name="Fonstad, Paul" userId="2f00b9ff-9837-4dbf-956e-49f2cc61648f" providerId="ADAL" clId="{C7B567E0-007B-4FBF-B8FD-EBE3B7C686B9}" dt="2022-12-21T15:54:57.799" v="317" actId="207"/>
          <ac:spMkLst>
            <pc:docMk/>
            <pc:sldMk cId="4084234874" sldId="289"/>
            <ac:spMk id="3" creationId="{00000000-0000-0000-0000-000000000000}"/>
          </ac:spMkLst>
        </pc:spChg>
        <pc:picChg chg="add mod">
          <ac:chgData name="Fonstad, Paul" userId="2f00b9ff-9837-4dbf-956e-49f2cc61648f" providerId="ADAL" clId="{C7B567E0-007B-4FBF-B8FD-EBE3B7C686B9}" dt="2022-12-21T15:53:47.305" v="245"/>
          <ac:picMkLst>
            <pc:docMk/>
            <pc:sldMk cId="4084234874" sldId="289"/>
            <ac:picMk id="5" creationId="{F591A4DF-5F06-4B8B-9BC3-B46AC498165F}"/>
          </ac:picMkLst>
        </pc:picChg>
        <pc:picChg chg="del">
          <ac:chgData name="Fonstad, Paul" userId="2f00b9ff-9837-4dbf-956e-49f2cc61648f" providerId="ADAL" clId="{C7B567E0-007B-4FBF-B8FD-EBE3B7C686B9}" dt="2022-12-21T15:53:46.548" v="244" actId="478"/>
          <ac:picMkLst>
            <pc:docMk/>
            <pc:sldMk cId="4084234874" sldId="289"/>
            <ac:picMk id="8" creationId="{00000000-0000-0000-0000-000000000000}"/>
          </ac:picMkLst>
        </pc:picChg>
      </pc:sldChg>
      <pc:sldChg chg="addSp delSp modSp mod">
        <pc:chgData name="Fonstad, Paul" userId="2f00b9ff-9837-4dbf-956e-49f2cc61648f" providerId="ADAL" clId="{C7B567E0-007B-4FBF-B8FD-EBE3B7C686B9}" dt="2022-12-21T16:55:51.634" v="728" actId="20577"/>
        <pc:sldMkLst>
          <pc:docMk/>
          <pc:sldMk cId="564156856" sldId="290"/>
        </pc:sldMkLst>
        <pc:spChg chg="mod">
          <ac:chgData name="Fonstad, Paul" userId="2f00b9ff-9837-4dbf-956e-49f2cc61648f" providerId="ADAL" clId="{C7B567E0-007B-4FBF-B8FD-EBE3B7C686B9}" dt="2022-12-21T12:55:23.978" v="1"/>
          <ac:spMkLst>
            <pc:docMk/>
            <pc:sldMk cId="564156856" sldId="290"/>
            <ac:spMk id="2" creationId="{00000000-0000-0000-0000-000000000000}"/>
          </ac:spMkLst>
        </pc:spChg>
        <pc:spChg chg="mod">
          <ac:chgData name="Fonstad, Paul" userId="2f00b9ff-9837-4dbf-956e-49f2cc61648f" providerId="ADAL" clId="{C7B567E0-007B-4FBF-B8FD-EBE3B7C686B9}" dt="2022-12-21T16:55:51.634" v="728" actId="20577"/>
          <ac:spMkLst>
            <pc:docMk/>
            <pc:sldMk cId="564156856" sldId="290"/>
            <ac:spMk id="3" creationId="{00000000-0000-0000-0000-000000000000}"/>
          </ac:spMkLst>
        </pc:spChg>
        <pc:picChg chg="add mod">
          <ac:chgData name="Fonstad, Paul" userId="2f00b9ff-9837-4dbf-956e-49f2cc61648f" providerId="ADAL" clId="{C7B567E0-007B-4FBF-B8FD-EBE3B7C686B9}" dt="2022-12-21T15:59:03.501" v="321" actId="1076"/>
          <ac:picMkLst>
            <pc:docMk/>
            <pc:sldMk cId="564156856" sldId="290"/>
            <ac:picMk id="5" creationId="{B29CF2CC-16DD-4184-A75F-A084E88219DE}"/>
          </ac:picMkLst>
        </pc:picChg>
        <pc:picChg chg="del">
          <ac:chgData name="Fonstad, Paul" userId="2f00b9ff-9837-4dbf-956e-49f2cc61648f" providerId="ADAL" clId="{C7B567E0-007B-4FBF-B8FD-EBE3B7C686B9}" dt="2022-12-21T15:58:57.575" v="319" actId="478"/>
          <ac:picMkLst>
            <pc:docMk/>
            <pc:sldMk cId="564156856" sldId="290"/>
            <ac:picMk id="8" creationId="{00000000-0000-0000-0000-000000000000}"/>
          </ac:picMkLst>
        </pc:picChg>
      </pc:sldChg>
      <pc:sldChg chg="modSp del">
        <pc:chgData name="Fonstad, Paul" userId="2f00b9ff-9837-4dbf-956e-49f2cc61648f" providerId="ADAL" clId="{C7B567E0-007B-4FBF-B8FD-EBE3B7C686B9}" dt="2022-12-21T16:56:19.763" v="731" actId="47"/>
        <pc:sldMkLst>
          <pc:docMk/>
          <pc:sldMk cId="3771963799" sldId="292"/>
        </pc:sldMkLst>
        <pc:spChg chg="mod">
          <ac:chgData name="Fonstad, Paul" userId="2f00b9ff-9837-4dbf-956e-49f2cc61648f" providerId="ADAL" clId="{C7B567E0-007B-4FBF-B8FD-EBE3B7C686B9}" dt="2022-12-21T12:55:23.978" v="1"/>
          <ac:spMkLst>
            <pc:docMk/>
            <pc:sldMk cId="3771963799" sldId="292"/>
            <ac:spMk id="2" creationId="{00000000-0000-0000-0000-000000000000}"/>
          </ac:spMkLst>
        </pc:spChg>
        <pc:spChg chg="mod">
          <ac:chgData name="Fonstad, Paul" userId="2f00b9ff-9837-4dbf-956e-49f2cc61648f" providerId="ADAL" clId="{C7B567E0-007B-4FBF-B8FD-EBE3B7C686B9}" dt="2022-12-21T12:55:23.978" v="1"/>
          <ac:spMkLst>
            <pc:docMk/>
            <pc:sldMk cId="3771963799" sldId="292"/>
            <ac:spMk id="3" creationId="{00000000-0000-0000-0000-000000000000}"/>
          </ac:spMkLst>
        </pc:spChg>
      </pc:sldChg>
      <pc:sldChg chg="modSp del">
        <pc:chgData name="Fonstad, Paul" userId="2f00b9ff-9837-4dbf-956e-49f2cc61648f" providerId="ADAL" clId="{C7B567E0-007B-4FBF-B8FD-EBE3B7C686B9}" dt="2022-12-21T16:56:20.517" v="732" actId="47"/>
        <pc:sldMkLst>
          <pc:docMk/>
          <pc:sldMk cId="4097146504" sldId="293"/>
        </pc:sldMkLst>
        <pc:spChg chg="mod">
          <ac:chgData name="Fonstad, Paul" userId="2f00b9ff-9837-4dbf-956e-49f2cc61648f" providerId="ADAL" clId="{C7B567E0-007B-4FBF-B8FD-EBE3B7C686B9}" dt="2022-12-21T12:55:23.978" v="1"/>
          <ac:spMkLst>
            <pc:docMk/>
            <pc:sldMk cId="4097146504" sldId="293"/>
            <ac:spMk id="2" creationId="{00000000-0000-0000-0000-000000000000}"/>
          </ac:spMkLst>
        </pc:spChg>
        <pc:spChg chg="mod">
          <ac:chgData name="Fonstad, Paul" userId="2f00b9ff-9837-4dbf-956e-49f2cc61648f" providerId="ADAL" clId="{C7B567E0-007B-4FBF-B8FD-EBE3B7C686B9}" dt="2022-12-21T12:55:23.978" v="1"/>
          <ac:spMkLst>
            <pc:docMk/>
            <pc:sldMk cId="4097146504" sldId="293"/>
            <ac:spMk id="3" creationId="{00000000-0000-0000-0000-000000000000}"/>
          </ac:spMkLst>
        </pc:spChg>
      </pc:sldChg>
      <pc:sldChg chg="modSp del">
        <pc:chgData name="Fonstad, Paul" userId="2f00b9ff-9837-4dbf-956e-49f2cc61648f" providerId="ADAL" clId="{C7B567E0-007B-4FBF-B8FD-EBE3B7C686B9}" dt="2022-12-21T16:56:22.314" v="734" actId="47"/>
        <pc:sldMkLst>
          <pc:docMk/>
          <pc:sldMk cId="389516687" sldId="295"/>
        </pc:sldMkLst>
        <pc:spChg chg="mod">
          <ac:chgData name="Fonstad, Paul" userId="2f00b9ff-9837-4dbf-956e-49f2cc61648f" providerId="ADAL" clId="{C7B567E0-007B-4FBF-B8FD-EBE3B7C686B9}" dt="2022-12-21T12:55:23.978" v="1"/>
          <ac:spMkLst>
            <pc:docMk/>
            <pc:sldMk cId="389516687" sldId="295"/>
            <ac:spMk id="2" creationId="{00000000-0000-0000-0000-000000000000}"/>
          </ac:spMkLst>
        </pc:spChg>
        <pc:spChg chg="mod">
          <ac:chgData name="Fonstad, Paul" userId="2f00b9ff-9837-4dbf-956e-49f2cc61648f" providerId="ADAL" clId="{C7B567E0-007B-4FBF-B8FD-EBE3B7C686B9}" dt="2022-12-21T12:55:23.978" v="1"/>
          <ac:spMkLst>
            <pc:docMk/>
            <pc:sldMk cId="389516687" sldId="295"/>
            <ac:spMk id="3" creationId="{00000000-0000-0000-0000-000000000000}"/>
          </ac:spMkLst>
        </pc:spChg>
      </pc:sldChg>
      <pc:sldChg chg="modSp del">
        <pc:chgData name="Fonstad, Paul" userId="2f00b9ff-9837-4dbf-956e-49f2cc61648f" providerId="ADAL" clId="{C7B567E0-007B-4FBF-B8FD-EBE3B7C686B9}" dt="2022-12-21T16:56:22.946" v="735" actId="47"/>
        <pc:sldMkLst>
          <pc:docMk/>
          <pc:sldMk cId="3193613174" sldId="296"/>
        </pc:sldMkLst>
        <pc:spChg chg="mod">
          <ac:chgData name="Fonstad, Paul" userId="2f00b9ff-9837-4dbf-956e-49f2cc61648f" providerId="ADAL" clId="{C7B567E0-007B-4FBF-B8FD-EBE3B7C686B9}" dt="2022-12-21T12:55:23.978" v="1"/>
          <ac:spMkLst>
            <pc:docMk/>
            <pc:sldMk cId="3193613174" sldId="296"/>
            <ac:spMk id="2" creationId="{00000000-0000-0000-0000-000000000000}"/>
          </ac:spMkLst>
        </pc:spChg>
        <pc:spChg chg="mod">
          <ac:chgData name="Fonstad, Paul" userId="2f00b9ff-9837-4dbf-956e-49f2cc61648f" providerId="ADAL" clId="{C7B567E0-007B-4FBF-B8FD-EBE3B7C686B9}" dt="2022-12-21T12:55:23.978" v="1"/>
          <ac:spMkLst>
            <pc:docMk/>
            <pc:sldMk cId="3193613174" sldId="296"/>
            <ac:spMk id="3" creationId="{00000000-0000-0000-0000-000000000000}"/>
          </ac:spMkLst>
        </pc:spChg>
      </pc:sldChg>
      <pc:sldChg chg="modSp del">
        <pc:chgData name="Fonstad, Paul" userId="2f00b9ff-9837-4dbf-956e-49f2cc61648f" providerId="ADAL" clId="{C7B567E0-007B-4FBF-B8FD-EBE3B7C686B9}" dt="2022-12-21T16:56:24.410" v="737" actId="47"/>
        <pc:sldMkLst>
          <pc:docMk/>
          <pc:sldMk cId="215154334" sldId="298"/>
        </pc:sldMkLst>
        <pc:spChg chg="mod">
          <ac:chgData name="Fonstad, Paul" userId="2f00b9ff-9837-4dbf-956e-49f2cc61648f" providerId="ADAL" clId="{C7B567E0-007B-4FBF-B8FD-EBE3B7C686B9}" dt="2022-12-21T12:55:23.978" v="1"/>
          <ac:spMkLst>
            <pc:docMk/>
            <pc:sldMk cId="215154334" sldId="298"/>
            <ac:spMk id="2" creationId="{00000000-0000-0000-0000-000000000000}"/>
          </ac:spMkLst>
        </pc:spChg>
        <pc:spChg chg="mod">
          <ac:chgData name="Fonstad, Paul" userId="2f00b9ff-9837-4dbf-956e-49f2cc61648f" providerId="ADAL" clId="{C7B567E0-007B-4FBF-B8FD-EBE3B7C686B9}" dt="2022-12-21T12:55:23.978" v="1"/>
          <ac:spMkLst>
            <pc:docMk/>
            <pc:sldMk cId="215154334" sldId="298"/>
            <ac:spMk id="3" creationId="{00000000-0000-0000-0000-000000000000}"/>
          </ac:spMkLst>
        </pc:spChg>
      </pc:sldChg>
      <pc:sldChg chg="modSp del">
        <pc:chgData name="Fonstad, Paul" userId="2f00b9ff-9837-4dbf-956e-49f2cc61648f" providerId="ADAL" clId="{C7B567E0-007B-4FBF-B8FD-EBE3B7C686B9}" dt="2022-12-21T16:56:25.010" v="738" actId="47"/>
        <pc:sldMkLst>
          <pc:docMk/>
          <pc:sldMk cId="4160340723" sldId="299"/>
        </pc:sldMkLst>
        <pc:spChg chg="mod">
          <ac:chgData name="Fonstad, Paul" userId="2f00b9ff-9837-4dbf-956e-49f2cc61648f" providerId="ADAL" clId="{C7B567E0-007B-4FBF-B8FD-EBE3B7C686B9}" dt="2022-12-21T12:55:23.978" v="1"/>
          <ac:spMkLst>
            <pc:docMk/>
            <pc:sldMk cId="4160340723" sldId="299"/>
            <ac:spMk id="2" creationId="{00000000-0000-0000-0000-000000000000}"/>
          </ac:spMkLst>
        </pc:spChg>
        <pc:spChg chg="mod">
          <ac:chgData name="Fonstad, Paul" userId="2f00b9ff-9837-4dbf-956e-49f2cc61648f" providerId="ADAL" clId="{C7B567E0-007B-4FBF-B8FD-EBE3B7C686B9}" dt="2022-12-21T12:55:23.978" v="1"/>
          <ac:spMkLst>
            <pc:docMk/>
            <pc:sldMk cId="4160340723" sldId="299"/>
            <ac:spMk id="3" creationId="{00000000-0000-0000-0000-000000000000}"/>
          </ac:spMkLst>
        </pc:spChg>
      </pc:sldChg>
      <pc:sldChg chg="modSp del">
        <pc:chgData name="Fonstad, Paul" userId="2f00b9ff-9837-4dbf-956e-49f2cc61648f" providerId="ADAL" clId="{C7B567E0-007B-4FBF-B8FD-EBE3B7C686B9}" dt="2022-12-21T16:56:26.649" v="740" actId="47"/>
        <pc:sldMkLst>
          <pc:docMk/>
          <pc:sldMk cId="200050657" sldId="301"/>
        </pc:sldMkLst>
        <pc:spChg chg="mod">
          <ac:chgData name="Fonstad, Paul" userId="2f00b9ff-9837-4dbf-956e-49f2cc61648f" providerId="ADAL" clId="{C7B567E0-007B-4FBF-B8FD-EBE3B7C686B9}" dt="2022-12-21T12:55:23.978" v="1"/>
          <ac:spMkLst>
            <pc:docMk/>
            <pc:sldMk cId="200050657" sldId="301"/>
            <ac:spMk id="2" creationId="{00000000-0000-0000-0000-000000000000}"/>
          </ac:spMkLst>
        </pc:spChg>
        <pc:spChg chg="mod">
          <ac:chgData name="Fonstad, Paul" userId="2f00b9ff-9837-4dbf-956e-49f2cc61648f" providerId="ADAL" clId="{C7B567E0-007B-4FBF-B8FD-EBE3B7C686B9}" dt="2022-12-21T12:55:23.978" v="1"/>
          <ac:spMkLst>
            <pc:docMk/>
            <pc:sldMk cId="200050657" sldId="301"/>
            <ac:spMk id="3" creationId="{00000000-0000-0000-0000-000000000000}"/>
          </ac:spMkLst>
        </pc:spChg>
      </pc:sldChg>
      <pc:sldChg chg="addSp delSp modSp mod ord">
        <pc:chgData name="Fonstad, Paul" userId="2f00b9ff-9837-4dbf-956e-49f2cc61648f" providerId="ADAL" clId="{C7B567E0-007B-4FBF-B8FD-EBE3B7C686B9}" dt="2023-01-02T05:08:42.017" v="3671"/>
        <pc:sldMkLst>
          <pc:docMk/>
          <pc:sldMk cId="1630911253" sldId="302"/>
        </pc:sldMkLst>
        <pc:spChg chg="mod">
          <ac:chgData name="Fonstad, Paul" userId="2f00b9ff-9837-4dbf-956e-49f2cc61648f" providerId="ADAL" clId="{C7B567E0-007B-4FBF-B8FD-EBE3B7C686B9}" dt="2022-12-30T13:55:15.832" v="1216" actId="20577"/>
          <ac:spMkLst>
            <pc:docMk/>
            <pc:sldMk cId="1630911253" sldId="302"/>
            <ac:spMk id="2" creationId="{00000000-0000-0000-0000-000000000000}"/>
          </ac:spMkLst>
        </pc:spChg>
        <pc:spChg chg="mod">
          <ac:chgData name="Fonstad, Paul" userId="2f00b9ff-9837-4dbf-956e-49f2cc61648f" providerId="ADAL" clId="{C7B567E0-007B-4FBF-B8FD-EBE3B7C686B9}" dt="2022-12-30T13:55:54.099" v="1222" actId="207"/>
          <ac:spMkLst>
            <pc:docMk/>
            <pc:sldMk cId="1630911253" sldId="302"/>
            <ac:spMk id="3" creationId="{00000000-0000-0000-0000-000000000000}"/>
          </ac:spMkLst>
        </pc:spChg>
        <pc:picChg chg="del">
          <ac:chgData name="Fonstad, Paul" userId="2f00b9ff-9837-4dbf-956e-49f2cc61648f" providerId="ADAL" clId="{C7B567E0-007B-4FBF-B8FD-EBE3B7C686B9}" dt="2022-12-30T13:46:56.521" v="1138" actId="478"/>
          <ac:picMkLst>
            <pc:docMk/>
            <pc:sldMk cId="1630911253" sldId="302"/>
            <ac:picMk id="5" creationId="{00000000-0000-0000-0000-000000000000}"/>
          </ac:picMkLst>
        </pc:picChg>
        <pc:picChg chg="add mod">
          <ac:chgData name="Fonstad, Paul" userId="2f00b9ff-9837-4dbf-956e-49f2cc61648f" providerId="ADAL" clId="{C7B567E0-007B-4FBF-B8FD-EBE3B7C686B9}" dt="2022-12-30T13:47:02.298" v="1139"/>
          <ac:picMkLst>
            <pc:docMk/>
            <pc:sldMk cId="1630911253" sldId="302"/>
            <ac:picMk id="6" creationId="{397C1E77-2BEC-4A8A-8829-F0DDEDAFF7BC}"/>
          </ac:picMkLst>
        </pc:picChg>
      </pc:sldChg>
      <pc:sldChg chg="addSp delSp modSp mod ord">
        <pc:chgData name="Fonstad, Paul" userId="2f00b9ff-9837-4dbf-956e-49f2cc61648f" providerId="ADAL" clId="{C7B567E0-007B-4FBF-B8FD-EBE3B7C686B9}" dt="2023-01-02T05:09:36.892" v="3681" actId="20577"/>
        <pc:sldMkLst>
          <pc:docMk/>
          <pc:sldMk cId="901267101" sldId="303"/>
        </pc:sldMkLst>
        <pc:spChg chg="mod">
          <ac:chgData name="Fonstad, Paul" userId="2f00b9ff-9837-4dbf-956e-49f2cc61648f" providerId="ADAL" clId="{C7B567E0-007B-4FBF-B8FD-EBE3B7C686B9}" dt="2023-01-02T05:09:36.892" v="3681" actId="20577"/>
          <ac:spMkLst>
            <pc:docMk/>
            <pc:sldMk cId="901267101" sldId="303"/>
            <ac:spMk id="2" creationId="{00000000-0000-0000-0000-000000000000}"/>
          </ac:spMkLst>
        </pc:spChg>
        <pc:spChg chg="mod">
          <ac:chgData name="Fonstad, Paul" userId="2f00b9ff-9837-4dbf-956e-49f2cc61648f" providerId="ADAL" clId="{C7B567E0-007B-4FBF-B8FD-EBE3B7C686B9}" dt="2022-12-30T13:58:28.520" v="1277" actId="14100"/>
          <ac:spMkLst>
            <pc:docMk/>
            <pc:sldMk cId="901267101" sldId="303"/>
            <ac:spMk id="3" creationId="{00000000-0000-0000-0000-000000000000}"/>
          </ac:spMkLst>
        </pc:spChg>
        <pc:picChg chg="del">
          <ac:chgData name="Fonstad, Paul" userId="2f00b9ff-9837-4dbf-956e-49f2cc61648f" providerId="ADAL" clId="{C7B567E0-007B-4FBF-B8FD-EBE3B7C686B9}" dt="2022-12-30T13:57:41.827" v="1267" actId="478"/>
          <ac:picMkLst>
            <pc:docMk/>
            <pc:sldMk cId="901267101" sldId="303"/>
            <ac:picMk id="5" creationId="{00000000-0000-0000-0000-000000000000}"/>
          </ac:picMkLst>
        </pc:picChg>
        <pc:picChg chg="add mod">
          <ac:chgData name="Fonstad, Paul" userId="2f00b9ff-9837-4dbf-956e-49f2cc61648f" providerId="ADAL" clId="{C7B567E0-007B-4FBF-B8FD-EBE3B7C686B9}" dt="2022-12-30T13:57:47.415" v="1269" actId="1076"/>
          <ac:picMkLst>
            <pc:docMk/>
            <pc:sldMk cId="901267101" sldId="303"/>
            <ac:picMk id="6" creationId="{BF395E8F-A571-414B-B3B6-7855C2620E7B}"/>
          </ac:picMkLst>
        </pc:picChg>
      </pc:sldChg>
      <pc:sldChg chg="modSp del">
        <pc:chgData name="Fonstad, Paul" userId="2f00b9ff-9837-4dbf-956e-49f2cc61648f" providerId="ADAL" clId="{C7B567E0-007B-4FBF-B8FD-EBE3B7C686B9}" dt="2022-12-30T16:06:16.370" v="1739" actId="47"/>
        <pc:sldMkLst>
          <pc:docMk/>
          <pc:sldMk cId="4142753709" sldId="304"/>
        </pc:sldMkLst>
        <pc:spChg chg="mod">
          <ac:chgData name="Fonstad, Paul" userId="2f00b9ff-9837-4dbf-956e-49f2cc61648f" providerId="ADAL" clId="{C7B567E0-007B-4FBF-B8FD-EBE3B7C686B9}" dt="2022-12-21T12:55:23.978" v="1"/>
          <ac:spMkLst>
            <pc:docMk/>
            <pc:sldMk cId="4142753709" sldId="304"/>
            <ac:spMk id="2" creationId="{00000000-0000-0000-0000-000000000000}"/>
          </ac:spMkLst>
        </pc:spChg>
        <pc:spChg chg="mod">
          <ac:chgData name="Fonstad, Paul" userId="2f00b9ff-9837-4dbf-956e-49f2cc61648f" providerId="ADAL" clId="{C7B567E0-007B-4FBF-B8FD-EBE3B7C686B9}" dt="2022-12-21T12:55:23.978" v="1"/>
          <ac:spMkLst>
            <pc:docMk/>
            <pc:sldMk cId="4142753709" sldId="304"/>
            <ac:spMk id="3" creationId="{00000000-0000-0000-0000-000000000000}"/>
          </ac:spMkLst>
        </pc:spChg>
      </pc:sldChg>
      <pc:sldChg chg="modSp del">
        <pc:chgData name="Fonstad, Paul" userId="2f00b9ff-9837-4dbf-956e-49f2cc61648f" providerId="ADAL" clId="{C7B567E0-007B-4FBF-B8FD-EBE3B7C686B9}" dt="2022-12-30T16:06:17.020" v="1740" actId="47"/>
        <pc:sldMkLst>
          <pc:docMk/>
          <pc:sldMk cId="677679743" sldId="305"/>
        </pc:sldMkLst>
        <pc:spChg chg="mod">
          <ac:chgData name="Fonstad, Paul" userId="2f00b9ff-9837-4dbf-956e-49f2cc61648f" providerId="ADAL" clId="{C7B567E0-007B-4FBF-B8FD-EBE3B7C686B9}" dt="2022-12-21T12:55:23.978" v="1"/>
          <ac:spMkLst>
            <pc:docMk/>
            <pc:sldMk cId="677679743" sldId="305"/>
            <ac:spMk id="2" creationId="{00000000-0000-0000-0000-000000000000}"/>
          </ac:spMkLst>
        </pc:spChg>
        <pc:spChg chg="mod">
          <ac:chgData name="Fonstad, Paul" userId="2f00b9ff-9837-4dbf-956e-49f2cc61648f" providerId="ADAL" clId="{C7B567E0-007B-4FBF-B8FD-EBE3B7C686B9}" dt="2022-12-21T12:55:23.978" v="1"/>
          <ac:spMkLst>
            <pc:docMk/>
            <pc:sldMk cId="677679743" sldId="305"/>
            <ac:spMk id="3" creationId="{00000000-0000-0000-0000-000000000000}"/>
          </ac:spMkLst>
        </pc:spChg>
      </pc:sldChg>
      <pc:sldChg chg="modSp del">
        <pc:chgData name="Fonstad, Paul" userId="2f00b9ff-9837-4dbf-956e-49f2cc61648f" providerId="ADAL" clId="{C7B567E0-007B-4FBF-B8FD-EBE3B7C686B9}" dt="2022-12-30T16:06:18.579" v="1742" actId="47"/>
        <pc:sldMkLst>
          <pc:docMk/>
          <pc:sldMk cId="3243619241" sldId="306"/>
        </pc:sldMkLst>
        <pc:spChg chg="mod">
          <ac:chgData name="Fonstad, Paul" userId="2f00b9ff-9837-4dbf-956e-49f2cc61648f" providerId="ADAL" clId="{C7B567E0-007B-4FBF-B8FD-EBE3B7C686B9}" dt="2022-12-21T12:55:23.978" v="1"/>
          <ac:spMkLst>
            <pc:docMk/>
            <pc:sldMk cId="3243619241" sldId="306"/>
            <ac:spMk id="2" creationId="{00000000-0000-0000-0000-000000000000}"/>
          </ac:spMkLst>
        </pc:spChg>
        <pc:spChg chg="mod">
          <ac:chgData name="Fonstad, Paul" userId="2f00b9ff-9837-4dbf-956e-49f2cc61648f" providerId="ADAL" clId="{C7B567E0-007B-4FBF-B8FD-EBE3B7C686B9}" dt="2022-12-21T12:55:23.978" v="1"/>
          <ac:spMkLst>
            <pc:docMk/>
            <pc:sldMk cId="3243619241" sldId="306"/>
            <ac:spMk id="3" creationId="{00000000-0000-0000-0000-000000000000}"/>
          </ac:spMkLst>
        </pc:spChg>
      </pc:sldChg>
      <pc:sldChg chg="modSp del">
        <pc:chgData name="Fonstad, Paul" userId="2f00b9ff-9837-4dbf-956e-49f2cc61648f" providerId="ADAL" clId="{C7B567E0-007B-4FBF-B8FD-EBE3B7C686B9}" dt="2022-12-30T16:06:19.407" v="1743" actId="47"/>
        <pc:sldMkLst>
          <pc:docMk/>
          <pc:sldMk cId="419852754" sldId="307"/>
        </pc:sldMkLst>
        <pc:spChg chg="mod">
          <ac:chgData name="Fonstad, Paul" userId="2f00b9ff-9837-4dbf-956e-49f2cc61648f" providerId="ADAL" clId="{C7B567E0-007B-4FBF-B8FD-EBE3B7C686B9}" dt="2022-12-21T12:55:23.978" v="1"/>
          <ac:spMkLst>
            <pc:docMk/>
            <pc:sldMk cId="419852754" sldId="307"/>
            <ac:spMk id="2" creationId="{00000000-0000-0000-0000-000000000000}"/>
          </ac:spMkLst>
        </pc:spChg>
        <pc:spChg chg="mod">
          <ac:chgData name="Fonstad, Paul" userId="2f00b9ff-9837-4dbf-956e-49f2cc61648f" providerId="ADAL" clId="{C7B567E0-007B-4FBF-B8FD-EBE3B7C686B9}" dt="2022-12-21T12:55:23.978" v="1"/>
          <ac:spMkLst>
            <pc:docMk/>
            <pc:sldMk cId="419852754" sldId="307"/>
            <ac:spMk id="3" creationId="{00000000-0000-0000-0000-000000000000}"/>
          </ac:spMkLst>
        </pc:spChg>
      </pc:sldChg>
      <pc:sldChg chg="modSp del">
        <pc:chgData name="Fonstad, Paul" userId="2f00b9ff-9837-4dbf-956e-49f2cc61648f" providerId="ADAL" clId="{C7B567E0-007B-4FBF-B8FD-EBE3B7C686B9}" dt="2022-12-30T16:06:21.537" v="1745" actId="47"/>
        <pc:sldMkLst>
          <pc:docMk/>
          <pc:sldMk cId="1927740010" sldId="308"/>
        </pc:sldMkLst>
        <pc:spChg chg="mod">
          <ac:chgData name="Fonstad, Paul" userId="2f00b9ff-9837-4dbf-956e-49f2cc61648f" providerId="ADAL" clId="{C7B567E0-007B-4FBF-B8FD-EBE3B7C686B9}" dt="2022-12-21T12:55:23.978" v="1"/>
          <ac:spMkLst>
            <pc:docMk/>
            <pc:sldMk cId="1927740010" sldId="308"/>
            <ac:spMk id="2" creationId="{00000000-0000-0000-0000-000000000000}"/>
          </ac:spMkLst>
        </pc:spChg>
        <pc:spChg chg="mod">
          <ac:chgData name="Fonstad, Paul" userId="2f00b9ff-9837-4dbf-956e-49f2cc61648f" providerId="ADAL" clId="{C7B567E0-007B-4FBF-B8FD-EBE3B7C686B9}" dt="2022-12-21T12:55:23.978" v="1"/>
          <ac:spMkLst>
            <pc:docMk/>
            <pc:sldMk cId="1927740010" sldId="308"/>
            <ac:spMk id="3" creationId="{00000000-0000-0000-0000-000000000000}"/>
          </ac:spMkLst>
        </pc:spChg>
      </pc:sldChg>
      <pc:sldChg chg="modSp del">
        <pc:chgData name="Fonstad, Paul" userId="2f00b9ff-9837-4dbf-956e-49f2cc61648f" providerId="ADAL" clId="{C7B567E0-007B-4FBF-B8FD-EBE3B7C686B9}" dt="2022-12-30T16:06:22.209" v="1746" actId="47"/>
        <pc:sldMkLst>
          <pc:docMk/>
          <pc:sldMk cId="60440836" sldId="309"/>
        </pc:sldMkLst>
        <pc:spChg chg="mod">
          <ac:chgData name="Fonstad, Paul" userId="2f00b9ff-9837-4dbf-956e-49f2cc61648f" providerId="ADAL" clId="{C7B567E0-007B-4FBF-B8FD-EBE3B7C686B9}" dt="2022-12-21T12:55:23.978" v="1"/>
          <ac:spMkLst>
            <pc:docMk/>
            <pc:sldMk cId="60440836" sldId="309"/>
            <ac:spMk id="2" creationId="{00000000-0000-0000-0000-000000000000}"/>
          </ac:spMkLst>
        </pc:spChg>
        <pc:spChg chg="mod">
          <ac:chgData name="Fonstad, Paul" userId="2f00b9ff-9837-4dbf-956e-49f2cc61648f" providerId="ADAL" clId="{C7B567E0-007B-4FBF-B8FD-EBE3B7C686B9}" dt="2022-12-21T12:55:23.978" v="1"/>
          <ac:spMkLst>
            <pc:docMk/>
            <pc:sldMk cId="60440836" sldId="309"/>
            <ac:spMk id="3" creationId="{00000000-0000-0000-0000-000000000000}"/>
          </ac:spMkLst>
        </pc:spChg>
      </pc:sldChg>
      <pc:sldChg chg="modSp del">
        <pc:chgData name="Fonstad, Paul" userId="2f00b9ff-9837-4dbf-956e-49f2cc61648f" providerId="ADAL" clId="{C7B567E0-007B-4FBF-B8FD-EBE3B7C686B9}" dt="2022-12-30T16:06:23.486" v="1748" actId="47"/>
        <pc:sldMkLst>
          <pc:docMk/>
          <pc:sldMk cId="769072251" sldId="310"/>
        </pc:sldMkLst>
        <pc:spChg chg="mod">
          <ac:chgData name="Fonstad, Paul" userId="2f00b9ff-9837-4dbf-956e-49f2cc61648f" providerId="ADAL" clId="{C7B567E0-007B-4FBF-B8FD-EBE3B7C686B9}" dt="2022-12-21T12:55:23.978" v="1"/>
          <ac:spMkLst>
            <pc:docMk/>
            <pc:sldMk cId="769072251" sldId="310"/>
            <ac:spMk id="2" creationId="{00000000-0000-0000-0000-000000000000}"/>
          </ac:spMkLst>
        </pc:spChg>
        <pc:spChg chg="mod">
          <ac:chgData name="Fonstad, Paul" userId="2f00b9ff-9837-4dbf-956e-49f2cc61648f" providerId="ADAL" clId="{C7B567E0-007B-4FBF-B8FD-EBE3B7C686B9}" dt="2022-12-21T12:55:23.978" v="1"/>
          <ac:spMkLst>
            <pc:docMk/>
            <pc:sldMk cId="769072251" sldId="310"/>
            <ac:spMk id="3" creationId="{00000000-0000-0000-0000-000000000000}"/>
          </ac:spMkLst>
        </pc:spChg>
      </pc:sldChg>
      <pc:sldChg chg="modSp mod">
        <pc:chgData name="Fonstad, Paul" userId="2f00b9ff-9837-4dbf-956e-49f2cc61648f" providerId="ADAL" clId="{C7B567E0-007B-4FBF-B8FD-EBE3B7C686B9}" dt="2023-01-01T14:44:05.901" v="1995" actId="20577"/>
        <pc:sldMkLst>
          <pc:docMk/>
          <pc:sldMk cId="109424502" sldId="312"/>
        </pc:sldMkLst>
        <pc:spChg chg="mod">
          <ac:chgData name="Fonstad, Paul" userId="2f00b9ff-9837-4dbf-956e-49f2cc61648f" providerId="ADAL" clId="{C7B567E0-007B-4FBF-B8FD-EBE3B7C686B9}" dt="2022-12-21T12:55:23.978" v="1"/>
          <ac:spMkLst>
            <pc:docMk/>
            <pc:sldMk cId="109424502" sldId="312"/>
            <ac:spMk id="2" creationId="{00000000-0000-0000-0000-000000000000}"/>
          </ac:spMkLst>
        </pc:spChg>
        <pc:spChg chg="mod">
          <ac:chgData name="Fonstad, Paul" userId="2f00b9ff-9837-4dbf-956e-49f2cc61648f" providerId="ADAL" clId="{C7B567E0-007B-4FBF-B8FD-EBE3B7C686B9}" dt="2023-01-01T14:43:12.603" v="1985" actId="207"/>
          <ac:spMkLst>
            <pc:docMk/>
            <pc:sldMk cId="109424502" sldId="312"/>
            <ac:spMk id="3" creationId="{00000000-0000-0000-0000-000000000000}"/>
          </ac:spMkLst>
        </pc:spChg>
        <pc:graphicFrameChg chg="mod modGraphic">
          <ac:chgData name="Fonstad, Paul" userId="2f00b9ff-9837-4dbf-956e-49f2cc61648f" providerId="ADAL" clId="{C7B567E0-007B-4FBF-B8FD-EBE3B7C686B9}" dt="2023-01-01T14:44:05.901" v="1995" actId="20577"/>
          <ac:graphicFrameMkLst>
            <pc:docMk/>
            <pc:sldMk cId="109424502" sldId="312"/>
            <ac:graphicFrameMk id="9" creationId="{00000000-0000-0000-0000-000000000000}"/>
          </ac:graphicFrameMkLst>
        </pc:graphicFrameChg>
      </pc:sldChg>
      <pc:sldChg chg="addSp delSp modSp mod">
        <pc:chgData name="Fonstad, Paul" userId="2f00b9ff-9837-4dbf-956e-49f2cc61648f" providerId="ADAL" clId="{C7B567E0-007B-4FBF-B8FD-EBE3B7C686B9}" dt="2023-01-01T14:34:53.454" v="1925" actId="207"/>
        <pc:sldMkLst>
          <pc:docMk/>
          <pc:sldMk cId="2568055407" sldId="313"/>
        </pc:sldMkLst>
        <pc:spChg chg="mod">
          <ac:chgData name="Fonstad, Paul" userId="2f00b9ff-9837-4dbf-956e-49f2cc61648f" providerId="ADAL" clId="{C7B567E0-007B-4FBF-B8FD-EBE3B7C686B9}" dt="2022-12-21T12:55:23.978" v="1"/>
          <ac:spMkLst>
            <pc:docMk/>
            <pc:sldMk cId="2568055407" sldId="313"/>
            <ac:spMk id="2" creationId="{00000000-0000-0000-0000-000000000000}"/>
          </ac:spMkLst>
        </pc:spChg>
        <pc:graphicFrameChg chg="add del mod">
          <ac:chgData name="Fonstad, Paul" userId="2f00b9ff-9837-4dbf-956e-49f2cc61648f" providerId="ADAL" clId="{C7B567E0-007B-4FBF-B8FD-EBE3B7C686B9}" dt="2023-01-01T14:33:09.316" v="1907"/>
          <ac:graphicFrameMkLst>
            <pc:docMk/>
            <pc:sldMk cId="2568055407" sldId="313"/>
            <ac:graphicFrameMk id="4" creationId="{4D54A9D6-391A-4C78-A570-47749680A3CB}"/>
          </ac:graphicFrameMkLst>
        </pc:graphicFrameChg>
        <pc:graphicFrameChg chg="add del mod">
          <ac:chgData name="Fonstad, Paul" userId="2f00b9ff-9837-4dbf-956e-49f2cc61648f" providerId="ADAL" clId="{C7B567E0-007B-4FBF-B8FD-EBE3B7C686B9}" dt="2023-01-01T14:33:22.783" v="1910" actId="478"/>
          <ac:graphicFrameMkLst>
            <pc:docMk/>
            <pc:sldMk cId="2568055407" sldId="313"/>
            <ac:graphicFrameMk id="5" creationId="{3356A824-CEC1-40BC-89C5-77172CBB3DD2}"/>
          </ac:graphicFrameMkLst>
        </pc:graphicFrameChg>
        <pc:graphicFrameChg chg="add del mod modGraphic">
          <ac:chgData name="Fonstad, Paul" userId="2f00b9ff-9837-4dbf-956e-49f2cc61648f" providerId="ADAL" clId="{C7B567E0-007B-4FBF-B8FD-EBE3B7C686B9}" dt="2023-01-01T14:34:53.454" v="1925" actId="207"/>
          <ac:graphicFrameMkLst>
            <pc:docMk/>
            <pc:sldMk cId="2568055407" sldId="313"/>
            <ac:graphicFrameMk id="9" creationId="{00000000-0000-0000-0000-000000000000}"/>
          </ac:graphicFrameMkLst>
        </pc:graphicFrameChg>
      </pc:sldChg>
      <pc:sldChg chg="addSp delSp modSp mod">
        <pc:chgData name="Fonstad, Paul" userId="2f00b9ff-9837-4dbf-956e-49f2cc61648f" providerId="ADAL" clId="{C7B567E0-007B-4FBF-B8FD-EBE3B7C686B9}" dt="2023-01-01T14:35:17.276" v="1930" actId="207"/>
        <pc:sldMkLst>
          <pc:docMk/>
          <pc:sldMk cId="2524409838" sldId="314"/>
        </pc:sldMkLst>
        <pc:spChg chg="mod">
          <ac:chgData name="Fonstad, Paul" userId="2f00b9ff-9837-4dbf-956e-49f2cc61648f" providerId="ADAL" clId="{C7B567E0-007B-4FBF-B8FD-EBE3B7C686B9}" dt="2022-12-21T12:55:23.978" v="1"/>
          <ac:spMkLst>
            <pc:docMk/>
            <pc:sldMk cId="2524409838" sldId="314"/>
            <ac:spMk id="2" creationId="{00000000-0000-0000-0000-000000000000}"/>
          </ac:spMkLst>
        </pc:spChg>
        <pc:graphicFrameChg chg="add mod modGraphic">
          <ac:chgData name="Fonstad, Paul" userId="2f00b9ff-9837-4dbf-956e-49f2cc61648f" providerId="ADAL" clId="{C7B567E0-007B-4FBF-B8FD-EBE3B7C686B9}" dt="2023-01-01T14:35:17.276" v="1930" actId="207"/>
          <ac:graphicFrameMkLst>
            <pc:docMk/>
            <pc:sldMk cId="2524409838" sldId="314"/>
            <ac:graphicFrameMk id="6" creationId="{7119A253-4E65-442F-80AF-C9FB726D7585}"/>
          </ac:graphicFrameMkLst>
        </pc:graphicFrameChg>
        <pc:graphicFrameChg chg="del">
          <ac:chgData name="Fonstad, Paul" userId="2f00b9ff-9837-4dbf-956e-49f2cc61648f" providerId="ADAL" clId="{C7B567E0-007B-4FBF-B8FD-EBE3B7C686B9}" dt="2023-01-01T14:35:09.685" v="1928" actId="478"/>
          <ac:graphicFrameMkLst>
            <pc:docMk/>
            <pc:sldMk cId="2524409838" sldId="314"/>
            <ac:graphicFrameMk id="9" creationId="{00000000-0000-0000-0000-000000000000}"/>
          </ac:graphicFrameMkLst>
        </pc:graphicFrameChg>
      </pc:sldChg>
      <pc:sldChg chg="addSp delSp modSp mod">
        <pc:chgData name="Fonstad, Paul" userId="2f00b9ff-9837-4dbf-956e-49f2cc61648f" providerId="ADAL" clId="{C7B567E0-007B-4FBF-B8FD-EBE3B7C686B9}" dt="2023-01-01T14:30:15.579" v="1904"/>
        <pc:sldMkLst>
          <pc:docMk/>
          <pc:sldMk cId="3191301639" sldId="315"/>
        </pc:sldMkLst>
        <pc:spChg chg="mod">
          <ac:chgData name="Fonstad, Paul" userId="2f00b9ff-9837-4dbf-956e-49f2cc61648f" providerId="ADAL" clId="{C7B567E0-007B-4FBF-B8FD-EBE3B7C686B9}" dt="2022-12-21T12:55:23.978" v="1"/>
          <ac:spMkLst>
            <pc:docMk/>
            <pc:sldMk cId="3191301639" sldId="315"/>
            <ac:spMk id="2" creationId="{00000000-0000-0000-0000-000000000000}"/>
          </ac:spMkLst>
        </pc:spChg>
        <pc:graphicFrameChg chg="del mod modGraphic">
          <ac:chgData name="Fonstad, Paul" userId="2f00b9ff-9837-4dbf-956e-49f2cc61648f" providerId="ADAL" clId="{C7B567E0-007B-4FBF-B8FD-EBE3B7C686B9}" dt="2023-01-01T14:29:56.536" v="1900" actId="478"/>
          <ac:graphicFrameMkLst>
            <pc:docMk/>
            <pc:sldMk cId="3191301639" sldId="315"/>
            <ac:graphicFrameMk id="5" creationId="{00000000-0000-0000-0000-000000000000}"/>
          </ac:graphicFrameMkLst>
        </pc:graphicFrameChg>
        <pc:graphicFrameChg chg="add mod modGraphic">
          <ac:chgData name="Fonstad, Paul" userId="2f00b9ff-9837-4dbf-956e-49f2cc61648f" providerId="ADAL" clId="{C7B567E0-007B-4FBF-B8FD-EBE3B7C686B9}" dt="2023-01-01T14:30:15.579" v="1904"/>
          <ac:graphicFrameMkLst>
            <pc:docMk/>
            <pc:sldMk cId="3191301639" sldId="315"/>
            <ac:graphicFrameMk id="6" creationId="{08D1B6B0-FF8E-4982-9BA3-F211AADBD2AB}"/>
          </ac:graphicFrameMkLst>
        </pc:graphicFrameChg>
      </pc:sldChg>
      <pc:sldChg chg="addSp delSp modSp mod">
        <pc:chgData name="Fonstad, Paul" userId="2f00b9ff-9837-4dbf-956e-49f2cc61648f" providerId="ADAL" clId="{C7B567E0-007B-4FBF-B8FD-EBE3B7C686B9}" dt="2023-01-01T14:29:36.015" v="1895" actId="403"/>
        <pc:sldMkLst>
          <pc:docMk/>
          <pc:sldMk cId="4212686494" sldId="316"/>
        </pc:sldMkLst>
        <pc:spChg chg="mod">
          <ac:chgData name="Fonstad, Paul" userId="2f00b9ff-9837-4dbf-956e-49f2cc61648f" providerId="ADAL" clId="{C7B567E0-007B-4FBF-B8FD-EBE3B7C686B9}" dt="2022-12-21T12:55:23.978" v="1"/>
          <ac:spMkLst>
            <pc:docMk/>
            <pc:sldMk cId="4212686494" sldId="316"/>
            <ac:spMk id="2" creationId="{00000000-0000-0000-0000-000000000000}"/>
          </ac:spMkLst>
        </pc:spChg>
        <pc:graphicFrameChg chg="add del mod">
          <ac:chgData name="Fonstad, Paul" userId="2f00b9ff-9837-4dbf-956e-49f2cc61648f" providerId="ADAL" clId="{C7B567E0-007B-4FBF-B8FD-EBE3B7C686B9}" dt="2023-01-01T14:25:25.553" v="1884"/>
          <ac:graphicFrameMkLst>
            <pc:docMk/>
            <pc:sldMk cId="4212686494" sldId="316"/>
            <ac:graphicFrameMk id="4" creationId="{B85103AA-D180-4AB2-854D-1E9EA56B6437}"/>
          </ac:graphicFrameMkLst>
        </pc:graphicFrameChg>
        <pc:graphicFrameChg chg="mod modGraphic">
          <ac:chgData name="Fonstad, Paul" userId="2f00b9ff-9837-4dbf-956e-49f2cc61648f" providerId="ADAL" clId="{C7B567E0-007B-4FBF-B8FD-EBE3B7C686B9}" dt="2023-01-01T14:29:36.015" v="1895" actId="403"/>
          <ac:graphicFrameMkLst>
            <pc:docMk/>
            <pc:sldMk cId="4212686494" sldId="316"/>
            <ac:graphicFrameMk id="5" creationId="{00000000-0000-0000-0000-000000000000}"/>
          </ac:graphicFrameMkLst>
        </pc:graphicFrameChg>
      </pc:sldChg>
      <pc:sldChg chg="modSp mod">
        <pc:chgData name="Fonstad, Paul" userId="2f00b9ff-9837-4dbf-956e-49f2cc61648f" providerId="ADAL" clId="{C7B567E0-007B-4FBF-B8FD-EBE3B7C686B9}" dt="2023-01-01T14:49:18.995" v="2011" actId="207"/>
        <pc:sldMkLst>
          <pc:docMk/>
          <pc:sldMk cId="294129973" sldId="317"/>
        </pc:sldMkLst>
        <pc:spChg chg="mod">
          <ac:chgData name="Fonstad, Paul" userId="2f00b9ff-9837-4dbf-956e-49f2cc61648f" providerId="ADAL" clId="{C7B567E0-007B-4FBF-B8FD-EBE3B7C686B9}" dt="2022-12-21T12:55:23.978" v="1"/>
          <ac:spMkLst>
            <pc:docMk/>
            <pc:sldMk cId="294129973" sldId="317"/>
            <ac:spMk id="2" creationId="{00000000-0000-0000-0000-000000000000}"/>
          </ac:spMkLst>
        </pc:spChg>
        <pc:graphicFrameChg chg="mod modGraphic">
          <ac:chgData name="Fonstad, Paul" userId="2f00b9ff-9837-4dbf-956e-49f2cc61648f" providerId="ADAL" clId="{C7B567E0-007B-4FBF-B8FD-EBE3B7C686B9}" dt="2023-01-01T14:49:18.995" v="2011" actId="207"/>
          <ac:graphicFrameMkLst>
            <pc:docMk/>
            <pc:sldMk cId="294129973" sldId="317"/>
            <ac:graphicFrameMk id="4" creationId="{00000000-0000-0000-0000-000000000000}"/>
          </ac:graphicFrameMkLst>
        </pc:graphicFrameChg>
      </pc:sldChg>
      <pc:sldChg chg="addSp delSp modSp mod">
        <pc:chgData name="Fonstad, Paul" userId="2f00b9ff-9837-4dbf-956e-49f2cc61648f" providerId="ADAL" clId="{C7B567E0-007B-4FBF-B8FD-EBE3B7C686B9}" dt="2023-01-01T14:49:43.459" v="2016" actId="207"/>
        <pc:sldMkLst>
          <pc:docMk/>
          <pc:sldMk cId="3753200295" sldId="318"/>
        </pc:sldMkLst>
        <pc:spChg chg="mod">
          <ac:chgData name="Fonstad, Paul" userId="2f00b9ff-9837-4dbf-956e-49f2cc61648f" providerId="ADAL" clId="{C7B567E0-007B-4FBF-B8FD-EBE3B7C686B9}" dt="2022-12-21T12:55:23.978" v="1"/>
          <ac:spMkLst>
            <pc:docMk/>
            <pc:sldMk cId="3753200295" sldId="318"/>
            <ac:spMk id="2" creationId="{00000000-0000-0000-0000-000000000000}"/>
          </ac:spMkLst>
        </pc:spChg>
        <pc:graphicFrameChg chg="del">
          <ac:chgData name="Fonstad, Paul" userId="2f00b9ff-9837-4dbf-956e-49f2cc61648f" providerId="ADAL" clId="{C7B567E0-007B-4FBF-B8FD-EBE3B7C686B9}" dt="2023-01-01T14:49:35.579" v="2014" actId="478"/>
          <ac:graphicFrameMkLst>
            <pc:docMk/>
            <pc:sldMk cId="3753200295" sldId="318"/>
            <ac:graphicFrameMk id="4" creationId="{00000000-0000-0000-0000-000000000000}"/>
          </ac:graphicFrameMkLst>
        </pc:graphicFrameChg>
        <pc:graphicFrameChg chg="add mod modGraphic">
          <ac:chgData name="Fonstad, Paul" userId="2f00b9ff-9837-4dbf-956e-49f2cc61648f" providerId="ADAL" clId="{C7B567E0-007B-4FBF-B8FD-EBE3B7C686B9}" dt="2023-01-01T14:49:43.459" v="2016" actId="207"/>
          <ac:graphicFrameMkLst>
            <pc:docMk/>
            <pc:sldMk cId="3753200295" sldId="318"/>
            <ac:graphicFrameMk id="6" creationId="{983A9661-A317-4EAC-B794-36567E55E33D}"/>
          </ac:graphicFrameMkLst>
        </pc:graphicFrameChg>
      </pc:sldChg>
      <pc:sldChg chg="modSp mod">
        <pc:chgData name="Fonstad, Paul" userId="2f00b9ff-9837-4dbf-956e-49f2cc61648f" providerId="ADAL" clId="{C7B567E0-007B-4FBF-B8FD-EBE3B7C686B9}" dt="2023-01-01T14:51:02.309" v="2030" actId="207"/>
        <pc:sldMkLst>
          <pc:docMk/>
          <pc:sldMk cId="3911420275" sldId="319"/>
        </pc:sldMkLst>
        <pc:spChg chg="mod">
          <ac:chgData name="Fonstad, Paul" userId="2f00b9ff-9837-4dbf-956e-49f2cc61648f" providerId="ADAL" clId="{C7B567E0-007B-4FBF-B8FD-EBE3B7C686B9}" dt="2022-12-21T12:55:23.978" v="1"/>
          <ac:spMkLst>
            <pc:docMk/>
            <pc:sldMk cId="3911420275" sldId="319"/>
            <ac:spMk id="2" creationId="{00000000-0000-0000-0000-000000000000}"/>
          </ac:spMkLst>
        </pc:spChg>
        <pc:graphicFrameChg chg="mod modGraphic">
          <ac:chgData name="Fonstad, Paul" userId="2f00b9ff-9837-4dbf-956e-49f2cc61648f" providerId="ADAL" clId="{C7B567E0-007B-4FBF-B8FD-EBE3B7C686B9}" dt="2023-01-01T14:51:02.309" v="2030" actId="207"/>
          <ac:graphicFrameMkLst>
            <pc:docMk/>
            <pc:sldMk cId="3911420275" sldId="319"/>
            <ac:graphicFrameMk id="5" creationId="{00000000-0000-0000-0000-000000000000}"/>
          </ac:graphicFrameMkLst>
        </pc:graphicFrameChg>
      </pc:sldChg>
      <pc:sldChg chg="addSp delSp modSp mod">
        <pc:chgData name="Fonstad, Paul" userId="2f00b9ff-9837-4dbf-956e-49f2cc61648f" providerId="ADAL" clId="{C7B567E0-007B-4FBF-B8FD-EBE3B7C686B9}" dt="2023-01-01T14:51:38.088" v="2037"/>
        <pc:sldMkLst>
          <pc:docMk/>
          <pc:sldMk cId="2627083873" sldId="320"/>
        </pc:sldMkLst>
        <pc:spChg chg="mod">
          <ac:chgData name="Fonstad, Paul" userId="2f00b9ff-9837-4dbf-956e-49f2cc61648f" providerId="ADAL" clId="{C7B567E0-007B-4FBF-B8FD-EBE3B7C686B9}" dt="2022-12-21T12:55:23.978" v="1"/>
          <ac:spMkLst>
            <pc:docMk/>
            <pc:sldMk cId="2627083873" sldId="320"/>
            <ac:spMk id="2" creationId="{00000000-0000-0000-0000-000000000000}"/>
          </ac:spMkLst>
        </pc:spChg>
        <pc:graphicFrameChg chg="del">
          <ac:chgData name="Fonstad, Paul" userId="2f00b9ff-9837-4dbf-956e-49f2cc61648f" providerId="ADAL" clId="{C7B567E0-007B-4FBF-B8FD-EBE3B7C686B9}" dt="2023-01-01T14:51:26.284" v="2034" actId="478"/>
          <ac:graphicFrameMkLst>
            <pc:docMk/>
            <pc:sldMk cId="2627083873" sldId="320"/>
            <ac:graphicFrameMk id="5" creationId="{00000000-0000-0000-0000-000000000000}"/>
          </ac:graphicFrameMkLst>
        </pc:graphicFrameChg>
        <pc:graphicFrameChg chg="add mod modGraphic">
          <ac:chgData name="Fonstad, Paul" userId="2f00b9ff-9837-4dbf-956e-49f2cc61648f" providerId="ADAL" clId="{C7B567E0-007B-4FBF-B8FD-EBE3B7C686B9}" dt="2023-01-01T14:51:38.088" v="2037"/>
          <ac:graphicFrameMkLst>
            <pc:docMk/>
            <pc:sldMk cId="2627083873" sldId="320"/>
            <ac:graphicFrameMk id="6" creationId="{E0E470A0-F355-4426-8D64-1778DEF87B25}"/>
          </ac:graphicFrameMkLst>
        </pc:graphicFrameChg>
      </pc:sldChg>
      <pc:sldChg chg="modSp">
        <pc:chgData name="Fonstad, Paul" userId="2f00b9ff-9837-4dbf-956e-49f2cc61648f" providerId="ADAL" clId="{C7B567E0-007B-4FBF-B8FD-EBE3B7C686B9}" dt="2023-01-01T14:10:23.425" v="1765" actId="207"/>
        <pc:sldMkLst>
          <pc:docMk/>
          <pc:sldMk cId="210092602" sldId="321"/>
        </pc:sldMkLst>
        <pc:grpChg chg="mod">
          <ac:chgData name="Fonstad, Paul" userId="2f00b9ff-9837-4dbf-956e-49f2cc61648f" providerId="ADAL" clId="{C7B567E0-007B-4FBF-B8FD-EBE3B7C686B9}" dt="2023-01-01T14:10:23.425" v="1765" actId="207"/>
          <ac:grpSpMkLst>
            <pc:docMk/>
            <pc:sldMk cId="210092602" sldId="321"/>
            <ac:grpSpMk id="5" creationId="{00000000-0000-0000-0000-000000000000}"/>
          </ac:grpSpMkLst>
        </pc:grpChg>
      </pc:sldChg>
      <pc:sldChg chg="modSp mod">
        <pc:chgData name="Fonstad, Paul" userId="2f00b9ff-9837-4dbf-956e-49f2cc61648f" providerId="ADAL" clId="{C7B567E0-007B-4FBF-B8FD-EBE3B7C686B9}" dt="2023-01-01T14:12:21.924" v="1812" actId="207"/>
        <pc:sldMkLst>
          <pc:docMk/>
          <pc:sldMk cId="1238505769" sldId="322"/>
        </pc:sldMkLst>
        <pc:spChg chg="mod">
          <ac:chgData name="Fonstad, Paul" userId="2f00b9ff-9837-4dbf-956e-49f2cc61648f" providerId="ADAL" clId="{C7B567E0-007B-4FBF-B8FD-EBE3B7C686B9}" dt="2022-12-21T12:55:23.978" v="1"/>
          <ac:spMkLst>
            <pc:docMk/>
            <pc:sldMk cId="1238505769" sldId="322"/>
            <ac:spMk id="2" creationId="{00000000-0000-0000-0000-000000000000}"/>
          </ac:spMkLst>
        </pc:spChg>
        <pc:spChg chg="mod">
          <ac:chgData name="Fonstad, Paul" userId="2f00b9ff-9837-4dbf-956e-49f2cc61648f" providerId="ADAL" clId="{C7B567E0-007B-4FBF-B8FD-EBE3B7C686B9}" dt="2023-01-01T14:12:07.347" v="1811" actId="20577"/>
          <ac:spMkLst>
            <pc:docMk/>
            <pc:sldMk cId="1238505769" sldId="322"/>
            <ac:spMk id="3" creationId="{00000000-0000-0000-0000-000000000000}"/>
          </ac:spMkLst>
        </pc:spChg>
        <pc:grpChg chg="mod">
          <ac:chgData name="Fonstad, Paul" userId="2f00b9ff-9837-4dbf-956e-49f2cc61648f" providerId="ADAL" clId="{C7B567E0-007B-4FBF-B8FD-EBE3B7C686B9}" dt="2023-01-01T14:12:21.924" v="1812" actId="207"/>
          <ac:grpSpMkLst>
            <pc:docMk/>
            <pc:sldMk cId="1238505769" sldId="322"/>
            <ac:grpSpMk id="4" creationId="{00000000-0000-0000-0000-000000000000}"/>
          </ac:grpSpMkLst>
        </pc:grpChg>
      </pc:sldChg>
      <pc:sldChg chg="modSp mod">
        <pc:chgData name="Fonstad, Paul" userId="2f00b9ff-9837-4dbf-956e-49f2cc61648f" providerId="ADAL" clId="{C7B567E0-007B-4FBF-B8FD-EBE3B7C686B9}" dt="2023-01-01T14:12:56.550" v="1815" actId="20577"/>
        <pc:sldMkLst>
          <pc:docMk/>
          <pc:sldMk cId="834908886" sldId="323"/>
        </pc:sldMkLst>
        <pc:spChg chg="mod">
          <ac:chgData name="Fonstad, Paul" userId="2f00b9ff-9837-4dbf-956e-49f2cc61648f" providerId="ADAL" clId="{C7B567E0-007B-4FBF-B8FD-EBE3B7C686B9}" dt="2022-12-21T12:55:23.978" v="1"/>
          <ac:spMkLst>
            <pc:docMk/>
            <pc:sldMk cId="834908886" sldId="323"/>
            <ac:spMk id="2" creationId="{00000000-0000-0000-0000-000000000000}"/>
          </ac:spMkLst>
        </pc:spChg>
        <pc:spChg chg="mod">
          <ac:chgData name="Fonstad, Paul" userId="2f00b9ff-9837-4dbf-956e-49f2cc61648f" providerId="ADAL" clId="{C7B567E0-007B-4FBF-B8FD-EBE3B7C686B9}" dt="2023-01-01T14:12:56.550" v="1815" actId="20577"/>
          <ac:spMkLst>
            <pc:docMk/>
            <pc:sldMk cId="834908886" sldId="323"/>
            <ac:spMk id="3" creationId="{00000000-0000-0000-0000-000000000000}"/>
          </ac:spMkLst>
        </pc:spChg>
        <pc:grpChg chg="mod">
          <ac:chgData name="Fonstad, Paul" userId="2f00b9ff-9837-4dbf-956e-49f2cc61648f" providerId="ADAL" clId="{C7B567E0-007B-4FBF-B8FD-EBE3B7C686B9}" dt="2023-01-01T14:12:28.934" v="1813" actId="207"/>
          <ac:grpSpMkLst>
            <pc:docMk/>
            <pc:sldMk cId="834908886" sldId="323"/>
            <ac:grpSpMk id="4" creationId="{00000000-0000-0000-0000-000000000000}"/>
          </ac:grpSpMkLst>
        </pc:grpChg>
      </pc:sldChg>
      <pc:sldChg chg="modSp mod">
        <pc:chgData name="Fonstad, Paul" userId="2f00b9ff-9837-4dbf-956e-49f2cc61648f" providerId="ADAL" clId="{C7B567E0-007B-4FBF-B8FD-EBE3B7C686B9}" dt="2023-01-01T14:13:34.055" v="1828" actId="20577"/>
        <pc:sldMkLst>
          <pc:docMk/>
          <pc:sldMk cId="1870009333" sldId="324"/>
        </pc:sldMkLst>
        <pc:spChg chg="mod">
          <ac:chgData name="Fonstad, Paul" userId="2f00b9ff-9837-4dbf-956e-49f2cc61648f" providerId="ADAL" clId="{C7B567E0-007B-4FBF-B8FD-EBE3B7C686B9}" dt="2022-12-21T12:55:23.978" v="1"/>
          <ac:spMkLst>
            <pc:docMk/>
            <pc:sldMk cId="1870009333" sldId="324"/>
            <ac:spMk id="2" creationId="{00000000-0000-0000-0000-000000000000}"/>
          </ac:spMkLst>
        </pc:spChg>
        <pc:spChg chg="mod">
          <ac:chgData name="Fonstad, Paul" userId="2f00b9ff-9837-4dbf-956e-49f2cc61648f" providerId="ADAL" clId="{C7B567E0-007B-4FBF-B8FD-EBE3B7C686B9}" dt="2023-01-01T14:13:34.055" v="1828" actId="20577"/>
          <ac:spMkLst>
            <pc:docMk/>
            <pc:sldMk cId="1870009333" sldId="324"/>
            <ac:spMk id="3" creationId="{00000000-0000-0000-0000-000000000000}"/>
          </ac:spMkLst>
        </pc:spChg>
        <pc:grpChg chg="mod">
          <ac:chgData name="Fonstad, Paul" userId="2f00b9ff-9837-4dbf-956e-49f2cc61648f" providerId="ADAL" clId="{C7B567E0-007B-4FBF-B8FD-EBE3B7C686B9}" dt="2023-01-01T14:13:24.501" v="1819" actId="207"/>
          <ac:grpSpMkLst>
            <pc:docMk/>
            <pc:sldMk cId="1870009333" sldId="324"/>
            <ac:grpSpMk id="4" creationId="{00000000-0000-0000-0000-000000000000}"/>
          </ac:grpSpMkLst>
        </pc:grpChg>
      </pc:sldChg>
      <pc:sldChg chg="modSp mod">
        <pc:chgData name="Fonstad, Paul" userId="2f00b9ff-9837-4dbf-956e-49f2cc61648f" providerId="ADAL" clId="{C7B567E0-007B-4FBF-B8FD-EBE3B7C686B9}" dt="2023-01-01T14:16:25.875" v="1833" actId="20577"/>
        <pc:sldMkLst>
          <pc:docMk/>
          <pc:sldMk cId="992334694" sldId="325"/>
        </pc:sldMkLst>
        <pc:spChg chg="mod">
          <ac:chgData name="Fonstad, Paul" userId="2f00b9ff-9837-4dbf-956e-49f2cc61648f" providerId="ADAL" clId="{C7B567E0-007B-4FBF-B8FD-EBE3B7C686B9}" dt="2022-12-21T12:55:23.978" v="1"/>
          <ac:spMkLst>
            <pc:docMk/>
            <pc:sldMk cId="992334694" sldId="325"/>
            <ac:spMk id="2" creationId="{00000000-0000-0000-0000-000000000000}"/>
          </ac:spMkLst>
        </pc:spChg>
        <pc:spChg chg="mod">
          <ac:chgData name="Fonstad, Paul" userId="2f00b9ff-9837-4dbf-956e-49f2cc61648f" providerId="ADAL" clId="{C7B567E0-007B-4FBF-B8FD-EBE3B7C686B9}" dt="2023-01-01T14:16:25.875" v="1833" actId="20577"/>
          <ac:spMkLst>
            <pc:docMk/>
            <pc:sldMk cId="992334694" sldId="325"/>
            <ac:spMk id="3" creationId="{00000000-0000-0000-0000-000000000000}"/>
          </ac:spMkLst>
        </pc:spChg>
        <pc:grpChg chg="mod">
          <ac:chgData name="Fonstad, Paul" userId="2f00b9ff-9837-4dbf-956e-49f2cc61648f" providerId="ADAL" clId="{C7B567E0-007B-4FBF-B8FD-EBE3B7C686B9}" dt="2023-01-01T14:14:11.931" v="1829" actId="207"/>
          <ac:grpSpMkLst>
            <pc:docMk/>
            <pc:sldMk cId="992334694" sldId="325"/>
            <ac:grpSpMk id="4" creationId="{00000000-0000-0000-0000-000000000000}"/>
          </ac:grpSpMkLst>
        </pc:grpChg>
      </pc:sldChg>
      <pc:sldChg chg="addSp delSp modSp mod">
        <pc:chgData name="Fonstad, Paul" userId="2f00b9ff-9837-4dbf-956e-49f2cc61648f" providerId="ADAL" clId="{C7B567E0-007B-4FBF-B8FD-EBE3B7C686B9}" dt="2023-01-01T14:17:09.165" v="1850" actId="20577"/>
        <pc:sldMkLst>
          <pc:docMk/>
          <pc:sldMk cId="4030412687" sldId="326"/>
        </pc:sldMkLst>
        <pc:spChg chg="mod">
          <ac:chgData name="Fonstad, Paul" userId="2f00b9ff-9837-4dbf-956e-49f2cc61648f" providerId="ADAL" clId="{C7B567E0-007B-4FBF-B8FD-EBE3B7C686B9}" dt="2022-12-21T12:55:23.978" v="1"/>
          <ac:spMkLst>
            <pc:docMk/>
            <pc:sldMk cId="4030412687" sldId="326"/>
            <ac:spMk id="2" creationId="{00000000-0000-0000-0000-000000000000}"/>
          </ac:spMkLst>
        </pc:spChg>
        <pc:spChg chg="mod">
          <ac:chgData name="Fonstad, Paul" userId="2f00b9ff-9837-4dbf-956e-49f2cc61648f" providerId="ADAL" clId="{C7B567E0-007B-4FBF-B8FD-EBE3B7C686B9}" dt="2023-01-01T14:17:09.165" v="1850" actId="20577"/>
          <ac:spMkLst>
            <pc:docMk/>
            <pc:sldMk cId="4030412687" sldId="326"/>
            <ac:spMk id="3" creationId="{00000000-0000-0000-0000-000000000000}"/>
          </ac:spMkLst>
        </pc:spChg>
        <pc:spChg chg="add del mod">
          <ac:chgData name="Fonstad, Paul" userId="2f00b9ff-9837-4dbf-956e-49f2cc61648f" providerId="ADAL" clId="{C7B567E0-007B-4FBF-B8FD-EBE3B7C686B9}" dt="2023-01-01T14:16:55.993" v="1839" actId="478"/>
          <ac:spMkLst>
            <pc:docMk/>
            <pc:sldMk cId="4030412687" sldId="326"/>
            <ac:spMk id="8" creationId="{682E8AD3-B761-4E44-8648-37A1C295BEB2}"/>
          </ac:spMkLst>
        </pc:spChg>
        <pc:grpChg chg="mod">
          <ac:chgData name="Fonstad, Paul" userId="2f00b9ff-9837-4dbf-956e-49f2cc61648f" providerId="ADAL" clId="{C7B567E0-007B-4FBF-B8FD-EBE3B7C686B9}" dt="2023-01-01T14:16:59.859" v="1840" actId="207"/>
          <ac:grpSpMkLst>
            <pc:docMk/>
            <pc:sldMk cId="4030412687" sldId="326"/>
            <ac:grpSpMk id="4" creationId="{00000000-0000-0000-0000-000000000000}"/>
          </ac:grpSpMkLst>
        </pc:grpChg>
      </pc:sldChg>
      <pc:sldChg chg="modSp mod">
        <pc:chgData name="Fonstad, Paul" userId="2f00b9ff-9837-4dbf-956e-49f2cc61648f" providerId="ADAL" clId="{C7B567E0-007B-4FBF-B8FD-EBE3B7C686B9}" dt="2023-01-01T14:18:22.731" v="1861" actId="20577"/>
        <pc:sldMkLst>
          <pc:docMk/>
          <pc:sldMk cId="3695035436" sldId="327"/>
        </pc:sldMkLst>
        <pc:spChg chg="mod">
          <ac:chgData name="Fonstad, Paul" userId="2f00b9ff-9837-4dbf-956e-49f2cc61648f" providerId="ADAL" clId="{C7B567E0-007B-4FBF-B8FD-EBE3B7C686B9}" dt="2022-12-21T12:55:23.978" v="1"/>
          <ac:spMkLst>
            <pc:docMk/>
            <pc:sldMk cId="3695035436" sldId="327"/>
            <ac:spMk id="2" creationId="{00000000-0000-0000-0000-000000000000}"/>
          </ac:spMkLst>
        </pc:spChg>
        <pc:spChg chg="mod">
          <ac:chgData name="Fonstad, Paul" userId="2f00b9ff-9837-4dbf-956e-49f2cc61648f" providerId="ADAL" clId="{C7B567E0-007B-4FBF-B8FD-EBE3B7C686B9}" dt="2023-01-01T14:18:22.731" v="1861" actId="20577"/>
          <ac:spMkLst>
            <pc:docMk/>
            <pc:sldMk cId="3695035436" sldId="327"/>
            <ac:spMk id="3" creationId="{00000000-0000-0000-0000-000000000000}"/>
          </ac:spMkLst>
        </pc:spChg>
        <pc:grpChg chg="mod">
          <ac:chgData name="Fonstad, Paul" userId="2f00b9ff-9837-4dbf-956e-49f2cc61648f" providerId="ADAL" clId="{C7B567E0-007B-4FBF-B8FD-EBE3B7C686B9}" dt="2023-01-01T14:17:37.233" v="1851" actId="207"/>
          <ac:grpSpMkLst>
            <pc:docMk/>
            <pc:sldMk cId="3695035436" sldId="327"/>
            <ac:grpSpMk id="4" creationId="{00000000-0000-0000-0000-000000000000}"/>
          </ac:grpSpMkLst>
        </pc:grpChg>
      </pc:sldChg>
      <pc:sldChg chg="modSp mod">
        <pc:chgData name="Fonstad, Paul" userId="2f00b9ff-9837-4dbf-956e-49f2cc61648f" providerId="ADAL" clId="{C7B567E0-007B-4FBF-B8FD-EBE3B7C686B9}" dt="2023-01-01T14:19:04.284" v="1873" actId="313"/>
        <pc:sldMkLst>
          <pc:docMk/>
          <pc:sldMk cId="3990119514" sldId="328"/>
        </pc:sldMkLst>
        <pc:spChg chg="mod">
          <ac:chgData name="Fonstad, Paul" userId="2f00b9ff-9837-4dbf-956e-49f2cc61648f" providerId="ADAL" clId="{C7B567E0-007B-4FBF-B8FD-EBE3B7C686B9}" dt="2022-12-21T12:55:23.978" v="1"/>
          <ac:spMkLst>
            <pc:docMk/>
            <pc:sldMk cId="3990119514" sldId="328"/>
            <ac:spMk id="2" creationId="{00000000-0000-0000-0000-000000000000}"/>
          </ac:spMkLst>
        </pc:spChg>
        <pc:spChg chg="mod">
          <ac:chgData name="Fonstad, Paul" userId="2f00b9ff-9837-4dbf-956e-49f2cc61648f" providerId="ADAL" clId="{C7B567E0-007B-4FBF-B8FD-EBE3B7C686B9}" dt="2023-01-01T14:19:04.284" v="1873" actId="313"/>
          <ac:spMkLst>
            <pc:docMk/>
            <pc:sldMk cId="3990119514" sldId="328"/>
            <ac:spMk id="3" creationId="{00000000-0000-0000-0000-000000000000}"/>
          </ac:spMkLst>
        </pc:spChg>
        <pc:grpChg chg="mod">
          <ac:chgData name="Fonstad, Paul" userId="2f00b9ff-9837-4dbf-956e-49f2cc61648f" providerId="ADAL" clId="{C7B567E0-007B-4FBF-B8FD-EBE3B7C686B9}" dt="2023-01-01T14:18:49.215" v="1865" actId="207"/>
          <ac:grpSpMkLst>
            <pc:docMk/>
            <pc:sldMk cId="3990119514" sldId="328"/>
            <ac:grpSpMk id="4" creationId="{00000000-0000-0000-0000-000000000000}"/>
          </ac:grpSpMkLst>
        </pc:grpChg>
      </pc:sldChg>
      <pc:sldChg chg="addSp delSp modSp mod">
        <pc:chgData name="Fonstad, Paul" userId="2f00b9ff-9837-4dbf-956e-49f2cc61648f" providerId="ADAL" clId="{C7B567E0-007B-4FBF-B8FD-EBE3B7C686B9}" dt="2023-01-02T00:44:30.746" v="2164" actId="14100"/>
        <pc:sldMkLst>
          <pc:docMk/>
          <pc:sldMk cId="1863068995" sldId="329"/>
        </pc:sldMkLst>
        <pc:spChg chg="mod">
          <ac:chgData name="Fonstad, Paul" userId="2f00b9ff-9837-4dbf-956e-49f2cc61648f" providerId="ADAL" clId="{C7B567E0-007B-4FBF-B8FD-EBE3B7C686B9}" dt="2023-01-02T00:18:56.015" v="2058" actId="20577"/>
          <ac:spMkLst>
            <pc:docMk/>
            <pc:sldMk cId="1863068995" sldId="329"/>
            <ac:spMk id="2" creationId="{00000000-0000-0000-0000-000000000000}"/>
          </ac:spMkLst>
        </pc:spChg>
        <pc:spChg chg="mod">
          <ac:chgData name="Fonstad, Paul" userId="2f00b9ff-9837-4dbf-956e-49f2cc61648f" providerId="ADAL" clId="{C7B567E0-007B-4FBF-B8FD-EBE3B7C686B9}" dt="2023-01-02T00:22:43.153" v="2125" actId="20577"/>
          <ac:spMkLst>
            <pc:docMk/>
            <pc:sldMk cId="1863068995" sldId="329"/>
            <ac:spMk id="3" creationId="{00000000-0000-0000-0000-000000000000}"/>
          </ac:spMkLst>
        </pc:spChg>
        <pc:spChg chg="add del mod">
          <ac:chgData name="Fonstad, Paul" userId="2f00b9ff-9837-4dbf-956e-49f2cc61648f" providerId="ADAL" clId="{C7B567E0-007B-4FBF-B8FD-EBE3B7C686B9}" dt="2023-01-02T00:28:23.873" v="2130" actId="478"/>
          <ac:spMkLst>
            <pc:docMk/>
            <pc:sldMk cId="1863068995" sldId="329"/>
            <ac:spMk id="4" creationId="{BAEDF2E0-EFDA-4B64-AECA-F0EE8D9397C0}"/>
          </ac:spMkLst>
        </pc:spChg>
        <pc:spChg chg="add del mod">
          <ac:chgData name="Fonstad, Paul" userId="2f00b9ff-9837-4dbf-956e-49f2cc61648f" providerId="ADAL" clId="{C7B567E0-007B-4FBF-B8FD-EBE3B7C686B9}" dt="2023-01-02T00:24:10.263" v="2128"/>
          <ac:spMkLst>
            <pc:docMk/>
            <pc:sldMk cId="1863068995" sldId="329"/>
            <ac:spMk id="5" creationId="{35DA5C65-2053-4BFC-AEE1-7EB32BBF4F9A}"/>
          </ac:spMkLst>
        </pc:spChg>
        <pc:grpChg chg="del">
          <ac:chgData name="Fonstad, Paul" userId="2f00b9ff-9837-4dbf-956e-49f2cc61648f" providerId="ADAL" clId="{C7B567E0-007B-4FBF-B8FD-EBE3B7C686B9}" dt="2023-01-01T15:06:28.334" v="2038" actId="478"/>
          <ac:grpSpMkLst>
            <pc:docMk/>
            <pc:sldMk cId="1863068995" sldId="329"/>
            <ac:grpSpMk id="8" creationId="{00000000-0000-0000-0000-000000000000}"/>
          </ac:grpSpMkLst>
        </pc:grpChg>
        <pc:picChg chg="add mod">
          <ac:chgData name="Fonstad, Paul" userId="2f00b9ff-9837-4dbf-956e-49f2cc61648f" providerId="ADAL" clId="{C7B567E0-007B-4FBF-B8FD-EBE3B7C686B9}" dt="2023-01-02T00:44:30.746" v="2164" actId="14100"/>
          <ac:picMkLst>
            <pc:docMk/>
            <pc:sldMk cId="1863068995" sldId="329"/>
            <ac:picMk id="6" creationId="{768C00CB-7897-417A-8F55-94323639FB1C}"/>
          </ac:picMkLst>
        </pc:picChg>
        <pc:picChg chg="add del mod">
          <ac:chgData name="Fonstad, Paul" userId="2f00b9ff-9837-4dbf-956e-49f2cc61648f" providerId="ADAL" clId="{C7B567E0-007B-4FBF-B8FD-EBE3B7C686B9}" dt="2023-01-02T00:18:44.844" v="2043" actId="478"/>
          <ac:picMkLst>
            <pc:docMk/>
            <pc:sldMk cId="1863068995" sldId="329"/>
            <ac:picMk id="32770" creationId="{98122F0C-B781-4016-B2AB-690379FB26A8}"/>
          </ac:picMkLst>
        </pc:picChg>
      </pc:sldChg>
      <pc:sldChg chg="addSp delSp modSp mod">
        <pc:chgData name="Fonstad, Paul" userId="2f00b9ff-9837-4dbf-956e-49f2cc61648f" providerId="ADAL" clId="{C7B567E0-007B-4FBF-B8FD-EBE3B7C686B9}" dt="2023-01-02T00:46:17.627" v="2307" actId="207"/>
        <pc:sldMkLst>
          <pc:docMk/>
          <pc:sldMk cId="1689027761" sldId="330"/>
        </pc:sldMkLst>
        <pc:spChg chg="mod">
          <ac:chgData name="Fonstad, Paul" userId="2f00b9ff-9837-4dbf-956e-49f2cc61648f" providerId="ADAL" clId="{C7B567E0-007B-4FBF-B8FD-EBE3B7C686B9}" dt="2023-01-02T00:45:59.790" v="2290" actId="20577"/>
          <ac:spMkLst>
            <pc:docMk/>
            <pc:sldMk cId="1689027761" sldId="330"/>
            <ac:spMk id="2" creationId="{00000000-0000-0000-0000-000000000000}"/>
          </ac:spMkLst>
        </pc:spChg>
        <pc:spChg chg="mod">
          <ac:chgData name="Fonstad, Paul" userId="2f00b9ff-9837-4dbf-956e-49f2cc61648f" providerId="ADAL" clId="{C7B567E0-007B-4FBF-B8FD-EBE3B7C686B9}" dt="2023-01-02T00:46:17.627" v="2307" actId="207"/>
          <ac:spMkLst>
            <pc:docMk/>
            <pc:sldMk cId="1689027761" sldId="330"/>
            <ac:spMk id="3" creationId="{00000000-0000-0000-0000-000000000000}"/>
          </ac:spMkLst>
        </pc:spChg>
        <pc:grpChg chg="del">
          <ac:chgData name="Fonstad, Paul" userId="2f00b9ff-9837-4dbf-956e-49f2cc61648f" providerId="ADAL" clId="{C7B567E0-007B-4FBF-B8FD-EBE3B7C686B9}" dt="2023-01-02T00:44:42.237" v="2165" actId="478"/>
          <ac:grpSpMkLst>
            <pc:docMk/>
            <pc:sldMk cId="1689027761" sldId="330"/>
            <ac:grpSpMk id="7" creationId="{00000000-0000-0000-0000-000000000000}"/>
          </ac:grpSpMkLst>
        </pc:grpChg>
        <pc:picChg chg="add mod">
          <ac:chgData name="Fonstad, Paul" userId="2f00b9ff-9837-4dbf-956e-49f2cc61648f" providerId="ADAL" clId="{C7B567E0-007B-4FBF-B8FD-EBE3B7C686B9}" dt="2023-01-02T00:44:42.996" v="2166"/>
          <ac:picMkLst>
            <pc:docMk/>
            <pc:sldMk cId="1689027761" sldId="330"/>
            <ac:picMk id="36" creationId="{A3AFBF92-64E2-42A8-9C53-3E5B2771ADF2}"/>
          </ac:picMkLst>
        </pc:picChg>
      </pc:sldChg>
      <pc:sldChg chg="modSp del">
        <pc:chgData name="Fonstad, Paul" userId="2f00b9ff-9837-4dbf-956e-49f2cc61648f" providerId="ADAL" clId="{C7B567E0-007B-4FBF-B8FD-EBE3B7C686B9}" dt="2023-01-02T00:46:33.609" v="2312" actId="47"/>
        <pc:sldMkLst>
          <pc:docMk/>
          <pc:sldMk cId="4227448979" sldId="331"/>
        </pc:sldMkLst>
        <pc:spChg chg="mod">
          <ac:chgData name="Fonstad, Paul" userId="2f00b9ff-9837-4dbf-956e-49f2cc61648f" providerId="ADAL" clId="{C7B567E0-007B-4FBF-B8FD-EBE3B7C686B9}" dt="2022-12-21T12:55:23.978" v="1"/>
          <ac:spMkLst>
            <pc:docMk/>
            <pc:sldMk cId="4227448979" sldId="331"/>
            <ac:spMk id="2" creationId="{00000000-0000-0000-0000-000000000000}"/>
          </ac:spMkLst>
        </pc:spChg>
        <pc:spChg chg="mod">
          <ac:chgData name="Fonstad, Paul" userId="2f00b9ff-9837-4dbf-956e-49f2cc61648f" providerId="ADAL" clId="{C7B567E0-007B-4FBF-B8FD-EBE3B7C686B9}" dt="2022-12-21T12:55:23.978" v="1"/>
          <ac:spMkLst>
            <pc:docMk/>
            <pc:sldMk cId="4227448979" sldId="331"/>
            <ac:spMk id="3" creationId="{00000000-0000-0000-0000-000000000000}"/>
          </ac:spMkLst>
        </pc:spChg>
      </pc:sldChg>
      <pc:sldChg chg="addSp delSp modSp mod">
        <pc:chgData name="Fonstad, Paul" userId="2f00b9ff-9837-4dbf-956e-49f2cc61648f" providerId="ADAL" clId="{C7B567E0-007B-4FBF-B8FD-EBE3B7C686B9}" dt="2023-01-02T00:50:33.929" v="2434" actId="115"/>
        <pc:sldMkLst>
          <pc:docMk/>
          <pc:sldMk cId="1184983969" sldId="332"/>
        </pc:sldMkLst>
        <pc:spChg chg="mod">
          <ac:chgData name="Fonstad, Paul" userId="2f00b9ff-9837-4dbf-956e-49f2cc61648f" providerId="ADAL" clId="{C7B567E0-007B-4FBF-B8FD-EBE3B7C686B9}" dt="2022-12-21T12:55:23.978" v="1"/>
          <ac:spMkLst>
            <pc:docMk/>
            <pc:sldMk cId="1184983969" sldId="332"/>
            <ac:spMk id="2" creationId="{00000000-0000-0000-0000-000000000000}"/>
          </ac:spMkLst>
        </pc:spChg>
        <pc:spChg chg="mod">
          <ac:chgData name="Fonstad, Paul" userId="2f00b9ff-9837-4dbf-956e-49f2cc61648f" providerId="ADAL" clId="{C7B567E0-007B-4FBF-B8FD-EBE3B7C686B9}" dt="2023-01-02T00:50:33.929" v="2434" actId="115"/>
          <ac:spMkLst>
            <pc:docMk/>
            <pc:sldMk cId="1184983969" sldId="332"/>
            <ac:spMk id="3" creationId="{00000000-0000-0000-0000-000000000000}"/>
          </ac:spMkLst>
        </pc:spChg>
        <pc:grpChg chg="del">
          <ac:chgData name="Fonstad, Paul" userId="2f00b9ff-9837-4dbf-956e-49f2cc61648f" providerId="ADAL" clId="{C7B567E0-007B-4FBF-B8FD-EBE3B7C686B9}" dt="2023-01-02T00:46:24.693" v="2308" actId="478"/>
          <ac:grpSpMkLst>
            <pc:docMk/>
            <pc:sldMk cId="1184983969" sldId="332"/>
            <ac:grpSpMk id="7" creationId="{00000000-0000-0000-0000-000000000000}"/>
          </ac:grpSpMkLst>
        </pc:grpChg>
        <pc:picChg chg="add mod">
          <ac:chgData name="Fonstad, Paul" userId="2f00b9ff-9837-4dbf-956e-49f2cc61648f" providerId="ADAL" clId="{C7B567E0-007B-4FBF-B8FD-EBE3B7C686B9}" dt="2023-01-02T00:46:29.848" v="2310" actId="1076"/>
          <ac:picMkLst>
            <pc:docMk/>
            <pc:sldMk cId="1184983969" sldId="332"/>
            <ac:picMk id="34" creationId="{F133910D-14CD-4B60-997E-7B078EA61549}"/>
          </ac:picMkLst>
        </pc:picChg>
      </pc:sldChg>
      <pc:sldChg chg="modSp del">
        <pc:chgData name="Fonstad, Paul" userId="2f00b9ff-9837-4dbf-956e-49f2cc61648f" providerId="ADAL" clId="{C7B567E0-007B-4FBF-B8FD-EBE3B7C686B9}" dt="2023-01-02T00:46:44.634" v="2320" actId="47"/>
        <pc:sldMkLst>
          <pc:docMk/>
          <pc:sldMk cId="3539510446" sldId="333"/>
        </pc:sldMkLst>
        <pc:spChg chg="mod">
          <ac:chgData name="Fonstad, Paul" userId="2f00b9ff-9837-4dbf-956e-49f2cc61648f" providerId="ADAL" clId="{C7B567E0-007B-4FBF-B8FD-EBE3B7C686B9}" dt="2022-12-21T12:55:23.978" v="1"/>
          <ac:spMkLst>
            <pc:docMk/>
            <pc:sldMk cId="3539510446" sldId="333"/>
            <ac:spMk id="2" creationId="{00000000-0000-0000-0000-000000000000}"/>
          </ac:spMkLst>
        </pc:spChg>
        <pc:spChg chg="mod">
          <ac:chgData name="Fonstad, Paul" userId="2f00b9ff-9837-4dbf-956e-49f2cc61648f" providerId="ADAL" clId="{C7B567E0-007B-4FBF-B8FD-EBE3B7C686B9}" dt="2022-12-21T12:55:23.978" v="1"/>
          <ac:spMkLst>
            <pc:docMk/>
            <pc:sldMk cId="3539510446" sldId="333"/>
            <ac:spMk id="3" creationId="{00000000-0000-0000-0000-000000000000}"/>
          </ac:spMkLst>
        </pc:spChg>
      </pc:sldChg>
      <pc:sldChg chg="modSp del">
        <pc:chgData name="Fonstad, Paul" userId="2f00b9ff-9837-4dbf-956e-49f2cc61648f" providerId="ADAL" clId="{C7B567E0-007B-4FBF-B8FD-EBE3B7C686B9}" dt="2023-01-02T00:46:34.827" v="2313" actId="47"/>
        <pc:sldMkLst>
          <pc:docMk/>
          <pc:sldMk cId="3741134659" sldId="334"/>
        </pc:sldMkLst>
        <pc:spChg chg="mod">
          <ac:chgData name="Fonstad, Paul" userId="2f00b9ff-9837-4dbf-956e-49f2cc61648f" providerId="ADAL" clId="{C7B567E0-007B-4FBF-B8FD-EBE3B7C686B9}" dt="2022-12-21T12:55:23.978" v="1"/>
          <ac:spMkLst>
            <pc:docMk/>
            <pc:sldMk cId="3741134659" sldId="334"/>
            <ac:spMk id="2" creationId="{00000000-0000-0000-0000-000000000000}"/>
          </ac:spMkLst>
        </pc:spChg>
        <pc:spChg chg="mod">
          <ac:chgData name="Fonstad, Paul" userId="2f00b9ff-9837-4dbf-956e-49f2cc61648f" providerId="ADAL" clId="{C7B567E0-007B-4FBF-B8FD-EBE3B7C686B9}" dt="2022-12-21T12:55:23.978" v="1"/>
          <ac:spMkLst>
            <pc:docMk/>
            <pc:sldMk cId="3741134659" sldId="334"/>
            <ac:spMk id="3" creationId="{00000000-0000-0000-0000-000000000000}"/>
          </ac:spMkLst>
        </pc:spChg>
      </pc:sldChg>
      <pc:sldChg chg="modSp del">
        <pc:chgData name="Fonstad, Paul" userId="2f00b9ff-9837-4dbf-956e-49f2cc61648f" providerId="ADAL" clId="{C7B567E0-007B-4FBF-B8FD-EBE3B7C686B9}" dt="2023-01-02T00:46:42.046" v="2317" actId="47"/>
        <pc:sldMkLst>
          <pc:docMk/>
          <pc:sldMk cId="3375096604" sldId="335"/>
        </pc:sldMkLst>
        <pc:spChg chg="mod">
          <ac:chgData name="Fonstad, Paul" userId="2f00b9ff-9837-4dbf-956e-49f2cc61648f" providerId="ADAL" clId="{C7B567E0-007B-4FBF-B8FD-EBE3B7C686B9}" dt="2022-12-21T12:55:23.978" v="1"/>
          <ac:spMkLst>
            <pc:docMk/>
            <pc:sldMk cId="3375096604" sldId="335"/>
            <ac:spMk id="2" creationId="{00000000-0000-0000-0000-000000000000}"/>
          </ac:spMkLst>
        </pc:spChg>
        <pc:spChg chg="mod">
          <ac:chgData name="Fonstad, Paul" userId="2f00b9ff-9837-4dbf-956e-49f2cc61648f" providerId="ADAL" clId="{C7B567E0-007B-4FBF-B8FD-EBE3B7C686B9}" dt="2022-12-21T12:55:23.978" v="1"/>
          <ac:spMkLst>
            <pc:docMk/>
            <pc:sldMk cId="3375096604" sldId="335"/>
            <ac:spMk id="3" creationId="{00000000-0000-0000-0000-000000000000}"/>
          </ac:spMkLst>
        </pc:spChg>
      </pc:sldChg>
      <pc:sldChg chg="modSp del">
        <pc:chgData name="Fonstad, Paul" userId="2f00b9ff-9837-4dbf-956e-49f2cc61648f" providerId="ADAL" clId="{C7B567E0-007B-4FBF-B8FD-EBE3B7C686B9}" dt="2023-01-02T00:46:43.820" v="2319" actId="47"/>
        <pc:sldMkLst>
          <pc:docMk/>
          <pc:sldMk cId="3972271878" sldId="336"/>
        </pc:sldMkLst>
        <pc:spChg chg="mod">
          <ac:chgData name="Fonstad, Paul" userId="2f00b9ff-9837-4dbf-956e-49f2cc61648f" providerId="ADAL" clId="{C7B567E0-007B-4FBF-B8FD-EBE3B7C686B9}" dt="2022-12-21T12:55:23.978" v="1"/>
          <ac:spMkLst>
            <pc:docMk/>
            <pc:sldMk cId="3972271878" sldId="336"/>
            <ac:spMk id="2" creationId="{00000000-0000-0000-0000-000000000000}"/>
          </ac:spMkLst>
        </pc:spChg>
        <pc:spChg chg="mod">
          <ac:chgData name="Fonstad, Paul" userId="2f00b9ff-9837-4dbf-956e-49f2cc61648f" providerId="ADAL" clId="{C7B567E0-007B-4FBF-B8FD-EBE3B7C686B9}" dt="2022-12-21T12:55:23.978" v="1"/>
          <ac:spMkLst>
            <pc:docMk/>
            <pc:sldMk cId="3972271878" sldId="336"/>
            <ac:spMk id="3" creationId="{00000000-0000-0000-0000-000000000000}"/>
          </ac:spMkLst>
        </pc:spChg>
      </pc:sldChg>
      <pc:sldChg chg="modSp del">
        <pc:chgData name="Fonstad, Paul" userId="2f00b9ff-9837-4dbf-956e-49f2cc61648f" providerId="ADAL" clId="{C7B567E0-007B-4FBF-B8FD-EBE3B7C686B9}" dt="2023-01-02T00:46:38.714" v="2314" actId="47"/>
        <pc:sldMkLst>
          <pc:docMk/>
          <pc:sldMk cId="2162265702" sldId="337"/>
        </pc:sldMkLst>
        <pc:spChg chg="mod">
          <ac:chgData name="Fonstad, Paul" userId="2f00b9ff-9837-4dbf-956e-49f2cc61648f" providerId="ADAL" clId="{C7B567E0-007B-4FBF-B8FD-EBE3B7C686B9}" dt="2022-12-21T12:55:23.978" v="1"/>
          <ac:spMkLst>
            <pc:docMk/>
            <pc:sldMk cId="2162265702" sldId="337"/>
            <ac:spMk id="2" creationId="{00000000-0000-0000-0000-000000000000}"/>
          </ac:spMkLst>
        </pc:spChg>
        <pc:spChg chg="mod">
          <ac:chgData name="Fonstad, Paul" userId="2f00b9ff-9837-4dbf-956e-49f2cc61648f" providerId="ADAL" clId="{C7B567E0-007B-4FBF-B8FD-EBE3B7C686B9}" dt="2022-12-21T12:55:23.978" v="1"/>
          <ac:spMkLst>
            <pc:docMk/>
            <pc:sldMk cId="2162265702" sldId="337"/>
            <ac:spMk id="3" creationId="{00000000-0000-0000-0000-000000000000}"/>
          </ac:spMkLst>
        </pc:spChg>
      </pc:sldChg>
      <pc:sldChg chg="modSp del">
        <pc:chgData name="Fonstad, Paul" userId="2f00b9ff-9837-4dbf-956e-49f2cc61648f" providerId="ADAL" clId="{C7B567E0-007B-4FBF-B8FD-EBE3B7C686B9}" dt="2023-01-02T00:46:41.059" v="2316" actId="47"/>
        <pc:sldMkLst>
          <pc:docMk/>
          <pc:sldMk cId="586986964" sldId="338"/>
        </pc:sldMkLst>
        <pc:spChg chg="mod">
          <ac:chgData name="Fonstad, Paul" userId="2f00b9ff-9837-4dbf-956e-49f2cc61648f" providerId="ADAL" clId="{C7B567E0-007B-4FBF-B8FD-EBE3B7C686B9}" dt="2022-12-21T12:55:23.978" v="1"/>
          <ac:spMkLst>
            <pc:docMk/>
            <pc:sldMk cId="586986964" sldId="338"/>
            <ac:spMk id="2" creationId="{00000000-0000-0000-0000-000000000000}"/>
          </ac:spMkLst>
        </pc:spChg>
        <pc:spChg chg="mod">
          <ac:chgData name="Fonstad, Paul" userId="2f00b9ff-9837-4dbf-956e-49f2cc61648f" providerId="ADAL" clId="{C7B567E0-007B-4FBF-B8FD-EBE3B7C686B9}" dt="2022-12-21T12:55:23.978" v="1"/>
          <ac:spMkLst>
            <pc:docMk/>
            <pc:sldMk cId="586986964" sldId="338"/>
            <ac:spMk id="3" creationId="{00000000-0000-0000-0000-000000000000}"/>
          </ac:spMkLst>
        </pc:spChg>
      </pc:sldChg>
      <pc:sldChg chg="addSp delSp modSp mod ord">
        <pc:chgData name="Fonstad, Paul" userId="2f00b9ff-9837-4dbf-956e-49f2cc61648f" providerId="ADAL" clId="{C7B567E0-007B-4FBF-B8FD-EBE3B7C686B9}" dt="2023-01-02T05:12:22.583" v="3719" actId="20577"/>
        <pc:sldMkLst>
          <pc:docMk/>
          <pc:sldMk cId="2518802975" sldId="339"/>
        </pc:sldMkLst>
        <pc:spChg chg="mod">
          <ac:chgData name="Fonstad, Paul" userId="2f00b9ff-9837-4dbf-956e-49f2cc61648f" providerId="ADAL" clId="{C7B567E0-007B-4FBF-B8FD-EBE3B7C686B9}" dt="2023-01-02T05:12:22.583" v="3719" actId="20577"/>
          <ac:spMkLst>
            <pc:docMk/>
            <pc:sldMk cId="2518802975" sldId="339"/>
            <ac:spMk id="2" creationId="{00000000-0000-0000-0000-000000000000}"/>
          </ac:spMkLst>
        </pc:spChg>
        <pc:spChg chg="mod">
          <ac:chgData name="Fonstad, Paul" userId="2f00b9ff-9837-4dbf-956e-49f2cc61648f" providerId="ADAL" clId="{C7B567E0-007B-4FBF-B8FD-EBE3B7C686B9}" dt="2023-01-02T04:19:34.275" v="3314" actId="20577"/>
          <ac:spMkLst>
            <pc:docMk/>
            <pc:sldMk cId="2518802975" sldId="339"/>
            <ac:spMk id="3" creationId="{00000000-0000-0000-0000-000000000000}"/>
          </ac:spMkLst>
        </pc:spChg>
        <pc:grpChg chg="add mod">
          <ac:chgData name="Fonstad, Paul" userId="2f00b9ff-9837-4dbf-956e-49f2cc61648f" providerId="ADAL" clId="{C7B567E0-007B-4FBF-B8FD-EBE3B7C686B9}" dt="2023-01-02T04:18:00.109" v="3250" actId="1076"/>
          <ac:grpSpMkLst>
            <pc:docMk/>
            <pc:sldMk cId="2518802975" sldId="339"/>
            <ac:grpSpMk id="10" creationId="{A1AC75FE-F0B7-453E-8D7C-1B3C23B49E3D}"/>
          </ac:grpSpMkLst>
        </pc:grpChg>
        <pc:picChg chg="add del mod modCrop">
          <ac:chgData name="Fonstad, Paul" userId="2f00b9ff-9837-4dbf-956e-49f2cc61648f" providerId="ADAL" clId="{C7B567E0-007B-4FBF-B8FD-EBE3B7C686B9}" dt="2023-01-02T04:08:01.264" v="3138" actId="478"/>
          <ac:picMkLst>
            <pc:docMk/>
            <pc:sldMk cId="2518802975" sldId="339"/>
            <ac:picMk id="5" creationId="{71E9A67E-3C2B-4436-A61F-ECA6D265407F}"/>
          </ac:picMkLst>
        </pc:picChg>
        <pc:picChg chg="add mod">
          <ac:chgData name="Fonstad, Paul" userId="2f00b9ff-9837-4dbf-956e-49f2cc61648f" providerId="ADAL" clId="{C7B567E0-007B-4FBF-B8FD-EBE3B7C686B9}" dt="2023-01-02T04:17:48.076" v="3249" actId="164"/>
          <ac:picMkLst>
            <pc:docMk/>
            <pc:sldMk cId="2518802975" sldId="339"/>
            <ac:picMk id="7" creationId="{13870384-4E81-42A6-8825-F6AD908D1980}"/>
          </ac:picMkLst>
        </pc:picChg>
        <pc:picChg chg="add del mod">
          <ac:chgData name="Fonstad, Paul" userId="2f00b9ff-9837-4dbf-956e-49f2cc61648f" providerId="ADAL" clId="{C7B567E0-007B-4FBF-B8FD-EBE3B7C686B9}" dt="2023-01-02T04:14:51.261" v="3191" actId="478"/>
          <ac:picMkLst>
            <pc:docMk/>
            <pc:sldMk cId="2518802975" sldId="339"/>
            <ac:picMk id="9" creationId="{3CB7079B-180A-46F3-8AF1-E97E943C0805}"/>
          </ac:picMkLst>
        </pc:picChg>
        <pc:picChg chg="add mod">
          <ac:chgData name="Fonstad, Paul" userId="2f00b9ff-9837-4dbf-956e-49f2cc61648f" providerId="ADAL" clId="{C7B567E0-007B-4FBF-B8FD-EBE3B7C686B9}" dt="2023-01-02T04:17:48.076" v="3249" actId="164"/>
          <ac:picMkLst>
            <pc:docMk/>
            <pc:sldMk cId="2518802975" sldId="339"/>
            <ac:picMk id="12" creationId="{498D2DB3-C654-4ABC-AA40-811B7DF58D38}"/>
          </ac:picMkLst>
        </pc:picChg>
        <pc:picChg chg="add del mod">
          <ac:chgData name="Fonstad, Paul" userId="2f00b9ff-9837-4dbf-956e-49f2cc61648f" providerId="ADAL" clId="{C7B567E0-007B-4FBF-B8FD-EBE3B7C686B9}" dt="2023-01-02T04:14:50.224" v="3190" actId="478"/>
          <ac:picMkLst>
            <pc:docMk/>
            <pc:sldMk cId="2518802975" sldId="339"/>
            <ac:picMk id="13" creationId="{D7137BAA-A121-4281-9824-50EBEA122563}"/>
          </ac:picMkLst>
        </pc:picChg>
        <pc:picChg chg="add mod">
          <ac:chgData name="Fonstad, Paul" userId="2f00b9ff-9837-4dbf-956e-49f2cc61648f" providerId="ADAL" clId="{C7B567E0-007B-4FBF-B8FD-EBE3B7C686B9}" dt="2023-01-02T04:17:48.076" v="3249" actId="164"/>
          <ac:picMkLst>
            <pc:docMk/>
            <pc:sldMk cId="2518802975" sldId="339"/>
            <ac:picMk id="14" creationId="{B608950D-C382-4487-902E-8FBB7A7A1E12}"/>
          </ac:picMkLst>
        </pc:picChg>
        <pc:picChg chg="add mod">
          <ac:chgData name="Fonstad, Paul" userId="2f00b9ff-9837-4dbf-956e-49f2cc61648f" providerId="ADAL" clId="{C7B567E0-007B-4FBF-B8FD-EBE3B7C686B9}" dt="2023-01-02T04:17:48.076" v="3249" actId="164"/>
          <ac:picMkLst>
            <pc:docMk/>
            <pc:sldMk cId="2518802975" sldId="339"/>
            <ac:picMk id="15" creationId="{9A3550F8-57D8-4B09-A5FB-4A1AF9F73CD6}"/>
          </ac:picMkLst>
        </pc:picChg>
        <pc:picChg chg="del">
          <ac:chgData name="Fonstad, Paul" userId="2f00b9ff-9837-4dbf-956e-49f2cc61648f" providerId="ADAL" clId="{C7B567E0-007B-4FBF-B8FD-EBE3B7C686B9}" dt="2023-01-02T03:52:11.814" v="3096" actId="478"/>
          <ac:picMkLst>
            <pc:docMk/>
            <pc:sldMk cId="2518802975" sldId="339"/>
            <ac:picMk id="33" creationId="{00000000-0000-0000-0000-000000000000}"/>
          </ac:picMkLst>
        </pc:picChg>
        <pc:picChg chg="del">
          <ac:chgData name="Fonstad, Paul" userId="2f00b9ff-9837-4dbf-956e-49f2cc61648f" providerId="ADAL" clId="{C7B567E0-007B-4FBF-B8FD-EBE3B7C686B9}" dt="2023-01-02T03:42:37.611" v="3010" actId="478"/>
          <ac:picMkLst>
            <pc:docMk/>
            <pc:sldMk cId="2518802975" sldId="339"/>
            <ac:picMk id="49154" creationId="{00000000-0000-0000-0000-000000000000}"/>
          </ac:picMkLst>
        </pc:picChg>
      </pc:sldChg>
      <pc:sldChg chg="addSp delSp modSp mod ord">
        <pc:chgData name="Fonstad, Paul" userId="2f00b9ff-9837-4dbf-956e-49f2cc61648f" providerId="ADAL" clId="{C7B567E0-007B-4FBF-B8FD-EBE3B7C686B9}" dt="2023-01-02T05:12:02.935" v="3705"/>
        <pc:sldMkLst>
          <pc:docMk/>
          <pc:sldMk cId="4054532614" sldId="340"/>
        </pc:sldMkLst>
        <pc:spChg chg="mod">
          <ac:chgData name="Fonstad, Paul" userId="2f00b9ff-9837-4dbf-956e-49f2cc61648f" providerId="ADAL" clId="{C7B567E0-007B-4FBF-B8FD-EBE3B7C686B9}" dt="2023-01-02T04:22:14.401" v="3399" actId="20577"/>
          <ac:spMkLst>
            <pc:docMk/>
            <pc:sldMk cId="4054532614" sldId="340"/>
            <ac:spMk id="2" creationId="{00000000-0000-0000-0000-000000000000}"/>
          </ac:spMkLst>
        </pc:spChg>
        <pc:spChg chg="mod">
          <ac:chgData name="Fonstad, Paul" userId="2f00b9ff-9837-4dbf-956e-49f2cc61648f" providerId="ADAL" clId="{C7B567E0-007B-4FBF-B8FD-EBE3B7C686B9}" dt="2023-01-02T04:21:37.738" v="3381" actId="20577"/>
          <ac:spMkLst>
            <pc:docMk/>
            <pc:sldMk cId="4054532614" sldId="340"/>
            <ac:spMk id="3" creationId="{00000000-0000-0000-0000-000000000000}"/>
          </ac:spMkLst>
        </pc:spChg>
        <pc:grpChg chg="add mod">
          <ac:chgData name="Fonstad, Paul" userId="2f00b9ff-9837-4dbf-956e-49f2cc61648f" providerId="ADAL" clId="{C7B567E0-007B-4FBF-B8FD-EBE3B7C686B9}" dt="2023-01-02T04:18:33.632" v="3254"/>
          <ac:grpSpMkLst>
            <pc:docMk/>
            <pc:sldMk cId="4054532614" sldId="340"/>
            <ac:grpSpMk id="9" creationId="{19483CBF-452F-4E57-A00D-A8CF08288E19}"/>
          </ac:grpSpMkLst>
        </pc:grpChg>
        <pc:picChg chg="del">
          <ac:chgData name="Fonstad, Paul" userId="2f00b9ff-9837-4dbf-956e-49f2cc61648f" providerId="ADAL" clId="{C7B567E0-007B-4FBF-B8FD-EBE3B7C686B9}" dt="2023-01-02T04:19:42.794" v="3315" actId="478"/>
          <ac:picMkLst>
            <pc:docMk/>
            <pc:sldMk cId="4054532614" sldId="340"/>
            <ac:picMk id="4" creationId="{00000000-0000-0000-0000-000000000000}"/>
          </ac:picMkLst>
        </pc:picChg>
        <pc:picChg chg="add del mod">
          <ac:chgData name="Fonstad, Paul" userId="2f00b9ff-9837-4dbf-956e-49f2cc61648f" providerId="ADAL" clId="{C7B567E0-007B-4FBF-B8FD-EBE3B7C686B9}" dt="2023-01-02T04:08:03.493" v="3139" actId="478"/>
          <ac:picMkLst>
            <pc:docMk/>
            <pc:sldMk cId="4054532614" sldId="340"/>
            <ac:picMk id="8" creationId="{24E1540A-70A7-4919-9EA8-C8E2F1406041}"/>
          </ac:picMkLst>
        </pc:picChg>
        <pc:picChg chg="mod">
          <ac:chgData name="Fonstad, Paul" userId="2f00b9ff-9837-4dbf-956e-49f2cc61648f" providerId="ADAL" clId="{C7B567E0-007B-4FBF-B8FD-EBE3B7C686B9}" dt="2023-01-02T04:18:33.632" v="3254"/>
          <ac:picMkLst>
            <pc:docMk/>
            <pc:sldMk cId="4054532614" sldId="340"/>
            <ac:picMk id="10" creationId="{3BB21A18-A48B-4B9E-9C75-A6A7147C478E}"/>
          </ac:picMkLst>
        </pc:picChg>
        <pc:picChg chg="mod">
          <ac:chgData name="Fonstad, Paul" userId="2f00b9ff-9837-4dbf-956e-49f2cc61648f" providerId="ADAL" clId="{C7B567E0-007B-4FBF-B8FD-EBE3B7C686B9}" dt="2023-01-02T04:18:33.632" v="3254"/>
          <ac:picMkLst>
            <pc:docMk/>
            <pc:sldMk cId="4054532614" sldId="340"/>
            <ac:picMk id="11" creationId="{14E2A161-60FC-45E7-92B0-C1A1C713A0C4}"/>
          </ac:picMkLst>
        </pc:picChg>
        <pc:picChg chg="mod">
          <ac:chgData name="Fonstad, Paul" userId="2f00b9ff-9837-4dbf-956e-49f2cc61648f" providerId="ADAL" clId="{C7B567E0-007B-4FBF-B8FD-EBE3B7C686B9}" dt="2023-01-02T04:18:33.632" v="3254"/>
          <ac:picMkLst>
            <pc:docMk/>
            <pc:sldMk cId="4054532614" sldId="340"/>
            <ac:picMk id="12" creationId="{0D91893D-B963-41F9-AB65-7EE14BD1C863}"/>
          </ac:picMkLst>
        </pc:picChg>
        <pc:picChg chg="mod">
          <ac:chgData name="Fonstad, Paul" userId="2f00b9ff-9837-4dbf-956e-49f2cc61648f" providerId="ADAL" clId="{C7B567E0-007B-4FBF-B8FD-EBE3B7C686B9}" dt="2023-01-02T04:18:33.632" v="3254"/>
          <ac:picMkLst>
            <pc:docMk/>
            <pc:sldMk cId="4054532614" sldId="340"/>
            <ac:picMk id="13" creationId="{12342AB6-8B39-43D5-8538-0A8F41A306CE}"/>
          </ac:picMkLst>
        </pc:picChg>
        <pc:picChg chg="del">
          <ac:chgData name="Fonstad, Paul" userId="2f00b9ff-9837-4dbf-956e-49f2cc61648f" providerId="ADAL" clId="{C7B567E0-007B-4FBF-B8FD-EBE3B7C686B9}" dt="2023-01-02T03:55:05.660" v="3120" actId="478"/>
          <ac:picMkLst>
            <pc:docMk/>
            <pc:sldMk cId="4054532614" sldId="340"/>
            <ac:picMk id="36" creationId="{00000000-0000-0000-0000-000000000000}"/>
          </ac:picMkLst>
        </pc:picChg>
        <pc:picChg chg="del mod">
          <ac:chgData name="Fonstad, Paul" userId="2f00b9ff-9837-4dbf-956e-49f2cc61648f" providerId="ADAL" clId="{C7B567E0-007B-4FBF-B8FD-EBE3B7C686B9}" dt="2023-01-02T04:19:45.190" v="3318" actId="478"/>
          <ac:picMkLst>
            <pc:docMk/>
            <pc:sldMk cId="4054532614" sldId="340"/>
            <ac:picMk id="37" creationId="{00000000-0000-0000-0000-000000000000}"/>
          </ac:picMkLst>
        </pc:picChg>
        <pc:picChg chg="del">
          <ac:chgData name="Fonstad, Paul" userId="2f00b9ff-9837-4dbf-956e-49f2cc61648f" providerId="ADAL" clId="{C7B567E0-007B-4FBF-B8FD-EBE3B7C686B9}" dt="2023-01-02T04:19:43.865" v="3316" actId="478"/>
          <ac:picMkLst>
            <pc:docMk/>
            <pc:sldMk cId="4054532614" sldId="340"/>
            <ac:picMk id="38" creationId="{00000000-0000-0000-0000-000000000000}"/>
          </ac:picMkLst>
        </pc:picChg>
      </pc:sldChg>
      <pc:sldChg chg="modSp del">
        <pc:chgData name="Fonstad, Paul" userId="2f00b9ff-9837-4dbf-956e-49f2cc61648f" providerId="ADAL" clId="{C7B567E0-007B-4FBF-B8FD-EBE3B7C686B9}" dt="2023-01-02T04:22:38.273" v="3404" actId="47"/>
        <pc:sldMkLst>
          <pc:docMk/>
          <pc:sldMk cId="3273036632" sldId="341"/>
        </pc:sldMkLst>
        <pc:spChg chg="mod">
          <ac:chgData name="Fonstad, Paul" userId="2f00b9ff-9837-4dbf-956e-49f2cc61648f" providerId="ADAL" clId="{C7B567E0-007B-4FBF-B8FD-EBE3B7C686B9}" dt="2022-12-21T12:55:23.978" v="1"/>
          <ac:spMkLst>
            <pc:docMk/>
            <pc:sldMk cId="3273036632" sldId="341"/>
            <ac:spMk id="2" creationId="{00000000-0000-0000-0000-000000000000}"/>
          </ac:spMkLst>
        </pc:spChg>
        <pc:spChg chg="mod">
          <ac:chgData name="Fonstad, Paul" userId="2f00b9ff-9837-4dbf-956e-49f2cc61648f" providerId="ADAL" clId="{C7B567E0-007B-4FBF-B8FD-EBE3B7C686B9}" dt="2022-12-21T12:55:23.978" v="1"/>
          <ac:spMkLst>
            <pc:docMk/>
            <pc:sldMk cId="3273036632" sldId="341"/>
            <ac:spMk id="3" creationId="{00000000-0000-0000-0000-000000000000}"/>
          </ac:spMkLst>
        </pc:spChg>
      </pc:sldChg>
      <pc:sldChg chg="modSp del">
        <pc:chgData name="Fonstad, Paul" userId="2f00b9ff-9837-4dbf-956e-49f2cc61648f" providerId="ADAL" clId="{C7B567E0-007B-4FBF-B8FD-EBE3B7C686B9}" dt="2023-01-02T04:22:36.213" v="3403" actId="47"/>
        <pc:sldMkLst>
          <pc:docMk/>
          <pc:sldMk cId="2234743056" sldId="342"/>
        </pc:sldMkLst>
        <pc:spChg chg="mod">
          <ac:chgData name="Fonstad, Paul" userId="2f00b9ff-9837-4dbf-956e-49f2cc61648f" providerId="ADAL" clId="{C7B567E0-007B-4FBF-B8FD-EBE3B7C686B9}" dt="2022-12-21T12:55:23.978" v="1"/>
          <ac:spMkLst>
            <pc:docMk/>
            <pc:sldMk cId="2234743056" sldId="342"/>
            <ac:spMk id="2" creationId="{00000000-0000-0000-0000-000000000000}"/>
          </ac:spMkLst>
        </pc:spChg>
        <pc:spChg chg="mod">
          <ac:chgData name="Fonstad, Paul" userId="2f00b9ff-9837-4dbf-956e-49f2cc61648f" providerId="ADAL" clId="{C7B567E0-007B-4FBF-B8FD-EBE3B7C686B9}" dt="2022-12-21T12:55:23.978" v="1"/>
          <ac:spMkLst>
            <pc:docMk/>
            <pc:sldMk cId="2234743056" sldId="342"/>
            <ac:spMk id="3" creationId="{00000000-0000-0000-0000-000000000000}"/>
          </ac:spMkLst>
        </pc:spChg>
      </pc:sldChg>
      <pc:sldChg chg="addSp delSp modSp mod ord">
        <pc:chgData name="Fonstad, Paul" userId="2f00b9ff-9837-4dbf-956e-49f2cc61648f" providerId="ADAL" clId="{C7B567E0-007B-4FBF-B8FD-EBE3B7C686B9}" dt="2023-01-02T05:12:42.586" v="3727" actId="20577"/>
        <pc:sldMkLst>
          <pc:docMk/>
          <pc:sldMk cId="164986130" sldId="343"/>
        </pc:sldMkLst>
        <pc:spChg chg="mod">
          <ac:chgData name="Fonstad, Paul" userId="2f00b9ff-9837-4dbf-956e-49f2cc61648f" providerId="ADAL" clId="{C7B567E0-007B-4FBF-B8FD-EBE3B7C686B9}" dt="2023-01-02T05:12:42.586" v="3727" actId="20577"/>
          <ac:spMkLst>
            <pc:docMk/>
            <pc:sldMk cId="164986130" sldId="343"/>
            <ac:spMk id="2" creationId="{00000000-0000-0000-0000-000000000000}"/>
          </ac:spMkLst>
        </pc:spChg>
        <pc:spChg chg="mod">
          <ac:chgData name="Fonstad, Paul" userId="2f00b9ff-9837-4dbf-956e-49f2cc61648f" providerId="ADAL" clId="{C7B567E0-007B-4FBF-B8FD-EBE3B7C686B9}" dt="2023-01-02T04:31:34.153" v="3435" actId="20577"/>
          <ac:spMkLst>
            <pc:docMk/>
            <pc:sldMk cId="164986130" sldId="343"/>
            <ac:spMk id="3" creationId="{00000000-0000-0000-0000-000000000000}"/>
          </ac:spMkLst>
        </pc:spChg>
        <pc:grpChg chg="add mod">
          <ac:chgData name="Fonstad, Paul" userId="2f00b9ff-9837-4dbf-956e-49f2cc61648f" providerId="ADAL" clId="{C7B567E0-007B-4FBF-B8FD-EBE3B7C686B9}" dt="2023-01-02T04:31:39.843" v="3436"/>
          <ac:grpSpMkLst>
            <pc:docMk/>
            <pc:sldMk cId="164986130" sldId="343"/>
            <ac:grpSpMk id="6" creationId="{FE3A9486-6D18-42C7-95C6-A79743C323F2}"/>
          </ac:grpSpMkLst>
        </pc:grpChg>
        <pc:picChg chg="del">
          <ac:chgData name="Fonstad, Paul" userId="2f00b9ff-9837-4dbf-956e-49f2cc61648f" providerId="ADAL" clId="{C7B567E0-007B-4FBF-B8FD-EBE3B7C686B9}" dt="2023-01-02T04:30:57.093" v="3433" actId="478"/>
          <ac:picMkLst>
            <pc:docMk/>
            <pc:sldMk cId="164986130" sldId="343"/>
            <ac:picMk id="5" creationId="{00000000-0000-0000-0000-000000000000}"/>
          </ac:picMkLst>
        </pc:picChg>
        <pc:picChg chg="mod">
          <ac:chgData name="Fonstad, Paul" userId="2f00b9ff-9837-4dbf-956e-49f2cc61648f" providerId="ADAL" clId="{C7B567E0-007B-4FBF-B8FD-EBE3B7C686B9}" dt="2023-01-02T04:31:39.843" v="3436"/>
          <ac:picMkLst>
            <pc:docMk/>
            <pc:sldMk cId="164986130" sldId="343"/>
            <ac:picMk id="7" creationId="{A16E86E4-7B06-4363-B607-D28A0CD2B464}"/>
          </ac:picMkLst>
        </pc:picChg>
        <pc:picChg chg="mod">
          <ac:chgData name="Fonstad, Paul" userId="2f00b9ff-9837-4dbf-956e-49f2cc61648f" providerId="ADAL" clId="{C7B567E0-007B-4FBF-B8FD-EBE3B7C686B9}" dt="2023-01-02T04:31:39.843" v="3436"/>
          <ac:picMkLst>
            <pc:docMk/>
            <pc:sldMk cId="164986130" sldId="343"/>
            <ac:picMk id="8" creationId="{7C321048-8616-412E-8207-06DB0E0FB2D8}"/>
          </ac:picMkLst>
        </pc:picChg>
        <pc:picChg chg="mod">
          <ac:chgData name="Fonstad, Paul" userId="2f00b9ff-9837-4dbf-956e-49f2cc61648f" providerId="ADAL" clId="{C7B567E0-007B-4FBF-B8FD-EBE3B7C686B9}" dt="2023-01-02T04:31:39.843" v="3436"/>
          <ac:picMkLst>
            <pc:docMk/>
            <pc:sldMk cId="164986130" sldId="343"/>
            <ac:picMk id="9" creationId="{B73B1D15-4136-43CA-B741-C12A163AB9AA}"/>
          </ac:picMkLst>
        </pc:picChg>
        <pc:picChg chg="mod">
          <ac:chgData name="Fonstad, Paul" userId="2f00b9ff-9837-4dbf-956e-49f2cc61648f" providerId="ADAL" clId="{C7B567E0-007B-4FBF-B8FD-EBE3B7C686B9}" dt="2023-01-02T04:31:39.843" v="3436"/>
          <ac:picMkLst>
            <pc:docMk/>
            <pc:sldMk cId="164986130" sldId="343"/>
            <ac:picMk id="10" creationId="{B624F390-0070-4AB1-8AF0-60BC9ED5C6C5}"/>
          </ac:picMkLst>
        </pc:picChg>
        <pc:picChg chg="del">
          <ac:chgData name="Fonstad, Paul" userId="2f00b9ff-9837-4dbf-956e-49f2cc61648f" providerId="ADAL" clId="{C7B567E0-007B-4FBF-B8FD-EBE3B7C686B9}" dt="2023-01-02T04:30:54.965" v="3432" actId="478"/>
          <ac:picMkLst>
            <pc:docMk/>
            <pc:sldMk cId="164986130" sldId="343"/>
            <ac:picMk id="34" creationId="{00000000-0000-0000-0000-000000000000}"/>
          </ac:picMkLst>
        </pc:picChg>
      </pc:sldChg>
      <pc:sldChg chg="modSp del">
        <pc:chgData name="Fonstad, Paul" userId="2f00b9ff-9837-4dbf-956e-49f2cc61648f" providerId="ADAL" clId="{C7B567E0-007B-4FBF-B8FD-EBE3B7C686B9}" dt="2023-01-02T04:31:44.306" v="3438" actId="47"/>
        <pc:sldMkLst>
          <pc:docMk/>
          <pc:sldMk cId="357617843" sldId="344"/>
        </pc:sldMkLst>
        <pc:spChg chg="mod">
          <ac:chgData name="Fonstad, Paul" userId="2f00b9ff-9837-4dbf-956e-49f2cc61648f" providerId="ADAL" clId="{C7B567E0-007B-4FBF-B8FD-EBE3B7C686B9}" dt="2022-12-21T12:55:23.978" v="1"/>
          <ac:spMkLst>
            <pc:docMk/>
            <pc:sldMk cId="357617843" sldId="344"/>
            <ac:spMk id="2" creationId="{00000000-0000-0000-0000-000000000000}"/>
          </ac:spMkLst>
        </pc:spChg>
        <pc:spChg chg="mod">
          <ac:chgData name="Fonstad, Paul" userId="2f00b9ff-9837-4dbf-956e-49f2cc61648f" providerId="ADAL" clId="{C7B567E0-007B-4FBF-B8FD-EBE3B7C686B9}" dt="2022-12-21T12:55:23.978" v="1"/>
          <ac:spMkLst>
            <pc:docMk/>
            <pc:sldMk cId="357617843" sldId="344"/>
            <ac:spMk id="3" creationId="{00000000-0000-0000-0000-000000000000}"/>
          </ac:spMkLst>
        </pc:spChg>
      </pc:sldChg>
      <pc:sldChg chg="modSp del">
        <pc:chgData name="Fonstad, Paul" userId="2f00b9ff-9837-4dbf-956e-49f2cc61648f" providerId="ADAL" clId="{C7B567E0-007B-4FBF-B8FD-EBE3B7C686B9}" dt="2023-01-02T04:32:29.856" v="3447" actId="47"/>
        <pc:sldMkLst>
          <pc:docMk/>
          <pc:sldMk cId="2919634994" sldId="345"/>
        </pc:sldMkLst>
        <pc:spChg chg="mod">
          <ac:chgData name="Fonstad, Paul" userId="2f00b9ff-9837-4dbf-956e-49f2cc61648f" providerId="ADAL" clId="{C7B567E0-007B-4FBF-B8FD-EBE3B7C686B9}" dt="2022-12-21T12:55:23.978" v="1"/>
          <ac:spMkLst>
            <pc:docMk/>
            <pc:sldMk cId="2919634994" sldId="345"/>
            <ac:spMk id="2" creationId="{00000000-0000-0000-0000-000000000000}"/>
          </ac:spMkLst>
        </pc:spChg>
        <pc:spChg chg="mod">
          <ac:chgData name="Fonstad, Paul" userId="2f00b9ff-9837-4dbf-956e-49f2cc61648f" providerId="ADAL" clId="{C7B567E0-007B-4FBF-B8FD-EBE3B7C686B9}" dt="2022-12-21T12:55:23.978" v="1"/>
          <ac:spMkLst>
            <pc:docMk/>
            <pc:sldMk cId="2919634994" sldId="345"/>
            <ac:spMk id="3" creationId="{00000000-0000-0000-0000-000000000000}"/>
          </ac:spMkLst>
        </pc:spChg>
      </pc:sldChg>
      <pc:sldChg chg="modSp del">
        <pc:chgData name="Fonstad, Paul" userId="2f00b9ff-9837-4dbf-956e-49f2cc61648f" providerId="ADAL" clId="{C7B567E0-007B-4FBF-B8FD-EBE3B7C686B9}" dt="2023-01-02T04:32:31.602" v="3449" actId="47"/>
        <pc:sldMkLst>
          <pc:docMk/>
          <pc:sldMk cId="3686963580" sldId="346"/>
        </pc:sldMkLst>
        <pc:spChg chg="mod">
          <ac:chgData name="Fonstad, Paul" userId="2f00b9ff-9837-4dbf-956e-49f2cc61648f" providerId="ADAL" clId="{C7B567E0-007B-4FBF-B8FD-EBE3B7C686B9}" dt="2022-12-21T12:55:23.978" v="1"/>
          <ac:spMkLst>
            <pc:docMk/>
            <pc:sldMk cId="3686963580" sldId="346"/>
            <ac:spMk id="2" creationId="{00000000-0000-0000-0000-000000000000}"/>
          </ac:spMkLst>
        </pc:spChg>
        <pc:spChg chg="mod">
          <ac:chgData name="Fonstad, Paul" userId="2f00b9ff-9837-4dbf-956e-49f2cc61648f" providerId="ADAL" clId="{C7B567E0-007B-4FBF-B8FD-EBE3B7C686B9}" dt="2022-12-21T12:55:23.978" v="1"/>
          <ac:spMkLst>
            <pc:docMk/>
            <pc:sldMk cId="3686963580" sldId="346"/>
            <ac:spMk id="3" creationId="{00000000-0000-0000-0000-000000000000}"/>
          </ac:spMkLst>
        </pc:spChg>
      </pc:sldChg>
      <pc:sldChg chg="modSp del">
        <pc:chgData name="Fonstad, Paul" userId="2f00b9ff-9837-4dbf-956e-49f2cc61648f" providerId="ADAL" clId="{C7B567E0-007B-4FBF-B8FD-EBE3B7C686B9}" dt="2023-01-02T04:32:35.137" v="3452" actId="47"/>
        <pc:sldMkLst>
          <pc:docMk/>
          <pc:sldMk cId="1312966624" sldId="347"/>
        </pc:sldMkLst>
        <pc:spChg chg="mod">
          <ac:chgData name="Fonstad, Paul" userId="2f00b9ff-9837-4dbf-956e-49f2cc61648f" providerId="ADAL" clId="{C7B567E0-007B-4FBF-B8FD-EBE3B7C686B9}" dt="2022-12-21T12:55:23.978" v="1"/>
          <ac:spMkLst>
            <pc:docMk/>
            <pc:sldMk cId="1312966624" sldId="347"/>
            <ac:spMk id="2" creationId="{00000000-0000-0000-0000-000000000000}"/>
          </ac:spMkLst>
        </pc:spChg>
        <pc:spChg chg="mod">
          <ac:chgData name="Fonstad, Paul" userId="2f00b9ff-9837-4dbf-956e-49f2cc61648f" providerId="ADAL" clId="{C7B567E0-007B-4FBF-B8FD-EBE3B7C686B9}" dt="2022-12-21T12:55:23.978" v="1"/>
          <ac:spMkLst>
            <pc:docMk/>
            <pc:sldMk cId="1312966624" sldId="347"/>
            <ac:spMk id="3" creationId="{00000000-0000-0000-0000-000000000000}"/>
          </ac:spMkLst>
        </pc:spChg>
      </pc:sldChg>
      <pc:sldChg chg="modSp del">
        <pc:chgData name="Fonstad, Paul" userId="2f00b9ff-9837-4dbf-956e-49f2cc61648f" providerId="ADAL" clId="{C7B567E0-007B-4FBF-B8FD-EBE3B7C686B9}" dt="2023-01-02T04:32:33.376" v="3450" actId="47"/>
        <pc:sldMkLst>
          <pc:docMk/>
          <pc:sldMk cId="2694930918" sldId="348"/>
        </pc:sldMkLst>
        <pc:spChg chg="mod">
          <ac:chgData name="Fonstad, Paul" userId="2f00b9ff-9837-4dbf-956e-49f2cc61648f" providerId="ADAL" clId="{C7B567E0-007B-4FBF-B8FD-EBE3B7C686B9}" dt="2022-12-21T12:55:23.978" v="1"/>
          <ac:spMkLst>
            <pc:docMk/>
            <pc:sldMk cId="2694930918" sldId="348"/>
            <ac:spMk id="2" creationId="{00000000-0000-0000-0000-000000000000}"/>
          </ac:spMkLst>
        </pc:spChg>
        <pc:spChg chg="mod">
          <ac:chgData name="Fonstad, Paul" userId="2f00b9ff-9837-4dbf-956e-49f2cc61648f" providerId="ADAL" clId="{C7B567E0-007B-4FBF-B8FD-EBE3B7C686B9}" dt="2022-12-21T12:55:23.978" v="1"/>
          <ac:spMkLst>
            <pc:docMk/>
            <pc:sldMk cId="2694930918" sldId="348"/>
            <ac:spMk id="3" creationId="{00000000-0000-0000-0000-000000000000}"/>
          </ac:spMkLst>
        </pc:spChg>
      </pc:sldChg>
      <pc:sldChg chg="modSp del">
        <pc:chgData name="Fonstad, Paul" userId="2f00b9ff-9837-4dbf-956e-49f2cc61648f" providerId="ADAL" clId="{C7B567E0-007B-4FBF-B8FD-EBE3B7C686B9}" dt="2022-12-21T16:01:27.233" v="493" actId="47"/>
        <pc:sldMkLst>
          <pc:docMk/>
          <pc:sldMk cId="87217773" sldId="349"/>
        </pc:sldMkLst>
        <pc:spChg chg="mod">
          <ac:chgData name="Fonstad, Paul" userId="2f00b9ff-9837-4dbf-956e-49f2cc61648f" providerId="ADAL" clId="{C7B567E0-007B-4FBF-B8FD-EBE3B7C686B9}" dt="2022-12-21T12:55:23.978" v="1"/>
          <ac:spMkLst>
            <pc:docMk/>
            <pc:sldMk cId="87217773" sldId="349"/>
            <ac:spMk id="2" creationId="{00000000-0000-0000-0000-000000000000}"/>
          </ac:spMkLst>
        </pc:spChg>
        <pc:spChg chg="mod">
          <ac:chgData name="Fonstad, Paul" userId="2f00b9ff-9837-4dbf-956e-49f2cc61648f" providerId="ADAL" clId="{C7B567E0-007B-4FBF-B8FD-EBE3B7C686B9}" dt="2022-12-21T12:55:23.978" v="1"/>
          <ac:spMkLst>
            <pc:docMk/>
            <pc:sldMk cId="87217773" sldId="349"/>
            <ac:spMk id="3" creationId="{00000000-0000-0000-0000-000000000000}"/>
          </ac:spMkLst>
        </pc:spChg>
      </pc:sldChg>
      <pc:sldChg chg="modSp del">
        <pc:chgData name="Fonstad, Paul" userId="2f00b9ff-9837-4dbf-956e-49f2cc61648f" providerId="ADAL" clId="{C7B567E0-007B-4FBF-B8FD-EBE3B7C686B9}" dt="2022-12-21T16:56:21.597" v="733" actId="47"/>
        <pc:sldMkLst>
          <pc:docMk/>
          <pc:sldMk cId="4143231468" sldId="350"/>
        </pc:sldMkLst>
        <pc:spChg chg="mod">
          <ac:chgData name="Fonstad, Paul" userId="2f00b9ff-9837-4dbf-956e-49f2cc61648f" providerId="ADAL" clId="{C7B567E0-007B-4FBF-B8FD-EBE3B7C686B9}" dt="2022-12-21T12:55:23.978" v="1"/>
          <ac:spMkLst>
            <pc:docMk/>
            <pc:sldMk cId="4143231468" sldId="350"/>
            <ac:spMk id="2" creationId="{00000000-0000-0000-0000-000000000000}"/>
          </ac:spMkLst>
        </pc:spChg>
        <pc:spChg chg="mod">
          <ac:chgData name="Fonstad, Paul" userId="2f00b9ff-9837-4dbf-956e-49f2cc61648f" providerId="ADAL" clId="{C7B567E0-007B-4FBF-B8FD-EBE3B7C686B9}" dt="2022-12-21T12:55:23.978" v="1"/>
          <ac:spMkLst>
            <pc:docMk/>
            <pc:sldMk cId="4143231468" sldId="350"/>
            <ac:spMk id="3" creationId="{00000000-0000-0000-0000-000000000000}"/>
          </ac:spMkLst>
        </pc:spChg>
      </pc:sldChg>
      <pc:sldChg chg="modSp del">
        <pc:chgData name="Fonstad, Paul" userId="2f00b9ff-9837-4dbf-956e-49f2cc61648f" providerId="ADAL" clId="{C7B567E0-007B-4FBF-B8FD-EBE3B7C686B9}" dt="2022-12-21T16:56:23.718" v="736" actId="47"/>
        <pc:sldMkLst>
          <pc:docMk/>
          <pc:sldMk cId="1326015917" sldId="351"/>
        </pc:sldMkLst>
        <pc:spChg chg="mod">
          <ac:chgData name="Fonstad, Paul" userId="2f00b9ff-9837-4dbf-956e-49f2cc61648f" providerId="ADAL" clId="{C7B567E0-007B-4FBF-B8FD-EBE3B7C686B9}" dt="2022-12-21T12:55:23.978" v="1"/>
          <ac:spMkLst>
            <pc:docMk/>
            <pc:sldMk cId="1326015917" sldId="351"/>
            <ac:spMk id="2" creationId="{00000000-0000-0000-0000-000000000000}"/>
          </ac:spMkLst>
        </pc:spChg>
        <pc:spChg chg="mod">
          <ac:chgData name="Fonstad, Paul" userId="2f00b9ff-9837-4dbf-956e-49f2cc61648f" providerId="ADAL" clId="{C7B567E0-007B-4FBF-B8FD-EBE3B7C686B9}" dt="2022-12-21T12:55:23.978" v="1"/>
          <ac:spMkLst>
            <pc:docMk/>
            <pc:sldMk cId="1326015917" sldId="351"/>
            <ac:spMk id="3" creationId="{00000000-0000-0000-0000-000000000000}"/>
          </ac:spMkLst>
        </pc:spChg>
      </pc:sldChg>
      <pc:sldChg chg="modSp del">
        <pc:chgData name="Fonstad, Paul" userId="2f00b9ff-9837-4dbf-956e-49f2cc61648f" providerId="ADAL" clId="{C7B567E0-007B-4FBF-B8FD-EBE3B7C686B9}" dt="2022-12-21T16:56:25.621" v="739" actId="47"/>
        <pc:sldMkLst>
          <pc:docMk/>
          <pc:sldMk cId="2302757568" sldId="352"/>
        </pc:sldMkLst>
        <pc:spChg chg="mod">
          <ac:chgData name="Fonstad, Paul" userId="2f00b9ff-9837-4dbf-956e-49f2cc61648f" providerId="ADAL" clId="{C7B567E0-007B-4FBF-B8FD-EBE3B7C686B9}" dt="2022-12-21T12:55:23.978" v="1"/>
          <ac:spMkLst>
            <pc:docMk/>
            <pc:sldMk cId="2302757568" sldId="352"/>
            <ac:spMk id="2" creationId="{00000000-0000-0000-0000-000000000000}"/>
          </ac:spMkLst>
        </pc:spChg>
        <pc:spChg chg="mod">
          <ac:chgData name="Fonstad, Paul" userId="2f00b9ff-9837-4dbf-956e-49f2cc61648f" providerId="ADAL" clId="{C7B567E0-007B-4FBF-B8FD-EBE3B7C686B9}" dt="2022-12-21T12:55:23.978" v="1"/>
          <ac:spMkLst>
            <pc:docMk/>
            <pc:sldMk cId="2302757568" sldId="352"/>
            <ac:spMk id="3" creationId="{00000000-0000-0000-0000-000000000000}"/>
          </ac:spMkLst>
        </pc:spChg>
      </pc:sldChg>
      <pc:sldChg chg="modSp del">
        <pc:chgData name="Fonstad, Paul" userId="2f00b9ff-9837-4dbf-956e-49f2cc61648f" providerId="ADAL" clId="{C7B567E0-007B-4FBF-B8FD-EBE3B7C686B9}" dt="2022-12-30T16:06:15.632" v="1738" actId="47"/>
        <pc:sldMkLst>
          <pc:docMk/>
          <pc:sldMk cId="2393499082" sldId="353"/>
        </pc:sldMkLst>
        <pc:spChg chg="mod">
          <ac:chgData name="Fonstad, Paul" userId="2f00b9ff-9837-4dbf-956e-49f2cc61648f" providerId="ADAL" clId="{C7B567E0-007B-4FBF-B8FD-EBE3B7C686B9}" dt="2022-12-21T12:55:23.978" v="1"/>
          <ac:spMkLst>
            <pc:docMk/>
            <pc:sldMk cId="2393499082" sldId="353"/>
            <ac:spMk id="2" creationId="{00000000-0000-0000-0000-000000000000}"/>
          </ac:spMkLst>
        </pc:spChg>
        <pc:spChg chg="mod">
          <ac:chgData name="Fonstad, Paul" userId="2f00b9ff-9837-4dbf-956e-49f2cc61648f" providerId="ADAL" clId="{C7B567E0-007B-4FBF-B8FD-EBE3B7C686B9}" dt="2022-12-21T12:55:23.978" v="1"/>
          <ac:spMkLst>
            <pc:docMk/>
            <pc:sldMk cId="2393499082" sldId="353"/>
            <ac:spMk id="3" creationId="{00000000-0000-0000-0000-000000000000}"/>
          </ac:spMkLst>
        </pc:spChg>
      </pc:sldChg>
      <pc:sldChg chg="modSp del">
        <pc:chgData name="Fonstad, Paul" userId="2f00b9ff-9837-4dbf-956e-49f2cc61648f" providerId="ADAL" clId="{C7B567E0-007B-4FBF-B8FD-EBE3B7C686B9}" dt="2022-12-30T16:06:17.796" v="1741" actId="47"/>
        <pc:sldMkLst>
          <pc:docMk/>
          <pc:sldMk cId="585961769" sldId="354"/>
        </pc:sldMkLst>
        <pc:spChg chg="mod">
          <ac:chgData name="Fonstad, Paul" userId="2f00b9ff-9837-4dbf-956e-49f2cc61648f" providerId="ADAL" clId="{C7B567E0-007B-4FBF-B8FD-EBE3B7C686B9}" dt="2022-12-21T12:55:23.978" v="1"/>
          <ac:spMkLst>
            <pc:docMk/>
            <pc:sldMk cId="585961769" sldId="354"/>
            <ac:spMk id="2" creationId="{00000000-0000-0000-0000-000000000000}"/>
          </ac:spMkLst>
        </pc:spChg>
        <pc:spChg chg="mod">
          <ac:chgData name="Fonstad, Paul" userId="2f00b9ff-9837-4dbf-956e-49f2cc61648f" providerId="ADAL" clId="{C7B567E0-007B-4FBF-B8FD-EBE3B7C686B9}" dt="2022-12-21T12:55:23.978" v="1"/>
          <ac:spMkLst>
            <pc:docMk/>
            <pc:sldMk cId="585961769" sldId="354"/>
            <ac:spMk id="3" creationId="{00000000-0000-0000-0000-000000000000}"/>
          </ac:spMkLst>
        </pc:spChg>
      </pc:sldChg>
      <pc:sldChg chg="modSp del">
        <pc:chgData name="Fonstad, Paul" userId="2f00b9ff-9837-4dbf-956e-49f2cc61648f" providerId="ADAL" clId="{C7B567E0-007B-4FBF-B8FD-EBE3B7C686B9}" dt="2022-12-30T16:06:20.156" v="1744" actId="47"/>
        <pc:sldMkLst>
          <pc:docMk/>
          <pc:sldMk cId="1763763490" sldId="355"/>
        </pc:sldMkLst>
        <pc:spChg chg="mod">
          <ac:chgData name="Fonstad, Paul" userId="2f00b9ff-9837-4dbf-956e-49f2cc61648f" providerId="ADAL" clId="{C7B567E0-007B-4FBF-B8FD-EBE3B7C686B9}" dt="2022-12-21T12:55:23.978" v="1"/>
          <ac:spMkLst>
            <pc:docMk/>
            <pc:sldMk cId="1763763490" sldId="355"/>
            <ac:spMk id="2" creationId="{00000000-0000-0000-0000-000000000000}"/>
          </ac:spMkLst>
        </pc:spChg>
        <pc:spChg chg="mod">
          <ac:chgData name="Fonstad, Paul" userId="2f00b9ff-9837-4dbf-956e-49f2cc61648f" providerId="ADAL" clId="{C7B567E0-007B-4FBF-B8FD-EBE3B7C686B9}" dt="2022-12-21T12:55:23.978" v="1"/>
          <ac:spMkLst>
            <pc:docMk/>
            <pc:sldMk cId="1763763490" sldId="355"/>
            <ac:spMk id="3" creationId="{00000000-0000-0000-0000-000000000000}"/>
          </ac:spMkLst>
        </pc:spChg>
      </pc:sldChg>
      <pc:sldChg chg="modSp del">
        <pc:chgData name="Fonstad, Paul" userId="2f00b9ff-9837-4dbf-956e-49f2cc61648f" providerId="ADAL" clId="{C7B567E0-007B-4FBF-B8FD-EBE3B7C686B9}" dt="2022-12-30T16:06:22.848" v="1747" actId="47"/>
        <pc:sldMkLst>
          <pc:docMk/>
          <pc:sldMk cId="1828583224" sldId="356"/>
        </pc:sldMkLst>
        <pc:spChg chg="mod">
          <ac:chgData name="Fonstad, Paul" userId="2f00b9ff-9837-4dbf-956e-49f2cc61648f" providerId="ADAL" clId="{C7B567E0-007B-4FBF-B8FD-EBE3B7C686B9}" dt="2022-12-21T12:55:23.978" v="1"/>
          <ac:spMkLst>
            <pc:docMk/>
            <pc:sldMk cId="1828583224" sldId="356"/>
            <ac:spMk id="2" creationId="{00000000-0000-0000-0000-000000000000}"/>
          </ac:spMkLst>
        </pc:spChg>
        <pc:spChg chg="mod">
          <ac:chgData name="Fonstad, Paul" userId="2f00b9ff-9837-4dbf-956e-49f2cc61648f" providerId="ADAL" clId="{C7B567E0-007B-4FBF-B8FD-EBE3B7C686B9}" dt="2022-12-21T12:55:23.978" v="1"/>
          <ac:spMkLst>
            <pc:docMk/>
            <pc:sldMk cId="1828583224" sldId="356"/>
            <ac:spMk id="3" creationId="{00000000-0000-0000-0000-000000000000}"/>
          </ac:spMkLst>
        </pc:spChg>
      </pc:sldChg>
      <pc:sldChg chg="addSp delSp modSp mod">
        <pc:chgData name="Fonstad, Paul" userId="2f00b9ff-9837-4dbf-956e-49f2cc61648f" providerId="ADAL" clId="{C7B567E0-007B-4FBF-B8FD-EBE3B7C686B9}" dt="2023-01-01T14:29:45.659" v="1897"/>
        <pc:sldMkLst>
          <pc:docMk/>
          <pc:sldMk cId="3772145031" sldId="357"/>
        </pc:sldMkLst>
        <pc:spChg chg="mod">
          <ac:chgData name="Fonstad, Paul" userId="2f00b9ff-9837-4dbf-956e-49f2cc61648f" providerId="ADAL" clId="{C7B567E0-007B-4FBF-B8FD-EBE3B7C686B9}" dt="2022-12-21T12:55:23.978" v="1"/>
          <ac:spMkLst>
            <pc:docMk/>
            <pc:sldMk cId="3772145031" sldId="357"/>
            <ac:spMk id="2" creationId="{00000000-0000-0000-0000-000000000000}"/>
          </ac:spMkLst>
        </pc:spChg>
        <pc:graphicFrameChg chg="del">
          <ac:chgData name="Fonstad, Paul" userId="2f00b9ff-9837-4dbf-956e-49f2cc61648f" providerId="ADAL" clId="{C7B567E0-007B-4FBF-B8FD-EBE3B7C686B9}" dt="2023-01-01T14:29:44.887" v="1896" actId="478"/>
          <ac:graphicFrameMkLst>
            <pc:docMk/>
            <pc:sldMk cId="3772145031" sldId="357"/>
            <ac:graphicFrameMk id="5" creationId="{00000000-0000-0000-0000-000000000000}"/>
          </ac:graphicFrameMkLst>
        </pc:graphicFrameChg>
        <pc:graphicFrameChg chg="add mod">
          <ac:chgData name="Fonstad, Paul" userId="2f00b9ff-9837-4dbf-956e-49f2cc61648f" providerId="ADAL" clId="{C7B567E0-007B-4FBF-B8FD-EBE3B7C686B9}" dt="2023-01-01T14:29:45.659" v="1897"/>
          <ac:graphicFrameMkLst>
            <pc:docMk/>
            <pc:sldMk cId="3772145031" sldId="357"/>
            <ac:graphicFrameMk id="7" creationId="{5CE4446B-2E8A-4F79-A282-244200A4FBF3}"/>
          </ac:graphicFrameMkLst>
        </pc:graphicFrameChg>
      </pc:sldChg>
      <pc:sldChg chg="addSp delSp modSp mod">
        <pc:chgData name="Fonstad, Paul" userId="2f00b9ff-9837-4dbf-956e-49f2cc61648f" providerId="ADAL" clId="{C7B567E0-007B-4FBF-B8FD-EBE3B7C686B9}" dt="2023-01-01T14:35:04.731" v="1927"/>
        <pc:sldMkLst>
          <pc:docMk/>
          <pc:sldMk cId="4252307402" sldId="358"/>
        </pc:sldMkLst>
        <pc:spChg chg="mod">
          <ac:chgData name="Fonstad, Paul" userId="2f00b9ff-9837-4dbf-956e-49f2cc61648f" providerId="ADAL" clId="{C7B567E0-007B-4FBF-B8FD-EBE3B7C686B9}" dt="2022-12-21T12:55:23.978" v="1"/>
          <ac:spMkLst>
            <pc:docMk/>
            <pc:sldMk cId="4252307402" sldId="358"/>
            <ac:spMk id="2" creationId="{00000000-0000-0000-0000-000000000000}"/>
          </ac:spMkLst>
        </pc:spChg>
        <pc:graphicFrameChg chg="add mod">
          <ac:chgData name="Fonstad, Paul" userId="2f00b9ff-9837-4dbf-956e-49f2cc61648f" providerId="ADAL" clId="{C7B567E0-007B-4FBF-B8FD-EBE3B7C686B9}" dt="2023-01-01T14:35:04.731" v="1927"/>
          <ac:graphicFrameMkLst>
            <pc:docMk/>
            <pc:sldMk cId="4252307402" sldId="358"/>
            <ac:graphicFrameMk id="7" creationId="{E63B8A56-AFFA-4FE8-BD67-572D8AA731D6}"/>
          </ac:graphicFrameMkLst>
        </pc:graphicFrameChg>
        <pc:graphicFrameChg chg="del">
          <ac:chgData name="Fonstad, Paul" userId="2f00b9ff-9837-4dbf-956e-49f2cc61648f" providerId="ADAL" clId="{C7B567E0-007B-4FBF-B8FD-EBE3B7C686B9}" dt="2023-01-01T14:35:03.976" v="1926" actId="478"/>
          <ac:graphicFrameMkLst>
            <pc:docMk/>
            <pc:sldMk cId="4252307402" sldId="358"/>
            <ac:graphicFrameMk id="9" creationId="{00000000-0000-0000-0000-000000000000}"/>
          </ac:graphicFrameMkLst>
        </pc:graphicFrameChg>
      </pc:sldChg>
      <pc:sldChg chg="addSp delSp modSp mod">
        <pc:chgData name="Fonstad, Paul" userId="2f00b9ff-9837-4dbf-956e-49f2cc61648f" providerId="ADAL" clId="{C7B567E0-007B-4FBF-B8FD-EBE3B7C686B9}" dt="2023-01-01T14:49:30.414" v="2013"/>
        <pc:sldMkLst>
          <pc:docMk/>
          <pc:sldMk cId="4099122422" sldId="359"/>
        </pc:sldMkLst>
        <pc:spChg chg="mod">
          <ac:chgData name="Fonstad, Paul" userId="2f00b9ff-9837-4dbf-956e-49f2cc61648f" providerId="ADAL" clId="{C7B567E0-007B-4FBF-B8FD-EBE3B7C686B9}" dt="2022-12-21T12:55:23.978" v="1"/>
          <ac:spMkLst>
            <pc:docMk/>
            <pc:sldMk cId="4099122422" sldId="359"/>
            <ac:spMk id="2" creationId="{00000000-0000-0000-0000-000000000000}"/>
          </ac:spMkLst>
        </pc:spChg>
        <pc:graphicFrameChg chg="del">
          <ac:chgData name="Fonstad, Paul" userId="2f00b9ff-9837-4dbf-956e-49f2cc61648f" providerId="ADAL" clId="{C7B567E0-007B-4FBF-B8FD-EBE3B7C686B9}" dt="2023-01-01T14:49:29.748" v="2012" actId="478"/>
          <ac:graphicFrameMkLst>
            <pc:docMk/>
            <pc:sldMk cId="4099122422" sldId="359"/>
            <ac:graphicFrameMk id="4" creationId="{00000000-0000-0000-0000-000000000000}"/>
          </ac:graphicFrameMkLst>
        </pc:graphicFrameChg>
        <pc:graphicFrameChg chg="add mod">
          <ac:chgData name="Fonstad, Paul" userId="2f00b9ff-9837-4dbf-956e-49f2cc61648f" providerId="ADAL" clId="{C7B567E0-007B-4FBF-B8FD-EBE3B7C686B9}" dt="2023-01-01T14:49:30.414" v="2013"/>
          <ac:graphicFrameMkLst>
            <pc:docMk/>
            <pc:sldMk cId="4099122422" sldId="359"/>
            <ac:graphicFrameMk id="7" creationId="{89280E25-422E-4D16-BBC5-CF2B8EA28712}"/>
          </ac:graphicFrameMkLst>
        </pc:graphicFrameChg>
      </pc:sldChg>
      <pc:sldChg chg="addSp delSp modSp mod">
        <pc:chgData name="Fonstad, Paul" userId="2f00b9ff-9837-4dbf-956e-49f2cc61648f" providerId="ADAL" clId="{C7B567E0-007B-4FBF-B8FD-EBE3B7C686B9}" dt="2023-01-01T14:51:21.429" v="2033"/>
        <pc:sldMkLst>
          <pc:docMk/>
          <pc:sldMk cId="2803952068" sldId="360"/>
        </pc:sldMkLst>
        <pc:spChg chg="mod">
          <ac:chgData name="Fonstad, Paul" userId="2f00b9ff-9837-4dbf-956e-49f2cc61648f" providerId="ADAL" clId="{C7B567E0-007B-4FBF-B8FD-EBE3B7C686B9}" dt="2022-12-21T12:55:23.978" v="1"/>
          <ac:spMkLst>
            <pc:docMk/>
            <pc:sldMk cId="2803952068" sldId="360"/>
            <ac:spMk id="2" creationId="{00000000-0000-0000-0000-000000000000}"/>
          </ac:spMkLst>
        </pc:spChg>
        <pc:graphicFrameChg chg="del modGraphic">
          <ac:chgData name="Fonstad, Paul" userId="2f00b9ff-9837-4dbf-956e-49f2cc61648f" providerId="ADAL" clId="{C7B567E0-007B-4FBF-B8FD-EBE3B7C686B9}" dt="2023-01-01T14:51:20.581" v="2032" actId="478"/>
          <ac:graphicFrameMkLst>
            <pc:docMk/>
            <pc:sldMk cId="2803952068" sldId="360"/>
            <ac:graphicFrameMk id="5" creationId="{00000000-0000-0000-0000-000000000000}"/>
          </ac:graphicFrameMkLst>
        </pc:graphicFrameChg>
        <pc:graphicFrameChg chg="add mod">
          <ac:chgData name="Fonstad, Paul" userId="2f00b9ff-9837-4dbf-956e-49f2cc61648f" providerId="ADAL" clId="{C7B567E0-007B-4FBF-B8FD-EBE3B7C686B9}" dt="2023-01-01T14:51:21.429" v="2033"/>
          <ac:graphicFrameMkLst>
            <pc:docMk/>
            <pc:sldMk cId="2803952068" sldId="360"/>
            <ac:graphicFrameMk id="7" creationId="{1F12DF2C-6AC2-4DAC-8111-E5B8A7396366}"/>
          </ac:graphicFrameMkLst>
        </pc:graphicFrameChg>
      </pc:sldChg>
      <pc:sldChg chg="modSp mod">
        <pc:chgData name="Fonstad, Paul" userId="2f00b9ff-9837-4dbf-956e-49f2cc61648f" providerId="ADAL" clId="{C7B567E0-007B-4FBF-B8FD-EBE3B7C686B9}" dt="2023-01-01T14:11:41.198" v="1772"/>
        <pc:sldMkLst>
          <pc:docMk/>
          <pc:sldMk cId="3451367897" sldId="361"/>
        </pc:sldMkLst>
        <pc:spChg chg="mod">
          <ac:chgData name="Fonstad, Paul" userId="2f00b9ff-9837-4dbf-956e-49f2cc61648f" providerId="ADAL" clId="{C7B567E0-007B-4FBF-B8FD-EBE3B7C686B9}" dt="2022-12-21T12:55:23.978" v="1"/>
          <ac:spMkLst>
            <pc:docMk/>
            <pc:sldMk cId="3451367897" sldId="361"/>
            <ac:spMk id="2" creationId="{00000000-0000-0000-0000-000000000000}"/>
          </ac:spMkLst>
        </pc:spChg>
        <pc:spChg chg="mod">
          <ac:chgData name="Fonstad, Paul" userId="2f00b9ff-9837-4dbf-956e-49f2cc61648f" providerId="ADAL" clId="{C7B567E0-007B-4FBF-B8FD-EBE3B7C686B9}" dt="2023-01-01T14:11:41.198" v="1772"/>
          <ac:spMkLst>
            <pc:docMk/>
            <pc:sldMk cId="3451367897" sldId="361"/>
            <ac:spMk id="3" creationId="{00000000-0000-0000-0000-000000000000}"/>
          </ac:spMkLst>
        </pc:spChg>
        <pc:grpChg chg="mod">
          <ac:chgData name="Fonstad, Paul" userId="2f00b9ff-9837-4dbf-956e-49f2cc61648f" providerId="ADAL" clId="{C7B567E0-007B-4FBF-B8FD-EBE3B7C686B9}" dt="2023-01-01T14:11:28.761" v="1771" actId="207"/>
          <ac:grpSpMkLst>
            <pc:docMk/>
            <pc:sldMk cId="3451367897" sldId="361"/>
            <ac:grpSpMk id="4" creationId="{00000000-0000-0000-0000-000000000000}"/>
          </ac:grpSpMkLst>
        </pc:grpChg>
      </pc:sldChg>
      <pc:sldChg chg="modSp mod">
        <pc:chgData name="Fonstad, Paul" userId="2f00b9ff-9837-4dbf-956e-49f2cc61648f" providerId="ADAL" clId="{C7B567E0-007B-4FBF-B8FD-EBE3B7C686B9}" dt="2023-01-01T14:13:13.363" v="1817" actId="207"/>
        <pc:sldMkLst>
          <pc:docMk/>
          <pc:sldMk cId="2108676560" sldId="362"/>
        </pc:sldMkLst>
        <pc:spChg chg="mod">
          <ac:chgData name="Fonstad, Paul" userId="2f00b9ff-9837-4dbf-956e-49f2cc61648f" providerId="ADAL" clId="{C7B567E0-007B-4FBF-B8FD-EBE3B7C686B9}" dt="2022-12-21T12:55:23.978" v="1"/>
          <ac:spMkLst>
            <pc:docMk/>
            <pc:sldMk cId="2108676560" sldId="362"/>
            <ac:spMk id="2" creationId="{00000000-0000-0000-0000-000000000000}"/>
          </ac:spMkLst>
        </pc:spChg>
        <pc:spChg chg="mod">
          <ac:chgData name="Fonstad, Paul" userId="2f00b9ff-9837-4dbf-956e-49f2cc61648f" providerId="ADAL" clId="{C7B567E0-007B-4FBF-B8FD-EBE3B7C686B9}" dt="2023-01-01T14:13:09.485" v="1816"/>
          <ac:spMkLst>
            <pc:docMk/>
            <pc:sldMk cId="2108676560" sldId="362"/>
            <ac:spMk id="3" creationId="{00000000-0000-0000-0000-000000000000}"/>
          </ac:spMkLst>
        </pc:spChg>
        <pc:grpChg chg="mod">
          <ac:chgData name="Fonstad, Paul" userId="2f00b9ff-9837-4dbf-956e-49f2cc61648f" providerId="ADAL" clId="{C7B567E0-007B-4FBF-B8FD-EBE3B7C686B9}" dt="2023-01-01T14:13:13.363" v="1817" actId="207"/>
          <ac:grpSpMkLst>
            <pc:docMk/>
            <pc:sldMk cId="2108676560" sldId="362"/>
            <ac:grpSpMk id="4" creationId="{00000000-0000-0000-0000-000000000000}"/>
          </ac:grpSpMkLst>
        </pc:grpChg>
      </pc:sldChg>
      <pc:sldChg chg="modSp mod">
        <pc:chgData name="Fonstad, Paul" userId="2f00b9ff-9837-4dbf-956e-49f2cc61648f" providerId="ADAL" clId="{C7B567E0-007B-4FBF-B8FD-EBE3B7C686B9}" dt="2023-01-01T14:16:41.427" v="1835" actId="207"/>
        <pc:sldMkLst>
          <pc:docMk/>
          <pc:sldMk cId="3050248842" sldId="363"/>
        </pc:sldMkLst>
        <pc:spChg chg="mod">
          <ac:chgData name="Fonstad, Paul" userId="2f00b9ff-9837-4dbf-956e-49f2cc61648f" providerId="ADAL" clId="{C7B567E0-007B-4FBF-B8FD-EBE3B7C686B9}" dt="2022-12-21T12:55:23.978" v="1"/>
          <ac:spMkLst>
            <pc:docMk/>
            <pc:sldMk cId="3050248842" sldId="363"/>
            <ac:spMk id="2" creationId="{00000000-0000-0000-0000-000000000000}"/>
          </ac:spMkLst>
        </pc:spChg>
        <pc:spChg chg="mod">
          <ac:chgData name="Fonstad, Paul" userId="2f00b9ff-9837-4dbf-956e-49f2cc61648f" providerId="ADAL" clId="{C7B567E0-007B-4FBF-B8FD-EBE3B7C686B9}" dt="2023-01-01T14:16:35.151" v="1834"/>
          <ac:spMkLst>
            <pc:docMk/>
            <pc:sldMk cId="3050248842" sldId="363"/>
            <ac:spMk id="3" creationId="{00000000-0000-0000-0000-000000000000}"/>
          </ac:spMkLst>
        </pc:spChg>
        <pc:grpChg chg="mod">
          <ac:chgData name="Fonstad, Paul" userId="2f00b9ff-9837-4dbf-956e-49f2cc61648f" providerId="ADAL" clId="{C7B567E0-007B-4FBF-B8FD-EBE3B7C686B9}" dt="2023-01-01T14:16:41.427" v="1835" actId="207"/>
          <ac:grpSpMkLst>
            <pc:docMk/>
            <pc:sldMk cId="3050248842" sldId="363"/>
            <ac:grpSpMk id="4" creationId="{00000000-0000-0000-0000-000000000000}"/>
          </ac:grpSpMkLst>
        </pc:grpChg>
      </pc:sldChg>
      <pc:sldChg chg="modSp mod">
        <pc:chgData name="Fonstad, Paul" userId="2f00b9ff-9837-4dbf-956e-49f2cc61648f" providerId="ADAL" clId="{C7B567E0-007B-4FBF-B8FD-EBE3B7C686B9}" dt="2023-01-01T14:18:43.385" v="1864" actId="207"/>
        <pc:sldMkLst>
          <pc:docMk/>
          <pc:sldMk cId="4269250075" sldId="364"/>
        </pc:sldMkLst>
        <pc:spChg chg="mod">
          <ac:chgData name="Fonstad, Paul" userId="2f00b9ff-9837-4dbf-956e-49f2cc61648f" providerId="ADAL" clId="{C7B567E0-007B-4FBF-B8FD-EBE3B7C686B9}" dt="2022-12-21T12:55:23.978" v="1"/>
          <ac:spMkLst>
            <pc:docMk/>
            <pc:sldMk cId="4269250075" sldId="364"/>
            <ac:spMk id="2" creationId="{00000000-0000-0000-0000-000000000000}"/>
          </ac:spMkLst>
        </pc:spChg>
        <pc:spChg chg="mod">
          <ac:chgData name="Fonstad, Paul" userId="2f00b9ff-9837-4dbf-956e-49f2cc61648f" providerId="ADAL" clId="{C7B567E0-007B-4FBF-B8FD-EBE3B7C686B9}" dt="2023-01-01T14:18:30.598" v="1862"/>
          <ac:spMkLst>
            <pc:docMk/>
            <pc:sldMk cId="4269250075" sldId="364"/>
            <ac:spMk id="3" creationId="{00000000-0000-0000-0000-000000000000}"/>
          </ac:spMkLst>
        </pc:spChg>
        <pc:grpChg chg="mod">
          <ac:chgData name="Fonstad, Paul" userId="2f00b9ff-9837-4dbf-956e-49f2cc61648f" providerId="ADAL" clId="{C7B567E0-007B-4FBF-B8FD-EBE3B7C686B9}" dt="2023-01-01T14:18:43.385" v="1864" actId="207"/>
          <ac:grpSpMkLst>
            <pc:docMk/>
            <pc:sldMk cId="4269250075" sldId="364"/>
            <ac:grpSpMk id="4" creationId="{00000000-0000-0000-0000-000000000000}"/>
          </ac:grpSpMkLst>
        </pc:grpChg>
      </pc:sldChg>
      <pc:sldChg chg="modSp del">
        <pc:chgData name="Fonstad, Paul" userId="2f00b9ff-9837-4dbf-956e-49f2cc61648f" providerId="ADAL" clId="{C7B567E0-007B-4FBF-B8FD-EBE3B7C686B9}" dt="2023-01-02T00:46:32.221" v="2311" actId="47"/>
        <pc:sldMkLst>
          <pc:docMk/>
          <pc:sldMk cId="3715171364" sldId="365"/>
        </pc:sldMkLst>
        <pc:spChg chg="mod">
          <ac:chgData name="Fonstad, Paul" userId="2f00b9ff-9837-4dbf-956e-49f2cc61648f" providerId="ADAL" clId="{C7B567E0-007B-4FBF-B8FD-EBE3B7C686B9}" dt="2022-12-21T12:55:23.978" v="1"/>
          <ac:spMkLst>
            <pc:docMk/>
            <pc:sldMk cId="3715171364" sldId="365"/>
            <ac:spMk id="2" creationId="{00000000-0000-0000-0000-000000000000}"/>
          </ac:spMkLst>
        </pc:spChg>
        <pc:spChg chg="mod">
          <ac:chgData name="Fonstad, Paul" userId="2f00b9ff-9837-4dbf-956e-49f2cc61648f" providerId="ADAL" clId="{C7B567E0-007B-4FBF-B8FD-EBE3B7C686B9}" dt="2022-12-21T12:55:23.978" v="1"/>
          <ac:spMkLst>
            <pc:docMk/>
            <pc:sldMk cId="3715171364" sldId="365"/>
            <ac:spMk id="3" creationId="{00000000-0000-0000-0000-000000000000}"/>
          </ac:spMkLst>
        </pc:spChg>
      </pc:sldChg>
      <pc:sldChg chg="modSp del">
        <pc:chgData name="Fonstad, Paul" userId="2f00b9ff-9837-4dbf-956e-49f2cc61648f" providerId="ADAL" clId="{C7B567E0-007B-4FBF-B8FD-EBE3B7C686B9}" dt="2023-01-02T00:46:45.597" v="2321" actId="47"/>
        <pc:sldMkLst>
          <pc:docMk/>
          <pc:sldMk cId="630409033" sldId="366"/>
        </pc:sldMkLst>
        <pc:spChg chg="mod">
          <ac:chgData name="Fonstad, Paul" userId="2f00b9ff-9837-4dbf-956e-49f2cc61648f" providerId="ADAL" clId="{C7B567E0-007B-4FBF-B8FD-EBE3B7C686B9}" dt="2022-12-21T12:55:23.978" v="1"/>
          <ac:spMkLst>
            <pc:docMk/>
            <pc:sldMk cId="630409033" sldId="366"/>
            <ac:spMk id="2" creationId="{00000000-0000-0000-0000-000000000000}"/>
          </ac:spMkLst>
        </pc:spChg>
        <pc:spChg chg="mod">
          <ac:chgData name="Fonstad, Paul" userId="2f00b9ff-9837-4dbf-956e-49f2cc61648f" providerId="ADAL" clId="{C7B567E0-007B-4FBF-B8FD-EBE3B7C686B9}" dt="2022-12-21T12:55:23.978" v="1"/>
          <ac:spMkLst>
            <pc:docMk/>
            <pc:sldMk cId="630409033" sldId="366"/>
            <ac:spMk id="3" creationId="{00000000-0000-0000-0000-000000000000}"/>
          </ac:spMkLst>
        </pc:spChg>
      </pc:sldChg>
      <pc:sldChg chg="modSp del">
        <pc:chgData name="Fonstad, Paul" userId="2f00b9ff-9837-4dbf-956e-49f2cc61648f" providerId="ADAL" clId="{C7B567E0-007B-4FBF-B8FD-EBE3B7C686B9}" dt="2023-01-02T00:46:42.999" v="2318" actId="47"/>
        <pc:sldMkLst>
          <pc:docMk/>
          <pc:sldMk cId="3824058648" sldId="367"/>
        </pc:sldMkLst>
        <pc:spChg chg="mod">
          <ac:chgData name="Fonstad, Paul" userId="2f00b9ff-9837-4dbf-956e-49f2cc61648f" providerId="ADAL" clId="{C7B567E0-007B-4FBF-B8FD-EBE3B7C686B9}" dt="2022-12-21T12:55:23.978" v="1"/>
          <ac:spMkLst>
            <pc:docMk/>
            <pc:sldMk cId="3824058648" sldId="367"/>
            <ac:spMk id="2" creationId="{00000000-0000-0000-0000-000000000000}"/>
          </ac:spMkLst>
        </pc:spChg>
        <pc:spChg chg="mod">
          <ac:chgData name="Fonstad, Paul" userId="2f00b9ff-9837-4dbf-956e-49f2cc61648f" providerId="ADAL" clId="{C7B567E0-007B-4FBF-B8FD-EBE3B7C686B9}" dt="2022-12-21T12:55:23.978" v="1"/>
          <ac:spMkLst>
            <pc:docMk/>
            <pc:sldMk cId="3824058648" sldId="367"/>
            <ac:spMk id="3" creationId="{00000000-0000-0000-0000-000000000000}"/>
          </ac:spMkLst>
        </pc:spChg>
      </pc:sldChg>
      <pc:sldChg chg="modSp del">
        <pc:chgData name="Fonstad, Paul" userId="2f00b9ff-9837-4dbf-956e-49f2cc61648f" providerId="ADAL" clId="{C7B567E0-007B-4FBF-B8FD-EBE3B7C686B9}" dt="2023-01-02T00:46:40.076" v="2315" actId="47"/>
        <pc:sldMkLst>
          <pc:docMk/>
          <pc:sldMk cId="1214669819" sldId="368"/>
        </pc:sldMkLst>
        <pc:spChg chg="mod">
          <ac:chgData name="Fonstad, Paul" userId="2f00b9ff-9837-4dbf-956e-49f2cc61648f" providerId="ADAL" clId="{C7B567E0-007B-4FBF-B8FD-EBE3B7C686B9}" dt="2022-12-21T12:55:23.978" v="1"/>
          <ac:spMkLst>
            <pc:docMk/>
            <pc:sldMk cId="1214669819" sldId="368"/>
            <ac:spMk id="2" creationId="{00000000-0000-0000-0000-000000000000}"/>
          </ac:spMkLst>
        </pc:spChg>
        <pc:spChg chg="mod">
          <ac:chgData name="Fonstad, Paul" userId="2f00b9ff-9837-4dbf-956e-49f2cc61648f" providerId="ADAL" clId="{C7B567E0-007B-4FBF-B8FD-EBE3B7C686B9}" dt="2022-12-21T12:55:23.978" v="1"/>
          <ac:spMkLst>
            <pc:docMk/>
            <pc:sldMk cId="1214669819" sldId="368"/>
            <ac:spMk id="3" creationId="{00000000-0000-0000-0000-000000000000}"/>
          </ac:spMkLst>
        </pc:spChg>
      </pc:sldChg>
      <pc:sldChg chg="addSp delSp modSp mod ord">
        <pc:chgData name="Fonstad, Paul" userId="2f00b9ff-9837-4dbf-956e-49f2cc61648f" providerId="ADAL" clId="{C7B567E0-007B-4FBF-B8FD-EBE3B7C686B9}" dt="2023-01-02T05:12:29.581" v="3721" actId="20577"/>
        <pc:sldMkLst>
          <pc:docMk/>
          <pc:sldMk cId="3699969999" sldId="369"/>
        </pc:sldMkLst>
        <pc:spChg chg="mod">
          <ac:chgData name="Fonstad, Paul" userId="2f00b9ff-9837-4dbf-956e-49f2cc61648f" providerId="ADAL" clId="{C7B567E0-007B-4FBF-B8FD-EBE3B7C686B9}" dt="2023-01-02T05:12:29.581" v="3721" actId="20577"/>
          <ac:spMkLst>
            <pc:docMk/>
            <pc:sldMk cId="3699969999" sldId="369"/>
            <ac:spMk id="2" creationId="{00000000-0000-0000-0000-000000000000}"/>
          </ac:spMkLst>
        </pc:spChg>
        <pc:spChg chg="mod">
          <ac:chgData name="Fonstad, Paul" userId="2f00b9ff-9837-4dbf-956e-49f2cc61648f" providerId="ADAL" clId="{C7B567E0-007B-4FBF-B8FD-EBE3B7C686B9}" dt="2023-01-02T04:23:51.279" v="3409" actId="20577"/>
          <ac:spMkLst>
            <pc:docMk/>
            <pc:sldMk cId="3699969999" sldId="369"/>
            <ac:spMk id="3" creationId="{00000000-0000-0000-0000-000000000000}"/>
          </ac:spMkLst>
        </pc:spChg>
        <pc:grpChg chg="add mod">
          <ac:chgData name="Fonstad, Paul" userId="2f00b9ff-9837-4dbf-956e-49f2cc61648f" providerId="ADAL" clId="{C7B567E0-007B-4FBF-B8FD-EBE3B7C686B9}" dt="2023-01-02T04:22:33.841" v="3402" actId="1076"/>
          <ac:grpSpMkLst>
            <pc:docMk/>
            <pc:sldMk cId="3699969999" sldId="369"/>
            <ac:grpSpMk id="8" creationId="{5BD55C4E-5043-4C08-A6C0-F46D77A0E9BF}"/>
          </ac:grpSpMkLst>
        </pc:grpChg>
        <pc:picChg chg="del">
          <ac:chgData name="Fonstad, Paul" userId="2f00b9ff-9837-4dbf-956e-49f2cc61648f" providerId="ADAL" clId="{C7B567E0-007B-4FBF-B8FD-EBE3B7C686B9}" dt="2023-01-02T04:22:29.312" v="3401" actId="478"/>
          <ac:picMkLst>
            <pc:docMk/>
            <pc:sldMk cId="3699969999" sldId="369"/>
            <ac:picMk id="6" creationId="{00000000-0000-0000-0000-000000000000}"/>
          </ac:picMkLst>
        </pc:picChg>
        <pc:picChg chg="add del mod">
          <ac:chgData name="Fonstad, Paul" userId="2f00b9ff-9837-4dbf-956e-49f2cc61648f" providerId="ADAL" clId="{C7B567E0-007B-4FBF-B8FD-EBE3B7C686B9}" dt="2023-01-02T04:18:22.885" v="3253" actId="478"/>
          <ac:picMkLst>
            <pc:docMk/>
            <pc:sldMk cId="3699969999" sldId="369"/>
            <ac:picMk id="7" creationId="{341AAF4C-88A4-4AA0-BBBE-16699C762303}"/>
          </ac:picMkLst>
        </pc:picChg>
        <pc:picChg chg="mod">
          <ac:chgData name="Fonstad, Paul" userId="2f00b9ff-9837-4dbf-956e-49f2cc61648f" providerId="ADAL" clId="{C7B567E0-007B-4FBF-B8FD-EBE3B7C686B9}" dt="2023-01-02T04:22:24.631" v="3400"/>
          <ac:picMkLst>
            <pc:docMk/>
            <pc:sldMk cId="3699969999" sldId="369"/>
            <ac:picMk id="9" creationId="{612A4A6A-2FCD-4F6D-8362-3B9F5CD641D2}"/>
          </ac:picMkLst>
        </pc:picChg>
        <pc:picChg chg="mod">
          <ac:chgData name="Fonstad, Paul" userId="2f00b9ff-9837-4dbf-956e-49f2cc61648f" providerId="ADAL" clId="{C7B567E0-007B-4FBF-B8FD-EBE3B7C686B9}" dt="2023-01-02T04:22:24.631" v="3400"/>
          <ac:picMkLst>
            <pc:docMk/>
            <pc:sldMk cId="3699969999" sldId="369"/>
            <ac:picMk id="10" creationId="{22480A56-DFF6-433D-AF2D-C3FEA0589C06}"/>
          </ac:picMkLst>
        </pc:picChg>
        <pc:picChg chg="mod">
          <ac:chgData name="Fonstad, Paul" userId="2f00b9ff-9837-4dbf-956e-49f2cc61648f" providerId="ADAL" clId="{C7B567E0-007B-4FBF-B8FD-EBE3B7C686B9}" dt="2023-01-02T04:22:24.631" v="3400"/>
          <ac:picMkLst>
            <pc:docMk/>
            <pc:sldMk cId="3699969999" sldId="369"/>
            <ac:picMk id="11" creationId="{10702474-EB6A-40A7-B2FF-3844846590AB}"/>
          </ac:picMkLst>
        </pc:picChg>
        <pc:picChg chg="mod">
          <ac:chgData name="Fonstad, Paul" userId="2f00b9ff-9837-4dbf-956e-49f2cc61648f" providerId="ADAL" clId="{C7B567E0-007B-4FBF-B8FD-EBE3B7C686B9}" dt="2023-01-02T04:22:24.631" v="3400"/>
          <ac:picMkLst>
            <pc:docMk/>
            <pc:sldMk cId="3699969999" sldId="369"/>
            <ac:picMk id="12" creationId="{CC81C67C-26A5-40A2-A80A-44BB1C305617}"/>
          </ac:picMkLst>
        </pc:picChg>
        <pc:picChg chg="del">
          <ac:chgData name="Fonstad, Paul" userId="2f00b9ff-9837-4dbf-956e-49f2cc61648f" providerId="ADAL" clId="{C7B567E0-007B-4FBF-B8FD-EBE3B7C686B9}" dt="2023-01-02T03:55:12.957" v="3122" actId="478"/>
          <ac:picMkLst>
            <pc:docMk/>
            <pc:sldMk cId="3699969999" sldId="369"/>
            <ac:picMk id="34" creationId="{00000000-0000-0000-0000-000000000000}"/>
          </ac:picMkLst>
        </pc:picChg>
      </pc:sldChg>
      <pc:sldChg chg="modSp del">
        <pc:chgData name="Fonstad, Paul" userId="2f00b9ff-9837-4dbf-956e-49f2cc61648f" providerId="ADAL" clId="{C7B567E0-007B-4FBF-B8FD-EBE3B7C686B9}" dt="2023-01-02T04:31:41.885" v="3437" actId="47"/>
        <pc:sldMkLst>
          <pc:docMk/>
          <pc:sldMk cId="2719571594" sldId="370"/>
        </pc:sldMkLst>
        <pc:spChg chg="mod">
          <ac:chgData name="Fonstad, Paul" userId="2f00b9ff-9837-4dbf-956e-49f2cc61648f" providerId="ADAL" clId="{C7B567E0-007B-4FBF-B8FD-EBE3B7C686B9}" dt="2022-12-21T12:55:23.978" v="1"/>
          <ac:spMkLst>
            <pc:docMk/>
            <pc:sldMk cId="2719571594" sldId="370"/>
            <ac:spMk id="2" creationId="{00000000-0000-0000-0000-000000000000}"/>
          </ac:spMkLst>
        </pc:spChg>
        <pc:spChg chg="mod">
          <ac:chgData name="Fonstad, Paul" userId="2f00b9ff-9837-4dbf-956e-49f2cc61648f" providerId="ADAL" clId="{C7B567E0-007B-4FBF-B8FD-EBE3B7C686B9}" dt="2022-12-21T12:55:23.978" v="1"/>
          <ac:spMkLst>
            <pc:docMk/>
            <pc:sldMk cId="2719571594" sldId="370"/>
            <ac:spMk id="3" creationId="{00000000-0000-0000-0000-000000000000}"/>
          </ac:spMkLst>
        </pc:spChg>
      </pc:sldChg>
      <pc:sldChg chg="modSp del">
        <pc:chgData name="Fonstad, Paul" userId="2f00b9ff-9837-4dbf-956e-49f2cc61648f" providerId="ADAL" clId="{C7B567E0-007B-4FBF-B8FD-EBE3B7C686B9}" dt="2023-01-02T04:32:30.892" v="3448" actId="47"/>
        <pc:sldMkLst>
          <pc:docMk/>
          <pc:sldMk cId="2055717210" sldId="371"/>
        </pc:sldMkLst>
        <pc:spChg chg="mod">
          <ac:chgData name="Fonstad, Paul" userId="2f00b9ff-9837-4dbf-956e-49f2cc61648f" providerId="ADAL" clId="{C7B567E0-007B-4FBF-B8FD-EBE3B7C686B9}" dt="2022-12-21T12:55:23.978" v="1"/>
          <ac:spMkLst>
            <pc:docMk/>
            <pc:sldMk cId="2055717210" sldId="371"/>
            <ac:spMk id="2" creationId="{00000000-0000-0000-0000-000000000000}"/>
          </ac:spMkLst>
        </pc:spChg>
        <pc:spChg chg="mod">
          <ac:chgData name="Fonstad, Paul" userId="2f00b9ff-9837-4dbf-956e-49f2cc61648f" providerId="ADAL" clId="{C7B567E0-007B-4FBF-B8FD-EBE3B7C686B9}" dt="2022-12-21T12:55:23.978" v="1"/>
          <ac:spMkLst>
            <pc:docMk/>
            <pc:sldMk cId="2055717210" sldId="371"/>
            <ac:spMk id="3" creationId="{00000000-0000-0000-0000-000000000000}"/>
          </ac:spMkLst>
        </pc:spChg>
      </pc:sldChg>
      <pc:sldChg chg="modSp del">
        <pc:chgData name="Fonstad, Paul" userId="2f00b9ff-9837-4dbf-956e-49f2cc61648f" providerId="ADAL" clId="{C7B567E0-007B-4FBF-B8FD-EBE3B7C686B9}" dt="2023-01-02T04:32:34.230" v="3451" actId="47"/>
        <pc:sldMkLst>
          <pc:docMk/>
          <pc:sldMk cId="630732472" sldId="372"/>
        </pc:sldMkLst>
        <pc:spChg chg="mod">
          <ac:chgData name="Fonstad, Paul" userId="2f00b9ff-9837-4dbf-956e-49f2cc61648f" providerId="ADAL" clId="{C7B567E0-007B-4FBF-B8FD-EBE3B7C686B9}" dt="2022-12-21T12:55:23.978" v="1"/>
          <ac:spMkLst>
            <pc:docMk/>
            <pc:sldMk cId="630732472" sldId="372"/>
            <ac:spMk id="2" creationId="{00000000-0000-0000-0000-000000000000}"/>
          </ac:spMkLst>
        </pc:spChg>
        <pc:spChg chg="mod">
          <ac:chgData name="Fonstad, Paul" userId="2f00b9ff-9837-4dbf-956e-49f2cc61648f" providerId="ADAL" clId="{C7B567E0-007B-4FBF-B8FD-EBE3B7C686B9}" dt="2022-12-21T12:55:23.978" v="1"/>
          <ac:spMkLst>
            <pc:docMk/>
            <pc:sldMk cId="630732472" sldId="372"/>
            <ac:spMk id="3" creationId="{00000000-0000-0000-0000-000000000000}"/>
          </ac:spMkLst>
        </pc:spChg>
      </pc:sldChg>
      <pc:sldChg chg="addSp modSp add mod">
        <pc:chgData name="Fonstad, Paul" userId="2f00b9ff-9837-4dbf-956e-49f2cc61648f" providerId="ADAL" clId="{C7B567E0-007B-4FBF-B8FD-EBE3B7C686B9}" dt="2022-12-21T16:56:00.810" v="729"/>
        <pc:sldMkLst>
          <pc:docMk/>
          <pc:sldMk cId="581356756" sldId="373"/>
        </pc:sldMkLst>
        <pc:spChg chg="mod">
          <ac:chgData name="Fonstad, Paul" userId="2f00b9ff-9837-4dbf-956e-49f2cc61648f" providerId="ADAL" clId="{C7B567E0-007B-4FBF-B8FD-EBE3B7C686B9}" dt="2022-12-21T16:56:00.810" v="729"/>
          <ac:spMkLst>
            <pc:docMk/>
            <pc:sldMk cId="581356756" sldId="373"/>
            <ac:spMk id="3" creationId="{00000000-0000-0000-0000-000000000000}"/>
          </ac:spMkLst>
        </pc:spChg>
        <pc:spChg chg="add mod">
          <ac:chgData name="Fonstad, Paul" userId="2f00b9ff-9837-4dbf-956e-49f2cc61648f" providerId="ADAL" clId="{C7B567E0-007B-4FBF-B8FD-EBE3B7C686B9}" dt="2022-12-21T16:01:24.456" v="492"/>
          <ac:spMkLst>
            <pc:docMk/>
            <pc:sldMk cId="581356756" sldId="373"/>
            <ac:spMk id="6" creationId="{B1F40C25-B73D-42F8-B3B5-CA0F764966BF}"/>
          </ac:spMkLst>
        </pc:spChg>
      </pc:sldChg>
      <pc:sldChg chg="addSp delSp modSp add mod">
        <pc:chgData name="Fonstad, Paul" userId="2f00b9ff-9837-4dbf-956e-49f2cc61648f" providerId="ADAL" clId="{C7B567E0-007B-4FBF-B8FD-EBE3B7C686B9}" dt="2022-12-21T16:56:05.222" v="730"/>
        <pc:sldMkLst>
          <pc:docMk/>
          <pc:sldMk cId="2120551387" sldId="374"/>
        </pc:sldMkLst>
        <pc:spChg chg="mod">
          <ac:chgData name="Fonstad, Paul" userId="2f00b9ff-9837-4dbf-956e-49f2cc61648f" providerId="ADAL" clId="{C7B567E0-007B-4FBF-B8FD-EBE3B7C686B9}" dt="2022-12-21T16:56:05.222" v="730"/>
          <ac:spMkLst>
            <pc:docMk/>
            <pc:sldMk cId="2120551387" sldId="374"/>
            <ac:spMk id="3" creationId="{00000000-0000-0000-0000-000000000000}"/>
          </ac:spMkLst>
        </pc:spChg>
        <pc:spChg chg="add mod">
          <ac:chgData name="Fonstad, Paul" userId="2f00b9ff-9837-4dbf-956e-49f2cc61648f" providerId="ADAL" clId="{C7B567E0-007B-4FBF-B8FD-EBE3B7C686B9}" dt="2022-12-21T16:02:48.529" v="517" actId="113"/>
          <ac:spMkLst>
            <pc:docMk/>
            <pc:sldMk cId="2120551387" sldId="374"/>
            <ac:spMk id="4" creationId="{2B697A6D-AD24-41CD-9F9B-774A2B31FB34}"/>
          </ac:spMkLst>
        </pc:spChg>
        <pc:spChg chg="del">
          <ac:chgData name="Fonstad, Paul" userId="2f00b9ff-9837-4dbf-956e-49f2cc61648f" providerId="ADAL" clId="{C7B567E0-007B-4FBF-B8FD-EBE3B7C686B9}" dt="2022-12-21T16:01:36.022" v="495" actId="478"/>
          <ac:spMkLst>
            <pc:docMk/>
            <pc:sldMk cId="2120551387" sldId="374"/>
            <ac:spMk id="6" creationId="{B1F40C25-B73D-42F8-B3B5-CA0F764966BF}"/>
          </ac:spMkLst>
        </pc:spChg>
      </pc:sldChg>
      <pc:sldChg chg="modSp add mod">
        <pc:chgData name="Fonstad, Paul" userId="2f00b9ff-9837-4dbf-956e-49f2cc61648f" providerId="ADAL" clId="{C7B567E0-007B-4FBF-B8FD-EBE3B7C686B9}" dt="2022-12-21T16:11:47.095" v="644" actId="20577"/>
        <pc:sldMkLst>
          <pc:docMk/>
          <pc:sldMk cId="928084439" sldId="375"/>
        </pc:sldMkLst>
        <pc:spChg chg="mod">
          <ac:chgData name="Fonstad, Paul" userId="2f00b9ff-9837-4dbf-956e-49f2cc61648f" providerId="ADAL" clId="{C7B567E0-007B-4FBF-B8FD-EBE3B7C686B9}" dt="2022-12-21T16:03:58.536" v="520" actId="20577"/>
          <ac:spMkLst>
            <pc:docMk/>
            <pc:sldMk cId="928084439" sldId="375"/>
            <ac:spMk id="2" creationId="{00000000-0000-0000-0000-000000000000}"/>
          </ac:spMkLst>
        </pc:spChg>
        <pc:spChg chg="mod">
          <ac:chgData name="Fonstad, Paul" userId="2f00b9ff-9837-4dbf-956e-49f2cc61648f" providerId="ADAL" clId="{C7B567E0-007B-4FBF-B8FD-EBE3B7C686B9}" dt="2022-12-21T16:11:47.095" v="644" actId="20577"/>
          <ac:spMkLst>
            <pc:docMk/>
            <pc:sldMk cId="928084439" sldId="375"/>
            <ac:spMk id="3" creationId="{00000000-0000-0000-0000-000000000000}"/>
          </ac:spMkLst>
        </pc:spChg>
      </pc:sldChg>
      <pc:sldChg chg="addSp modSp add">
        <pc:chgData name="Fonstad, Paul" userId="2f00b9ff-9837-4dbf-956e-49f2cc61648f" providerId="ADAL" clId="{C7B567E0-007B-4FBF-B8FD-EBE3B7C686B9}" dt="2022-12-21T16:11:59.205" v="647"/>
        <pc:sldMkLst>
          <pc:docMk/>
          <pc:sldMk cId="3515494480" sldId="376"/>
        </pc:sldMkLst>
        <pc:spChg chg="add mod">
          <ac:chgData name="Fonstad, Paul" userId="2f00b9ff-9837-4dbf-956e-49f2cc61648f" providerId="ADAL" clId="{C7B567E0-007B-4FBF-B8FD-EBE3B7C686B9}" dt="2022-12-21T16:11:59.205" v="647"/>
          <ac:spMkLst>
            <pc:docMk/>
            <pc:sldMk cId="3515494480" sldId="376"/>
            <ac:spMk id="6" creationId="{143FC1AC-1031-4508-AFE8-99DEF3AF0FF0}"/>
          </ac:spMkLst>
        </pc:spChg>
      </pc:sldChg>
      <pc:sldChg chg="addSp modSp add mod">
        <pc:chgData name="Fonstad, Paul" userId="2f00b9ff-9837-4dbf-956e-49f2cc61648f" providerId="ADAL" clId="{C7B567E0-007B-4FBF-B8FD-EBE3B7C686B9}" dt="2022-12-21T17:13:06.491" v="896" actId="14100"/>
        <pc:sldMkLst>
          <pc:docMk/>
          <pc:sldMk cId="2297482585" sldId="377"/>
        </pc:sldMkLst>
        <pc:spChg chg="add mod">
          <ac:chgData name="Fonstad, Paul" userId="2f00b9ff-9837-4dbf-956e-49f2cc61648f" providerId="ADAL" clId="{C7B567E0-007B-4FBF-B8FD-EBE3B7C686B9}" dt="2022-12-21T17:13:06.491" v="896" actId="14100"/>
          <ac:spMkLst>
            <pc:docMk/>
            <pc:sldMk cId="2297482585" sldId="377"/>
            <ac:spMk id="6" creationId="{5D835DEB-77E9-4953-A7C8-7F6BEE1BB4A7}"/>
          </ac:spMkLst>
        </pc:spChg>
      </pc:sldChg>
      <pc:sldChg chg="modSp add mod">
        <pc:chgData name="Fonstad, Paul" userId="2f00b9ff-9837-4dbf-956e-49f2cc61648f" providerId="ADAL" clId="{C7B567E0-007B-4FBF-B8FD-EBE3B7C686B9}" dt="2022-12-21T17:09:11.314" v="879" actId="20577"/>
        <pc:sldMkLst>
          <pc:docMk/>
          <pc:sldMk cId="24796260" sldId="378"/>
        </pc:sldMkLst>
        <pc:spChg chg="mod">
          <ac:chgData name="Fonstad, Paul" userId="2f00b9ff-9837-4dbf-956e-49f2cc61648f" providerId="ADAL" clId="{C7B567E0-007B-4FBF-B8FD-EBE3B7C686B9}" dt="2022-12-21T17:09:11.314" v="879" actId="20577"/>
          <ac:spMkLst>
            <pc:docMk/>
            <pc:sldMk cId="24796260" sldId="378"/>
            <ac:spMk id="2" creationId="{00000000-0000-0000-0000-000000000000}"/>
          </ac:spMkLst>
        </pc:spChg>
        <pc:spChg chg="mod">
          <ac:chgData name="Fonstad, Paul" userId="2f00b9ff-9837-4dbf-956e-49f2cc61648f" providerId="ADAL" clId="{C7B567E0-007B-4FBF-B8FD-EBE3B7C686B9}" dt="2022-12-21T17:02:18.909" v="877" actId="313"/>
          <ac:spMkLst>
            <pc:docMk/>
            <pc:sldMk cId="24796260" sldId="378"/>
            <ac:spMk id="3" creationId="{00000000-0000-0000-0000-000000000000}"/>
          </ac:spMkLst>
        </pc:spChg>
      </pc:sldChg>
      <pc:sldChg chg="addSp modSp add">
        <pc:chgData name="Fonstad, Paul" userId="2f00b9ff-9837-4dbf-956e-49f2cc61648f" providerId="ADAL" clId="{C7B567E0-007B-4FBF-B8FD-EBE3B7C686B9}" dt="2022-12-21T17:09:33.455" v="882"/>
        <pc:sldMkLst>
          <pc:docMk/>
          <pc:sldMk cId="2983067474" sldId="379"/>
        </pc:sldMkLst>
        <pc:spChg chg="add mod">
          <ac:chgData name="Fonstad, Paul" userId="2f00b9ff-9837-4dbf-956e-49f2cc61648f" providerId="ADAL" clId="{C7B567E0-007B-4FBF-B8FD-EBE3B7C686B9}" dt="2022-12-21T17:09:33.455" v="882"/>
          <ac:spMkLst>
            <pc:docMk/>
            <pc:sldMk cId="2983067474" sldId="379"/>
            <ac:spMk id="6" creationId="{935BAB7B-11D9-438F-942F-37DEA49B1AF6}"/>
          </ac:spMkLst>
        </pc:spChg>
      </pc:sldChg>
      <pc:sldChg chg="addSp modSp add mod">
        <pc:chgData name="Fonstad, Paul" userId="2f00b9ff-9837-4dbf-956e-49f2cc61648f" providerId="ADAL" clId="{C7B567E0-007B-4FBF-B8FD-EBE3B7C686B9}" dt="2022-12-21T17:09:45.725" v="894" actId="20577"/>
        <pc:sldMkLst>
          <pc:docMk/>
          <pc:sldMk cId="2884303315" sldId="380"/>
        </pc:sldMkLst>
        <pc:spChg chg="add mod">
          <ac:chgData name="Fonstad, Paul" userId="2f00b9ff-9837-4dbf-956e-49f2cc61648f" providerId="ADAL" clId="{C7B567E0-007B-4FBF-B8FD-EBE3B7C686B9}" dt="2022-12-21T17:09:45.725" v="894" actId="20577"/>
          <ac:spMkLst>
            <pc:docMk/>
            <pc:sldMk cId="2884303315" sldId="380"/>
            <ac:spMk id="6" creationId="{6DB0DB8F-6DFA-45C9-9679-45F28BDFDD93}"/>
          </ac:spMkLst>
        </pc:spChg>
      </pc:sldChg>
      <pc:sldChg chg="modSp add mod">
        <pc:chgData name="Fonstad, Paul" userId="2f00b9ff-9837-4dbf-956e-49f2cc61648f" providerId="ADAL" clId="{C7B567E0-007B-4FBF-B8FD-EBE3B7C686B9}" dt="2022-12-30T13:38:29.331" v="899" actId="20577"/>
        <pc:sldMkLst>
          <pc:docMk/>
          <pc:sldMk cId="3256669652" sldId="381"/>
        </pc:sldMkLst>
        <pc:spChg chg="mod">
          <ac:chgData name="Fonstad, Paul" userId="2f00b9ff-9837-4dbf-956e-49f2cc61648f" providerId="ADAL" clId="{C7B567E0-007B-4FBF-B8FD-EBE3B7C686B9}" dt="2022-12-30T13:38:29.331" v="899" actId="20577"/>
          <ac:spMkLst>
            <pc:docMk/>
            <pc:sldMk cId="3256669652" sldId="381"/>
            <ac:spMk id="2" creationId="{00000000-0000-0000-0000-000000000000}"/>
          </ac:spMkLst>
        </pc:spChg>
      </pc:sldChg>
      <pc:sldChg chg="modSp add mod ord">
        <pc:chgData name="Fonstad, Paul" userId="2f00b9ff-9837-4dbf-956e-49f2cc61648f" providerId="ADAL" clId="{C7B567E0-007B-4FBF-B8FD-EBE3B7C686B9}" dt="2023-01-02T05:09:41.810" v="3683" actId="20577"/>
        <pc:sldMkLst>
          <pc:docMk/>
          <pc:sldMk cId="4224056110" sldId="382"/>
        </pc:sldMkLst>
        <pc:spChg chg="mod">
          <ac:chgData name="Fonstad, Paul" userId="2f00b9ff-9837-4dbf-956e-49f2cc61648f" providerId="ADAL" clId="{C7B567E0-007B-4FBF-B8FD-EBE3B7C686B9}" dt="2023-01-02T05:09:41.810" v="3683" actId="20577"/>
          <ac:spMkLst>
            <pc:docMk/>
            <pc:sldMk cId="4224056110" sldId="382"/>
            <ac:spMk id="2" creationId="{00000000-0000-0000-0000-000000000000}"/>
          </ac:spMkLst>
        </pc:spChg>
        <pc:spChg chg="mod">
          <ac:chgData name="Fonstad, Paul" userId="2f00b9ff-9837-4dbf-956e-49f2cc61648f" providerId="ADAL" clId="{C7B567E0-007B-4FBF-B8FD-EBE3B7C686B9}" dt="2022-12-30T15:45:17.946" v="1361" actId="20577"/>
          <ac:spMkLst>
            <pc:docMk/>
            <pc:sldMk cId="4224056110" sldId="382"/>
            <ac:spMk id="3" creationId="{00000000-0000-0000-0000-000000000000}"/>
          </ac:spMkLst>
        </pc:spChg>
      </pc:sldChg>
      <pc:sldChg chg="addSp modSp add mod ord">
        <pc:chgData name="Fonstad, Paul" userId="2f00b9ff-9837-4dbf-956e-49f2cc61648f" providerId="ADAL" clId="{C7B567E0-007B-4FBF-B8FD-EBE3B7C686B9}" dt="2023-01-02T05:09:46.487" v="3685" actId="20577"/>
        <pc:sldMkLst>
          <pc:docMk/>
          <pc:sldMk cId="1107643061" sldId="383"/>
        </pc:sldMkLst>
        <pc:spChg chg="mod">
          <ac:chgData name="Fonstad, Paul" userId="2f00b9ff-9837-4dbf-956e-49f2cc61648f" providerId="ADAL" clId="{C7B567E0-007B-4FBF-B8FD-EBE3B7C686B9}" dt="2023-01-02T05:09:46.487" v="3685" actId="20577"/>
          <ac:spMkLst>
            <pc:docMk/>
            <pc:sldMk cId="1107643061" sldId="383"/>
            <ac:spMk id="2" creationId="{00000000-0000-0000-0000-000000000000}"/>
          </ac:spMkLst>
        </pc:spChg>
        <pc:spChg chg="mod">
          <ac:chgData name="Fonstad, Paul" userId="2f00b9ff-9837-4dbf-956e-49f2cc61648f" providerId="ADAL" clId="{C7B567E0-007B-4FBF-B8FD-EBE3B7C686B9}" dt="2022-12-30T15:45:06.029" v="1356" actId="20577"/>
          <ac:spMkLst>
            <pc:docMk/>
            <pc:sldMk cId="1107643061" sldId="383"/>
            <ac:spMk id="3" creationId="{00000000-0000-0000-0000-000000000000}"/>
          </ac:spMkLst>
        </pc:spChg>
        <pc:spChg chg="add mod">
          <ac:chgData name="Fonstad, Paul" userId="2f00b9ff-9837-4dbf-956e-49f2cc61648f" providerId="ADAL" clId="{C7B567E0-007B-4FBF-B8FD-EBE3B7C686B9}" dt="2022-12-30T14:00:42.517" v="1316" actId="20577"/>
          <ac:spMkLst>
            <pc:docMk/>
            <pc:sldMk cId="1107643061" sldId="383"/>
            <ac:spMk id="5" creationId="{9F60BE6C-AA10-4A6C-8EE3-EBEA2C35F939}"/>
          </ac:spMkLst>
        </pc:spChg>
      </pc:sldChg>
      <pc:sldChg chg="modSp add mod ord">
        <pc:chgData name="Fonstad, Paul" userId="2f00b9ff-9837-4dbf-956e-49f2cc61648f" providerId="ADAL" clId="{C7B567E0-007B-4FBF-B8FD-EBE3B7C686B9}" dt="2023-01-02T05:10:08.525" v="3691" actId="20577"/>
        <pc:sldMkLst>
          <pc:docMk/>
          <pc:sldMk cId="6025762" sldId="384"/>
        </pc:sldMkLst>
        <pc:spChg chg="mod">
          <ac:chgData name="Fonstad, Paul" userId="2f00b9ff-9837-4dbf-956e-49f2cc61648f" providerId="ADAL" clId="{C7B567E0-007B-4FBF-B8FD-EBE3B7C686B9}" dt="2023-01-02T05:10:08.525" v="3691" actId="20577"/>
          <ac:spMkLst>
            <pc:docMk/>
            <pc:sldMk cId="6025762" sldId="384"/>
            <ac:spMk id="2" creationId="{00000000-0000-0000-0000-000000000000}"/>
          </ac:spMkLst>
        </pc:spChg>
        <pc:spChg chg="mod">
          <ac:chgData name="Fonstad, Paul" userId="2f00b9ff-9837-4dbf-956e-49f2cc61648f" providerId="ADAL" clId="{C7B567E0-007B-4FBF-B8FD-EBE3B7C686B9}" dt="2022-12-30T14:02:46.653" v="1327"/>
          <ac:spMkLst>
            <pc:docMk/>
            <pc:sldMk cId="6025762" sldId="384"/>
            <ac:spMk id="3" creationId="{00000000-0000-0000-0000-000000000000}"/>
          </ac:spMkLst>
        </pc:spChg>
        <pc:spChg chg="mod">
          <ac:chgData name="Fonstad, Paul" userId="2f00b9ff-9837-4dbf-956e-49f2cc61648f" providerId="ADAL" clId="{C7B567E0-007B-4FBF-B8FD-EBE3B7C686B9}" dt="2022-12-30T14:02:53.538" v="1336" actId="20577"/>
          <ac:spMkLst>
            <pc:docMk/>
            <pc:sldMk cId="6025762" sldId="384"/>
            <ac:spMk id="5" creationId="{9F60BE6C-AA10-4A6C-8EE3-EBEA2C35F939}"/>
          </ac:spMkLst>
        </pc:spChg>
      </pc:sldChg>
      <pc:sldChg chg="delSp modSp add mod ord">
        <pc:chgData name="Fonstad, Paul" userId="2f00b9ff-9837-4dbf-956e-49f2cc61648f" providerId="ADAL" clId="{C7B567E0-007B-4FBF-B8FD-EBE3B7C686B9}" dt="2023-01-02T05:10:00.916" v="3689" actId="20577"/>
        <pc:sldMkLst>
          <pc:docMk/>
          <pc:sldMk cId="1011444051" sldId="385"/>
        </pc:sldMkLst>
        <pc:spChg chg="mod">
          <ac:chgData name="Fonstad, Paul" userId="2f00b9ff-9837-4dbf-956e-49f2cc61648f" providerId="ADAL" clId="{C7B567E0-007B-4FBF-B8FD-EBE3B7C686B9}" dt="2023-01-02T05:10:00.916" v="3689" actId="20577"/>
          <ac:spMkLst>
            <pc:docMk/>
            <pc:sldMk cId="1011444051" sldId="385"/>
            <ac:spMk id="2" creationId="{00000000-0000-0000-0000-000000000000}"/>
          </ac:spMkLst>
        </pc:spChg>
        <pc:spChg chg="del mod">
          <ac:chgData name="Fonstad, Paul" userId="2f00b9ff-9837-4dbf-956e-49f2cc61648f" providerId="ADAL" clId="{C7B567E0-007B-4FBF-B8FD-EBE3B7C686B9}" dt="2022-12-30T15:44:08.317" v="1351" actId="478"/>
          <ac:spMkLst>
            <pc:docMk/>
            <pc:sldMk cId="1011444051" sldId="385"/>
            <ac:spMk id="5" creationId="{9F60BE6C-AA10-4A6C-8EE3-EBEA2C35F939}"/>
          </ac:spMkLst>
        </pc:spChg>
      </pc:sldChg>
      <pc:sldChg chg="delSp modSp add mod ord">
        <pc:chgData name="Fonstad, Paul" userId="2f00b9ff-9837-4dbf-956e-49f2cc61648f" providerId="ADAL" clId="{C7B567E0-007B-4FBF-B8FD-EBE3B7C686B9}" dt="2023-01-02T05:09:57.366" v="3687" actId="20577"/>
        <pc:sldMkLst>
          <pc:docMk/>
          <pc:sldMk cId="2516407991" sldId="386"/>
        </pc:sldMkLst>
        <pc:spChg chg="mod">
          <ac:chgData name="Fonstad, Paul" userId="2f00b9ff-9837-4dbf-956e-49f2cc61648f" providerId="ADAL" clId="{C7B567E0-007B-4FBF-B8FD-EBE3B7C686B9}" dt="2023-01-02T05:09:57.366" v="3687" actId="20577"/>
          <ac:spMkLst>
            <pc:docMk/>
            <pc:sldMk cId="2516407991" sldId="386"/>
            <ac:spMk id="2" creationId="{00000000-0000-0000-0000-000000000000}"/>
          </ac:spMkLst>
        </pc:spChg>
        <pc:spChg chg="mod">
          <ac:chgData name="Fonstad, Paul" userId="2f00b9ff-9837-4dbf-956e-49f2cc61648f" providerId="ADAL" clId="{C7B567E0-007B-4FBF-B8FD-EBE3B7C686B9}" dt="2022-12-30T14:03:08.956" v="1341" actId="20577"/>
          <ac:spMkLst>
            <pc:docMk/>
            <pc:sldMk cId="2516407991" sldId="386"/>
            <ac:spMk id="3" creationId="{00000000-0000-0000-0000-000000000000}"/>
          </ac:spMkLst>
        </pc:spChg>
        <pc:spChg chg="del mod">
          <ac:chgData name="Fonstad, Paul" userId="2f00b9ff-9837-4dbf-956e-49f2cc61648f" providerId="ADAL" clId="{C7B567E0-007B-4FBF-B8FD-EBE3B7C686B9}" dt="2022-12-30T14:03:04.091" v="1340" actId="478"/>
          <ac:spMkLst>
            <pc:docMk/>
            <pc:sldMk cId="2516407991" sldId="386"/>
            <ac:spMk id="5" creationId="{9F60BE6C-AA10-4A6C-8EE3-EBEA2C35F939}"/>
          </ac:spMkLst>
        </pc:spChg>
      </pc:sldChg>
      <pc:sldChg chg="modSp add mod ord">
        <pc:chgData name="Fonstad, Paul" userId="2f00b9ff-9837-4dbf-956e-49f2cc61648f" providerId="ADAL" clId="{C7B567E0-007B-4FBF-B8FD-EBE3B7C686B9}" dt="2023-01-02T05:10:40.901" v="3703" actId="20577"/>
        <pc:sldMkLst>
          <pc:docMk/>
          <pc:sldMk cId="3112896674" sldId="387"/>
        </pc:sldMkLst>
        <pc:spChg chg="mod">
          <ac:chgData name="Fonstad, Paul" userId="2f00b9ff-9837-4dbf-956e-49f2cc61648f" providerId="ADAL" clId="{C7B567E0-007B-4FBF-B8FD-EBE3B7C686B9}" dt="2023-01-02T05:10:40.901" v="3703" actId="20577"/>
          <ac:spMkLst>
            <pc:docMk/>
            <pc:sldMk cId="3112896674" sldId="387"/>
            <ac:spMk id="2" creationId="{00000000-0000-0000-0000-000000000000}"/>
          </ac:spMkLst>
        </pc:spChg>
        <pc:spChg chg="mod">
          <ac:chgData name="Fonstad, Paul" userId="2f00b9ff-9837-4dbf-956e-49f2cc61648f" providerId="ADAL" clId="{C7B567E0-007B-4FBF-B8FD-EBE3B7C686B9}" dt="2023-01-01T14:38:56.470" v="1962" actId="114"/>
          <ac:spMkLst>
            <pc:docMk/>
            <pc:sldMk cId="3112896674" sldId="387"/>
            <ac:spMk id="3" creationId="{00000000-0000-0000-0000-000000000000}"/>
          </ac:spMkLst>
        </pc:spChg>
        <pc:spChg chg="mod">
          <ac:chgData name="Fonstad, Paul" userId="2f00b9ff-9837-4dbf-956e-49f2cc61648f" providerId="ADAL" clId="{C7B567E0-007B-4FBF-B8FD-EBE3B7C686B9}" dt="2022-12-30T15:56:04.619" v="1433" actId="20577"/>
          <ac:spMkLst>
            <pc:docMk/>
            <pc:sldMk cId="3112896674" sldId="387"/>
            <ac:spMk id="5" creationId="{9F60BE6C-AA10-4A6C-8EE3-EBEA2C35F939}"/>
          </ac:spMkLst>
        </pc:spChg>
      </pc:sldChg>
      <pc:sldChg chg="addSp delSp modSp add mod ord">
        <pc:chgData name="Fonstad, Paul" userId="2f00b9ff-9837-4dbf-956e-49f2cc61648f" providerId="ADAL" clId="{C7B567E0-007B-4FBF-B8FD-EBE3B7C686B9}" dt="2023-01-02T05:10:24.805" v="3697" actId="20577"/>
        <pc:sldMkLst>
          <pc:docMk/>
          <pc:sldMk cId="2466471884" sldId="388"/>
        </pc:sldMkLst>
        <pc:spChg chg="mod">
          <ac:chgData name="Fonstad, Paul" userId="2f00b9ff-9837-4dbf-956e-49f2cc61648f" providerId="ADAL" clId="{C7B567E0-007B-4FBF-B8FD-EBE3B7C686B9}" dt="2023-01-02T05:10:24.805" v="3697" actId="20577"/>
          <ac:spMkLst>
            <pc:docMk/>
            <pc:sldMk cId="2466471884" sldId="388"/>
            <ac:spMk id="2" creationId="{00000000-0000-0000-0000-000000000000}"/>
          </ac:spMkLst>
        </pc:spChg>
        <pc:spChg chg="add del">
          <ac:chgData name="Fonstad, Paul" userId="2f00b9ff-9837-4dbf-956e-49f2cc61648f" providerId="ADAL" clId="{C7B567E0-007B-4FBF-B8FD-EBE3B7C686B9}" dt="2022-12-30T16:04:07.849" v="1732" actId="478"/>
          <ac:spMkLst>
            <pc:docMk/>
            <pc:sldMk cId="2466471884" sldId="388"/>
            <ac:spMk id="5" creationId="{9F60BE6C-AA10-4A6C-8EE3-EBEA2C35F939}"/>
          </ac:spMkLst>
        </pc:spChg>
      </pc:sldChg>
      <pc:sldChg chg="delSp modSp add mod ord">
        <pc:chgData name="Fonstad, Paul" userId="2f00b9ff-9837-4dbf-956e-49f2cc61648f" providerId="ADAL" clId="{C7B567E0-007B-4FBF-B8FD-EBE3B7C686B9}" dt="2023-01-02T05:10:18.286" v="3695" actId="20577"/>
        <pc:sldMkLst>
          <pc:docMk/>
          <pc:sldMk cId="3493221692" sldId="389"/>
        </pc:sldMkLst>
        <pc:spChg chg="mod">
          <ac:chgData name="Fonstad, Paul" userId="2f00b9ff-9837-4dbf-956e-49f2cc61648f" providerId="ADAL" clId="{C7B567E0-007B-4FBF-B8FD-EBE3B7C686B9}" dt="2023-01-02T05:10:18.286" v="3695" actId="20577"/>
          <ac:spMkLst>
            <pc:docMk/>
            <pc:sldMk cId="3493221692" sldId="389"/>
            <ac:spMk id="2" creationId="{00000000-0000-0000-0000-000000000000}"/>
          </ac:spMkLst>
        </pc:spChg>
        <pc:spChg chg="del">
          <ac:chgData name="Fonstad, Paul" userId="2f00b9ff-9837-4dbf-956e-49f2cc61648f" providerId="ADAL" clId="{C7B567E0-007B-4FBF-B8FD-EBE3B7C686B9}" dt="2022-12-30T15:49:00.704" v="1403" actId="478"/>
          <ac:spMkLst>
            <pc:docMk/>
            <pc:sldMk cId="3493221692" sldId="389"/>
            <ac:spMk id="5" creationId="{9F60BE6C-AA10-4A6C-8EE3-EBEA2C35F939}"/>
          </ac:spMkLst>
        </pc:spChg>
      </pc:sldChg>
      <pc:sldChg chg="delSp modSp add mod ord">
        <pc:chgData name="Fonstad, Paul" userId="2f00b9ff-9837-4dbf-956e-49f2cc61648f" providerId="ADAL" clId="{C7B567E0-007B-4FBF-B8FD-EBE3B7C686B9}" dt="2023-01-02T05:10:14.125" v="3693" actId="20577"/>
        <pc:sldMkLst>
          <pc:docMk/>
          <pc:sldMk cId="3019502825" sldId="390"/>
        </pc:sldMkLst>
        <pc:spChg chg="mod">
          <ac:chgData name="Fonstad, Paul" userId="2f00b9ff-9837-4dbf-956e-49f2cc61648f" providerId="ADAL" clId="{C7B567E0-007B-4FBF-B8FD-EBE3B7C686B9}" dt="2023-01-02T05:10:14.125" v="3693" actId="20577"/>
          <ac:spMkLst>
            <pc:docMk/>
            <pc:sldMk cId="3019502825" sldId="390"/>
            <ac:spMk id="2" creationId="{00000000-0000-0000-0000-000000000000}"/>
          </ac:spMkLst>
        </pc:spChg>
        <pc:spChg chg="mod">
          <ac:chgData name="Fonstad, Paul" userId="2f00b9ff-9837-4dbf-956e-49f2cc61648f" providerId="ADAL" clId="{C7B567E0-007B-4FBF-B8FD-EBE3B7C686B9}" dt="2022-12-30T15:48:57.387" v="1402" actId="20577"/>
          <ac:spMkLst>
            <pc:docMk/>
            <pc:sldMk cId="3019502825" sldId="390"/>
            <ac:spMk id="3" creationId="{00000000-0000-0000-0000-000000000000}"/>
          </ac:spMkLst>
        </pc:spChg>
        <pc:spChg chg="del mod">
          <ac:chgData name="Fonstad, Paul" userId="2f00b9ff-9837-4dbf-956e-49f2cc61648f" providerId="ADAL" clId="{C7B567E0-007B-4FBF-B8FD-EBE3B7C686B9}" dt="2022-12-30T15:48:54.167" v="1401" actId="478"/>
          <ac:spMkLst>
            <pc:docMk/>
            <pc:sldMk cId="3019502825" sldId="390"/>
            <ac:spMk id="5" creationId="{9F60BE6C-AA10-4A6C-8EE3-EBEA2C35F939}"/>
          </ac:spMkLst>
        </pc:spChg>
      </pc:sldChg>
      <pc:sldChg chg="delSp modSp add mod ord">
        <pc:chgData name="Fonstad, Paul" userId="2f00b9ff-9837-4dbf-956e-49f2cc61648f" providerId="ADAL" clId="{C7B567E0-007B-4FBF-B8FD-EBE3B7C686B9}" dt="2023-01-02T05:10:34.270" v="3701" actId="20577"/>
        <pc:sldMkLst>
          <pc:docMk/>
          <pc:sldMk cId="3740942685" sldId="391"/>
        </pc:sldMkLst>
        <pc:spChg chg="mod">
          <ac:chgData name="Fonstad, Paul" userId="2f00b9ff-9837-4dbf-956e-49f2cc61648f" providerId="ADAL" clId="{C7B567E0-007B-4FBF-B8FD-EBE3B7C686B9}" dt="2023-01-02T05:10:34.270" v="3701" actId="20577"/>
          <ac:spMkLst>
            <pc:docMk/>
            <pc:sldMk cId="3740942685" sldId="391"/>
            <ac:spMk id="2" creationId="{00000000-0000-0000-0000-000000000000}"/>
          </ac:spMkLst>
        </pc:spChg>
        <pc:spChg chg="mod">
          <ac:chgData name="Fonstad, Paul" userId="2f00b9ff-9837-4dbf-956e-49f2cc61648f" providerId="ADAL" clId="{C7B567E0-007B-4FBF-B8FD-EBE3B7C686B9}" dt="2023-01-01T14:37:37.841" v="1960" actId="20577"/>
          <ac:spMkLst>
            <pc:docMk/>
            <pc:sldMk cId="3740942685" sldId="391"/>
            <ac:spMk id="3" creationId="{00000000-0000-0000-0000-000000000000}"/>
          </ac:spMkLst>
        </pc:spChg>
        <pc:spChg chg="del">
          <ac:chgData name="Fonstad, Paul" userId="2f00b9ff-9837-4dbf-956e-49f2cc61648f" providerId="ADAL" clId="{C7B567E0-007B-4FBF-B8FD-EBE3B7C686B9}" dt="2022-12-30T16:04:42.169" v="1737" actId="478"/>
          <ac:spMkLst>
            <pc:docMk/>
            <pc:sldMk cId="3740942685" sldId="391"/>
            <ac:spMk id="5" creationId="{9F60BE6C-AA10-4A6C-8EE3-EBEA2C35F939}"/>
          </ac:spMkLst>
        </pc:spChg>
      </pc:sldChg>
      <pc:sldChg chg="addSp delSp add del mod">
        <pc:chgData name="Fonstad, Paul" userId="2f00b9ff-9837-4dbf-956e-49f2cc61648f" providerId="ADAL" clId="{C7B567E0-007B-4FBF-B8FD-EBE3B7C686B9}" dt="2022-12-30T16:04:08.648" v="1733"/>
        <pc:sldMkLst>
          <pc:docMk/>
          <pc:sldMk cId="404031699" sldId="392"/>
        </pc:sldMkLst>
        <pc:spChg chg="add del">
          <ac:chgData name="Fonstad, Paul" userId="2f00b9ff-9837-4dbf-956e-49f2cc61648f" providerId="ADAL" clId="{C7B567E0-007B-4FBF-B8FD-EBE3B7C686B9}" dt="2022-12-30T16:04:07.589" v="1731" actId="478"/>
          <ac:spMkLst>
            <pc:docMk/>
            <pc:sldMk cId="404031699" sldId="392"/>
            <ac:spMk id="5" creationId="{9F60BE6C-AA10-4A6C-8EE3-EBEA2C35F939}"/>
          </ac:spMkLst>
        </pc:spChg>
      </pc:sldChg>
      <pc:sldChg chg="delSp modSp add mod ord">
        <pc:chgData name="Fonstad, Paul" userId="2f00b9ff-9837-4dbf-956e-49f2cc61648f" providerId="ADAL" clId="{C7B567E0-007B-4FBF-B8FD-EBE3B7C686B9}" dt="2023-01-02T05:10:29.648" v="3699" actId="20577"/>
        <pc:sldMkLst>
          <pc:docMk/>
          <pc:sldMk cId="3768144837" sldId="392"/>
        </pc:sldMkLst>
        <pc:spChg chg="mod">
          <ac:chgData name="Fonstad, Paul" userId="2f00b9ff-9837-4dbf-956e-49f2cc61648f" providerId="ADAL" clId="{C7B567E0-007B-4FBF-B8FD-EBE3B7C686B9}" dt="2023-01-02T05:10:29.648" v="3699" actId="20577"/>
          <ac:spMkLst>
            <pc:docMk/>
            <pc:sldMk cId="3768144837" sldId="392"/>
            <ac:spMk id="2" creationId="{00000000-0000-0000-0000-000000000000}"/>
          </ac:spMkLst>
        </pc:spChg>
        <pc:spChg chg="mod">
          <ac:chgData name="Fonstad, Paul" userId="2f00b9ff-9837-4dbf-956e-49f2cc61648f" providerId="ADAL" clId="{C7B567E0-007B-4FBF-B8FD-EBE3B7C686B9}" dt="2022-12-30T16:04:36.874" v="1735" actId="6549"/>
          <ac:spMkLst>
            <pc:docMk/>
            <pc:sldMk cId="3768144837" sldId="392"/>
            <ac:spMk id="3" creationId="{00000000-0000-0000-0000-000000000000}"/>
          </ac:spMkLst>
        </pc:spChg>
        <pc:spChg chg="del">
          <ac:chgData name="Fonstad, Paul" userId="2f00b9ff-9837-4dbf-956e-49f2cc61648f" providerId="ADAL" clId="{C7B567E0-007B-4FBF-B8FD-EBE3B7C686B9}" dt="2022-12-30T16:04:39.719" v="1736" actId="478"/>
          <ac:spMkLst>
            <pc:docMk/>
            <pc:sldMk cId="3768144837" sldId="392"/>
            <ac:spMk id="5" creationId="{9F60BE6C-AA10-4A6C-8EE3-EBEA2C35F939}"/>
          </ac:spMkLst>
        </pc:spChg>
      </pc:sldChg>
      <pc:sldChg chg="addSp modSp add mod">
        <pc:chgData name="Fonstad, Paul" userId="2f00b9ff-9837-4dbf-956e-49f2cc61648f" providerId="ADAL" clId="{C7B567E0-007B-4FBF-B8FD-EBE3B7C686B9}" dt="2023-01-02T00:55:43.593" v="2460" actId="208"/>
        <pc:sldMkLst>
          <pc:docMk/>
          <pc:sldMk cId="1851772155" sldId="393"/>
        </pc:sldMkLst>
        <pc:spChg chg="add mod">
          <ac:chgData name="Fonstad, Paul" userId="2f00b9ff-9837-4dbf-956e-49f2cc61648f" providerId="ADAL" clId="{C7B567E0-007B-4FBF-B8FD-EBE3B7C686B9}" dt="2023-01-02T00:55:43.593" v="2460" actId="208"/>
          <ac:spMkLst>
            <pc:docMk/>
            <pc:sldMk cId="1851772155" sldId="393"/>
            <ac:spMk id="4" creationId="{C8D4D004-BD57-49EA-B99C-DB016A16D3D9}"/>
          </ac:spMkLst>
        </pc:spChg>
      </pc:sldChg>
      <pc:sldChg chg="addSp delSp modSp add mod modAnim">
        <pc:chgData name="Fonstad, Paul" userId="2f00b9ff-9837-4dbf-956e-49f2cc61648f" providerId="ADAL" clId="{C7B567E0-007B-4FBF-B8FD-EBE3B7C686B9}" dt="2023-01-02T00:56:19.506" v="2473" actId="20577"/>
        <pc:sldMkLst>
          <pc:docMk/>
          <pc:sldMk cId="3608644235" sldId="394"/>
        </pc:sldMkLst>
        <pc:spChg chg="del">
          <ac:chgData name="Fonstad, Paul" userId="2f00b9ff-9837-4dbf-956e-49f2cc61648f" providerId="ADAL" clId="{C7B567E0-007B-4FBF-B8FD-EBE3B7C686B9}" dt="2023-01-02T00:55:53.049" v="2462" actId="478"/>
          <ac:spMkLst>
            <pc:docMk/>
            <pc:sldMk cId="3608644235" sldId="394"/>
            <ac:spMk id="4" creationId="{C8D4D004-BD57-49EA-B99C-DB016A16D3D9}"/>
          </ac:spMkLst>
        </pc:spChg>
        <pc:spChg chg="add mod">
          <ac:chgData name="Fonstad, Paul" userId="2f00b9ff-9837-4dbf-956e-49f2cc61648f" providerId="ADAL" clId="{C7B567E0-007B-4FBF-B8FD-EBE3B7C686B9}" dt="2023-01-02T00:56:19.506" v="2473" actId="20577"/>
          <ac:spMkLst>
            <pc:docMk/>
            <pc:sldMk cId="3608644235" sldId="394"/>
            <ac:spMk id="6" creationId="{F068BDAA-AAE9-415E-86F8-BD55F2D77504}"/>
          </ac:spMkLst>
        </pc:spChg>
      </pc:sldChg>
      <pc:sldChg chg="modSp add mod">
        <pc:chgData name="Fonstad, Paul" userId="2f00b9ff-9837-4dbf-956e-49f2cc61648f" providerId="ADAL" clId="{C7B567E0-007B-4FBF-B8FD-EBE3B7C686B9}" dt="2023-01-02T01:46:09.912" v="2610" actId="20577"/>
        <pc:sldMkLst>
          <pc:docMk/>
          <pc:sldMk cId="157475127" sldId="395"/>
        </pc:sldMkLst>
        <pc:spChg chg="mod">
          <ac:chgData name="Fonstad, Paul" userId="2f00b9ff-9837-4dbf-956e-49f2cc61648f" providerId="ADAL" clId="{C7B567E0-007B-4FBF-B8FD-EBE3B7C686B9}" dt="2023-01-02T01:44:14.655" v="2476" actId="20577"/>
          <ac:spMkLst>
            <pc:docMk/>
            <pc:sldMk cId="157475127" sldId="395"/>
            <ac:spMk id="2" creationId="{00000000-0000-0000-0000-000000000000}"/>
          </ac:spMkLst>
        </pc:spChg>
        <pc:spChg chg="mod">
          <ac:chgData name="Fonstad, Paul" userId="2f00b9ff-9837-4dbf-956e-49f2cc61648f" providerId="ADAL" clId="{C7B567E0-007B-4FBF-B8FD-EBE3B7C686B9}" dt="2023-01-02T01:46:09.912" v="2610" actId="20577"/>
          <ac:spMkLst>
            <pc:docMk/>
            <pc:sldMk cId="157475127" sldId="395"/>
            <ac:spMk id="3" creationId="{00000000-0000-0000-0000-000000000000}"/>
          </ac:spMkLst>
        </pc:spChg>
      </pc:sldChg>
      <pc:sldChg chg="addSp modSp add">
        <pc:chgData name="Fonstad, Paul" userId="2f00b9ff-9837-4dbf-956e-49f2cc61648f" providerId="ADAL" clId="{C7B567E0-007B-4FBF-B8FD-EBE3B7C686B9}" dt="2023-01-02T01:46:32.128" v="2615"/>
        <pc:sldMkLst>
          <pc:docMk/>
          <pc:sldMk cId="3824385619" sldId="396"/>
        </pc:sldMkLst>
        <pc:spChg chg="add mod">
          <ac:chgData name="Fonstad, Paul" userId="2f00b9ff-9837-4dbf-956e-49f2cc61648f" providerId="ADAL" clId="{C7B567E0-007B-4FBF-B8FD-EBE3B7C686B9}" dt="2023-01-02T01:46:32.128" v="2615"/>
          <ac:spMkLst>
            <pc:docMk/>
            <pc:sldMk cId="3824385619" sldId="396"/>
            <ac:spMk id="5" creationId="{D55CC4CB-1E03-4EDE-9B86-E626833C0B3D}"/>
          </ac:spMkLst>
        </pc:spChg>
      </pc:sldChg>
      <pc:sldChg chg="addSp modSp add modAnim">
        <pc:chgData name="Fonstad, Paul" userId="2f00b9ff-9837-4dbf-956e-49f2cc61648f" providerId="ADAL" clId="{C7B567E0-007B-4FBF-B8FD-EBE3B7C686B9}" dt="2023-01-02T01:46:48.016" v="2628" actId="20577"/>
        <pc:sldMkLst>
          <pc:docMk/>
          <pc:sldMk cId="1322406024" sldId="397"/>
        </pc:sldMkLst>
        <pc:spChg chg="add mod">
          <ac:chgData name="Fonstad, Paul" userId="2f00b9ff-9837-4dbf-956e-49f2cc61648f" providerId="ADAL" clId="{C7B567E0-007B-4FBF-B8FD-EBE3B7C686B9}" dt="2023-01-02T01:46:48.016" v="2628" actId="20577"/>
          <ac:spMkLst>
            <pc:docMk/>
            <pc:sldMk cId="1322406024" sldId="397"/>
            <ac:spMk id="5" creationId="{79502572-03FE-40A2-820F-25B3EB2F45B8}"/>
          </ac:spMkLst>
        </pc:spChg>
      </pc:sldChg>
      <pc:sldChg chg="add del">
        <pc:chgData name="Fonstad, Paul" userId="2f00b9ff-9837-4dbf-956e-49f2cc61648f" providerId="ADAL" clId="{C7B567E0-007B-4FBF-B8FD-EBE3B7C686B9}" dt="2023-01-02T01:46:25.169" v="2614"/>
        <pc:sldMkLst>
          <pc:docMk/>
          <pc:sldMk cId="436335406" sldId="398"/>
        </pc:sldMkLst>
      </pc:sldChg>
      <pc:sldChg chg="modSp add mod">
        <pc:chgData name="Fonstad, Paul" userId="2f00b9ff-9837-4dbf-956e-49f2cc61648f" providerId="ADAL" clId="{C7B567E0-007B-4FBF-B8FD-EBE3B7C686B9}" dt="2023-01-02T01:55:51.069" v="2899" actId="20577"/>
        <pc:sldMkLst>
          <pc:docMk/>
          <pc:sldMk cId="2205571824" sldId="398"/>
        </pc:sldMkLst>
        <pc:spChg chg="mod">
          <ac:chgData name="Fonstad, Paul" userId="2f00b9ff-9837-4dbf-956e-49f2cc61648f" providerId="ADAL" clId="{C7B567E0-007B-4FBF-B8FD-EBE3B7C686B9}" dt="2023-01-02T01:47:02.015" v="2631" actId="20577"/>
          <ac:spMkLst>
            <pc:docMk/>
            <pc:sldMk cId="2205571824" sldId="398"/>
            <ac:spMk id="2" creationId="{00000000-0000-0000-0000-000000000000}"/>
          </ac:spMkLst>
        </pc:spChg>
        <pc:spChg chg="mod">
          <ac:chgData name="Fonstad, Paul" userId="2f00b9ff-9837-4dbf-956e-49f2cc61648f" providerId="ADAL" clId="{C7B567E0-007B-4FBF-B8FD-EBE3B7C686B9}" dt="2023-01-02T01:55:51.069" v="2899" actId="20577"/>
          <ac:spMkLst>
            <pc:docMk/>
            <pc:sldMk cId="2205571824" sldId="398"/>
            <ac:spMk id="3" creationId="{00000000-0000-0000-0000-000000000000}"/>
          </ac:spMkLst>
        </pc:spChg>
      </pc:sldChg>
      <pc:sldChg chg="addSp modSp add">
        <pc:chgData name="Fonstad, Paul" userId="2f00b9ff-9837-4dbf-956e-49f2cc61648f" providerId="ADAL" clId="{C7B567E0-007B-4FBF-B8FD-EBE3B7C686B9}" dt="2023-01-02T01:56:08.405" v="2902"/>
        <pc:sldMkLst>
          <pc:docMk/>
          <pc:sldMk cId="190043566" sldId="399"/>
        </pc:sldMkLst>
        <pc:spChg chg="add mod">
          <ac:chgData name="Fonstad, Paul" userId="2f00b9ff-9837-4dbf-956e-49f2cc61648f" providerId="ADAL" clId="{C7B567E0-007B-4FBF-B8FD-EBE3B7C686B9}" dt="2023-01-02T01:56:08.405" v="2902"/>
          <ac:spMkLst>
            <pc:docMk/>
            <pc:sldMk cId="190043566" sldId="399"/>
            <ac:spMk id="5" creationId="{7ACB9ABA-3351-4E3A-AA46-9BE0AAC09581}"/>
          </ac:spMkLst>
        </pc:spChg>
      </pc:sldChg>
      <pc:sldChg chg="addSp modSp add modAnim">
        <pc:chgData name="Fonstad, Paul" userId="2f00b9ff-9837-4dbf-956e-49f2cc61648f" providerId="ADAL" clId="{C7B567E0-007B-4FBF-B8FD-EBE3B7C686B9}" dt="2023-01-02T01:56:15.071" v="2903"/>
        <pc:sldMkLst>
          <pc:docMk/>
          <pc:sldMk cId="1336141392" sldId="400"/>
        </pc:sldMkLst>
        <pc:spChg chg="add mod">
          <ac:chgData name="Fonstad, Paul" userId="2f00b9ff-9837-4dbf-956e-49f2cc61648f" providerId="ADAL" clId="{C7B567E0-007B-4FBF-B8FD-EBE3B7C686B9}" dt="2023-01-02T01:56:15.071" v="2903"/>
          <ac:spMkLst>
            <pc:docMk/>
            <pc:sldMk cId="1336141392" sldId="400"/>
            <ac:spMk id="5" creationId="{89097AD7-450F-40E5-8302-3A5995290BEB}"/>
          </ac:spMkLst>
        </pc:spChg>
      </pc:sldChg>
      <pc:sldChg chg="modSp add mod">
        <pc:chgData name="Fonstad, Paul" userId="2f00b9ff-9837-4dbf-956e-49f2cc61648f" providerId="ADAL" clId="{C7B567E0-007B-4FBF-B8FD-EBE3B7C686B9}" dt="2023-01-02T03:09:00.555" v="2975" actId="20577"/>
        <pc:sldMkLst>
          <pc:docMk/>
          <pc:sldMk cId="3145724380" sldId="401"/>
        </pc:sldMkLst>
        <pc:spChg chg="mod">
          <ac:chgData name="Fonstad, Paul" userId="2f00b9ff-9837-4dbf-956e-49f2cc61648f" providerId="ADAL" clId="{C7B567E0-007B-4FBF-B8FD-EBE3B7C686B9}" dt="2023-01-02T03:05:41.637" v="2906" actId="20577"/>
          <ac:spMkLst>
            <pc:docMk/>
            <pc:sldMk cId="3145724380" sldId="401"/>
            <ac:spMk id="2" creationId="{00000000-0000-0000-0000-000000000000}"/>
          </ac:spMkLst>
        </pc:spChg>
        <pc:spChg chg="mod">
          <ac:chgData name="Fonstad, Paul" userId="2f00b9ff-9837-4dbf-956e-49f2cc61648f" providerId="ADAL" clId="{C7B567E0-007B-4FBF-B8FD-EBE3B7C686B9}" dt="2023-01-02T03:09:00.555" v="2975" actId="20577"/>
          <ac:spMkLst>
            <pc:docMk/>
            <pc:sldMk cId="3145724380" sldId="401"/>
            <ac:spMk id="3" creationId="{00000000-0000-0000-0000-000000000000}"/>
          </ac:spMkLst>
        </pc:spChg>
      </pc:sldChg>
      <pc:sldChg chg="addSp modSp add mod">
        <pc:chgData name="Fonstad, Paul" userId="2f00b9ff-9837-4dbf-956e-49f2cc61648f" providerId="ADAL" clId="{C7B567E0-007B-4FBF-B8FD-EBE3B7C686B9}" dt="2023-01-02T03:09:23.381" v="2979" actId="1076"/>
        <pc:sldMkLst>
          <pc:docMk/>
          <pc:sldMk cId="4148714304" sldId="402"/>
        </pc:sldMkLst>
        <pc:spChg chg="add mod">
          <ac:chgData name="Fonstad, Paul" userId="2f00b9ff-9837-4dbf-956e-49f2cc61648f" providerId="ADAL" clId="{C7B567E0-007B-4FBF-B8FD-EBE3B7C686B9}" dt="2023-01-02T03:09:23.381" v="2979" actId="1076"/>
          <ac:spMkLst>
            <pc:docMk/>
            <pc:sldMk cId="4148714304" sldId="402"/>
            <ac:spMk id="5" creationId="{E1F05CAE-645F-4079-8C71-678D15ABB784}"/>
          </ac:spMkLst>
        </pc:spChg>
      </pc:sldChg>
      <pc:sldChg chg="addSp delSp modSp add mod">
        <pc:chgData name="Fonstad, Paul" userId="2f00b9ff-9837-4dbf-956e-49f2cc61648f" providerId="ADAL" clId="{C7B567E0-007B-4FBF-B8FD-EBE3B7C686B9}" dt="2023-01-02T03:09:57.228" v="3007" actId="403"/>
        <pc:sldMkLst>
          <pc:docMk/>
          <pc:sldMk cId="1960097666" sldId="403"/>
        </pc:sldMkLst>
        <pc:spChg chg="add del">
          <ac:chgData name="Fonstad, Paul" userId="2f00b9ff-9837-4dbf-956e-49f2cc61648f" providerId="ADAL" clId="{C7B567E0-007B-4FBF-B8FD-EBE3B7C686B9}" dt="2023-01-02T03:09:34.308" v="2981" actId="22"/>
          <ac:spMkLst>
            <pc:docMk/>
            <pc:sldMk cId="1960097666" sldId="403"/>
            <ac:spMk id="6" creationId="{C61B2C71-3B17-4CFE-869D-261F623CD46D}"/>
          </ac:spMkLst>
        </pc:spChg>
        <pc:spChg chg="add mod">
          <ac:chgData name="Fonstad, Paul" userId="2f00b9ff-9837-4dbf-956e-49f2cc61648f" providerId="ADAL" clId="{C7B567E0-007B-4FBF-B8FD-EBE3B7C686B9}" dt="2023-01-02T03:09:57.228" v="3007" actId="403"/>
          <ac:spMkLst>
            <pc:docMk/>
            <pc:sldMk cId="1960097666" sldId="403"/>
            <ac:spMk id="8" creationId="{7EF6AA43-EAEC-464D-B910-ADB0ED6CC064}"/>
          </ac:spMkLst>
        </pc:spChg>
      </pc:sldChg>
      <pc:sldChg chg="addSp modSp add mod ord">
        <pc:chgData name="Fonstad, Paul" userId="2f00b9ff-9837-4dbf-956e-49f2cc61648f" providerId="ADAL" clId="{C7B567E0-007B-4FBF-B8FD-EBE3B7C686B9}" dt="2023-01-02T05:12:33.209" v="3723" actId="20577"/>
        <pc:sldMkLst>
          <pc:docMk/>
          <pc:sldMk cId="2872054094" sldId="404"/>
        </pc:sldMkLst>
        <pc:spChg chg="mod">
          <ac:chgData name="Fonstad, Paul" userId="2f00b9ff-9837-4dbf-956e-49f2cc61648f" providerId="ADAL" clId="{C7B567E0-007B-4FBF-B8FD-EBE3B7C686B9}" dt="2023-01-02T05:12:33.209" v="3723" actId="20577"/>
          <ac:spMkLst>
            <pc:docMk/>
            <pc:sldMk cId="2872054094" sldId="404"/>
            <ac:spMk id="2" creationId="{00000000-0000-0000-0000-000000000000}"/>
          </ac:spMkLst>
        </pc:spChg>
        <pc:spChg chg="add mod">
          <ac:chgData name="Fonstad, Paul" userId="2f00b9ff-9837-4dbf-956e-49f2cc61648f" providerId="ADAL" clId="{C7B567E0-007B-4FBF-B8FD-EBE3B7C686B9}" dt="2023-01-02T04:26:17.239" v="3429" actId="1076"/>
          <ac:spMkLst>
            <pc:docMk/>
            <pc:sldMk cId="2872054094" sldId="404"/>
            <ac:spMk id="4" creationId="{28121CA3-4A17-469C-80EE-8275EB113D16}"/>
          </ac:spMkLst>
        </pc:spChg>
      </pc:sldChg>
      <pc:sldChg chg="addSp modSp add mod ord modAnim">
        <pc:chgData name="Fonstad, Paul" userId="2f00b9ff-9837-4dbf-956e-49f2cc61648f" providerId="ADAL" clId="{C7B567E0-007B-4FBF-B8FD-EBE3B7C686B9}" dt="2023-01-02T05:12:38.915" v="3725" actId="20577"/>
        <pc:sldMkLst>
          <pc:docMk/>
          <pc:sldMk cId="2522177032" sldId="405"/>
        </pc:sldMkLst>
        <pc:spChg chg="mod">
          <ac:chgData name="Fonstad, Paul" userId="2f00b9ff-9837-4dbf-956e-49f2cc61648f" providerId="ADAL" clId="{C7B567E0-007B-4FBF-B8FD-EBE3B7C686B9}" dt="2023-01-02T05:12:38.915" v="3725" actId="20577"/>
          <ac:spMkLst>
            <pc:docMk/>
            <pc:sldMk cId="2522177032" sldId="405"/>
            <ac:spMk id="2" creationId="{00000000-0000-0000-0000-000000000000}"/>
          </ac:spMkLst>
        </pc:spChg>
        <pc:spChg chg="add mod">
          <ac:chgData name="Fonstad, Paul" userId="2f00b9ff-9837-4dbf-956e-49f2cc61648f" providerId="ADAL" clId="{C7B567E0-007B-4FBF-B8FD-EBE3B7C686B9}" dt="2023-01-02T04:30:47.446" v="3431" actId="20577"/>
          <ac:spMkLst>
            <pc:docMk/>
            <pc:sldMk cId="2522177032" sldId="405"/>
            <ac:spMk id="13" creationId="{6A86A2D0-4A1F-49D0-984A-19A15495F80A}"/>
          </ac:spMkLst>
        </pc:spChg>
      </pc:sldChg>
      <pc:sldChg chg="addSp modSp add mod ord">
        <pc:chgData name="Fonstad, Paul" userId="2f00b9ff-9837-4dbf-956e-49f2cc61648f" providerId="ADAL" clId="{C7B567E0-007B-4FBF-B8FD-EBE3B7C686B9}" dt="2023-01-02T05:12:46.657" v="3729" actId="20577"/>
        <pc:sldMkLst>
          <pc:docMk/>
          <pc:sldMk cId="4289368008" sldId="406"/>
        </pc:sldMkLst>
        <pc:spChg chg="mod">
          <ac:chgData name="Fonstad, Paul" userId="2f00b9ff-9837-4dbf-956e-49f2cc61648f" providerId="ADAL" clId="{C7B567E0-007B-4FBF-B8FD-EBE3B7C686B9}" dt="2023-01-02T05:12:46.657" v="3729" actId="20577"/>
          <ac:spMkLst>
            <pc:docMk/>
            <pc:sldMk cId="4289368008" sldId="406"/>
            <ac:spMk id="2" creationId="{00000000-0000-0000-0000-000000000000}"/>
          </ac:spMkLst>
        </pc:spChg>
        <pc:spChg chg="add mod">
          <ac:chgData name="Fonstad, Paul" userId="2f00b9ff-9837-4dbf-956e-49f2cc61648f" providerId="ADAL" clId="{C7B567E0-007B-4FBF-B8FD-EBE3B7C686B9}" dt="2023-01-02T04:32:23.575" v="3446"/>
          <ac:spMkLst>
            <pc:docMk/>
            <pc:sldMk cId="4289368008" sldId="406"/>
            <ac:spMk id="11" creationId="{B95F33B0-A307-4D6E-B6D3-6DB649908A54}"/>
          </ac:spMkLst>
        </pc:spChg>
      </pc:sldChg>
      <pc:sldChg chg="addSp modSp add mod ord modAnim">
        <pc:chgData name="Fonstad, Paul" userId="2f00b9ff-9837-4dbf-956e-49f2cc61648f" providerId="ADAL" clId="{C7B567E0-007B-4FBF-B8FD-EBE3B7C686B9}" dt="2023-01-02T05:12:52.033" v="3731" actId="20577"/>
        <pc:sldMkLst>
          <pc:docMk/>
          <pc:sldMk cId="4208940380" sldId="407"/>
        </pc:sldMkLst>
        <pc:spChg chg="mod">
          <ac:chgData name="Fonstad, Paul" userId="2f00b9ff-9837-4dbf-956e-49f2cc61648f" providerId="ADAL" clId="{C7B567E0-007B-4FBF-B8FD-EBE3B7C686B9}" dt="2023-01-02T05:12:52.033" v="3731" actId="20577"/>
          <ac:spMkLst>
            <pc:docMk/>
            <pc:sldMk cId="4208940380" sldId="407"/>
            <ac:spMk id="2" creationId="{00000000-0000-0000-0000-000000000000}"/>
          </ac:spMkLst>
        </pc:spChg>
        <pc:spChg chg="add mod">
          <ac:chgData name="Fonstad, Paul" userId="2f00b9ff-9837-4dbf-956e-49f2cc61648f" providerId="ADAL" clId="{C7B567E0-007B-4FBF-B8FD-EBE3B7C686B9}" dt="2023-01-02T04:32:09.986" v="3445" actId="20577"/>
          <ac:spMkLst>
            <pc:docMk/>
            <pc:sldMk cId="4208940380" sldId="407"/>
            <ac:spMk id="11" creationId="{E6E4E0ED-EAA2-4C0B-9B37-6459E4130096}"/>
          </ac:spMkLst>
        </pc:spChg>
      </pc:sldChg>
      <pc:sldChg chg="modSp add mod ord">
        <pc:chgData name="Fonstad, Paul" userId="2f00b9ff-9837-4dbf-956e-49f2cc61648f" providerId="ADAL" clId="{C7B567E0-007B-4FBF-B8FD-EBE3B7C686B9}" dt="2023-01-02T05:12:56.209" v="3733" actId="20577"/>
        <pc:sldMkLst>
          <pc:docMk/>
          <pc:sldMk cId="3921888567" sldId="408"/>
        </pc:sldMkLst>
        <pc:spChg chg="mod">
          <ac:chgData name="Fonstad, Paul" userId="2f00b9ff-9837-4dbf-956e-49f2cc61648f" providerId="ADAL" clId="{C7B567E0-007B-4FBF-B8FD-EBE3B7C686B9}" dt="2023-01-02T05:12:56.209" v="3733" actId="20577"/>
          <ac:spMkLst>
            <pc:docMk/>
            <pc:sldMk cId="3921888567" sldId="408"/>
            <ac:spMk id="2" creationId="{00000000-0000-0000-0000-000000000000}"/>
          </ac:spMkLst>
        </pc:spChg>
        <pc:spChg chg="mod">
          <ac:chgData name="Fonstad, Paul" userId="2f00b9ff-9837-4dbf-956e-49f2cc61648f" providerId="ADAL" clId="{C7B567E0-007B-4FBF-B8FD-EBE3B7C686B9}" dt="2023-01-02T04:33:16.187" v="3458" actId="6549"/>
          <ac:spMkLst>
            <pc:docMk/>
            <pc:sldMk cId="3921888567" sldId="408"/>
            <ac:spMk id="3" creationId="{00000000-0000-0000-0000-000000000000}"/>
          </ac:spMkLst>
        </pc:spChg>
      </pc:sldChg>
      <pc:sldChg chg="addSp modSp add mod ord">
        <pc:chgData name="Fonstad, Paul" userId="2f00b9ff-9837-4dbf-956e-49f2cc61648f" providerId="ADAL" clId="{C7B567E0-007B-4FBF-B8FD-EBE3B7C686B9}" dt="2023-01-02T05:12:59.963" v="3735" actId="20577"/>
        <pc:sldMkLst>
          <pc:docMk/>
          <pc:sldMk cId="3404802756" sldId="409"/>
        </pc:sldMkLst>
        <pc:spChg chg="mod">
          <ac:chgData name="Fonstad, Paul" userId="2f00b9ff-9837-4dbf-956e-49f2cc61648f" providerId="ADAL" clId="{C7B567E0-007B-4FBF-B8FD-EBE3B7C686B9}" dt="2023-01-02T05:12:59.963" v="3735" actId="20577"/>
          <ac:spMkLst>
            <pc:docMk/>
            <pc:sldMk cId="3404802756" sldId="409"/>
            <ac:spMk id="2" creationId="{00000000-0000-0000-0000-000000000000}"/>
          </ac:spMkLst>
        </pc:spChg>
        <pc:spChg chg="add mod">
          <ac:chgData name="Fonstad, Paul" userId="2f00b9ff-9837-4dbf-956e-49f2cc61648f" providerId="ADAL" clId="{C7B567E0-007B-4FBF-B8FD-EBE3B7C686B9}" dt="2023-01-02T04:33:34.016" v="3461"/>
          <ac:spMkLst>
            <pc:docMk/>
            <pc:sldMk cId="3404802756" sldId="409"/>
            <ac:spMk id="11" creationId="{4E5A4B6A-6680-4F11-A1A8-2F0AD8732FED}"/>
          </ac:spMkLst>
        </pc:spChg>
      </pc:sldChg>
      <pc:sldChg chg="addSp delSp modSp add mod ord">
        <pc:chgData name="Fonstad, Paul" userId="2f00b9ff-9837-4dbf-956e-49f2cc61648f" providerId="ADAL" clId="{C7B567E0-007B-4FBF-B8FD-EBE3B7C686B9}" dt="2023-01-02T05:13:06.543" v="3737" actId="20577"/>
        <pc:sldMkLst>
          <pc:docMk/>
          <pc:sldMk cId="2667139872" sldId="410"/>
        </pc:sldMkLst>
        <pc:spChg chg="mod">
          <ac:chgData name="Fonstad, Paul" userId="2f00b9ff-9837-4dbf-956e-49f2cc61648f" providerId="ADAL" clId="{C7B567E0-007B-4FBF-B8FD-EBE3B7C686B9}" dt="2023-01-02T05:13:06.543" v="3737" actId="20577"/>
          <ac:spMkLst>
            <pc:docMk/>
            <pc:sldMk cId="2667139872" sldId="410"/>
            <ac:spMk id="2" creationId="{00000000-0000-0000-0000-000000000000}"/>
          </ac:spMkLst>
        </pc:spChg>
        <pc:spChg chg="add del">
          <ac:chgData name="Fonstad, Paul" userId="2f00b9ff-9837-4dbf-956e-49f2cc61648f" providerId="ADAL" clId="{C7B567E0-007B-4FBF-B8FD-EBE3B7C686B9}" dt="2023-01-02T04:33:42.647" v="3463" actId="22"/>
          <ac:spMkLst>
            <pc:docMk/>
            <pc:sldMk cId="2667139872" sldId="410"/>
            <ac:spMk id="11" creationId="{8BA5316F-8EF5-4835-81AD-7419F283DB28}"/>
          </ac:spMkLst>
        </pc:spChg>
        <pc:spChg chg="add mod">
          <ac:chgData name="Fonstad, Paul" userId="2f00b9ff-9837-4dbf-956e-49f2cc61648f" providerId="ADAL" clId="{C7B567E0-007B-4FBF-B8FD-EBE3B7C686B9}" dt="2023-01-02T04:33:59.864" v="3471" actId="403"/>
          <ac:spMkLst>
            <pc:docMk/>
            <pc:sldMk cId="2667139872" sldId="410"/>
            <ac:spMk id="12" creationId="{F0EFB0EC-5C57-40BC-BAD3-E8C91F7CCBD6}"/>
          </ac:spMkLst>
        </pc:spChg>
      </pc:sldChg>
      <pc:sldChg chg="modSp add mod ord">
        <pc:chgData name="Fonstad, Paul" userId="2f00b9ff-9837-4dbf-956e-49f2cc61648f" providerId="ADAL" clId="{C7B567E0-007B-4FBF-B8FD-EBE3B7C686B9}" dt="2023-01-02T05:13:11.880" v="3739" actId="20577"/>
        <pc:sldMkLst>
          <pc:docMk/>
          <pc:sldMk cId="3931041595" sldId="411"/>
        </pc:sldMkLst>
        <pc:spChg chg="mod">
          <ac:chgData name="Fonstad, Paul" userId="2f00b9ff-9837-4dbf-956e-49f2cc61648f" providerId="ADAL" clId="{C7B567E0-007B-4FBF-B8FD-EBE3B7C686B9}" dt="2023-01-02T05:13:11.880" v="3739" actId="20577"/>
          <ac:spMkLst>
            <pc:docMk/>
            <pc:sldMk cId="3931041595" sldId="411"/>
            <ac:spMk id="2" creationId="{00000000-0000-0000-0000-000000000000}"/>
          </ac:spMkLst>
        </pc:spChg>
        <pc:spChg chg="mod">
          <ac:chgData name="Fonstad, Paul" userId="2f00b9ff-9837-4dbf-956e-49f2cc61648f" providerId="ADAL" clId="{C7B567E0-007B-4FBF-B8FD-EBE3B7C686B9}" dt="2023-01-02T04:34:49.435" v="3478" actId="20577"/>
          <ac:spMkLst>
            <pc:docMk/>
            <pc:sldMk cId="3931041595" sldId="411"/>
            <ac:spMk id="3" creationId="{00000000-0000-0000-0000-000000000000}"/>
          </ac:spMkLst>
        </pc:spChg>
      </pc:sldChg>
      <pc:sldChg chg="addSp modSp add mod ord">
        <pc:chgData name="Fonstad, Paul" userId="2f00b9ff-9837-4dbf-956e-49f2cc61648f" providerId="ADAL" clId="{C7B567E0-007B-4FBF-B8FD-EBE3B7C686B9}" dt="2023-01-02T05:13:17.362" v="3741" actId="20577"/>
        <pc:sldMkLst>
          <pc:docMk/>
          <pc:sldMk cId="1210266707" sldId="412"/>
        </pc:sldMkLst>
        <pc:spChg chg="mod">
          <ac:chgData name="Fonstad, Paul" userId="2f00b9ff-9837-4dbf-956e-49f2cc61648f" providerId="ADAL" clId="{C7B567E0-007B-4FBF-B8FD-EBE3B7C686B9}" dt="2023-01-02T05:13:17.362" v="3741" actId="20577"/>
          <ac:spMkLst>
            <pc:docMk/>
            <pc:sldMk cId="1210266707" sldId="412"/>
            <ac:spMk id="2" creationId="{00000000-0000-0000-0000-000000000000}"/>
          </ac:spMkLst>
        </pc:spChg>
        <pc:spChg chg="add mod">
          <ac:chgData name="Fonstad, Paul" userId="2f00b9ff-9837-4dbf-956e-49f2cc61648f" providerId="ADAL" clId="{C7B567E0-007B-4FBF-B8FD-EBE3B7C686B9}" dt="2023-01-02T04:35:02.964" v="3481"/>
          <ac:spMkLst>
            <pc:docMk/>
            <pc:sldMk cId="1210266707" sldId="412"/>
            <ac:spMk id="11" creationId="{D8B51A58-0B5F-4AD0-B705-2F232948232C}"/>
          </ac:spMkLst>
        </pc:spChg>
      </pc:sldChg>
      <pc:sldChg chg="addSp modSp add mod ord">
        <pc:chgData name="Fonstad, Paul" userId="2f00b9ff-9837-4dbf-956e-49f2cc61648f" providerId="ADAL" clId="{C7B567E0-007B-4FBF-B8FD-EBE3B7C686B9}" dt="2023-01-02T05:13:21.142" v="3743" actId="20577"/>
        <pc:sldMkLst>
          <pc:docMk/>
          <pc:sldMk cId="618083415" sldId="413"/>
        </pc:sldMkLst>
        <pc:spChg chg="mod">
          <ac:chgData name="Fonstad, Paul" userId="2f00b9ff-9837-4dbf-956e-49f2cc61648f" providerId="ADAL" clId="{C7B567E0-007B-4FBF-B8FD-EBE3B7C686B9}" dt="2023-01-02T05:13:21.142" v="3743" actId="20577"/>
          <ac:spMkLst>
            <pc:docMk/>
            <pc:sldMk cId="618083415" sldId="413"/>
            <ac:spMk id="2" creationId="{00000000-0000-0000-0000-000000000000}"/>
          </ac:spMkLst>
        </pc:spChg>
        <pc:spChg chg="add mod">
          <ac:chgData name="Fonstad, Paul" userId="2f00b9ff-9837-4dbf-956e-49f2cc61648f" providerId="ADAL" clId="{C7B567E0-007B-4FBF-B8FD-EBE3B7C686B9}" dt="2023-01-02T04:35:16.503" v="3488" actId="20577"/>
          <ac:spMkLst>
            <pc:docMk/>
            <pc:sldMk cId="618083415" sldId="413"/>
            <ac:spMk id="11" creationId="{77408488-500A-426A-ACBE-8B8088AF0104}"/>
          </ac:spMkLst>
        </pc:spChg>
      </pc:sldChg>
      <pc:sldChg chg="delSp modSp add mod">
        <pc:chgData name="Fonstad, Paul" userId="2f00b9ff-9837-4dbf-956e-49f2cc61648f" providerId="ADAL" clId="{C7B567E0-007B-4FBF-B8FD-EBE3B7C686B9}" dt="2023-01-02T05:19:31.776" v="3837" actId="478"/>
        <pc:sldMkLst>
          <pc:docMk/>
          <pc:sldMk cId="3158176322" sldId="414"/>
        </pc:sldMkLst>
        <pc:spChg chg="mod">
          <ac:chgData name="Fonstad, Paul" userId="2f00b9ff-9837-4dbf-956e-49f2cc61648f" providerId="ADAL" clId="{C7B567E0-007B-4FBF-B8FD-EBE3B7C686B9}" dt="2023-01-02T05:16:08.390" v="3752" actId="20577"/>
          <ac:spMkLst>
            <pc:docMk/>
            <pc:sldMk cId="3158176322" sldId="414"/>
            <ac:spMk id="2" creationId="{00000000-0000-0000-0000-000000000000}"/>
          </ac:spMkLst>
        </pc:spChg>
        <pc:spChg chg="mod">
          <ac:chgData name="Fonstad, Paul" userId="2f00b9ff-9837-4dbf-956e-49f2cc61648f" providerId="ADAL" clId="{C7B567E0-007B-4FBF-B8FD-EBE3B7C686B9}" dt="2023-01-02T05:19:27.320" v="3836" actId="20577"/>
          <ac:spMkLst>
            <pc:docMk/>
            <pc:sldMk cId="3158176322" sldId="414"/>
            <ac:spMk id="3" creationId="{00000000-0000-0000-0000-000000000000}"/>
          </ac:spMkLst>
        </pc:spChg>
        <pc:spChg chg="del">
          <ac:chgData name="Fonstad, Paul" userId="2f00b9ff-9837-4dbf-956e-49f2cc61648f" providerId="ADAL" clId="{C7B567E0-007B-4FBF-B8FD-EBE3B7C686B9}" dt="2023-01-02T05:19:31.776" v="3837" actId="478"/>
          <ac:spMkLst>
            <pc:docMk/>
            <pc:sldMk cId="3158176322" sldId="414"/>
            <ac:spMk id="6" creationId="{6DB0DB8F-6DFA-45C9-9679-45F28BDFDD93}"/>
          </ac:spMkLst>
        </pc:spChg>
      </pc:sldChg>
      <pc:sldChg chg="addSp delSp modSp add mod">
        <pc:chgData name="Fonstad, Paul" userId="2f00b9ff-9837-4dbf-956e-49f2cc61648f" providerId="ADAL" clId="{C7B567E0-007B-4FBF-B8FD-EBE3B7C686B9}" dt="2023-01-02T05:19:41.777" v="3839"/>
        <pc:sldMkLst>
          <pc:docMk/>
          <pc:sldMk cId="874263564" sldId="415"/>
        </pc:sldMkLst>
        <pc:spChg chg="mod">
          <ac:chgData name="Fonstad, Paul" userId="2f00b9ff-9837-4dbf-956e-49f2cc61648f" providerId="ADAL" clId="{C7B567E0-007B-4FBF-B8FD-EBE3B7C686B9}" dt="2023-01-02T05:16:04.247" v="3750" actId="20577"/>
          <ac:spMkLst>
            <pc:docMk/>
            <pc:sldMk cId="874263564" sldId="415"/>
            <ac:spMk id="2" creationId="{00000000-0000-0000-0000-000000000000}"/>
          </ac:spMkLst>
        </pc:spChg>
        <pc:spChg chg="del">
          <ac:chgData name="Fonstad, Paul" userId="2f00b9ff-9837-4dbf-956e-49f2cc61648f" providerId="ADAL" clId="{C7B567E0-007B-4FBF-B8FD-EBE3B7C686B9}" dt="2023-01-02T05:19:40.845" v="3838" actId="478"/>
          <ac:spMkLst>
            <pc:docMk/>
            <pc:sldMk cId="874263564" sldId="415"/>
            <ac:spMk id="6" creationId="{6DB0DB8F-6DFA-45C9-9679-45F28BDFDD93}"/>
          </ac:spMkLst>
        </pc:spChg>
        <pc:spChg chg="add mod">
          <ac:chgData name="Fonstad, Paul" userId="2f00b9ff-9837-4dbf-956e-49f2cc61648f" providerId="ADAL" clId="{C7B567E0-007B-4FBF-B8FD-EBE3B7C686B9}" dt="2023-01-02T05:19:41.777" v="3839"/>
          <ac:spMkLst>
            <pc:docMk/>
            <pc:sldMk cId="874263564" sldId="415"/>
            <ac:spMk id="7" creationId="{9AEEE4B4-F772-4C60-BB7A-3FFDA4000547}"/>
          </ac:spMkLst>
        </pc:spChg>
      </pc:sldChg>
      <pc:sldChg chg="modSp add mod">
        <pc:chgData name="Fonstad, Paul" userId="2f00b9ff-9837-4dbf-956e-49f2cc61648f" providerId="ADAL" clId="{C7B567E0-007B-4FBF-B8FD-EBE3B7C686B9}" dt="2023-01-02T05:15:58.156" v="3748" actId="20577"/>
        <pc:sldMkLst>
          <pc:docMk/>
          <pc:sldMk cId="3380144882" sldId="416"/>
        </pc:sldMkLst>
        <pc:spChg chg="mod">
          <ac:chgData name="Fonstad, Paul" userId="2f00b9ff-9837-4dbf-956e-49f2cc61648f" providerId="ADAL" clId="{C7B567E0-007B-4FBF-B8FD-EBE3B7C686B9}" dt="2023-01-02T05:15:58.156" v="3748" actId="20577"/>
          <ac:spMkLst>
            <pc:docMk/>
            <pc:sldMk cId="3380144882" sldId="416"/>
            <ac:spMk id="2" creationId="{00000000-0000-0000-0000-000000000000}"/>
          </ac:spMkLst>
        </pc:spChg>
      </pc:sldChg>
    </pc:docChg>
  </pc:docChgLst>
  <pc:docChgLst>
    <pc:chgData name="Fonstad, Paul" userId="2f00b9ff-9837-4dbf-956e-49f2cc61648f" providerId="ADAL" clId="{5FFC32D9-BE3E-44C3-BF44-A410A591C8F3}"/>
    <pc:docChg chg="undo custSel addSld modSld sldOrd">
      <pc:chgData name="Fonstad, Paul" userId="2f00b9ff-9837-4dbf-956e-49f2cc61648f" providerId="ADAL" clId="{5FFC32D9-BE3E-44C3-BF44-A410A591C8F3}" dt="2023-02-11T18:16:22.992" v="370" actId="20577"/>
      <pc:docMkLst>
        <pc:docMk/>
      </pc:docMkLst>
      <pc:sldChg chg="modSp mod">
        <pc:chgData name="Fonstad, Paul" userId="2f00b9ff-9837-4dbf-956e-49f2cc61648f" providerId="ADAL" clId="{5FFC32D9-BE3E-44C3-BF44-A410A591C8F3}" dt="2023-02-11T17:56:18.178" v="200" actId="20577"/>
        <pc:sldMkLst>
          <pc:docMk/>
          <pc:sldMk cId="2452984217" sldId="258"/>
        </pc:sldMkLst>
        <pc:spChg chg="mod">
          <ac:chgData name="Fonstad, Paul" userId="2f00b9ff-9837-4dbf-956e-49f2cc61648f" providerId="ADAL" clId="{5FFC32D9-BE3E-44C3-BF44-A410A591C8F3}" dt="2023-02-11T17:56:18.178" v="200" actId="20577"/>
          <ac:spMkLst>
            <pc:docMk/>
            <pc:sldMk cId="2452984217" sldId="258"/>
            <ac:spMk id="3" creationId="{00000000-0000-0000-0000-000000000000}"/>
          </ac:spMkLst>
        </pc:spChg>
      </pc:sldChg>
      <pc:sldChg chg="modSp mod">
        <pc:chgData name="Fonstad, Paul" userId="2f00b9ff-9837-4dbf-956e-49f2cc61648f" providerId="ADAL" clId="{5FFC32D9-BE3E-44C3-BF44-A410A591C8F3}" dt="2023-02-11T18:10:46.911" v="339" actId="2711"/>
        <pc:sldMkLst>
          <pc:docMk/>
          <pc:sldMk cId="3785786034" sldId="274"/>
        </pc:sldMkLst>
        <pc:spChg chg="mod">
          <ac:chgData name="Fonstad, Paul" userId="2f00b9ff-9837-4dbf-956e-49f2cc61648f" providerId="ADAL" clId="{5FFC32D9-BE3E-44C3-BF44-A410A591C8F3}" dt="2023-02-11T18:10:46.911" v="339" actId="2711"/>
          <ac:spMkLst>
            <pc:docMk/>
            <pc:sldMk cId="3785786034" sldId="274"/>
            <ac:spMk id="3" creationId="{00000000-0000-0000-0000-000000000000}"/>
          </ac:spMkLst>
        </pc:spChg>
      </pc:sldChg>
      <pc:sldChg chg="modSp mod">
        <pc:chgData name="Fonstad, Paul" userId="2f00b9ff-9837-4dbf-956e-49f2cc61648f" providerId="ADAL" clId="{5FFC32D9-BE3E-44C3-BF44-A410A591C8F3}" dt="2023-02-11T18:04:28.540" v="279" actId="20577"/>
        <pc:sldMkLst>
          <pc:docMk/>
          <pc:sldMk cId="168064782" sldId="284"/>
        </pc:sldMkLst>
        <pc:spChg chg="mod">
          <ac:chgData name="Fonstad, Paul" userId="2f00b9ff-9837-4dbf-956e-49f2cc61648f" providerId="ADAL" clId="{5FFC32D9-BE3E-44C3-BF44-A410A591C8F3}" dt="2023-02-11T18:04:28.540" v="279" actId="20577"/>
          <ac:spMkLst>
            <pc:docMk/>
            <pc:sldMk cId="168064782" sldId="284"/>
            <ac:spMk id="3" creationId="{00000000-0000-0000-0000-000000000000}"/>
          </ac:spMkLst>
        </pc:spChg>
      </pc:sldChg>
      <pc:sldChg chg="modSp mod ord">
        <pc:chgData name="Fonstad, Paul" userId="2f00b9ff-9837-4dbf-956e-49f2cc61648f" providerId="ADAL" clId="{5FFC32D9-BE3E-44C3-BF44-A410A591C8F3}" dt="2023-01-31T18:28:08.396" v="3" actId="20577"/>
        <pc:sldMkLst>
          <pc:docMk/>
          <pc:sldMk cId="564156856" sldId="290"/>
        </pc:sldMkLst>
        <pc:spChg chg="mod">
          <ac:chgData name="Fonstad, Paul" userId="2f00b9ff-9837-4dbf-956e-49f2cc61648f" providerId="ADAL" clId="{5FFC32D9-BE3E-44C3-BF44-A410A591C8F3}" dt="2023-01-31T18:28:08.396" v="3" actId="20577"/>
          <ac:spMkLst>
            <pc:docMk/>
            <pc:sldMk cId="564156856" sldId="290"/>
            <ac:spMk id="2" creationId="{00000000-0000-0000-0000-000000000000}"/>
          </ac:spMkLst>
        </pc:spChg>
      </pc:sldChg>
      <pc:sldChg chg="modSp mod modAnim">
        <pc:chgData name="Fonstad, Paul" userId="2f00b9ff-9837-4dbf-956e-49f2cc61648f" providerId="ADAL" clId="{5FFC32D9-BE3E-44C3-BF44-A410A591C8F3}" dt="2023-02-11T18:13:21.542" v="344" actId="1076"/>
        <pc:sldMkLst>
          <pc:docMk/>
          <pc:sldMk cId="1630911253" sldId="302"/>
        </pc:sldMkLst>
        <pc:spChg chg="mod">
          <ac:chgData name="Fonstad, Paul" userId="2f00b9ff-9837-4dbf-956e-49f2cc61648f" providerId="ADAL" clId="{5FFC32D9-BE3E-44C3-BF44-A410A591C8F3}" dt="2023-02-11T18:13:21.542" v="344" actId="1076"/>
          <ac:spMkLst>
            <pc:docMk/>
            <pc:sldMk cId="1630911253" sldId="302"/>
            <ac:spMk id="2" creationId="{00000000-0000-0000-0000-000000000000}"/>
          </ac:spMkLst>
        </pc:spChg>
        <pc:spChg chg="mod">
          <ac:chgData name="Fonstad, Paul" userId="2f00b9ff-9837-4dbf-956e-49f2cc61648f" providerId="ADAL" clId="{5FFC32D9-BE3E-44C3-BF44-A410A591C8F3}" dt="2023-02-11T18:13:03.161" v="342" actId="6549"/>
          <ac:spMkLst>
            <pc:docMk/>
            <pc:sldMk cId="1630911253" sldId="302"/>
            <ac:spMk id="3" creationId="{00000000-0000-0000-0000-000000000000}"/>
          </ac:spMkLst>
        </pc:spChg>
      </pc:sldChg>
      <pc:sldChg chg="modSp mod">
        <pc:chgData name="Fonstad, Paul" userId="2f00b9ff-9837-4dbf-956e-49f2cc61648f" providerId="ADAL" clId="{5FFC32D9-BE3E-44C3-BF44-A410A591C8F3}" dt="2023-02-11T18:03:39.157" v="253" actId="6549"/>
        <pc:sldMkLst>
          <pc:docMk/>
          <pc:sldMk cId="1238505769" sldId="322"/>
        </pc:sldMkLst>
        <pc:spChg chg="mod">
          <ac:chgData name="Fonstad, Paul" userId="2f00b9ff-9837-4dbf-956e-49f2cc61648f" providerId="ADAL" clId="{5FFC32D9-BE3E-44C3-BF44-A410A591C8F3}" dt="2023-02-11T18:03:39.157" v="253" actId="6549"/>
          <ac:spMkLst>
            <pc:docMk/>
            <pc:sldMk cId="1238505769" sldId="322"/>
            <ac:spMk id="3" creationId="{00000000-0000-0000-0000-000000000000}"/>
          </ac:spMkLst>
        </pc:spChg>
      </pc:sldChg>
      <pc:sldChg chg="modSp mod">
        <pc:chgData name="Fonstad, Paul" userId="2f00b9ff-9837-4dbf-956e-49f2cc61648f" providerId="ADAL" clId="{5FFC32D9-BE3E-44C3-BF44-A410A591C8F3}" dt="2023-02-11T18:06:12.394" v="283" actId="114"/>
        <pc:sldMkLst>
          <pc:docMk/>
          <pc:sldMk cId="1184983969" sldId="332"/>
        </pc:sldMkLst>
        <pc:spChg chg="mod">
          <ac:chgData name="Fonstad, Paul" userId="2f00b9ff-9837-4dbf-956e-49f2cc61648f" providerId="ADAL" clId="{5FFC32D9-BE3E-44C3-BF44-A410A591C8F3}" dt="2023-02-11T18:06:12.394" v="283" actId="114"/>
          <ac:spMkLst>
            <pc:docMk/>
            <pc:sldMk cId="1184983969" sldId="332"/>
            <ac:spMk id="3" creationId="{00000000-0000-0000-0000-000000000000}"/>
          </ac:spMkLst>
        </pc:spChg>
      </pc:sldChg>
      <pc:sldChg chg="modSp mod">
        <pc:chgData name="Fonstad, Paul" userId="2f00b9ff-9837-4dbf-956e-49f2cc61648f" providerId="ADAL" clId="{5FFC32D9-BE3E-44C3-BF44-A410A591C8F3}" dt="2023-02-11T18:03:56.452" v="267" actId="20577"/>
        <pc:sldMkLst>
          <pc:docMk/>
          <pc:sldMk cId="3451367897" sldId="361"/>
        </pc:sldMkLst>
        <pc:spChg chg="mod">
          <ac:chgData name="Fonstad, Paul" userId="2f00b9ff-9837-4dbf-956e-49f2cc61648f" providerId="ADAL" clId="{5FFC32D9-BE3E-44C3-BF44-A410A591C8F3}" dt="2023-02-11T18:03:56.452" v="267" actId="20577"/>
          <ac:spMkLst>
            <pc:docMk/>
            <pc:sldMk cId="3451367897" sldId="361"/>
            <ac:spMk id="3" creationId="{00000000-0000-0000-0000-000000000000}"/>
          </ac:spMkLst>
        </pc:spChg>
      </pc:sldChg>
      <pc:sldChg chg="modSp mod ord">
        <pc:chgData name="Fonstad, Paul" userId="2f00b9ff-9837-4dbf-956e-49f2cc61648f" providerId="ADAL" clId="{5FFC32D9-BE3E-44C3-BF44-A410A591C8F3}" dt="2023-01-31T18:28:12.522" v="5" actId="20577"/>
        <pc:sldMkLst>
          <pc:docMk/>
          <pc:sldMk cId="581356756" sldId="373"/>
        </pc:sldMkLst>
        <pc:spChg chg="mod">
          <ac:chgData name="Fonstad, Paul" userId="2f00b9ff-9837-4dbf-956e-49f2cc61648f" providerId="ADAL" clId="{5FFC32D9-BE3E-44C3-BF44-A410A591C8F3}" dt="2023-01-31T18:28:12.522" v="5" actId="20577"/>
          <ac:spMkLst>
            <pc:docMk/>
            <pc:sldMk cId="581356756" sldId="373"/>
            <ac:spMk id="2" creationId="{00000000-0000-0000-0000-000000000000}"/>
          </ac:spMkLst>
        </pc:spChg>
      </pc:sldChg>
      <pc:sldChg chg="modSp mod ord">
        <pc:chgData name="Fonstad, Paul" userId="2f00b9ff-9837-4dbf-956e-49f2cc61648f" providerId="ADAL" clId="{5FFC32D9-BE3E-44C3-BF44-A410A591C8F3}" dt="2023-01-31T18:28:16.762" v="7" actId="20577"/>
        <pc:sldMkLst>
          <pc:docMk/>
          <pc:sldMk cId="2120551387" sldId="374"/>
        </pc:sldMkLst>
        <pc:spChg chg="mod">
          <ac:chgData name="Fonstad, Paul" userId="2f00b9ff-9837-4dbf-956e-49f2cc61648f" providerId="ADAL" clId="{5FFC32D9-BE3E-44C3-BF44-A410A591C8F3}" dt="2023-01-31T18:28:16.762" v="7" actId="20577"/>
          <ac:spMkLst>
            <pc:docMk/>
            <pc:sldMk cId="2120551387" sldId="374"/>
            <ac:spMk id="2" creationId="{00000000-0000-0000-0000-000000000000}"/>
          </ac:spMkLst>
        </pc:spChg>
      </pc:sldChg>
      <pc:sldChg chg="modSp mod">
        <pc:chgData name="Fonstad, Paul" userId="2f00b9ff-9837-4dbf-956e-49f2cc61648f" providerId="ADAL" clId="{5FFC32D9-BE3E-44C3-BF44-A410A591C8F3}" dt="2023-02-11T17:57:12.313" v="207" actId="20577"/>
        <pc:sldMkLst>
          <pc:docMk/>
          <pc:sldMk cId="928084439" sldId="375"/>
        </pc:sldMkLst>
        <pc:spChg chg="mod">
          <ac:chgData name="Fonstad, Paul" userId="2f00b9ff-9837-4dbf-956e-49f2cc61648f" providerId="ADAL" clId="{5FFC32D9-BE3E-44C3-BF44-A410A591C8F3}" dt="2023-01-31T18:29:13.772" v="31" actId="20577"/>
          <ac:spMkLst>
            <pc:docMk/>
            <pc:sldMk cId="928084439" sldId="375"/>
            <ac:spMk id="2" creationId="{00000000-0000-0000-0000-000000000000}"/>
          </ac:spMkLst>
        </pc:spChg>
        <pc:spChg chg="mod">
          <ac:chgData name="Fonstad, Paul" userId="2f00b9ff-9837-4dbf-956e-49f2cc61648f" providerId="ADAL" clId="{5FFC32D9-BE3E-44C3-BF44-A410A591C8F3}" dt="2023-02-11T17:57:12.313" v="207" actId="20577"/>
          <ac:spMkLst>
            <pc:docMk/>
            <pc:sldMk cId="928084439" sldId="375"/>
            <ac:spMk id="3" creationId="{00000000-0000-0000-0000-000000000000}"/>
          </ac:spMkLst>
        </pc:spChg>
      </pc:sldChg>
      <pc:sldChg chg="modSp mod">
        <pc:chgData name="Fonstad, Paul" userId="2f00b9ff-9837-4dbf-956e-49f2cc61648f" providerId="ADAL" clId="{5FFC32D9-BE3E-44C3-BF44-A410A591C8F3}" dt="2023-02-11T17:57:25.562" v="212" actId="20577"/>
        <pc:sldMkLst>
          <pc:docMk/>
          <pc:sldMk cId="3515494480" sldId="376"/>
        </pc:sldMkLst>
        <pc:spChg chg="mod">
          <ac:chgData name="Fonstad, Paul" userId="2f00b9ff-9837-4dbf-956e-49f2cc61648f" providerId="ADAL" clId="{5FFC32D9-BE3E-44C3-BF44-A410A591C8F3}" dt="2023-01-31T18:29:07.548" v="29" actId="20577"/>
          <ac:spMkLst>
            <pc:docMk/>
            <pc:sldMk cId="3515494480" sldId="376"/>
            <ac:spMk id="2" creationId="{00000000-0000-0000-0000-000000000000}"/>
          </ac:spMkLst>
        </pc:spChg>
        <pc:spChg chg="mod">
          <ac:chgData name="Fonstad, Paul" userId="2f00b9ff-9837-4dbf-956e-49f2cc61648f" providerId="ADAL" clId="{5FFC32D9-BE3E-44C3-BF44-A410A591C8F3}" dt="2023-02-11T17:57:25.562" v="212" actId="20577"/>
          <ac:spMkLst>
            <pc:docMk/>
            <pc:sldMk cId="3515494480" sldId="376"/>
            <ac:spMk id="3" creationId="{00000000-0000-0000-0000-000000000000}"/>
          </ac:spMkLst>
        </pc:spChg>
      </pc:sldChg>
      <pc:sldChg chg="modSp mod ord">
        <pc:chgData name="Fonstad, Paul" userId="2f00b9ff-9837-4dbf-956e-49f2cc61648f" providerId="ADAL" clId="{5FFC32D9-BE3E-44C3-BF44-A410A591C8F3}" dt="2023-02-11T17:57:33.028" v="217" actId="20577"/>
        <pc:sldMkLst>
          <pc:docMk/>
          <pc:sldMk cId="2297482585" sldId="377"/>
        </pc:sldMkLst>
        <pc:spChg chg="mod">
          <ac:chgData name="Fonstad, Paul" userId="2f00b9ff-9837-4dbf-956e-49f2cc61648f" providerId="ADAL" clId="{5FFC32D9-BE3E-44C3-BF44-A410A591C8F3}" dt="2023-01-31T18:29:02.530" v="27" actId="20577"/>
          <ac:spMkLst>
            <pc:docMk/>
            <pc:sldMk cId="2297482585" sldId="377"/>
            <ac:spMk id="2" creationId="{00000000-0000-0000-0000-000000000000}"/>
          </ac:spMkLst>
        </pc:spChg>
        <pc:spChg chg="mod">
          <ac:chgData name="Fonstad, Paul" userId="2f00b9ff-9837-4dbf-956e-49f2cc61648f" providerId="ADAL" clId="{5FFC32D9-BE3E-44C3-BF44-A410A591C8F3}" dt="2023-02-11T17:57:33.028" v="217" actId="20577"/>
          <ac:spMkLst>
            <pc:docMk/>
            <pc:sldMk cId="2297482585" sldId="377"/>
            <ac:spMk id="3" creationId="{00000000-0000-0000-0000-000000000000}"/>
          </ac:spMkLst>
        </pc:spChg>
      </pc:sldChg>
      <pc:sldChg chg="modSp mod">
        <pc:chgData name="Fonstad, Paul" userId="2f00b9ff-9837-4dbf-956e-49f2cc61648f" providerId="ADAL" clId="{5FFC32D9-BE3E-44C3-BF44-A410A591C8F3}" dt="2023-01-31T18:28:57.005" v="23" actId="20577"/>
        <pc:sldMkLst>
          <pc:docMk/>
          <pc:sldMk cId="24796260" sldId="378"/>
        </pc:sldMkLst>
        <pc:spChg chg="mod">
          <ac:chgData name="Fonstad, Paul" userId="2f00b9ff-9837-4dbf-956e-49f2cc61648f" providerId="ADAL" clId="{5FFC32D9-BE3E-44C3-BF44-A410A591C8F3}" dt="2023-01-31T18:28:57.005" v="23" actId="20577"/>
          <ac:spMkLst>
            <pc:docMk/>
            <pc:sldMk cId="24796260" sldId="378"/>
            <ac:spMk id="2" creationId="{00000000-0000-0000-0000-000000000000}"/>
          </ac:spMkLst>
        </pc:spChg>
      </pc:sldChg>
      <pc:sldChg chg="modSp mod">
        <pc:chgData name="Fonstad, Paul" userId="2f00b9ff-9837-4dbf-956e-49f2cc61648f" providerId="ADAL" clId="{5FFC32D9-BE3E-44C3-BF44-A410A591C8F3}" dt="2023-01-31T18:28:52.344" v="21" actId="20577"/>
        <pc:sldMkLst>
          <pc:docMk/>
          <pc:sldMk cId="2983067474" sldId="379"/>
        </pc:sldMkLst>
        <pc:spChg chg="mod">
          <ac:chgData name="Fonstad, Paul" userId="2f00b9ff-9837-4dbf-956e-49f2cc61648f" providerId="ADAL" clId="{5FFC32D9-BE3E-44C3-BF44-A410A591C8F3}" dt="2023-01-31T18:28:52.344" v="21" actId="20577"/>
          <ac:spMkLst>
            <pc:docMk/>
            <pc:sldMk cId="2983067474" sldId="379"/>
            <ac:spMk id="2" creationId="{00000000-0000-0000-0000-000000000000}"/>
          </ac:spMkLst>
        </pc:spChg>
      </pc:sldChg>
      <pc:sldChg chg="modSp mod">
        <pc:chgData name="Fonstad, Paul" userId="2f00b9ff-9837-4dbf-956e-49f2cc61648f" providerId="ADAL" clId="{5FFC32D9-BE3E-44C3-BF44-A410A591C8F3}" dt="2023-02-11T17:58:07.503" v="221" actId="20577"/>
        <pc:sldMkLst>
          <pc:docMk/>
          <pc:sldMk cId="2884303315" sldId="380"/>
        </pc:sldMkLst>
        <pc:spChg chg="mod">
          <ac:chgData name="Fonstad, Paul" userId="2f00b9ff-9837-4dbf-956e-49f2cc61648f" providerId="ADAL" clId="{5FFC32D9-BE3E-44C3-BF44-A410A591C8F3}" dt="2023-01-31T18:28:47.342" v="19" actId="20577"/>
          <ac:spMkLst>
            <pc:docMk/>
            <pc:sldMk cId="2884303315" sldId="380"/>
            <ac:spMk id="2" creationId="{00000000-0000-0000-0000-000000000000}"/>
          </ac:spMkLst>
        </pc:spChg>
        <pc:spChg chg="mod">
          <ac:chgData name="Fonstad, Paul" userId="2f00b9ff-9837-4dbf-956e-49f2cc61648f" providerId="ADAL" clId="{5FFC32D9-BE3E-44C3-BF44-A410A591C8F3}" dt="2023-02-11T17:58:07.503" v="221" actId="20577"/>
          <ac:spMkLst>
            <pc:docMk/>
            <pc:sldMk cId="2884303315" sldId="380"/>
            <ac:spMk id="6" creationId="{6DB0DB8F-6DFA-45C9-9679-45F28BDFDD93}"/>
          </ac:spMkLst>
        </pc:spChg>
      </pc:sldChg>
      <pc:sldChg chg="modSp mod">
        <pc:chgData name="Fonstad, Paul" userId="2f00b9ff-9837-4dbf-956e-49f2cc61648f" providerId="ADAL" clId="{5FFC32D9-BE3E-44C3-BF44-A410A591C8F3}" dt="2023-02-11T18:16:14.957" v="367" actId="20577"/>
        <pc:sldMkLst>
          <pc:docMk/>
          <pc:sldMk cId="3112896674" sldId="387"/>
        </pc:sldMkLst>
        <pc:spChg chg="mod">
          <ac:chgData name="Fonstad, Paul" userId="2f00b9ff-9837-4dbf-956e-49f2cc61648f" providerId="ADAL" clId="{5FFC32D9-BE3E-44C3-BF44-A410A591C8F3}" dt="2023-02-11T18:16:14.957" v="367" actId="20577"/>
          <ac:spMkLst>
            <pc:docMk/>
            <pc:sldMk cId="3112896674" sldId="387"/>
            <ac:spMk id="3" creationId="{00000000-0000-0000-0000-000000000000}"/>
          </ac:spMkLst>
        </pc:spChg>
      </pc:sldChg>
      <pc:sldChg chg="modSp mod">
        <pc:chgData name="Fonstad, Paul" userId="2f00b9ff-9837-4dbf-956e-49f2cc61648f" providerId="ADAL" clId="{5FFC32D9-BE3E-44C3-BF44-A410A591C8F3}" dt="2023-02-11T18:14:42.712" v="360" actId="20577"/>
        <pc:sldMkLst>
          <pc:docMk/>
          <pc:sldMk cId="2466471884" sldId="388"/>
        </pc:sldMkLst>
        <pc:spChg chg="mod">
          <ac:chgData name="Fonstad, Paul" userId="2f00b9ff-9837-4dbf-956e-49f2cc61648f" providerId="ADAL" clId="{5FFC32D9-BE3E-44C3-BF44-A410A591C8F3}" dt="2023-02-11T18:14:42.712" v="360" actId="20577"/>
          <ac:spMkLst>
            <pc:docMk/>
            <pc:sldMk cId="2466471884" sldId="388"/>
            <ac:spMk id="3" creationId="{00000000-0000-0000-0000-000000000000}"/>
          </ac:spMkLst>
        </pc:spChg>
      </pc:sldChg>
      <pc:sldChg chg="modSp mod">
        <pc:chgData name="Fonstad, Paul" userId="2f00b9ff-9837-4dbf-956e-49f2cc61648f" providerId="ADAL" clId="{5FFC32D9-BE3E-44C3-BF44-A410A591C8F3}" dt="2023-02-11T18:14:36.315" v="358" actId="20577"/>
        <pc:sldMkLst>
          <pc:docMk/>
          <pc:sldMk cId="3493221692" sldId="389"/>
        </pc:sldMkLst>
        <pc:spChg chg="mod">
          <ac:chgData name="Fonstad, Paul" userId="2f00b9ff-9837-4dbf-956e-49f2cc61648f" providerId="ADAL" clId="{5FFC32D9-BE3E-44C3-BF44-A410A591C8F3}" dt="2023-02-11T18:14:36.315" v="358" actId="20577"/>
          <ac:spMkLst>
            <pc:docMk/>
            <pc:sldMk cId="3493221692" sldId="389"/>
            <ac:spMk id="3" creationId="{00000000-0000-0000-0000-000000000000}"/>
          </ac:spMkLst>
        </pc:spChg>
      </pc:sldChg>
      <pc:sldChg chg="modSp mod">
        <pc:chgData name="Fonstad, Paul" userId="2f00b9ff-9837-4dbf-956e-49f2cc61648f" providerId="ADAL" clId="{5FFC32D9-BE3E-44C3-BF44-A410A591C8F3}" dt="2023-02-11T18:16:22.992" v="370" actId="20577"/>
        <pc:sldMkLst>
          <pc:docMk/>
          <pc:sldMk cId="3740942685" sldId="391"/>
        </pc:sldMkLst>
        <pc:spChg chg="mod">
          <ac:chgData name="Fonstad, Paul" userId="2f00b9ff-9837-4dbf-956e-49f2cc61648f" providerId="ADAL" clId="{5FFC32D9-BE3E-44C3-BF44-A410A591C8F3}" dt="2023-02-11T18:16:22.992" v="370" actId="20577"/>
          <ac:spMkLst>
            <pc:docMk/>
            <pc:sldMk cId="3740942685" sldId="391"/>
            <ac:spMk id="3" creationId="{00000000-0000-0000-0000-000000000000}"/>
          </ac:spMkLst>
        </pc:spChg>
      </pc:sldChg>
      <pc:sldChg chg="modSp mod">
        <pc:chgData name="Fonstad, Paul" userId="2f00b9ff-9837-4dbf-956e-49f2cc61648f" providerId="ADAL" clId="{5FFC32D9-BE3E-44C3-BF44-A410A591C8F3}" dt="2023-02-11T18:06:24.923" v="287" actId="114"/>
        <pc:sldMkLst>
          <pc:docMk/>
          <pc:sldMk cId="1851772155" sldId="393"/>
        </pc:sldMkLst>
        <pc:spChg chg="mod">
          <ac:chgData name="Fonstad, Paul" userId="2f00b9ff-9837-4dbf-956e-49f2cc61648f" providerId="ADAL" clId="{5FFC32D9-BE3E-44C3-BF44-A410A591C8F3}" dt="2023-02-11T18:06:24.923" v="287" actId="114"/>
          <ac:spMkLst>
            <pc:docMk/>
            <pc:sldMk cId="1851772155" sldId="393"/>
            <ac:spMk id="3" creationId="{00000000-0000-0000-0000-000000000000}"/>
          </ac:spMkLst>
        </pc:spChg>
      </pc:sldChg>
      <pc:sldChg chg="modSp mod">
        <pc:chgData name="Fonstad, Paul" userId="2f00b9ff-9837-4dbf-956e-49f2cc61648f" providerId="ADAL" clId="{5FFC32D9-BE3E-44C3-BF44-A410A591C8F3}" dt="2023-02-11T18:07:00.480" v="291" actId="114"/>
        <pc:sldMkLst>
          <pc:docMk/>
          <pc:sldMk cId="3608644235" sldId="394"/>
        </pc:sldMkLst>
        <pc:spChg chg="mod">
          <ac:chgData name="Fonstad, Paul" userId="2f00b9ff-9837-4dbf-956e-49f2cc61648f" providerId="ADAL" clId="{5FFC32D9-BE3E-44C3-BF44-A410A591C8F3}" dt="2023-02-11T18:07:00.480" v="291" actId="114"/>
          <ac:spMkLst>
            <pc:docMk/>
            <pc:sldMk cId="3608644235" sldId="394"/>
            <ac:spMk id="3" creationId="{00000000-0000-0000-0000-000000000000}"/>
          </ac:spMkLst>
        </pc:spChg>
      </pc:sldChg>
      <pc:sldChg chg="modSp mod">
        <pc:chgData name="Fonstad, Paul" userId="2f00b9ff-9837-4dbf-956e-49f2cc61648f" providerId="ADAL" clId="{5FFC32D9-BE3E-44C3-BF44-A410A591C8F3}" dt="2023-02-11T18:08:19.959" v="293" actId="114"/>
        <pc:sldMkLst>
          <pc:docMk/>
          <pc:sldMk cId="157475127" sldId="395"/>
        </pc:sldMkLst>
        <pc:spChg chg="mod">
          <ac:chgData name="Fonstad, Paul" userId="2f00b9ff-9837-4dbf-956e-49f2cc61648f" providerId="ADAL" clId="{5FFC32D9-BE3E-44C3-BF44-A410A591C8F3}" dt="2023-02-11T18:08:19.959" v="293" actId="114"/>
          <ac:spMkLst>
            <pc:docMk/>
            <pc:sldMk cId="157475127" sldId="395"/>
            <ac:spMk id="3" creationId="{00000000-0000-0000-0000-000000000000}"/>
          </ac:spMkLst>
        </pc:spChg>
      </pc:sldChg>
      <pc:sldChg chg="modSp mod">
        <pc:chgData name="Fonstad, Paul" userId="2f00b9ff-9837-4dbf-956e-49f2cc61648f" providerId="ADAL" clId="{5FFC32D9-BE3E-44C3-BF44-A410A591C8F3}" dt="2023-02-11T18:08:37.879" v="295" actId="114"/>
        <pc:sldMkLst>
          <pc:docMk/>
          <pc:sldMk cId="3824385619" sldId="396"/>
        </pc:sldMkLst>
        <pc:spChg chg="mod">
          <ac:chgData name="Fonstad, Paul" userId="2f00b9ff-9837-4dbf-956e-49f2cc61648f" providerId="ADAL" clId="{5FFC32D9-BE3E-44C3-BF44-A410A591C8F3}" dt="2023-02-11T18:08:37.879" v="295" actId="114"/>
          <ac:spMkLst>
            <pc:docMk/>
            <pc:sldMk cId="3824385619" sldId="396"/>
            <ac:spMk id="3" creationId="{00000000-0000-0000-0000-000000000000}"/>
          </ac:spMkLst>
        </pc:spChg>
      </pc:sldChg>
      <pc:sldChg chg="modSp mod">
        <pc:chgData name="Fonstad, Paul" userId="2f00b9ff-9837-4dbf-956e-49f2cc61648f" providerId="ADAL" clId="{5FFC32D9-BE3E-44C3-BF44-A410A591C8F3}" dt="2023-02-11T18:08:43.570" v="297" actId="114"/>
        <pc:sldMkLst>
          <pc:docMk/>
          <pc:sldMk cId="1322406024" sldId="397"/>
        </pc:sldMkLst>
        <pc:spChg chg="mod">
          <ac:chgData name="Fonstad, Paul" userId="2f00b9ff-9837-4dbf-956e-49f2cc61648f" providerId="ADAL" clId="{5FFC32D9-BE3E-44C3-BF44-A410A591C8F3}" dt="2023-02-11T18:08:43.570" v="297" actId="114"/>
          <ac:spMkLst>
            <pc:docMk/>
            <pc:sldMk cId="1322406024" sldId="397"/>
            <ac:spMk id="3" creationId="{00000000-0000-0000-0000-000000000000}"/>
          </ac:spMkLst>
        </pc:spChg>
      </pc:sldChg>
      <pc:sldChg chg="modSp mod">
        <pc:chgData name="Fonstad, Paul" userId="2f00b9ff-9837-4dbf-956e-49f2cc61648f" providerId="ADAL" clId="{5FFC32D9-BE3E-44C3-BF44-A410A591C8F3}" dt="2023-02-11T18:08:57.019" v="298" actId="6549"/>
        <pc:sldMkLst>
          <pc:docMk/>
          <pc:sldMk cId="2205571824" sldId="398"/>
        </pc:sldMkLst>
        <pc:spChg chg="mod">
          <ac:chgData name="Fonstad, Paul" userId="2f00b9ff-9837-4dbf-956e-49f2cc61648f" providerId="ADAL" clId="{5FFC32D9-BE3E-44C3-BF44-A410A591C8F3}" dt="2023-02-11T18:08:57.019" v="298" actId="6549"/>
          <ac:spMkLst>
            <pc:docMk/>
            <pc:sldMk cId="2205571824" sldId="398"/>
            <ac:spMk id="3" creationId="{00000000-0000-0000-0000-000000000000}"/>
          </ac:spMkLst>
        </pc:spChg>
      </pc:sldChg>
      <pc:sldChg chg="modSp mod">
        <pc:chgData name="Fonstad, Paul" userId="2f00b9ff-9837-4dbf-956e-49f2cc61648f" providerId="ADAL" clId="{5FFC32D9-BE3E-44C3-BF44-A410A591C8F3}" dt="2023-02-11T18:09:03.890" v="299" actId="20577"/>
        <pc:sldMkLst>
          <pc:docMk/>
          <pc:sldMk cId="190043566" sldId="399"/>
        </pc:sldMkLst>
        <pc:spChg chg="mod">
          <ac:chgData name="Fonstad, Paul" userId="2f00b9ff-9837-4dbf-956e-49f2cc61648f" providerId="ADAL" clId="{5FFC32D9-BE3E-44C3-BF44-A410A591C8F3}" dt="2023-02-11T18:09:03.890" v="299" actId="20577"/>
          <ac:spMkLst>
            <pc:docMk/>
            <pc:sldMk cId="190043566" sldId="399"/>
            <ac:spMk id="3" creationId="{00000000-0000-0000-0000-000000000000}"/>
          </ac:spMkLst>
        </pc:spChg>
      </pc:sldChg>
      <pc:sldChg chg="modSp mod">
        <pc:chgData name="Fonstad, Paul" userId="2f00b9ff-9837-4dbf-956e-49f2cc61648f" providerId="ADAL" clId="{5FFC32D9-BE3E-44C3-BF44-A410A591C8F3}" dt="2023-02-11T18:09:07.866" v="300" actId="20577"/>
        <pc:sldMkLst>
          <pc:docMk/>
          <pc:sldMk cId="1336141392" sldId="400"/>
        </pc:sldMkLst>
        <pc:spChg chg="mod">
          <ac:chgData name="Fonstad, Paul" userId="2f00b9ff-9837-4dbf-956e-49f2cc61648f" providerId="ADAL" clId="{5FFC32D9-BE3E-44C3-BF44-A410A591C8F3}" dt="2023-02-11T18:09:07.866" v="300" actId="20577"/>
          <ac:spMkLst>
            <pc:docMk/>
            <pc:sldMk cId="1336141392" sldId="400"/>
            <ac:spMk id="3" creationId="{00000000-0000-0000-0000-000000000000}"/>
          </ac:spMkLst>
        </pc:spChg>
        <pc:spChg chg="mod">
          <ac:chgData name="Fonstad, Paul" userId="2f00b9ff-9837-4dbf-956e-49f2cc61648f" providerId="ADAL" clId="{5FFC32D9-BE3E-44C3-BF44-A410A591C8F3}" dt="2023-02-11T13:59:06.360" v="198" actId="20577"/>
          <ac:spMkLst>
            <pc:docMk/>
            <pc:sldMk cId="1336141392" sldId="400"/>
            <ac:spMk id="5" creationId="{89097AD7-450F-40E5-8302-3A5995290BEB}"/>
          </ac:spMkLst>
        </pc:spChg>
      </pc:sldChg>
      <pc:sldChg chg="modSp mod">
        <pc:chgData name="Fonstad, Paul" userId="2f00b9ff-9837-4dbf-956e-49f2cc61648f" providerId="ADAL" clId="{5FFC32D9-BE3E-44C3-BF44-A410A591C8F3}" dt="2023-02-11T18:10:08.626" v="325" actId="20577"/>
        <pc:sldMkLst>
          <pc:docMk/>
          <pc:sldMk cId="3145724380" sldId="401"/>
        </pc:sldMkLst>
        <pc:spChg chg="mod">
          <ac:chgData name="Fonstad, Paul" userId="2f00b9ff-9837-4dbf-956e-49f2cc61648f" providerId="ADAL" clId="{5FFC32D9-BE3E-44C3-BF44-A410A591C8F3}" dt="2023-02-11T18:10:08.626" v="325" actId="20577"/>
          <ac:spMkLst>
            <pc:docMk/>
            <pc:sldMk cId="3145724380" sldId="401"/>
            <ac:spMk id="3" creationId="{00000000-0000-0000-0000-000000000000}"/>
          </ac:spMkLst>
        </pc:spChg>
      </pc:sldChg>
      <pc:sldChg chg="modSp mod">
        <pc:chgData name="Fonstad, Paul" userId="2f00b9ff-9837-4dbf-956e-49f2cc61648f" providerId="ADAL" clId="{5FFC32D9-BE3E-44C3-BF44-A410A591C8F3}" dt="2023-02-11T18:10:05.152" v="322" actId="20577"/>
        <pc:sldMkLst>
          <pc:docMk/>
          <pc:sldMk cId="4148714304" sldId="402"/>
        </pc:sldMkLst>
        <pc:spChg chg="mod">
          <ac:chgData name="Fonstad, Paul" userId="2f00b9ff-9837-4dbf-956e-49f2cc61648f" providerId="ADAL" clId="{5FFC32D9-BE3E-44C3-BF44-A410A591C8F3}" dt="2023-02-11T18:10:05.152" v="322" actId="20577"/>
          <ac:spMkLst>
            <pc:docMk/>
            <pc:sldMk cId="4148714304" sldId="402"/>
            <ac:spMk id="3" creationId="{00000000-0000-0000-0000-000000000000}"/>
          </ac:spMkLst>
        </pc:spChg>
      </pc:sldChg>
      <pc:sldChg chg="modSp mod">
        <pc:chgData name="Fonstad, Paul" userId="2f00b9ff-9837-4dbf-956e-49f2cc61648f" providerId="ADAL" clId="{5FFC32D9-BE3E-44C3-BF44-A410A591C8F3}" dt="2023-02-11T18:10:21.252" v="338" actId="20577"/>
        <pc:sldMkLst>
          <pc:docMk/>
          <pc:sldMk cId="1960097666" sldId="403"/>
        </pc:sldMkLst>
        <pc:spChg chg="mod">
          <ac:chgData name="Fonstad, Paul" userId="2f00b9ff-9837-4dbf-956e-49f2cc61648f" providerId="ADAL" clId="{5FFC32D9-BE3E-44C3-BF44-A410A591C8F3}" dt="2023-02-11T18:10:21.252" v="338" actId="20577"/>
          <ac:spMkLst>
            <pc:docMk/>
            <pc:sldMk cId="1960097666" sldId="403"/>
            <ac:spMk id="3" creationId="{00000000-0000-0000-0000-000000000000}"/>
          </ac:spMkLst>
        </pc:spChg>
      </pc:sldChg>
      <pc:sldChg chg="modSp mod">
        <pc:chgData name="Fonstad, Paul" userId="2f00b9ff-9837-4dbf-956e-49f2cc61648f" providerId="ADAL" clId="{5FFC32D9-BE3E-44C3-BF44-A410A591C8F3}" dt="2023-02-07T18:19:24.128" v="163" actId="20577"/>
        <pc:sldMkLst>
          <pc:docMk/>
          <pc:sldMk cId="3921888567" sldId="408"/>
        </pc:sldMkLst>
        <pc:spChg chg="mod">
          <ac:chgData name="Fonstad, Paul" userId="2f00b9ff-9837-4dbf-956e-49f2cc61648f" providerId="ADAL" clId="{5FFC32D9-BE3E-44C3-BF44-A410A591C8F3}" dt="2023-02-07T18:19:24.128" v="163" actId="20577"/>
          <ac:spMkLst>
            <pc:docMk/>
            <pc:sldMk cId="3921888567" sldId="408"/>
            <ac:spMk id="3" creationId="{00000000-0000-0000-0000-000000000000}"/>
          </ac:spMkLst>
        </pc:spChg>
      </pc:sldChg>
      <pc:sldChg chg="modSp mod">
        <pc:chgData name="Fonstad, Paul" userId="2f00b9ff-9837-4dbf-956e-49f2cc61648f" providerId="ADAL" clId="{5FFC32D9-BE3E-44C3-BF44-A410A591C8F3}" dt="2023-02-07T18:20:12.664" v="165" actId="1076"/>
        <pc:sldMkLst>
          <pc:docMk/>
          <pc:sldMk cId="3404802756" sldId="409"/>
        </pc:sldMkLst>
        <pc:spChg chg="mod">
          <ac:chgData name="Fonstad, Paul" userId="2f00b9ff-9837-4dbf-956e-49f2cc61648f" providerId="ADAL" clId="{5FFC32D9-BE3E-44C3-BF44-A410A591C8F3}" dt="2023-02-07T18:20:08.962" v="164"/>
          <ac:spMkLst>
            <pc:docMk/>
            <pc:sldMk cId="3404802756" sldId="409"/>
            <ac:spMk id="3" creationId="{00000000-0000-0000-0000-000000000000}"/>
          </ac:spMkLst>
        </pc:spChg>
        <pc:spChg chg="mod">
          <ac:chgData name="Fonstad, Paul" userId="2f00b9ff-9837-4dbf-956e-49f2cc61648f" providerId="ADAL" clId="{5FFC32D9-BE3E-44C3-BF44-A410A591C8F3}" dt="2023-02-07T18:20:12.664" v="165" actId="1076"/>
          <ac:spMkLst>
            <pc:docMk/>
            <pc:sldMk cId="3404802756" sldId="409"/>
            <ac:spMk id="11" creationId="{4E5A4B6A-6680-4F11-A1A8-2F0AD8732FED}"/>
          </ac:spMkLst>
        </pc:spChg>
      </pc:sldChg>
      <pc:sldChg chg="modSp mod">
        <pc:chgData name="Fonstad, Paul" userId="2f00b9ff-9837-4dbf-956e-49f2cc61648f" providerId="ADAL" clId="{5FFC32D9-BE3E-44C3-BF44-A410A591C8F3}" dt="2023-02-07T18:20:23.412" v="168" actId="20577"/>
        <pc:sldMkLst>
          <pc:docMk/>
          <pc:sldMk cId="2667139872" sldId="410"/>
        </pc:sldMkLst>
        <pc:spChg chg="mod">
          <ac:chgData name="Fonstad, Paul" userId="2f00b9ff-9837-4dbf-956e-49f2cc61648f" providerId="ADAL" clId="{5FFC32D9-BE3E-44C3-BF44-A410A591C8F3}" dt="2023-02-07T18:20:16.704" v="166"/>
          <ac:spMkLst>
            <pc:docMk/>
            <pc:sldMk cId="2667139872" sldId="410"/>
            <ac:spMk id="3" creationId="{00000000-0000-0000-0000-000000000000}"/>
          </ac:spMkLst>
        </pc:spChg>
        <pc:spChg chg="mod">
          <ac:chgData name="Fonstad, Paul" userId="2f00b9ff-9837-4dbf-956e-49f2cc61648f" providerId="ADAL" clId="{5FFC32D9-BE3E-44C3-BF44-A410A591C8F3}" dt="2023-02-07T18:20:23.412" v="168" actId="20577"/>
          <ac:spMkLst>
            <pc:docMk/>
            <pc:sldMk cId="2667139872" sldId="410"/>
            <ac:spMk id="12" creationId="{F0EFB0EC-5C57-40BC-BAD3-E8C91F7CCBD6}"/>
          </ac:spMkLst>
        </pc:spChg>
      </pc:sldChg>
      <pc:sldChg chg="modSp mod">
        <pc:chgData name="Fonstad, Paul" userId="2f00b9ff-9837-4dbf-956e-49f2cc61648f" providerId="ADAL" clId="{5FFC32D9-BE3E-44C3-BF44-A410A591C8F3}" dt="2023-02-11T17:58:20.146" v="222" actId="20577"/>
        <pc:sldMkLst>
          <pc:docMk/>
          <pc:sldMk cId="3158176322" sldId="414"/>
        </pc:sldMkLst>
        <pc:spChg chg="mod">
          <ac:chgData name="Fonstad, Paul" userId="2f00b9ff-9837-4dbf-956e-49f2cc61648f" providerId="ADAL" clId="{5FFC32D9-BE3E-44C3-BF44-A410A591C8F3}" dt="2023-01-31T18:28:37.500" v="17" actId="20577"/>
          <ac:spMkLst>
            <pc:docMk/>
            <pc:sldMk cId="3158176322" sldId="414"/>
            <ac:spMk id="2" creationId="{00000000-0000-0000-0000-000000000000}"/>
          </ac:spMkLst>
        </pc:spChg>
        <pc:spChg chg="mod">
          <ac:chgData name="Fonstad, Paul" userId="2f00b9ff-9837-4dbf-956e-49f2cc61648f" providerId="ADAL" clId="{5FFC32D9-BE3E-44C3-BF44-A410A591C8F3}" dt="2023-02-11T17:58:20.146" v="222" actId="20577"/>
          <ac:spMkLst>
            <pc:docMk/>
            <pc:sldMk cId="3158176322" sldId="414"/>
            <ac:spMk id="3" creationId="{00000000-0000-0000-0000-000000000000}"/>
          </ac:spMkLst>
        </pc:spChg>
      </pc:sldChg>
      <pc:sldChg chg="addSp delSp modSp mod">
        <pc:chgData name="Fonstad, Paul" userId="2f00b9ff-9837-4dbf-956e-49f2cc61648f" providerId="ADAL" clId="{5FFC32D9-BE3E-44C3-BF44-A410A591C8F3}" dt="2023-02-11T17:58:24.205" v="223" actId="20577"/>
        <pc:sldMkLst>
          <pc:docMk/>
          <pc:sldMk cId="874263564" sldId="415"/>
        </pc:sldMkLst>
        <pc:spChg chg="add del mod">
          <ac:chgData name="Fonstad, Paul" userId="2f00b9ff-9837-4dbf-956e-49f2cc61648f" providerId="ADAL" clId="{5FFC32D9-BE3E-44C3-BF44-A410A591C8F3}" dt="2023-01-31T18:28:33.008" v="15" actId="20577"/>
          <ac:spMkLst>
            <pc:docMk/>
            <pc:sldMk cId="874263564" sldId="415"/>
            <ac:spMk id="2" creationId="{00000000-0000-0000-0000-000000000000}"/>
          </ac:spMkLst>
        </pc:spChg>
        <pc:spChg chg="mod">
          <ac:chgData name="Fonstad, Paul" userId="2f00b9ff-9837-4dbf-956e-49f2cc61648f" providerId="ADAL" clId="{5FFC32D9-BE3E-44C3-BF44-A410A591C8F3}" dt="2023-02-11T17:58:24.205" v="223" actId="20577"/>
          <ac:spMkLst>
            <pc:docMk/>
            <pc:sldMk cId="874263564" sldId="415"/>
            <ac:spMk id="3" creationId="{00000000-0000-0000-0000-000000000000}"/>
          </ac:spMkLst>
        </pc:spChg>
        <pc:spChg chg="add del mod">
          <ac:chgData name="Fonstad, Paul" userId="2f00b9ff-9837-4dbf-956e-49f2cc61648f" providerId="ADAL" clId="{5FFC32D9-BE3E-44C3-BF44-A410A591C8F3}" dt="2023-01-31T18:28:30.835" v="13" actId="478"/>
          <ac:spMkLst>
            <pc:docMk/>
            <pc:sldMk cId="874263564" sldId="415"/>
            <ac:spMk id="6" creationId="{95844CDB-1A35-41F3-BFB3-243B054B0960}"/>
          </ac:spMkLst>
        </pc:spChg>
      </pc:sldChg>
      <pc:sldChg chg="modSp mod">
        <pc:chgData name="Fonstad, Paul" userId="2f00b9ff-9837-4dbf-956e-49f2cc61648f" providerId="ADAL" clId="{5FFC32D9-BE3E-44C3-BF44-A410A591C8F3}" dt="2023-02-11T17:58:29.539" v="224" actId="20577"/>
        <pc:sldMkLst>
          <pc:docMk/>
          <pc:sldMk cId="3380144882" sldId="416"/>
        </pc:sldMkLst>
        <pc:spChg chg="mod">
          <ac:chgData name="Fonstad, Paul" userId="2f00b9ff-9837-4dbf-956e-49f2cc61648f" providerId="ADAL" clId="{5FFC32D9-BE3E-44C3-BF44-A410A591C8F3}" dt="2023-01-31T18:28:21.778" v="9" actId="20577"/>
          <ac:spMkLst>
            <pc:docMk/>
            <pc:sldMk cId="3380144882" sldId="416"/>
            <ac:spMk id="2" creationId="{00000000-0000-0000-0000-000000000000}"/>
          </ac:spMkLst>
        </pc:spChg>
        <pc:spChg chg="mod">
          <ac:chgData name="Fonstad, Paul" userId="2f00b9ff-9837-4dbf-956e-49f2cc61648f" providerId="ADAL" clId="{5FFC32D9-BE3E-44C3-BF44-A410A591C8F3}" dt="2023-02-11T17:58:29.539" v="224" actId="20577"/>
          <ac:spMkLst>
            <pc:docMk/>
            <pc:sldMk cId="3380144882" sldId="416"/>
            <ac:spMk id="3" creationId="{00000000-0000-0000-0000-000000000000}"/>
          </ac:spMkLst>
        </pc:spChg>
        <pc:spChg chg="mod">
          <ac:chgData name="Fonstad, Paul" userId="2f00b9ff-9837-4dbf-956e-49f2cc61648f" providerId="ADAL" clId="{5FFC32D9-BE3E-44C3-BF44-A410A591C8F3}" dt="2023-02-07T18:11:13.398" v="56" actId="20577"/>
          <ac:spMkLst>
            <pc:docMk/>
            <pc:sldMk cId="3380144882" sldId="416"/>
            <ac:spMk id="6" creationId="{6DB0DB8F-6DFA-45C9-9679-45F28BDFDD93}"/>
          </ac:spMkLst>
        </pc:spChg>
      </pc:sldChg>
      <pc:sldChg chg="modSp add mod">
        <pc:chgData name="Fonstad, Paul" userId="2f00b9ff-9837-4dbf-956e-49f2cc61648f" providerId="ADAL" clId="{5FFC32D9-BE3E-44C3-BF44-A410A591C8F3}" dt="2023-02-11T18:13:41.687" v="356" actId="20577"/>
        <pc:sldMkLst>
          <pc:docMk/>
          <pc:sldMk cId="2637806924" sldId="417"/>
        </pc:sldMkLst>
        <pc:spChg chg="mod">
          <ac:chgData name="Fonstad, Paul" userId="2f00b9ff-9837-4dbf-956e-49f2cc61648f" providerId="ADAL" clId="{5FFC32D9-BE3E-44C3-BF44-A410A591C8F3}" dt="2023-02-11T18:13:41.687" v="356" actId="20577"/>
          <ac:spMkLst>
            <pc:docMk/>
            <pc:sldMk cId="2637806924" sldId="41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1/31/2023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a:t>
            </a:fld>
            <a:endParaRPr lang="en-US" dirty="0"/>
          </a:p>
        </p:txBody>
      </p:sp>
    </p:spTree>
    <p:extLst>
      <p:ext uri="{BB962C8B-B14F-4D97-AF65-F5344CB8AC3E}">
        <p14:creationId xmlns:p14="http://schemas.microsoft.com/office/powerpoint/2010/main" val="2491160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409693A-2307-4FDC-9539-08DC9083DDED}" type="datetime1">
              <a:rPr lang="en-US" smtClean="0"/>
              <a:t>1/28/2023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049304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5857207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0CABDA2-EB00-4A4D-86B7-63E286A484E5}" type="datetime1">
              <a:rPr lang="en-US" smtClean="0"/>
              <a:t>1/28/2023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Add a footer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884222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0CABDA2-EB00-4A4D-86B7-63E286A484E5}" type="datetime1">
              <a:rPr lang="en-US" smtClean="0"/>
              <a:t>1/28/2023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Add a footer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E5B29C50-D6F1-4DB6-9B68-F4CD3996E9CF}"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52770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0CABDA2-EB00-4A4D-86B7-63E286A484E5}" type="datetime1">
              <a:rPr lang="en-US" smtClean="0"/>
              <a:t>1/28/2023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Add a footer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6092672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1/28/2023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9160855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1/28/2023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7251371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76028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15DC13F-2D2A-49BA-966D-6530A12E7C15}" type="datetime1">
              <a:rPr lang="en-US" smtClean="0"/>
              <a:t>1/28/2023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408216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1/28/2023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74805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F519E61-C2D6-49AB-83F2-8FC9FEFBDAFD}" type="datetime1">
              <a:rPr lang="en-US" smtClean="0"/>
              <a:t>1/28/2023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58679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425912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1/28/2023</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411977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1/28/2023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53220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1/28/2023</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36899538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7517408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1/28/2023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77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CABDA2-EB00-4A4D-86B7-63E286A484E5}" type="datetime1">
              <a:rPr lang="en-US" smtClean="0"/>
              <a:t>1/28/2023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4468285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6648" userDrawn="1">
          <p15:clr>
            <a:srgbClr val="F26B43"/>
          </p15:clr>
        </p15:guide>
        <p15:guide id="5" orient="horz" pos="3528" userDrawn="1">
          <p15:clr>
            <a:srgbClr val="F26B43"/>
          </p15:clr>
        </p15:guide>
        <p15:guide id="6"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8.png"/><Relationship Id="rId7"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1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s://creativecommons.org/licenses/by-nc-sa/2.0/?ref=openverse&amp;atype=rich" TargetMode="External"/><Relationship Id="rId3" Type="http://schemas.openxmlformats.org/officeDocument/2006/relationships/hyperlink" Target="https://www.flickr.com/photos/55170520@N08" TargetMode="External"/><Relationship Id="rId7" Type="http://schemas.openxmlformats.org/officeDocument/2006/relationships/hyperlink" Target="https://www.flickr.com/photos/54581307@N00" TargetMode="External"/><Relationship Id="rId2" Type="http://schemas.openxmlformats.org/officeDocument/2006/relationships/hyperlink" Target="https://www.flickr.com/photos/55170520@N08/12017035604" TargetMode="External"/><Relationship Id="rId1" Type="http://schemas.openxmlformats.org/officeDocument/2006/relationships/slideLayout" Target="../slideLayouts/slideLayout2.xml"/><Relationship Id="rId6" Type="http://schemas.openxmlformats.org/officeDocument/2006/relationships/hyperlink" Target="https://www.flickr.com/photos/54581307@N00/381460970" TargetMode="External"/><Relationship Id="rId11" Type="http://schemas.openxmlformats.org/officeDocument/2006/relationships/hyperlink" Target="https://www.pexels.com/photo/dreamy-ethnic-businessman-thinking-about-project-7129700/" TargetMode="External"/><Relationship Id="rId5" Type="http://schemas.openxmlformats.org/officeDocument/2006/relationships/hyperlink" Target="https://www.craiyon.com/" TargetMode="External"/><Relationship Id="rId10" Type="http://schemas.openxmlformats.org/officeDocument/2006/relationships/hyperlink" Target="https://www.pexels.com/photo/man-looking-through-documents-at-workplace-7129713/" TargetMode="External"/><Relationship Id="rId4" Type="http://schemas.openxmlformats.org/officeDocument/2006/relationships/hyperlink" Target="https://creativecommons.org/licenses/by-sa/2.0/?ref=openverse" TargetMode="External"/><Relationship Id="rId9" Type="http://schemas.openxmlformats.org/officeDocument/2006/relationships/hyperlink" Target="https://www.pexels.com/photo/comic-books-on-the-table-78091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e 13"/>
          <p:cNvSpPr/>
          <p:nvPr/>
        </p:nvSpPr>
        <p:spPr>
          <a:xfrm>
            <a:off x="1509932" y="1983546"/>
            <a:ext cx="9144000" cy="4459458"/>
          </a:xfrm>
          <a:prstGeom prst="pie">
            <a:avLst>
              <a:gd name="adj1" fmla="val 0"/>
              <a:gd name="adj2" fmla="val 10832844"/>
            </a:avLst>
          </a:prstGeom>
          <a:gradFill flip="none" rotWithShape="1">
            <a:gsLst>
              <a:gs pos="6000">
                <a:srgbClr val="FBEDE8"/>
              </a:gs>
              <a:gs pos="0">
                <a:schemeClr val="accent1">
                  <a:lumMod val="20000"/>
                  <a:lumOff val="80000"/>
                </a:schemeClr>
              </a:gs>
              <a:gs pos="100000">
                <a:schemeClr val="accent3">
                  <a:lumMod val="50000"/>
                </a:schemeClr>
              </a:gs>
            </a:gsLst>
            <a:path path="circle">
              <a:fillToRect r="100000" b="100000"/>
            </a:path>
            <a:tileRect l="-100000" t="-100000"/>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524000" y="1847485"/>
            <a:ext cx="9144000" cy="2512919"/>
          </a:xfrm>
          <a:gradFill flip="none" rotWithShape="1">
            <a:gsLst>
              <a:gs pos="0">
                <a:schemeClr val="accent1">
                  <a:lumMod val="0"/>
                  <a:lumOff val="100000"/>
                </a:schemeClr>
              </a:gs>
              <a:gs pos="6000">
                <a:schemeClr val="accent1">
                  <a:lumMod val="0"/>
                  <a:lumOff val="100000"/>
                </a:schemeClr>
              </a:gs>
              <a:gs pos="100000">
                <a:schemeClr val="accent3">
                  <a:lumMod val="50000"/>
                </a:schemeClr>
              </a:gs>
            </a:gsLst>
            <a:path path="circle">
              <a:fillToRect r="100000" b="100000"/>
            </a:path>
            <a:tileRect l="-100000" t="-100000"/>
          </a:gradFill>
        </p:spPr>
        <p:txBody>
          <a:bodyPr>
            <a:prstTxWarp prst="textCanDown">
              <a:avLst>
                <a:gd name="adj" fmla="val 20852"/>
              </a:avLst>
            </a:prstTxWarp>
            <a:scene3d>
              <a:camera prst="orthographicFront"/>
              <a:lightRig rig="harsh" dir="t"/>
            </a:scene3d>
            <a:sp3d extrusionH="57150" prstMaterial="matte">
              <a:bevelT w="63500" h="12700" prst="angle"/>
              <a:contourClr>
                <a:schemeClr val="bg1">
                  <a:lumMod val="65000"/>
                </a:schemeClr>
              </a:contourClr>
            </a:sp3d>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MATH</a:t>
            </a:r>
            <a:br>
              <a:rPr lang="en-US" b="1" dirty="0">
                <a:ln/>
                <a:solidFill>
                  <a:schemeClr val="accent3"/>
                </a:solidFill>
                <a:effectLst/>
              </a:rPr>
            </a:b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BOWL</a:t>
            </a:r>
            <a:endParaRPr lang="en-US" b="1" dirty="0">
              <a:ln/>
              <a:solidFill>
                <a:schemeClr val="accent3"/>
              </a:solidFill>
              <a:effectLst/>
            </a:endParaRPr>
          </a:p>
        </p:txBody>
      </p:sp>
      <p:sp>
        <p:nvSpPr>
          <p:cNvPr id="5" name="Subtitle 4"/>
          <p:cNvSpPr>
            <a:spLocks noGrp="1"/>
          </p:cNvSpPr>
          <p:nvPr>
            <p:ph type="subTitle" idx="1"/>
          </p:nvPr>
        </p:nvSpPr>
        <p:spPr>
          <a:xfrm>
            <a:off x="1959429" y="4559126"/>
            <a:ext cx="8387488" cy="1593480"/>
          </a:xfrm>
        </p:spPr>
        <p:txBody>
          <a:bodyPr>
            <a:prstTxWarp prst="textTriangleInverted">
              <a:avLst>
                <a:gd name="adj" fmla="val 36157"/>
              </a:avLst>
            </a:prstTxWarp>
            <a:normAutofit/>
          </a:bodyPr>
          <a:lstStyle/>
          <a:p>
            <a:r>
              <a:rPr lang="en-US" sz="6000" b="1" dirty="0">
                <a:solidFill>
                  <a:srgbClr val="7030A0"/>
                </a:solidFill>
                <a:effectLst>
                  <a:outerShdw blurRad="38100" dist="38100" dir="2700000" algn="tl">
                    <a:srgbClr val="000000">
                      <a:alpha val="43137"/>
                    </a:srgbClr>
                  </a:outerShdw>
                </a:effectLst>
              </a:rPr>
              <a:t>At SIMIODE EXPO</a:t>
            </a:r>
          </a:p>
        </p:txBody>
      </p:sp>
      <p:sp>
        <p:nvSpPr>
          <p:cNvPr id="4" name="Oval 3"/>
          <p:cNvSpPr/>
          <p:nvPr/>
        </p:nvSpPr>
        <p:spPr>
          <a:xfrm>
            <a:off x="1550125" y="1480121"/>
            <a:ext cx="9104814" cy="757647"/>
          </a:xfrm>
          <a:prstGeom prst="ellipse">
            <a:avLst/>
          </a:prstGeom>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rot="1560051">
            <a:off x="8750106" y="764852"/>
            <a:ext cx="1252024" cy="1862048"/>
          </a:xfrm>
          <a:prstGeom prst="rect">
            <a:avLst/>
          </a:prstGeom>
          <a:noFill/>
          <a:ln>
            <a:noFill/>
          </a:ln>
        </p:spPr>
        <p:txBody>
          <a:bodyPr wrap="square" rtlCol="0">
            <a:spAutoFit/>
          </a:bodyPr>
          <a:lstStyle/>
          <a:p>
            <a:r>
              <a:rPr lang="en-US" sz="11500" b="1" dirty="0">
                <a:ln w="22225">
                  <a:solidFill>
                    <a:schemeClr val="accent2"/>
                  </a:solidFill>
                  <a:prstDash val="solid"/>
                </a:ln>
                <a:solidFill>
                  <a:schemeClr val="accent2">
                    <a:lumMod val="40000"/>
                    <a:lumOff val="60000"/>
                  </a:schemeClr>
                </a:solidFill>
              </a:rPr>
              <a:t>÷</a:t>
            </a:r>
          </a:p>
        </p:txBody>
      </p:sp>
      <p:sp>
        <p:nvSpPr>
          <p:cNvPr id="9" name="TextBox 8"/>
          <p:cNvSpPr txBox="1"/>
          <p:nvPr/>
        </p:nvSpPr>
        <p:spPr>
          <a:xfrm rot="19523756">
            <a:off x="3703992" y="532680"/>
            <a:ext cx="1252024" cy="1862048"/>
          </a:xfrm>
          <a:prstGeom prst="rect">
            <a:avLst/>
          </a:prstGeom>
          <a:noFill/>
          <a:ln>
            <a:noFill/>
          </a:ln>
        </p:spPr>
        <p:txBody>
          <a:bodyPr wrap="square" rtlCol="0">
            <a:spAutoFit/>
          </a:bodyPr>
          <a:lstStyle/>
          <a:p>
            <a:r>
              <a:rPr lang="en-US" sz="11500" b="1" dirty="0">
                <a:ln w="22225">
                  <a:solidFill>
                    <a:schemeClr val="accent2"/>
                  </a:solidFill>
                  <a:prstDash val="solid"/>
                </a:ln>
                <a:solidFill>
                  <a:schemeClr val="accent2">
                    <a:lumMod val="40000"/>
                    <a:lumOff val="60000"/>
                  </a:schemeClr>
                </a:solidFill>
              </a:rPr>
              <a:t>±</a:t>
            </a:r>
          </a:p>
        </p:txBody>
      </p:sp>
      <p:sp>
        <p:nvSpPr>
          <p:cNvPr id="10" name="TextBox 9"/>
          <p:cNvSpPr txBox="1"/>
          <p:nvPr/>
        </p:nvSpPr>
        <p:spPr>
          <a:xfrm rot="1158709">
            <a:off x="2830538" y="315999"/>
            <a:ext cx="1252024" cy="1862048"/>
          </a:xfrm>
          <a:prstGeom prst="rect">
            <a:avLst/>
          </a:prstGeom>
          <a:noFill/>
          <a:ln>
            <a:noFill/>
          </a:ln>
        </p:spPr>
        <p:txBody>
          <a:bodyPr wrap="square" rtlCol="0">
            <a:spAutoFit/>
          </a:bodyPr>
          <a:lstStyle/>
          <a:p>
            <a:r>
              <a:rPr lang="en-US" sz="11500" b="1" dirty="0">
                <a:ln w="22225">
                  <a:solidFill>
                    <a:schemeClr val="accent2"/>
                  </a:solidFill>
                  <a:prstDash val="solid"/>
                </a:ln>
                <a:solidFill>
                  <a:schemeClr val="accent2">
                    <a:lumMod val="40000"/>
                    <a:lumOff val="60000"/>
                  </a:schemeClr>
                </a:solidFill>
              </a:rPr>
              <a:t>∑</a:t>
            </a:r>
          </a:p>
        </p:txBody>
      </p:sp>
      <p:sp>
        <p:nvSpPr>
          <p:cNvPr id="11" name="TextBox 10"/>
          <p:cNvSpPr txBox="1"/>
          <p:nvPr/>
        </p:nvSpPr>
        <p:spPr>
          <a:xfrm rot="20168271">
            <a:off x="7205907" y="884192"/>
            <a:ext cx="1252024" cy="1862048"/>
          </a:xfrm>
          <a:prstGeom prst="rect">
            <a:avLst/>
          </a:prstGeom>
          <a:noFill/>
          <a:ln>
            <a:noFill/>
          </a:ln>
        </p:spPr>
        <p:txBody>
          <a:bodyPr wrap="square" rtlCol="0">
            <a:spAutoFit/>
          </a:bodyPr>
          <a:lstStyle/>
          <a:p>
            <a:r>
              <a:rPr lang="en-US" sz="11500" b="1" dirty="0">
                <a:ln w="22225">
                  <a:solidFill>
                    <a:schemeClr val="accent2"/>
                  </a:solidFill>
                  <a:prstDash val="solid"/>
                </a:ln>
                <a:solidFill>
                  <a:schemeClr val="accent2">
                    <a:lumMod val="40000"/>
                    <a:lumOff val="60000"/>
                  </a:schemeClr>
                </a:solidFill>
              </a:rPr>
              <a:t>∞</a:t>
            </a:r>
          </a:p>
        </p:txBody>
      </p:sp>
      <p:sp>
        <p:nvSpPr>
          <p:cNvPr id="12" name="TextBox 11"/>
          <p:cNvSpPr txBox="1"/>
          <p:nvPr/>
        </p:nvSpPr>
        <p:spPr>
          <a:xfrm rot="2210384">
            <a:off x="6412055" y="732780"/>
            <a:ext cx="1252024" cy="1862048"/>
          </a:xfrm>
          <a:prstGeom prst="rect">
            <a:avLst/>
          </a:prstGeom>
          <a:noFill/>
          <a:ln>
            <a:noFill/>
          </a:ln>
        </p:spPr>
        <p:txBody>
          <a:bodyPr wrap="square" rtlCol="0">
            <a:spAutoFit/>
          </a:bodyPr>
          <a:lstStyle/>
          <a:p>
            <a:r>
              <a:rPr lang="en-US" sz="11500" b="1" dirty="0">
                <a:ln w="22225">
                  <a:solidFill>
                    <a:schemeClr val="accent2"/>
                  </a:solidFill>
                  <a:prstDash val="solid"/>
                </a:ln>
                <a:solidFill>
                  <a:schemeClr val="accent2">
                    <a:lumMod val="40000"/>
                    <a:lumOff val="60000"/>
                  </a:schemeClr>
                </a:solidFill>
              </a:rPr>
              <a:t>∫</a:t>
            </a:r>
          </a:p>
        </p:txBody>
      </p:sp>
      <p:sp>
        <p:nvSpPr>
          <p:cNvPr id="13" name="TextBox 12"/>
          <p:cNvSpPr txBox="1"/>
          <p:nvPr/>
        </p:nvSpPr>
        <p:spPr>
          <a:xfrm rot="20507779">
            <a:off x="4861564" y="689960"/>
            <a:ext cx="1252024" cy="1862048"/>
          </a:xfrm>
          <a:prstGeom prst="rect">
            <a:avLst/>
          </a:prstGeom>
          <a:noFill/>
          <a:ln>
            <a:noFill/>
          </a:ln>
        </p:spPr>
        <p:txBody>
          <a:bodyPr wrap="square" rtlCol="0">
            <a:spAutoFit/>
          </a:bodyPr>
          <a:lstStyle/>
          <a:p>
            <a:r>
              <a:rPr lang="en-US" sz="11500" b="1" dirty="0">
                <a:ln w="22225">
                  <a:solidFill>
                    <a:schemeClr val="accent2"/>
                  </a:solidFill>
                  <a:prstDash val="solid"/>
                </a:ln>
                <a:solidFill>
                  <a:schemeClr val="accent2">
                    <a:lumMod val="40000"/>
                    <a:lumOff val="60000"/>
                  </a:schemeClr>
                </a:solidFill>
              </a:rPr>
              <a:t>∂</a:t>
            </a:r>
          </a:p>
        </p:txBody>
      </p:sp>
      <p:sp>
        <p:nvSpPr>
          <p:cNvPr id="3" name="TextBox 2"/>
          <p:cNvSpPr txBox="1"/>
          <p:nvPr/>
        </p:nvSpPr>
        <p:spPr>
          <a:xfrm>
            <a:off x="2272937" y="6453396"/>
            <a:ext cx="7155436" cy="369332"/>
          </a:xfrm>
          <a:prstGeom prst="rect">
            <a:avLst/>
          </a:prstGeom>
          <a:noFill/>
        </p:spPr>
        <p:txBody>
          <a:bodyPr wrap="square" rtlCol="0">
            <a:spAutoFit/>
          </a:bodyPr>
          <a:lstStyle/>
          <a:p>
            <a:pPr algn="ctr"/>
            <a:r>
              <a:rPr lang="en-US" dirty="0"/>
              <a:t>2023 edition designed by Paul Fonstad, Franklin College</a:t>
            </a:r>
          </a:p>
        </p:txBody>
      </p:sp>
    </p:spTree>
    <p:extLst>
      <p:ext uri="{BB962C8B-B14F-4D97-AF65-F5344CB8AC3E}">
        <p14:creationId xmlns:p14="http://schemas.microsoft.com/office/powerpoint/2010/main" val="199088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2</a:t>
            </a:r>
          </a:p>
        </p:txBody>
      </p:sp>
      <p:sp>
        <p:nvSpPr>
          <p:cNvPr id="3" name="Content Placeholder 2"/>
          <p:cNvSpPr>
            <a:spLocks noGrp="1"/>
          </p:cNvSpPr>
          <p:nvPr>
            <p:ph idx="1"/>
          </p:nvPr>
        </p:nvSpPr>
        <p:spPr/>
        <p:txBody>
          <a:bodyPr>
            <a:normAutofit/>
          </a:bodyPr>
          <a:lstStyle/>
          <a:p>
            <a:pPr marL="0" lvl="0" indent="0">
              <a:buNone/>
            </a:pPr>
            <a:r>
              <a:rPr lang="en-US" sz="3200" dirty="0"/>
              <a:t>An exemplary example of a system of differential equations designed to mimic a real world situation could be considered this.</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B0DB8F-6DFA-45C9-9679-45F28BDFDD93}"/>
              </a:ext>
            </a:extLst>
          </p:cNvPr>
          <p:cNvSpPr txBox="1"/>
          <p:nvPr/>
        </p:nvSpPr>
        <p:spPr>
          <a:xfrm>
            <a:off x="1300163" y="4743450"/>
            <a:ext cx="4038600" cy="584775"/>
          </a:xfrm>
          <a:prstGeom prst="rect">
            <a:avLst/>
          </a:prstGeom>
          <a:noFill/>
        </p:spPr>
        <p:txBody>
          <a:bodyPr wrap="square" rtlCol="0">
            <a:spAutoFit/>
          </a:bodyPr>
          <a:lstStyle/>
          <a:p>
            <a:r>
              <a:rPr lang="en-US" sz="3200" b="1" dirty="0">
                <a:solidFill>
                  <a:srgbClr val="7030A0"/>
                </a:solidFill>
              </a:rPr>
              <a:t>A Model </a:t>
            </a:r>
            <a:r>
              <a:rPr lang="en-US" sz="3200" b="1" dirty="0" err="1">
                <a:solidFill>
                  <a:srgbClr val="7030A0"/>
                </a:solidFill>
              </a:rPr>
              <a:t>Model</a:t>
            </a:r>
            <a:endParaRPr lang="en-US" sz="3200" b="1" dirty="0">
              <a:solidFill>
                <a:srgbClr val="7030A0"/>
              </a:solidFill>
            </a:endParaRPr>
          </a:p>
        </p:txBody>
      </p:sp>
    </p:spTree>
    <p:extLst>
      <p:ext uri="{BB962C8B-B14F-4D97-AF65-F5344CB8AC3E}">
        <p14:creationId xmlns:p14="http://schemas.microsoft.com/office/powerpoint/2010/main" val="288430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3</a:t>
            </a:r>
          </a:p>
        </p:txBody>
      </p:sp>
      <p:sp>
        <p:nvSpPr>
          <p:cNvPr id="3" name="Content Placeholder 2"/>
          <p:cNvSpPr>
            <a:spLocks noGrp="1"/>
          </p:cNvSpPr>
          <p:nvPr>
            <p:ph idx="1"/>
          </p:nvPr>
        </p:nvSpPr>
        <p:spPr/>
        <p:txBody>
          <a:bodyPr>
            <a:normAutofit/>
          </a:bodyPr>
          <a:lstStyle/>
          <a:p>
            <a:pPr marL="0" lvl="0" indent="0">
              <a:buNone/>
            </a:pPr>
            <a:r>
              <a:rPr lang="en-US" sz="3200" dirty="0"/>
              <a:t>If you are adding together an arbitrary collection of numbers, you are finding this.</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17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3</a:t>
            </a:r>
          </a:p>
        </p:txBody>
      </p:sp>
      <p:sp>
        <p:nvSpPr>
          <p:cNvPr id="3" name="Content Placeholder 2"/>
          <p:cNvSpPr>
            <a:spLocks noGrp="1"/>
          </p:cNvSpPr>
          <p:nvPr>
            <p:ph idx="1"/>
          </p:nvPr>
        </p:nvSpPr>
        <p:spPr/>
        <p:txBody>
          <a:bodyPr>
            <a:normAutofit/>
          </a:bodyPr>
          <a:lstStyle/>
          <a:p>
            <a:pPr marL="0" lvl="0" indent="0">
              <a:buNone/>
            </a:pPr>
            <a:r>
              <a:rPr lang="en-US" sz="3200" dirty="0"/>
              <a:t>If you are adding together an arbitrary collection of numbers, you are finding this.</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9AEEE4B4-F772-4C60-BB7A-3FFDA4000547}"/>
              </a:ext>
            </a:extLst>
          </p:cNvPr>
          <p:cNvSpPr/>
          <p:nvPr/>
        </p:nvSpPr>
        <p:spPr>
          <a:xfrm>
            <a:off x="1672046" y="4271554"/>
            <a:ext cx="3370217" cy="175042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Ready?</a:t>
            </a:r>
          </a:p>
        </p:txBody>
      </p:sp>
    </p:spTree>
    <p:extLst>
      <p:ext uri="{BB962C8B-B14F-4D97-AF65-F5344CB8AC3E}">
        <p14:creationId xmlns:p14="http://schemas.microsoft.com/office/powerpoint/2010/main" val="87426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3</a:t>
            </a:r>
          </a:p>
        </p:txBody>
      </p:sp>
      <p:sp>
        <p:nvSpPr>
          <p:cNvPr id="3" name="Content Placeholder 2"/>
          <p:cNvSpPr>
            <a:spLocks noGrp="1"/>
          </p:cNvSpPr>
          <p:nvPr>
            <p:ph idx="1"/>
          </p:nvPr>
        </p:nvSpPr>
        <p:spPr/>
        <p:txBody>
          <a:bodyPr>
            <a:normAutofit/>
          </a:bodyPr>
          <a:lstStyle/>
          <a:p>
            <a:pPr marL="0" lvl="0" indent="0">
              <a:buNone/>
            </a:pPr>
            <a:r>
              <a:rPr lang="en-US" sz="3200" dirty="0"/>
              <a:t>If you are adding together an arbitrary collection of numbers, you are finding this.</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B0DB8F-6DFA-45C9-9679-45F28BDFDD93}"/>
              </a:ext>
            </a:extLst>
          </p:cNvPr>
          <p:cNvSpPr txBox="1"/>
          <p:nvPr/>
        </p:nvSpPr>
        <p:spPr>
          <a:xfrm>
            <a:off x="1512198" y="4618872"/>
            <a:ext cx="4038600" cy="584775"/>
          </a:xfrm>
          <a:prstGeom prst="rect">
            <a:avLst/>
          </a:prstGeom>
          <a:noFill/>
        </p:spPr>
        <p:txBody>
          <a:bodyPr wrap="square" rtlCol="0">
            <a:spAutoFit/>
          </a:bodyPr>
          <a:lstStyle/>
          <a:p>
            <a:r>
              <a:rPr lang="en-US" sz="3200" b="1" dirty="0">
                <a:solidFill>
                  <a:srgbClr val="7030A0"/>
                </a:solidFill>
              </a:rPr>
              <a:t>Some Sum</a:t>
            </a:r>
          </a:p>
        </p:txBody>
      </p:sp>
    </p:spTree>
    <p:extLst>
      <p:ext uri="{BB962C8B-B14F-4D97-AF65-F5344CB8AC3E}">
        <p14:creationId xmlns:p14="http://schemas.microsoft.com/office/powerpoint/2010/main" val="338014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4</a:t>
            </a:r>
          </a:p>
        </p:txBody>
      </p:sp>
      <p:sp>
        <p:nvSpPr>
          <p:cNvPr id="3" name="Content Placeholder 2"/>
          <p:cNvSpPr>
            <a:spLocks noGrp="1"/>
          </p:cNvSpPr>
          <p:nvPr>
            <p:ph idx="1"/>
          </p:nvPr>
        </p:nvSpPr>
        <p:spPr/>
        <p:txBody>
          <a:bodyPr>
            <a:normAutofit/>
          </a:bodyPr>
          <a:lstStyle/>
          <a:p>
            <a:pPr marL="0" lvl="0" indent="0">
              <a:buNone/>
            </a:pPr>
            <a:r>
              <a:rPr lang="en-US" sz="3200" dirty="0"/>
              <a:t>When the professor didn’t know the true answer to a student’s question about continuous transformations groups, he made up this instead.</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5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4</a:t>
            </a:r>
          </a:p>
        </p:txBody>
      </p:sp>
      <p:sp>
        <p:nvSpPr>
          <p:cNvPr id="3" name="Content Placeholder 2"/>
          <p:cNvSpPr>
            <a:spLocks noGrp="1"/>
          </p:cNvSpPr>
          <p:nvPr>
            <p:ph idx="1"/>
          </p:nvPr>
        </p:nvSpPr>
        <p:spPr/>
        <p:txBody>
          <a:bodyPr>
            <a:normAutofit/>
          </a:bodyPr>
          <a:lstStyle/>
          <a:p>
            <a:pPr marL="0" lvl="0" indent="0">
              <a:buNone/>
            </a:pPr>
            <a:r>
              <a:rPr lang="en-US" sz="3200" dirty="0"/>
              <a:t>When the professor didn’t know the true answer to a student’s question about continuous transformations groups, he made up this instead.</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1F40C25-B73D-42F8-B3B5-CA0F764966BF}"/>
              </a:ext>
            </a:extLst>
          </p:cNvPr>
          <p:cNvSpPr/>
          <p:nvPr/>
        </p:nvSpPr>
        <p:spPr>
          <a:xfrm>
            <a:off x="1672046" y="4271554"/>
            <a:ext cx="3370217" cy="175042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Ready?</a:t>
            </a:r>
          </a:p>
        </p:txBody>
      </p:sp>
    </p:spTree>
    <p:extLst>
      <p:ext uri="{BB962C8B-B14F-4D97-AF65-F5344CB8AC3E}">
        <p14:creationId xmlns:p14="http://schemas.microsoft.com/office/powerpoint/2010/main" val="58135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4</a:t>
            </a:r>
          </a:p>
        </p:txBody>
      </p:sp>
      <p:sp>
        <p:nvSpPr>
          <p:cNvPr id="3" name="Content Placeholder 2"/>
          <p:cNvSpPr>
            <a:spLocks noGrp="1"/>
          </p:cNvSpPr>
          <p:nvPr>
            <p:ph idx="1"/>
          </p:nvPr>
        </p:nvSpPr>
        <p:spPr/>
        <p:txBody>
          <a:bodyPr>
            <a:normAutofit/>
          </a:bodyPr>
          <a:lstStyle/>
          <a:p>
            <a:pPr marL="0" lvl="0" indent="0">
              <a:buNone/>
            </a:pPr>
            <a:r>
              <a:rPr lang="en-US" sz="3200" dirty="0"/>
              <a:t>When the professor didn’t know the true answer to a student’s question about continuous transformations groups, he made up this instead.</a:t>
            </a:r>
            <a:endParaRPr lang="en-US" sz="4000" dirty="0"/>
          </a:p>
          <a:p>
            <a:pPr marL="0" lvl="0" indent="0">
              <a:buNone/>
            </a:pPr>
            <a:endParaRPr lang="en-US" sz="3200" dirty="0"/>
          </a:p>
          <a:p>
            <a:pPr marL="0" lvl="0" indent="0">
              <a:buNone/>
            </a:pP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697A6D-AD24-41CD-9F9B-774A2B31FB34}"/>
              </a:ext>
            </a:extLst>
          </p:cNvPr>
          <p:cNvSpPr txBox="1"/>
          <p:nvPr/>
        </p:nvSpPr>
        <p:spPr>
          <a:xfrm>
            <a:off x="1300163" y="4743450"/>
            <a:ext cx="4038600" cy="584775"/>
          </a:xfrm>
          <a:prstGeom prst="rect">
            <a:avLst/>
          </a:prstGeom>
          <a:noFill/>
        </p:spPr>
        <p:txBody>
          <a:bodyPr wrap="square" rtlCol="0">
            <a:spAutoFit/>
          </a:bodyPr>
          <a:lstStyle/>
          <a:p>
            <a:r>
              <a:rPr lang="en-US" sz="3200" b="1" dirty="0">
                <a:solidFill>
                  <a:srgbClr val="7030A0"/>
                </a:solidFill>
              </a:rPr>
              <a:t>A Lie </a:t>
            </a:r>
            <a:r>
              <a:rPr lang="en-US" sz="3200" b="1" dirty="0" err="1">
                <a:solidFill>
                  <a:srgbClr val="7030A0"/>
                </a:solidFill>
              </a:rPr>
              <a:t>Lie</a:t>
            </a:r>
            <a:endParaRPr lang="en-US" sz="3200" b="1" dirty="0">
              <a:solidFill>
                <a:srgbClr val="7030A0"/>
              </a:solidFill>
            </a:endParaRPr>
          </a:p>
        </p:txBody>
      </p:sp>
    </p:spTree>
    <p:extLst>
      <p:ext uri="{BB962C8B-B14F-4D97-AF65-F5344CB8AC3E}">
        <p14:creationId xmlns:p14="http://schemas.microsoft.com/office/powerpoint/2010/main" val="212055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570653"/>
            <a:ext cx="10820399" cy="2801935"/>
          </a:xfrm>
        </p:spPr>
        <p:txBody>
          <a:bodyPr>
            <a:normAutofit/>
          </a:bodyPr>
          <a:lstStyle/>
          <a:p>
            <a:pPr algn="l"/>
            <a:r>
              <a:rPr lang="en-US" sz="6000" dirty="0"/>
              <a:t>Round 2: </a:t>
            </a:r>
            <a:br>
              <a:rPr lang="en-US" sz="6000" dirty="0"/>
            </a:br>
            <a:r>
              <a:rPr lang="en-US" sz="6000" dirty="0"/>
              <a:t>		</a:t>
            </a:r>
            <a:r>
              <a:rPr lang="en-US" sz="6000" cap="none" dirty="0"/>
              <a:t>Déjà Vu </a:t>
            </a:r>
          </a:p>
        </p:txBody>
      </p:sp>
      <p:sp>
        <p:nvSpPr>
          <p:cNvPr id="3" name="Content Placeholder 2"/>
          <p:cNvSpPr>
            <a:spLocks noGrp="1"/>
          </p:cNvSpPr>
          <p:nvPr>
            <p:ph type="body" idx="1"/>
          </p:nvPr>
        </p:nvSpPr>
        <p:spPr>
          <a:xfrm>
            <a:off x="1024467" y="3372588"/>
            <a:ext cx="10490200" cy="1316355"/>
          </a:xfrm>
        </p:spPr>
        <p:txBody>
          <a:bodyPr>
            <a:normAutofit/>
          </a:bodyPr>
          <a:lstStyle/>
          <a:p>
            <a:pPr algn="l"/>
            <a:r>
              <a:rPr lang="en-US" sz="2800" dirty="0"/>
              <a:t>Each question will have a repeated answer, where the repeat could be the same written term or the same sounding term. </a:t>
            </a:r>
          </a:p>
        </p:txBody>
      </p:sp>
      <p:pic>
        <p:nvPicPr>
          <p:cNvPr id="1026" name="Picture 2" descr="Spring deja vu">
            <a:extLst>
              <a:ext uri="{FF2B5EF4-FFF2-40B4-BE49-F238E27FC236}">
                <a16:creationId xmlns:a16="http://schemas.microsoft.com/office/drawing/2014/main" id="{A0C0FE73-AD2D-4C8D-BC41-D49D17175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13" y="0"/>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6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570653"/>
            <a:ext cx="10820399" cy="2801935"/>
          </a:xfrm>
        </p:spPr>
        <p:txBody>
          <a:bodyPr>
            <a:normAutofit/>
          </a:bodyPr>
          <a:lstStyle/>
          <a:p>
            <a:pPr algn="l"/>
            <a:r>
              <a:rPr lang="en-US" sz="6000" dirty="0"/>
              <a:t>Round 2:</a:t>
            </a:r>
            <a:br>
              <a:rPr lang="en-US" sz="6000" dirty="0"/>
            </a:br>
            <a:r>
              <a:rPr lang="en-US" sz="6000" dirty="0"/>
              <a:t>		</a:t>
            </a:r>
            <a:r>
              <a:rPr lang="en-US" sz="6000" cap="none" dirty="0"/>
              <a:t>Think Twice</a:t>
            </a:r>
          </a:p>
        </p:txBody>
      </p:sp>
      <p:sp>
        <p:nvSpPr>
          <p:cNvPr id="3" name="Content Placeholder 2"/>
          <p:cNvSpPr>
            <a:spLocks noGrp="1"/>
          </p:cNvSpPr>
          <p:nvPr>
            <p:ph type="body" idx="1"/>
          </p:nvPr>
        </p:nvSpPr>
        <p:spPr>
          <a:xfrm>
            <a:off x="1024467" y="3372588"/>
            <a:ext cx="10490200" cy="1316355"/>
          </a:xfrm>
        </p:spPr>
        <p:txBody>
          <a:bodyPr>
            <a:normAutofit/>
          </a:bodyPr>
          <a:lstStyle/>
          <a:p>
            <a:pPr algn="l"/>
            <a:r>
              <a:rPr lang="en-US" sz="2800" dirty="0"/>
              <a:t>Each question is simple, but think twice before answering!</a:t>
            </a:r>
          </a:p>
        </p:txBody>
      </p:sp>
      <p:grpSp>
        <p:nvGrpSpPr>
          <p:cNvPr id="10" name="Group 9">
            <a:extLst>
              <a:ext uri="{FF2B5EF4-FFF2-40B4-BE49-F238E27FC236}">
                <a16:creationId xmlns:a16="http://schemas.microsoft.com/office/drawing/2014/main" id="{A1AC75FE-F0B7-453E-8D7C-1B3C23B49E3D}"/>
              </a:ext>
            </a:extLst>
          </p:cNvPr>
          <p:cNvGrpSpPr/>
          <p:nvPr/>
        </p:nvGrpSpPr>
        <p:grpSpPr>
          <a:xfrm>
            <a:off x="9652484" y="269078"/>
            <a:ext cx="2194560" cy="1473203"/>
            <a:chOff x="9625980" y="255825"/>
            <a:chExt cx="2194560" cy="1473203"/>
          </a:xfrm>
        </p:grpSpPr>
        <p:pic>
          <p:nvPicPr>
            <p:cNvPr id="7" name="Picture 6">
              <a:extLst>
                <a:ext uri="{FF2B5EF4-FFF2-40B4-BE49-F238E27FC236}">
                  <a16:creationId xmlns:a16="http://schemas.microsoft.com/office/drawing/2014/main" id="{13870384-4E81-42A6-8825-F6AD908D1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12" name="Picture 11">
              <a:extLst>
                <a:ext uri="{FF2B5EF4-FFF2-40B4-BE49-F238E27FC236}">
                  <a16:creationId xmlns:a16="http://schemas.microsoft.com/office/drawing/2014/main" id="{498D2DB3-C654-4ABC-AA40-811B7DF58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14" name="Picture 13">
              <a:extLst>
                <a:ext uri="{FF2B5EF4-FFF2-40B4-BE49-F238E27FC236}">
                  <a16:creationId xmlns:a16="http://schemas.microsoft.com/office/drawing/2014/main" id="{B608950D-C382-4487-902E-8FBB7A7A1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5" name="Picture 14">
              <a:extLst>
                <a:ext uri="{FF2B5EF4-FFF2-40B4-BE49-F238E27FC236}">
                  <a16:creationId xmlns:a16="http://schemas.microsoft.com/office/drawing/2014/main" id="{9A3550F8-57D8-4B09-A5FB-4A1AF9F73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Tree>
    <p:extLst>
      <p:ext uri="{BB962C8B-B14F-4D97-AF65-F5344CB8AC3E}">
        <p14:creationId xmlns:p14="http://schemas.microsoft.com/office/powerpoint/2010/main" val="251880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53532"/>
            <a:ext cx="7824670" cy="2802467"/>
          </a:xfrm>
        </p:spPr>
        <p:txBody>
          <a:bodyPr/>
          <a:lstStyle/>
          <a:p>
            <a:pPr lvl="0"/>
            <a:r>
              <a:rPr lang="en-US" cap="none" dirty="0"/>
              <a:t>SAMPLE QUESTION:</a:t>
            </a:r>
            <a:br>
              <a:rPr lang="en-US" cap="none" dirty="0"/>
            </a:br>
            <a:r>
              <a:rPr lang="en-US" cap="none" dirty="0"/>
              <a:t>How many cubic feet are in a cubic yard?</a:t>
            </a:r>
          </a:p>
        </p:txBody>
      </p:sp>
      <p:sp>
        <p:nvSpPr>
          <p:cNvPr id="3" name="Text Placeholder 2"/>
          <p:cNvSpPr>
            <a:spLocks noGrp="1"/>
          </p:cNvSpPr>
          <p:nvPr>
            <p:ph type="body" sz="half" idx="2"/>
          </p:nvPr>
        </p:nvSpPr>
        <p:spPr/>
        <p:txBody>
          <a:bodyPr>
            <a:normAutofit/>
          </a:bodyPr>
          <a:lstStyle/>
          <a:p>
            <a:r>
              <a:rPr lang="en-US" sz="3200" dirty="0">
                <a:solidFill>
                  <a:srgbClr val="7030A0"/>
                </a:solidFill>
              </a:rPr>
              <a:t>ANSWER:  27</a:t>
            </a:r>
            <a:endParaRPr lang="en-US" sz="3200" dirty="0">
              <a:solidFill>
                <a:srgbClr val="7030A0"/>
              </a:solidFill>
              <a:latin typeface="Cambria Math" panose="02040503050406030204" pitchFamily="18" charset="0"/>
              <a:ea typeface="Cambria Math" panose="02040503050406030204" pitchFamily="18" charset="0"/>
            </a:endParaRPr>
          </a:p>
        </p:txBody>
      </p:sp>
      <p:grpSp>
        <p:nvGrpSpPr>
          <p:cNvPr id="9" name="Group 8">
            <a:extLst>
              <a:ext uri="{FF2B5EF4-FFF2-40B4-BE49-F238E27FC236}">
                <a16:creationId xmlns:a16="http://schemas.microsoft.com/office/drawing/2014/main" id="{19483CBF-452F-4E57-A00D-A8CF08288E19}"/>
              </a:ext>
            </a:extLst>
          </p:cNvPr>
          <p:cNvGrpSpPr/>
          <p:nvPr/>
        </p:nvGrpSpPr>
        <p:grpSpPr>
          <a:xfrm>
            <a:off x="9652484" y="269078"/>
            <a:ext cx="2194560" cy="1473203"/>
            <a:chOff x="9625980" y="255825"/>
            <a:chExt cx="2194560" cy="1473203"/>
          </a:xfrm>
        </p:grpSpPr>
        <p:pic>
          <p:nvPicPr>
            <p:cNvPr id="10" name="Picture 9">
              <a:extLst>
                <a:ext uri="{FF2B5EF4-FFF2-40B4-BE49-F238E27FC236}">
                  <a16:creationId xmlns:a16="http://schemas.microsoft.com/office/drawing/2014/main" id="{3BB21A18-A48B-4B9E-9C75-A6A7147C4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11" name="Picture 10">
              <a:extLst>
                <a:ext uri="{FF2B5EF4-FFF2-40B4-BE49-F238E27FC236}">
                  <a16:creationId xmlns:a16="http://schemas.microsoft.com/office/drawing/2014/main" id="{14E2A161-60FC-45E7-92B0-C1A1C713A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12" name="Picture 11">
              <a:extLst>
                <a:ext uri="{FF2B5EF4-FFF2-40B4-BE49-F238E27FC236}">
                  <a16:creationId xmlns:a16="http://schemas.microsoft.com/office/drawing/2014/main" id="{0D91893D-B963-41F9-AB65-7EE14BD1C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3" name="Picture 12">
              <a:extLst>
                <a:ext uri="{FF2B5EF4-FFF2-40B4-BE49-F238E27FC236}">
                  <a16:creationId xmlns:a16="http://schemas.microsoft.com/office/drawing/2014/main" id="{12342AB6-8B39-43D5-8538-0A8F41A30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Tree>
    <p:extLst>
      <p:ext uri="{BB962C8B-B14F-4D97-AF65-F5344CB8AC3E}">
        <p14:creationId xmlns:p14="http://schemas.microsoft.com/office/powerpoint/2010/main" val="40545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9793"/>
            <a:ext cx="10543735" cy="1150907"/>
          </a:xfrm>
        </p:spPr>
        <p:txBody>
          <a:bodyPr>
            <a:normAutofit fontScale="90000"/>
          </a:bodyPr>
          <a:lstStyle/>
          <a:p>
            <a:r>
              <a:rPr lang="en-US" sz="6000" dirty="0"/>
              <a:t>Rounds for </a:t>
            </a:r>
            <a:br>
              <a:rPr lang="en-US" sz="6000" dirty="0"/>
            </a:br>
            <a:r>
              <a:rPr lang="en-US" sz="6000" dirty="0"/>
              <a:t>Today’s Competition</a:t>
            </a:r>
          </a:p>
        </p:txBody>
      </p:sp>
      <p:sp>
        <p:nvSpPr>
          <p:cNvPr id="3" name="Content Placeholder 2"/>
          <p:cNvSpPr>
            <a:spLocks noGrp="1"/>
          </p:cNvSpPr>
          <p:nvPr>
            <p:ph idx="1"/>
          </p:nvPr>
        </p:nvSpPr>
        <p:spPr/>
        <p:txBody>
          <a:bodyPr>
            <a:normAutofit/>
          </a:bodyPr>
          <a:lstStyle/>
          <a:p>
            <a:r>
              <a:rPr lang="en-US" sz="3200" dirty="0"/>
              <a:t>Déjà Vu </a:t>
            </a:r>
          </a:p>
          <a:p>
            <a:r>
              <a:rPr lang="en-US" sz="3200" dirty="0"/>
              <a:t>Think Twice</a:t>
            </a:r>
          </a:p>
          <a:p>
            <a:r>
              <a:rPr lang="en-US" sz="3200" dirty="0" err="1"/>
              <a:t>Wordle</a:t>
            </a:r>
            <a:r>
              <a:rPr lang="en-US" sz="3200" dirty="0"/>
              <a:t> Math Art</a:t>
            </a:r>
          </a:p>
          <a:p>
            <a:r>
              <a:rPr lang="en-US" sz="3200" dirty="0" err="1"/>
              <a:t>Punny</a:t>
            </a:r>
            <a:r>
              <a:rPr lang="en-US" sz="3200" dirty="0"/>
              <a:t> Math</a:t>
            </a:r>
          </a:p>
          <a:p>
            <a:r>
              <a:rPr lang="en-US" sz="3200" dirty="0" err="1"/>
              <a:t>MARVELous</a:t>
            </a:r>
            <a:r>
              <a:rPr lang="en-US" sz="3200" dirty="0"/>
              <a:t> Math</a:t>
            </a:r>
          </a:p>
          <a:p>
            <a:r>
              <a:rPr lang="en-US" sz="3200" dirty="0"/>
              <a:t>Sing a Song of </a:t>
            </a:r>
            <a:r>
              <a:rPr lang="el-GR" sz="3200" dirty="0">
                <a:latin typeface="Cambria Math" panose="02040503050406030204" pitchFamily="18" charset="0"/>
                <a:ea typeface="Cambria Math" panose="02040503050406030204" pitchFamily="18" charset="0"/>
              </a:rPr>
              <a:t>π</a:t>
            </a:r>
            <a:endParaRPr lang="en-US" sz="3200" dirty="0"/>
          </a:p>
          <a:p>
            <a:endParaRPr lang="en-US" sz="3200" dirty="0"/>
          </a:p>
          <a:p>
            <a:endParaRPr lang="en-US" sz="3200" dirty="0"/>
          </a:p>
        </p:txBody>
      </p:sp>
    </p:spTree>
    <p:extLst>
      <p:ext uri="{BB962C8B-B14F-4D97-AF65-F5344CB8AC3E}">
        <p14:creationId xmlns:p14="http://schemas.microsoft.com/office/powerpoint/2010/main" val="245298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1</a:t>
            </a:r>
          </a:p>
        </p:txBody>
      </p:sp>
      <p:sp>
        <p:nvSpPr>
          <p:cNvPr id="3" name="Content Placeholder 2"/>
          <p:cNvSpPr>
            <a:spLocks noGrp="1"/>
          </p:cNvSpPr>
          <p:nvPr>
            <p:ph idx="1"/>
          </p:nvPr>
        </p:nvSpPr>
        <p:spPr/>
        <p:txBody>
          <a:bodyPr>
            <a:normAutofit/>
          </a:bodyPr>
          <a:lstStyle/>
          <a:p>
            <a:pPr marL="0" lvl="0" indent="0">
              <a:buNone/>
            </a:pPr>
            <a:r>
              <a:rPr lang="en-US" sz="2800" dirty="0"/>
              <a:t>What number do you get when you take the product of all the digits on a phone key pad?</a:t>
            </a:r>
          </a:p>
          <a:p>
            <a:pPr marL="0" lvl="0" indent="0">
              <a:buNone/>
            </a:pPr>
            <a:endParaRPr lang="en-US" sz="2800" dirty="0"/>
          </a:p>
        </p:txBody>
      </p:sp>
      <p:grpSp>
        <p:nvGrpSpPr>
          <p:cNvPr id="8" name="Group 7">
            <a:extLst>
              <a:ext uri="{FF2B5EF4-FFF2-40B4-BE49-F238E27FC236}">
                <a16:creationId xmlns:a16="http://schemas.microsoft.com/office/drawing/2014/main" id="{5BD55C4E-5043-4C08-A6C0-F46D77A0E9BF}"/>
              </a:ext>
            </a:extLst>
          </p:cNvPr>
          <p:cNvGrpSpPr/>
          <p:nvPr/>
        </p:nvGrpSpPr>
        <p:grpSpPr>
          <a:xfrm>
            <a:off x="9851266" y="5212139"/>
            <a:ext cx="2194560" cy="1473203"/>
            <a:chOff x="9625980" y="255825"/>
            <a:chExt cx="2194560" cy="1473203"/>
          </a:xfrm>
        </p:grpSpPr>
        <p:pic>
          <p:nvPicPr>
            <p:cNvPr id="9" name="Picture 8">
              <a:extLst>
                <a:ext uri="{FF2B5EF4-FFF2-40B4-BE49-F238E27FC236}">
                  <a16:creationId xmlns:a16="http://schemas.microsoft.com/office/drawing/2014/main" id="{612A4A6A-2FCD-4F6D-8362-3B9F5CD64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10" name="Picture 9">
              <a:extLst>
                <a:ext uri="{FF2B5EF4-FFF2-40B4-BE49-F238E27FC236}">
                  <a16:creationId xmlns:a16="http://schemas.microsoft.com/office/drawing/2014/main" id="{22480A56-DFF6-433D-AF2D-C3FEA0589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11" name="Picture 10">
              <a:extLst>
                <a:ext uri="{FF2B5EF4-FFF2-40B4-BE49-F238E27FC236}">
                  <a16:creationId xmlns:a16="http://schemas.microsoft.com/office/drawing/2014/main" id="{10702474-EB6A-40A7-B2FF-384484659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2" name="Picture 11">
              <a:extLst>
                <a:ext uri="{FF2B5EF4-FFF2-40B4-BE49-F238E27FC236}">
                  <a16:creationId xmlns:a16="http://schemas.microsoft.com/office/drawing/2014/main" id="{CC81C67C-26A5-40A2-A80A-44BB1C305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Tree>
    <p:extLst>
      <p:ext uri="{BB962C8B-B14F-4D97-AF65-F5344CB8AC3E}">
        <p14:creationId xmlns:p14="http://schemas.microsoft.com/office/powerpoint/2010/main" val="369996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1</a:t>
            </a:r>
          </a:p>
        </p:txBody>
      </p:sp>
      <p:sp>
        <p:nvSpPr>
          <p:cNvPr id="3" name="Content Placeholder 2"/>
          <p:cNvSpPr>
            <a:spLocks noGrp="1"/>
          </p:cNvSpPr>
          <p:nvPr>
            <p:ph idx="1"/>
          </p:nvPr>
        </p:nvSpPr>
        <p:spPr/>
        <p:txBody>
          <a:bodyPr>
            <a:normAutofit/>
          </a:bodyPr>
          <a:lstStyle/>
          <a:p>
            <a:pPr marL="0" lvl="0" indent="0">
              <a:buNone/>
            </a:pPr>
            <a:r>
              <a:rPr lang="en-US" sz="2800" dirty="0"/>
              <a:t>What number do you get when you take the product of all the digits on a phone key pad?</a:t>
            </a:r>
          </a:p>
          <a:p>
            <a:pPr marL="0" lvl="0" indent="0">
              <a:buNone/>
            </a:pPr>
            <a:endParaRPr lang="en-US" sz="2800" dirty="0"/>
          </a:p>
        </p:txBody>
      </p:sp>
      <p:grpSp>
        <p:nvGrpSpPr>
          <p:cNvPr id="8" name="Group 7">
            <a:extLst>
              <a:ext uri="{FF2B5EF4-FFF2-40B4-BE49-F238E27FC236}">
                <a16:creationId xmlns:a16="http://schemas.microsoft.com/office/drawing/2014/main" id="{5BD55C4E-5043-4C08-A6C0-F46D77A0E9BF}"/>
              </a:ext>
            </a:extLst>
          </p:cNvPr>
          <p:cNvGrpSpPr/>
          <p:nvPr/>
        </p:nvGrpSpPr>
        <p:grpSpPr>
          <a:xfrm>
            <a:off x="9851266" y="5212139"/>
            <a:ext cx="2194560" cy="1473203"/>
            <a:chOff x="9625980" y="255825"/>
            <a:chExt cx="2194560" cy="1473203"/>
          </a:xfrm>
        </p:grpSpPr>
        <p:pic>
          <p:nvPicPr>
            <p:cNvPr id="9" name="Picture 8">
              <a:extLst>
                <a:ext uri="{FF2B5EF4-FFF2-40B4-BE49-F238E27FC236}">
                  <a16:creationId xmlns:a16="http://schemas.microsoft.com/office/drawing/2014/main" id="{612A4A6A-2FCD-4F6D-8362-3B9F5CD64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10" name="Picture 9">
              <a:extLst>
                <a:ext uri="{FF2B5EF4-FFF2-40B4-BE49-F238E27FC236}">
                  <a16:creationId xmlns:a16="http://schemas.microsoft.com/office/drawing/2014/main" id="{22480A56-DFF6-433D-AF2D-C3FEA0589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11" name="Picture 10">
              <a:extLst>
                <a:ext uri="{FF2B5EF4-FFF2-40B4-BE49-F238E27FC236}">
                  <a16:creationId xmlns:a16="http://schemas.microsoft.com/office/drawing/2014/main" id="{10702474-EB6A-40A7-B2FF-384484659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2" name="Picture 11">
              <a:extLst>
                <a:ext uri="{FF2B5EF4-FFF2-40B4-BE49-F238E27FC236}">
                  <a16:creationId xmlns:a16="http://schemas.microsoft.com/office/drawing/2014/main" id="{CC81C67C-26A5-40A2-A80A-44BB1C305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4" name="Plaque 3">
            <a:extLst>
              <a:ext uri="{FF2B5EF4-FFF2-40B4-BE49-F238E27FC236}">
                <a16:creationId xmlns:a16="http://schemas.microsoft.com/office/drawing/2014/main" id="{28121CA3-4A17-469C-80EE-8275EB113D16}"/>
              </a:ext>
            </a:extLst>
          </p:cNvPr>
          <p:cNvSpPr/>
          <p:nvPr/>
        </p:nvSpPr>
        <p:spPr>
          <a:xfrm>
            <a:off x="1775791" y="4206622"/>
            <a:ext cx="2663687" cy="728870"/>
          </a:xfrm>
          <a:prstGeom prst="plaque">
            <a:avLst>
              <a:gd name="adj" fmla="val 31906"/>
            </a:avLst>
          </a:prstGeom>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latin typeface="Algerian" panose="04020705040A02060702" pitchFamily="82" charset="0"/>
              </a:rPr>
              <a:t>Ready?</a:t>
            </a:r>
          </a:p>
        </p:txBody>
      </p:sp>
    </p:spTree>
    <p:extLst>
      <p:ext uri="{BB962C8B-B14F-4D97-AF65-F5344CB8AC3E}">
        <p14:creationId xmlns:p14="http://schemas.microsoft.com/office/powerpoint/2010/main" val="287205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1</a:t>
            </a:r>
          </a:p>
        </p:txBody>
      </p:sp>
      <p:sp>
        <p:nvSpPr>
          <p:cNvPr id="3" name="Content Placeholder 2"/>
          <p:cNvSpPr>
            <a:spLocks noGrp="1"/>
          </p:cNvSpPr>
          <p:nvPr>
            <p:ph idx="1"/>
          </p:nvPr>
        </p:nvSpPr>
        <p:spPr/>
        <p:txBody>
          <a:bodyPr>
            <a:normAutofit/>
          </a:bodyPr>
          <a:lstStyle/>
          <a:p>
            <a:pPr marL="0" lvl="0" indent="0">
              <a:buNone/>
            </a:pPr>
            <a:r>
              <a:rPr lang="en-US" sz="2800" dirty="0"/>
              <a:t>What number do you get when you take the product of all the digits on a phone key pad?</a:t>
            </a:r>
          </a:p>
          <a:p>
            <a:pPr marL="0" lvl="0" indent="0">
              <a:buNone/>
            </a:pPr>
            <a:endParaRPr lang="en-US" sz="2800" dirty="0"/>
          </a:p>
        </p:txBody>
      </p:sp>
      <p:grpSp>
        <p:nvGrpSpPr>
          <p:cNvPr id="8" name="Group 7">
            <a:extLst>
              <a:ext uri="{FF2B5EF4-FFF2-40B4-BE49-F238E27FC236}">
                <a16:creationId xmlns:a16="http://schemas.microsoft.com/office/drawing/2014/main" id="{5BD55C4E-5043-4C08-A6C0-F46D77A0E9BF}"/>
              </a:ext>
            </a:extLst>
          </p:cNvPr>
          <p:cNvGrpSpPr/>
          <p:nvPr/>
        </p:nvGrpSpPr>
        <p:grpSpPr>
          <a:xfrm>
            <a:off x="9851266" y="5212139"/>
            <a:ext cx="2194560" cy="1473203"/>
            <a:chOff x="9625980" y="255825"/>
            <a:chExt cx="2194560" cy="1473203"/>
          </a:xfrm>
        </p:grpSpPr>
        <p:pic>
          <p:nvPicPr>
            <p:cNvPr id="9" name="Picture 8">
              <a:extLst>
                <a:ext uri="{FF2B5EF4-FFF2-40B4-BE49-F238E27FC236}">
                  <a16:creationId xmlns:a16="http://schemas.microsoft.com/office/drawing/2014/main" id="{612A4A6A-2FCD-4F6D-8362-3B9F5CD64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10" name="Picture 9">
              <a:extLst>
                <a:ext uri="{FF2B5EF4-FFF2-40B4-BE49-F238E27FC236}">
                  <a16:creationId xmlns:a16="http://schemas.microsoft.com/office/drawing/2014/main" id="{22480A56-DFF6-433D-AF2D-C3FEA0589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11" name="Picture 10">
              <a:extLst>
                <a:ext uri="{FF2B5EF4-FFF2-40B4-BE49-F238E27FC236}">
                  <a16:creationId xmlns:a16="http://schemas.microsoft.com/office/drawing/2014/main" id="{10702474-EB6A-40A7-B2FF-384484659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2" name="Picture 11">
              <a:extLst>
                <a:ext uri="{FF2B5EF4-FFF2-40B4-BE49-F238E27FC236}">
                  <a16:creationId xmlns:a16="http://schemas.microsoft.com/office/drawing/2014/main" id="{CC81C67C-26A5-40A2-A80A-44BB1C305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13" name="Text Placeholder 2">
            <a:extLst>
              <a:ext uri="{FF2B5EF4-FFF2-40B4-BE49-F238E27FC236}">
                <a16:creationId xmlns:a16="http://schemas.microsoft.com/office/drawing/2014/main" id="{6A86A2D0-4A1F-49D0-984A-19A15495F80A}"/>
              </a:ext>
            </a:extLst>
          </p:cNvPr>
          <p:cNvSpPr txBox="1">
            <a:spLocks/>
          </p:cNvSpPr>
          <p:nvPr/>
        </p:nvSpPr>
        <p:spPr>
          <a:xfrm>
            <a:off x="685800" y="4312994"/>
            <a:ext cx="10130516" cy="9990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3200" dirty="0">
                <a:solidFill>
                  <a:srgbClr val="7030A0"/>
                </a:solidFill>
              </a:rPr>
              <a:t>ANSWER:  0</a:t>
            </a:r>
          </a:p>
        </p:txBody>
      </p:sp>
    </p:spTree>
    <p:extLst>
      <p:ext uri="{BB962C8B-B14F-4D97-AF65-F5344CB8AC3E}">
        <p14:creationId xmlns:p14="http://schemas.microsoft.com/office/powerpoint/2010/main" val="25221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2</a:t>
            </a:r>
          </a:p>
        </p:txBody>
      </p:sp>
      <p:sp>
        <p:nvSpPr>
          <p:cNvPr id="3" name="Content Placeholder 2"/>
          <p:cNvSpPr>
            <a:spLocks noGrp="1"/>
          </p:cNvSpPr>
          <p:nvPr>
            <p:ph idx="1"/>
          </p:nvPr>
        </p:nvSpPr>
        <p:spPr/>
        <p:txBody>
          <a:bodyPr>
            <a:normAutofit/>
          </a:bodyPr>
          <a:lstStyle/>
          <a:p>
            <a:pPr marL="0" lvl="0" indent="0">
              <a:buNone/>
            </a:pPr>
            <a:r>
              <a:rPr lang="en-US" sz="2800" dirty="0"/>
              <a:t>If a bat and a ball cost $5, and the bat costs $4 more than the ball, how much does the ball cost? </a:t>
            </a:r>
          </a:p>
        </p:txBody>
      </p:sp>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Tree>
    <p:extLst>
      <p:ext uri="{BB962C8B-B14F-4D97-AF65-F5344CB8AC3E}">
        <p14:creationId xmlns:p14="http://schemas.microsoft.com/office/powerpoint/2010/main" val="16498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2</a:t>
            </a:r>
          </a:p>
        </p:txBody>
      </p:sp>
      <p:sp>
        <p:nvSpPr>
          <p:cNvPr id="3" name="Content Placeholder 2"/>
          <p:cNvSpPr>
            <a:spLocks noGrp="1"/>
          </p:cNvSpPr>
          <p:nvPr>
            <p:ph idx="1"/>
          </p:nvPr>
        </p:nvSpPr>
        <p:spPr/>
        <p:txBody>
          <a:bodyPr>
            <a:normAutofit/>
          </a:bodyPr>
          <a:lstStyle/>
          <a:p>
            <a:pPr marL="0" lvl="0" indent="0">
              <a:buNone/>
            </a:pPr>
            <a:r>
              <a:rPr lang="en-US" sz="2800" dirty="0"/>
              <a:t>If a bat and a ball cost $5, and the bat costs $4 more than the ball, how much does the ball cost? </a:t>
            </a:r>
          </a:p>
        </p:txBody>
      </p:sp>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11" name="Plaque 10">
            <a:extLst>
              <a:ext uri="{FF2B5EF4-FFF2-40B4-BE49-F238E27FC236}">
                <a16:creationId xmlns:a16="http://schemas.microsoft.com/office/drawing/2014/main" id="{B95F33B0-A307-4D6E-B6D3-6DB649908A54}"/>
              </a:ext>
            </a:extLst>
          </p:cNvPr>
          <p:cNvSpPr/>
          <p:nvPr/>
        </p:nvSpPr>
        <p:spPr>
          <a:xfrm>
            <a:off x="1775791" y="4206622"/>
            <a:ext cx="2663687" cy="728870"/>
          </a:xfrm>
          <a:prstGeom prst="plaque">
            <a:avLst>
              <a:gd name="adj" fmla="val 31906"/>
            </a:avLst>
          </a:prstGeom>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latin typeface="Algerian" panose="04020705040A02060702" pitchFamily="82" charset="0"/>
              </a:rPr>
              <a:t>Ready?</a:t>
            </a:r>
          </a:p>
        </p:txBody>
      </p:sp>
    </p:spTree>
    <p:extLst>
      <p:ext uri="{BB962C8B-B14F-4D97-AF65-F5344CB8AC3E}">
        <p14:creationId xmlns:p14="http://schemas.microsoft.com/office/powerpoint/2010/main" val="4289368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2</a:t>
            </a:r>
          </a:p>
        </p:txBody>
      </p:sp>
      <p:sp>
        <p:nvSpPr>
          <p:cNvPr id="3" name="Content Placeholder 2"/>
          <p:cNvSpPr>
            <a:spLocks noGrp="1"/>
          </p:cNvSpPr>
          <p:nvPr>
            <p:ph idx="1"/>
          </p:nvPr>
        </p:nvSpPr>
        <p:spPr/>
        <p:txBody>
          <a:bodyPr>
            <a:normAutofit/>
          </a:bodyPr>
          <a:lstStyle/>
          <a:p>
            <a:pPr marL="0" lvl="0" indent="0">
              <a:buNone/>
            </a:pPr>
            <a:r>
              <a:rPr lang="en-US" sz="2800" dirty="0"/>
              <a:t>If a bat and a ball cost $5, and the bat costs $4 more than the ball, how much does the ball cost? </a:t>
            </a:r>
          </a:p>
        </p:txBody>
      </p:sp>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11" name="Text Placeholder 2">
            <a:extLst>
              <a:ext uri="{FF2B5EF4-FFF2-40B4-BE49-F238E27FC236}">
                <a16:creationId xmlns:a16="http://schemas.microsoft.com/office/drawing/2014/main" id="{E6E4E0ED-EAA2-4C0B-9B37-6459E4130096}"/>
              </a:ext>
            </a:extLst>
          </p:cNvPr>
          <p:cNvSpPr txBox="1">
            <a:spLocks/>
          </p:cNvSpPr>
          <p:nvPr/>
        </p:nvSpPr>
        <p:spPr>
          <a:xfrm>
            <a:off x="685800" y="4312994"/>
            <a:ext cx="10130516" cy="9990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3200" dirty="0">
                <a:solidFill>
                  <a:srgbClr val="7030A0"/>
                </a:solidFill>
              </a:rPr>
              <a:t>ANSWER:  $0.50</a:t>
            </a:r>
          </a:p>
        </p:txBody>
      </p:sp>
    </p:spTree>
    <p:extLst>
      <p:ext uri="{BB962C8B-B14F-4D97-AF65-F5344CB8AC3E}">
        <p14:creationId xmlns:p14="http://schemas.microsoft.com/office/powerpoint/2010/main" val="42089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3</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lvl="0" indent="0">
                  <a:buNone/>
                </a:pPr>
                <a:endParaRPr lang="en-US" sz="2800" dirty="0"/>
              </a:p>
              <a:p>
                <a:pPr marL="0" lvl="0" indent="0">
                  <a:buNone/>
                </a:pPr>
                <a:r>
                  <a:rPr lang="en-US" sz="2800" dirty="0"/>
                  <a:t>Evaluate the following Integral:</a:t>
                </a:r>
              </a:p>
              <a:p>
                <a:pPr marL="0" lvl="0" indent="0">
                  <a:buNone/>
                </a:pPr>
                <a:endParaRPr lang="en-US" sz="2800" dirty="0"/>
              </a:p>
              <a:p>
                <a:pPr marL="0" lvl="0" indent="0">
                  <a:buNone/>
                </a:pPr>
                <a14:m>
                  <m:oMathPara xmlns:m="http://schemas.openxmlformats.org/officeDocument/2006/math">
                    <m:oMathParaPr>
                      <m:jc m:val="centerGroup"/>
                    </m:oMathParaPr>
                    <m:oMath xmlns:m="http://schemas.openxmlformats.org/officeDocument/2006/math">
                      <m:nary>
                        <m:naryPr>
                          <m:limLoc m:val="undOvr"/>
                          <m:ctrlPr>
                            <a:rPr lang="en-US" sz="2800" i="1" smtClean="0">
                              <a:latin typeface="Cambria Math" panose="02040503050406030204" pitchFamily="18" charset="0"/>
                            </a:rPr>
                          </m:ctrlPr>
                        </m:naryPr>
                        <m:sub>
                          <m:r>
                            <m:rPr>
                              <m:brk m:alnAt="24"/>
                            </m:rPr>
                            <a:rPr lang="en-US" sz="2800" b="0" i="1" smtClean="0">
                              <a:latin typeface="Cambria Math" panose="02040503050406030204" pitchFamily="18" charset="0"/>
                            </a:rPr>
                            <m:t>−</m:t>
                          </m:r>
                          <m:r>
                            <a:rPr lang="en-US" sz="2800" b="0" i="1" smtClean="0">
                              <a:latin typeface="Cambria Math" panose="02040503050406030204" pitchFamily="18" charset="0"/>
                            </a:rPr>
                            <m:t>𝜋</m:t>
                          </m:r>
                        </m:sub>
                        <m:sup>
                          <m:r>
                            <a:rPr lang="en-US" sz="2800" b="0" i="1" smtClean="0">
                              <a:latin typeface="Cambria Math" panose="02040503050406030204" pitchFamily="18" charset="0"/>
                            </a:rPr>
                            <m:t>𝜋</m:t>
                          </m:r>
                        </m:sup>
                        <m:e>
                          <m:r>
                            <a:rPr lang="en-US" sz="2800" b="0" i="1" smtClean="0">
                              <a:latin typeface="Cambria Math" panose="02040503050406030204" pitchFamily="18" charset="0"/>
                            </a:rPr>
                            <m:t>2</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2023</m:t>
                              </m:r>
                            </m:sup>
                          </m:sSup>
                          <m:r>
                            <a:rPr lang="en-US" sz="2800" b="0" i="1" smtClean="0">
                              <a:latin typeface="Cambria Math" panose="02040503050406030204" pitchFamily="18" charset="0"/>
                            </a:rPr>
                            <m:t>−11</m:t>
                          </m:r>
                        </m:e>
                      </m:nary>
                      <m:r>
                        <a:rPr lang="en-US" sz="2800" b="0" i="1" smtClean="0">
                          <a:latin typeface="Cambria Math" panose="02040503050406030204" pitchFamily="18" charset="0"/>
                        </a:rPr>
                        <m:t>𝑥</m:t>
                      </m:r>
                      <m:r>
                        <m:rPr>
                          <m:sty m:val="p"/>
                        </m:rPr>
                        <a:rPr lang="en-US" sz="2800" b="0" i="1" smtClean="0">
                          <a:latin typeface="Cambria Math" panose="02040503050406030204" pitchFamily="18" charset="0"/>
                        </a:rPr>
                        <m:t>cos</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r>
                        <a:rPr lang="en-US" sz="2800" b="0" i="1" smtClean="0">
                          <a:latin typeface="Cambria Math" panose="02040503050406030204" pitchFamily="18" charset="0"/>
                        </a:rPr>
                        <m:t>𝑑𝑥</m:t>
                      </m:r>
                    </m:oMath>
                  </m:oMathPara>
                </a14:m>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8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Tree>
    <p:extLst>
      <p:ext uri="{BB962C8B-B14F-4D97-AF65-F5344CB8AC3E}">
        <p14:creationId xmlns:p14="http://schemas.microsoft.com/office/powerpoint/2010/main" val="3921888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3</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lvl="0" indent="0">
                  <a:buNone/>
                </a:pPr>
                <a:endParaRPr lang="en-US" sz="2800" dirty="0"/>
              </a:p>
              <a:p>
                <a:pPr marL="0" lvl="0" indent="0">
                  <a:buNone/>
                </a:pPr>
                <a:r>
                  <a:rPr lang="en-US" sz="2800" dirty="0"/>
                  <a:t>Evaluate the following Integral:</a:t>
                </a:r>
              </a:p>
              <a:p>
                <a:pPr marL="0" lvl="0" indent="0">
                  <a:buNone/>
                </a:pPr>
                <a:endParaRPr lang="en-US" sz="2800" dirty="0"/>
              </a:p>
              <a:p>
                <a:pPr marL="0" lvl="0" indent="0">
                  <a:buNone/>
                </a:pPr>
                <a14:m>
                  <m:oMathPara xmlns:m="http://schemas.openxmlformats.org/officeDocument/2006/math">
                    <m:oMathParaPr>
                      <m:jc m:val="centerGroup"/>
                    </m:oMathParaPr>
                    <m:oMath xmlns:m="http://schemas.openxmlformats.org/officeDocument/2006/math">
                      <m:nary>
                        <m:naryPr>
                          <m:limLoc m:val="undOvr"/>
                          <m:ctrlPr>
                            <a:rPr lang="en-US" sz="2800" i="1" smtClean="0">
                              <a:latin typeface="Cambria Math" panose="02040503050406030204" pitchFamily="18" charset="0"/>
                            </a:rPr>
                          </m:ctrlPr>
                        </m:naryPr>
                        <m:sub>
                          <m:r>
                            <m:rPr>
                              <m:brk m:alnAt="24"/>
                            </m:rPr>
                            <a:rPr lang="en-US" sz="2800" b="0" i="1" smtClean="0">
                              <a:latin typeface="Cambria Math" panose="02040503050406030204" pitchFamily="18" charset="0"/>
                            </a:rPr>
                            <m:t>−</m:t>
                          </m:r>
                          <m:r>
                            <a:rPr lang="en-US" sz="2800" b="0" i="1" smtClean="0">
                              <a:latin typeface="Cambria Math" panose="02040503050406030204" pitchFamily="18" charset="0"/>
                            </a:rPr>
                            <m:t>𝜋</m:t>
                          </m:r>
                        </m:sub>
                        <m:sup>
                          <m:r>
                            <a:rPr lang="en-US" sz="2800" b="0" i="1" smtClean="0">
                              <a:latin typeface="Cambria Math" panose="02040503050406030204" pitchFamily="18" charset="0"/>
                            </a:rPr>
                            <m:t>𝜋</m:t>
                          </m:r>
                        </m:sup>
                        <m:e>
                          <m:r>
                            <a:rPr lang="en-US" sz="2800" b="0" i="1" smtClean="0">
                              <a:latin typeface="Cambria Math" panose="02040503050406030204" pitchFamily="18" charset="0"/>
                            </a:rPr>
                            <m:t>2</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2023</m:t>
                              </m:r>
                            </m:sup>
                          </m:sSup>
                          <m:r>
                            <a:rPr lang="en-US" sz="2800" b="0" i="1" smtClean="0">
                              <a:latin typeface="Cambria Math" panose="02040503050406030204" pitchFamily="18" charset="0"/>
                            </a:rPr>
                            <m:t>−11</m:t>
                          </m:r>
                        </m:e>
                      </m:nary>
                      <m:r>
                        <a:rPr lang="en-US" sz="2800" b="0" i="1" smtClean="0">
                          <a:latin typeface="Cambria Math" panose="02040503050406030204" pitchFamily="18" charset="0"/>
                        </a:rPr>
                        <m:t>𝑥</m:t>
                      </m:r>
                      <m:r>
                        <m:rPr>
                          <m:sty m:val="p"/>
                        </m:rPr>
                        <a:rPr lang="en-US" sz="2800" b="0" i="1" smtClean="0">
                          <a:latin typeface="Cambria Math" panose="02040503050406030204" pitchFamily="18" charset="0"/>
                        </a:rPr>
                        <m:t>cos</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r>
                        <a:rPr lang="en-US" sz="2800" b="0" i="1" smtClean="0">
                          <a:latin typeface="Cambria Math" panose="02040503050406030204" pitchFamily="18" charset="0"/>
                        </a:rPr>
                        <m:t>𝑑𝑥</m:t>
                      </m:r>
                    </m:oMath>
                  </m:oMathPara>
                </a14:m>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8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11" name="Plaque 10">
            <a:extLst>
              <a:ext uri="{FF2B5EF4-FFF2-40B4-BE49-F238E27FC236}">
                <a16:creationId xmlns:a16="http://schemas.microsoft.com/office/drawing/2014/main" id="{4E5A4B6A-6680-4F11-A1A8-2F0AD8732FED}"/>
              </a:ext>
            </a:extLst>
          </p:cNvPr>
          <p:cNvSpPr/>
          <p:nvPr/>
        </p:nvSpPr>
        <p:spPr>
          <a:xfrm>
            <a:off x="1775791" y="5212139"/>
            <a:ext cx="2663687" cy="728870"/>
          </a:xfrm>
          <a:prstGeom prst="plaque">
            <a:avLst>
              <a:gd name="adj" fmla="val 31906"/>
            </a:avLst>
          </a:prstGeom>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latin typeface="Algerian" panose="04020705040A02060702" pitchFamily="82" charset="0"/>
              </a:rPr>
              <a:t>Ready?</a:t>
            </a:r>
          </a:p>
        </p:txBody>
      </p:sp>
    </p:spTree>
    <p:extLst>
      <p:ext uri="{BB962C8B-B14F-4D97-AF65-F5344CB8AC3E}">
        <p14:creationId xmlns:p14="http://schemas.microsoft.com/office/powerpoint/2010/main" val="340480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3</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lvl="0" indent="0">
                  <a:buNone/>
                </a:pPr>
                <a:endParaRPr lang="en-US" sz="2800" dirty="0"/>
              </a:p>
              <a:p>
                <a:pPr marL="0" lvl="0" indent="0">
                  <a:buNone/>
                </a:pPr>
                <a:r>
                  <a:rPr lang="en-US" sz="2800" dirty="0"/>
                  <a:t>Evaluate the following Integral:</a:t>
                </a:r>
              </a:p>
              <a:p>
                <a:pPr marL="0" lvl="0" indent="0">
                  <a:buNone/>
                </a:pPr>
                <a:endParaRPr lang="en-US" sz="2800" dirty="0"/>
              </a:p>
              <a:p>
                <a:pPr marL="0" lvl="0" indent="0">
                  <a:buNone/>
                </a:pPr>
                <a14:m>
                  <m:oMathPara xmlns:m="http://schemas.openxmlformats.org/officeDocument/2006/math">
                    <m:oMathParaPr>
                      <m:jc m:val="centerGroup"/>
                    </m:oMathParaPr>
                    <m:oMath xmlns:m="http://schemas.openxmlformats.org/officeDocument/2006/math">
                      <m:nary>
                        <m:naryPr>
                          <m:limLoc m:val="undOvr"/>
                          <m:ctrlPr>
                            <a:rPr lang="en-US" sz="2800" i="1" smtClean="0">
                              <a:latin typeface="Cambria Math" panose="02040503050406030204" pitchFamily="18" charset="0"/>
                            </a:rPr>
                          </m:ctrlPr>
                        </m:naryPr>
                        <m:sub>
                          <m:r>
                            <m:rPr>
                              <m:brk m:alnAt="24"/>
                            </m:rPr>
                            <a:rPr lang="en-US" sz="2800" b="0" i="1" smtClean="0">
                              <a:latin typeface="Cambria Math" panose="02040503050406030204" pitchFamily="18" charset="0"/>
                            </a:rPr>
                            <m:t>−</m:t>
                          </m:r>
                          <m:r>
                            <a:rPr lang="en-US" sz="2800" b="0" i="1" smtClean="0">
                              <a:latin typeface="Cambria Math" panose="02040503050406030204" pitchFamily="18" charset="0"/>
                            </a:rPr>
                            <m:t>𝜋</m:t>
                          </m:r>
                        </m:sub>
                        <m:sup>
                          <m:r>
                            <a:rPr lang="en-US" sz="2800" b="0" i="1" smtClean="0">
                              <a:latin typeface="Cambria Math" panose="02040503050406030204" pitchFamily="18" charset="0"/>
                            </a:rPr>
                            <m:t>𝜋</m:t>
                          </m:r>
                        </m:sup>
                        <m:e>
                          <m:r>
                            <a:rPr lang="en-US" sz="2800" b="0" i="1" smtClean="0">
                              <a:latin typeface="Cambria Math" panose="02040503050406030204" pitchFamily="18" charset="0"/>
                            </a:rPr>
                            <m:t>2</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2023</m:t>
                              </m:r>
                            </m:sup>
                          </m:sSup>
                          <m:r>
                            <a:rPr lang="en-US" sz="2800" b="0" i="1" smtClean="0">
                              <a:latin typeface="Cambria Math" panose="02040503050406030204" pitchFamily="18" charset="0"/>
                            </a:rPr>
                            <m:t>−11</m:t>
                          </m:r>
                        </m:e>
                      </m:nary>
                      <m:r>
                        <a:rPr lang="en-US" sz="2800" b="0" i="1" smtClean="0">
                          <a:latin typeface="Cambria Math" panose="02040503050406030204" pitchFamily="18" charset="0"/>
                        </a:rPr>
                        <m:t>𝑥</m:t>
                      </m:r>
                      <m:r>
                        <m:rPr>
                          <m:sty m:val="p"/>
                        </m:rPr>
                        <a:rPr lang="en-US" sz="2800" b="0" i="1" smtClean="0">
                          <a:latin typeface="Cambria Math" panose="02040503050406030204" pitchFamily="18" charset="0"/>
                        </a:rPr>
                        <m:t>cos</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r>
                        <a:rPr lang="en-US" sz="2800" b="0" i="1" smtClean="0">
                          <a:latin typeface="Cambria Math" panose="02040503050406030204" pitchFamily="18" charset="0"/>
                        </a:rPr>
                        <m:t>𝑑𝑥</m:t>
                      </m:r>
                    </m:oMath>
                  </m:oMathPara>
                </a14:m>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8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12" name="TextBox 11">
            <a:extLst>
              <a:ext uri="{FF2B5EF4-FFF2-40B4-BE49-F238E27FC236}">
                <a16:creationId xmlns:a16="http://schemas.microsoft.com/office/drawing/2014/main" id="{F0EFB0EC-5C57-40BC-BAD3-E8C91F7CCBD6}"/>
              </a:ext>
            </a:extLst>
          </p:cNvPr>
          <p:cNvSpPr txBox="1"/>
          <p:nvPr/>
        </p:nvSpPr>
        <p:spPr>
          <a:xfrm>
            <a:off x="1104900" y="5212139"/>
            <a:ext cx="6096000" cy="584775"/>
          </a:xfrm>
          <a:prstGeom prst="rect">
            <a:avLst/>
          </a:prstGeom>
          <a:noFill/>
        </p:spPr>
        <p:txBody>
          <a:bodyPr wrap="square">
            <a:spAutoFit/>
          </a:bodyPr>
          <a:lstStyle/>
          <a:p>
            <a:r>
              <a:rPr lang="en-US" sz="3200" dirty="0">
                <a:solidFill>
                  <a:srgbClr val="7030A0"/>
                </a:solidFill>
              </a:rPr>
              <a:t>ANSWER:  0</a:t>
            </a:r>
          </a:p>
        </p:txBody>
      </p:sp>
    </p:spTree>
    <p:extLst>
      <p:ext uri="{BB962C8B-B14F-4D97-AF65-F5344CB8AC3E}">
        <p14:creationId xmlns:p14="http://schemas.microsoft.com/office/powerpoint/2010/main" val="2667139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4</a:t>
            </a:r>
          </a:p>
        </p:txBody>
      </p:sp>
      <p:sp>
        <p:nvSpPr>
          <p:cNvPr id="3" name="Content Placeholder 2"/>
          <p:cNvSpPr>
            <a:spLocks noGrp="1"/>
          </p:cNvSpPr>
          <p:nvPr>
            <p:ph idx="1"/>
          </p:nvPr>
        </p:nvSpPr>
        <p:spPr/>
        <p:txBody>
          <a:bodyPr>
            <a:normAutofit/>
          </a:bodyPr>
          <a:lstStyle/>
          <a:p>
            <a:pPr marL="0" lvl="0" indent="0">
              <a:buNone/>
            </a:pPr>
            <a:r>
              <a:rPr lang="en-US" sz="2800" dirty="0"/>
              <a:t>If Haseeb biked to school from home at 6 miles per hour and biked back home at 12 miles per hour, what was his average speed for the round trip? </a:t>
            </a:r>
          </a:p>
        </p:txBody>
      </p:sp>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Tree>
    <p:extLst>
      <p:ext uri="{BB962C8B-B14F-4D97-AF65-F5344CB8AC3E}">
        <p14:creationId xmlns:p14="http://schemas.microsoft.com/office/powerpoint/2010/main" val="393104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570653"/>
            <a:ext cx="10820399" cy="2801935"/>
          </a:xfrm>
        </p:spPr>
        <p:txBody>
          <a:bodyPr>
            <a:normAutofit/>
          </a:bodyPr>
          <a:lstStyle/>
          <a:p>
            <a:pPr algn="l"/>
            <a:r>
              <a:rPr lang="en-US" sz="6000" dirty="0"/>
              <a:t>Round 1: </a:t>
            </a:r>
            <a:br>
              <a:rPr lang="en-US" sz="6000" dirty="0"/>
            </a:br>
            <a:r>
              <a:rPr lang="en-US" sz="6000" dirty="0"/>
              <a:t>		</a:t>
            </a:r>
            <a:r>
              <a:rPr lang="en-US" sz="6000" cap="none" dirty="0"/>
              <a:t>Déjà Vu </a:t>
            </a:r>
          </a:p>
        </p:txBody>
      </p:sp>
      <p:sp>
        <p:nvSpPr>
          <p:cNvPr id="3" name="Content Placeholder 2"/>
          <p:cNvSpPr>
            <a:spLocks noGrp="1"/>
          </p:cNvSpPr>
          <p:nvPr>
            <p:ph type="body" idx="1"/>
          </p:nvPr>
        </p:nvSpPr>
        <p:spPr>
          <a:xfrm>
            <a:off x="1024467" y="3372588"/>
            <a:ext cx="10490200" cy="1316355"/>
          </a:xfrm>
        </p:spPr>
        <p:txBody>
          <a:bodyPr>
            <a:normAutofit/>
          </a:bodyPr>
          <a:lstStyle/>
          <a:p>
            <a:pPr algn="l"/>
            <a:r>
              <a:rPr lang="en-US" sz="2800" dirty="0"/>
              <a:t>Each question will have a repeated answer, where the repeat could be the same written term or the same sounding term. </a:t>
            </a:r>
          </a:p>
        </p:txBody>
      </p:sp>
      <p:pic>
        <p:nvPicPr>
          <p:cNvPr id="1026" name="Picture 2" descr="Spring deja vu">
            <a:extLst>
              <a:ext uri="{FF2B5EF4-FFF2-40B4-BE49-F238E27FC236}">
                <a16:creationId xmlns:a16="http://schemas.microsoft.com/office/drawing/2014/main" id="{A0C0FE73-AD2D-4C8D-BC41-D49D17175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13" y="0"/>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7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4</a:t>
            </a:r>
          </a:p>
        </p:txBody>
      </p:sp>
      <p:sp>
        <p:nvSpPr>
          <p:cNvPr id="3" name="Content Placeholder 2"/>
          <p:cNvSpPr>
            <a:spLocks noGrp="1"/>
          </p:cNvSpPr>
          <p:nvPr>
            <p:ph idx="1"/>
          </p:nvPr>
        </p:nvSpPr>
        <p:spPr/>
        <p:txBody>
          <a:bodyPr>
            <a:normAutofit/>
          </a:bodyPr>
          <a:lstStyle/>
          <a:p>
            <a:pPr marL="0" lvl="0" indent="0">
              <a:buNone/>
            </a:pPr>
            <a:r>
              <a:rPr lang="en-US" sz="2800" dirty="0"/>
              <a:t>If Haseeb biked to school from home at 6 miles per hour and biked back home at 12 miles per hour, what was his average speed for the round trip? </a:t>
            </a:r>
          </a:p>
        </p:txBody>
      </p:sp>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11" name="Plaque 10">
            <a:extLst>
              <a:ext uri="{FF2B5EF4-FFF2-40B4-BE49-F238E27FC236}">
                <a16:creationId xmlns:a16="http://schemas.microsoft.com/office/drawing/2014/main" id="{D8B51A58-0B5F-4AD0-B705-2F232948232C}"/>
              </a:ext>
            </a:extLst>
          </p:cNvPr>
          <p:cNvSpPr/>
          <p:nvPr/>
        </p:nvSpPr>
        <p:spPr>
          <a:xfrm>
            <a:off x="1775791" y="4206622"/>
            <a:ext cx="2663687" cy="728870"/>
          </a:xfrm>
          <a:prstGeom prst="plaque">
            <a:avLst>
              <a:gd name="adj" fmla="val 31906"/>
            </a:avLst>
          </a:prstGeom>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latin typeface="Algerian" panose="04020705040A02060702" pitchFamily="82" charset="0"/>
              </a:rPr>
              <a:t>Ready?</a:t>
            </a:r>
          </a:p>
        </p:txBody>
      </p:sp>
    </p:spTree>
    <p:extLst>
      <p:ext uri="{BB962C8B-B14F-4D97-AF65-F5344CB8AC3E}">
        <p14:creationId xmlns:p14="http://schemas.microsoft.com/office/powerpoint/2010/main" val="1210266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Question 4</a:t>
            </a:r>
          </a:p>
        </p:txBody>
      </p:sp>
      <p:sp>
        <p:nvSpPr>
          <p:cNvPr id="3" name="Content Placeholder 2"/>
          <p:cNvSpPr>
            <a:spLocks noGrp="1"/>
          </p:cNvSpPr>
          <p:nvPr>
            <p:ph idx="1"/>
          </p:nvPr>
        </p:nvSpPr>
        <p:spPr/>
        <p:txBody>
          <a:bodyPr>
            <a:normAutofit/>
          </a:bodyPr>
          <a:lstStyle/>
          <a:p>
            <a:pPr marL="0" lvl="0" indent="0">
              <a:buNone/>
            </a:pPr>
            <a:r>
              <a:rPr lang="en-US" sz="2800" dirty="0"/>
              <a:t>If Haseeb biked to school from home at 6 miles per hour and biked back home at 12 miles per hour, what was his average speed for the round trip? </a:t>
            </a:r>
          </a:p>
        </p:txBody>
      </p:sp>
      <p:grpSp>
        <p:nvGrpSpPr>
          <p:cNvPr id="6" name="Group 5">
            <a:extLst>
              <a:ext uri="{FF2B5EF4-FFF2-40B4-BE49-F238E27FC236}">
                <a16:creationId xmlns:a16="http://schemas.microsoft.com/office/drawing/2014/main" id="{FE3A9486-6D18-42C7-95C6-A79743C323F2}"/>
              </a:ext>
            </a:extLst>
          </p:cNvPr>
          <p:cNvGrpSpPr/>
          <p:nvPr/>
        </p:nvGrpSpPr>
        <p:grpSpPr>
          <a:xfrm>
            <a:off x="9851266" y="5212139"/>
            <a:ext cx="2194560" cy="1473203"/>
            <a:chOff x="9625980" y="255825"/>
            <a:chExt cx="2194560" cy="1473203"/>
          </a:xfrm>
        </p:grpSpPr>
        <p:pic>
          <p:nvPicPr>
            <p:cNvPr id="7" name="Picture 6">
              <a:extLst>
                <a:ext uri="{FF2B5EF4-FFF2-40B4-BE49-F238E27FC236}">
                  <a16:creationId xmlns:a16="http://schemas.microsoft.com/office/drawing/2014/main" id="{A16E86E4-7B06-4363-B607-D28A0CD2B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8" name="Picture 7">
              <a:extLst>
                <a:ext uri="{FF2B5EF4-FFF2-40B4-BE49-F238E27FC236}">
                  <a16:creationId xmlns:a16="http://schemas.microsoft.com/office/drawing/2014/main" id="{7C321048-8616-412E-8207-06DB0E0FB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9" name="Picture 8">
              <a:extLst>
                <a:ext uri="{FF2B5EF4-FFF2-40B4-BE49-F238E27FC236}">
                  <a16:creationId xmlns:a16="http://schemas.microsoft.com/office/drawing/2014/main" id="{B73B1D15-4136-43CA-B741-C12A163AB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10" name="Picture 9">
              <a:extLst>
                <a:ext uri="{FF2B5EF4-FFF2-40B4-BE49-F238E27FC236}">
                  <a16:creationId xmlns:a16="http://schemas.microsoft.com/office/drawing/2014/main" id="{B624F390-0070-4AB1-8AF0-60BC9ED5C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
        <p:nvSpPr>
          <p:cNvPr id="11" name="TextBox 10">
            <a:extLst>
              <a:ext uri="{FF2B5EF4-FFF2-40B4-BE49-F238E27FC236}">
                <a16:creationId xmlns:a16="http://schemas.microsoft.com/office/drawing/2014/main" id="{77408488-500A-426A-ACBE-8B8088AF0104}"/>
              </a:ext>
            </a:extLst>
          </p:cNvPr>
          <p:cNvSpPr txBox="1"/>
          <p:nvPr/>
        </p:nvSpPr>
        <p:spPr>
          <a:xfrm>
            <a:off x="892866" y="4627364"/>
            <a:ext cx="6096000" cy="584775"/>
          </a:xfrm>
          <a:prstGeom prst="rect">
            <a:avLst/>
          </a:prstGeom>
          <a:noFill/>
        </p:spPr>
        <p:txBody>
          <a:bodyPr wrap="square">
            <a:spAutoFit/>
          </a:bodyPr>
          <a:lstStyle/>
          <a:p>
            <a:r>
              <a:rPr lang="en-US" sz="3200" dirty="0">
                <a:solidFill>
                  <a:srgbClr val="7030A0"/>
                </a:solidFill>
              </a:rPr>
              <a:t>ANSWER:  8 mph</a:t>
            </a:r>
          </a:p>
        </p:txBody>
      </p:sp>
    </p:spTree>
    <p:extLst>
      <p:ext uri="{BB962C8B-B14F-4D97-AF65-F5344CB8AC3E}">
        <p14:creationId xmlns:p14="http://schemas.microsoft.com/office/powerpoint/2010/main" val="618083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570653"/>
            <a:ext cx="10820399" cy="2801935"/>
          </a:xfrm>
        </p:spPr>
        <p:txBody>
          <a:bodyPr>
            <a:normAutofit/>
          </a:bodyPr>
          <a:lstStyle/>
          <a:p>
            <a:pPr algn="l"/>
            <a:r>
              <a:rPr lang="en-US" sz="6000" dirty="0"/>
              <a:t>Round 3: </a:t>
            </a:r>
            <a:br>
              <a:rPr lang="en-US" sz="6000" dirty="0"/>
            </a:br>
            <a:r>
              <a:rPr lang="en-US" sz="6000" dirty="0"/>
              <a:t>		</a:t>
            </a:r>
            <a:r>
              <a:rPr lang="en-US" sz="6000" cap="none" dirty="0" err="1"/>
              <a:t>Wordle</a:t>
            </a:r>
            <a:r>
              <a:rPr lang="en-US" sz="6000" cap="none" dirty="0"/>
              <a:t> Math Art</a:t>
            </a:r>
          </a:p>
        </p:txBody>
      </p:sp>
      <p:sp>
        <p:nvSpPr>
          <p:cNvPr id="3" name="Content Placeholder 2"/>
          <p:cNvSpPr>
            <a:spLocks noGrp="1"/>
          </p:cNvSpPr>
          <p:nvPr>
            <p:ph type="body" idx="1"/>
          </p:nvPr>
        </p:nvSpPr>
        <p:spPr>
          <a:xfrm>
            <a:off x="1024467" y="3372588"/>
            <a:ext cx="10490200" cy="1316355"/>
          </a:xfrm>
        </p:spPr>
        <p:txBody>
          <a:bodyPr>
            <a:normAutofit fontScale="70000" lnSpcReduction="20000"/>
          </a:bodyPr>
          <a:lstStyle/>
          <a:p>
            <a:pPr algn="l"/>
            <a:r>
              <a:rPr lang="en-US" sz="2800" dirty="0"/>
              <a:t>The game </a:t>
            </a:r>
            <a:r>
              <a:rPr lang="en-US" sz="2800" dirty="0" err="1"/>
              <a:t>Wordle</a:t>
            </a:r>
            <a:r>
              <a:rPr lang="en-US" sz="2800" dirty="0"/>
              <a:t> is played like the logic game Mastermind with a dictionary. A correct letter in the correct spot appears green, a correct letter in an incorrect spot appears yellow, and an incorrect (or overused) letter appears grey. For each question, 5 guesses have been made, and the coloring of guesses draws a picture of the solution. The correct answer is the solution to the </a:t>
            </a:r>
            <a:r>
              <a:rPr lang="en-US" sz="2800" dirty="0" err="1"/>
              <a:t>Wordle</a:t>
            </a:r>
            <a:r>
              <a:rPr lang="en-US" sz="2800" dirty="0"/>
              <a:t>.</a:t>
            </a:r>
          </a:p>
        </p:txBody>
      </p:sp>
      <p:pic>
        <p:nvPicPr>
          <p:cNvPr id="4" name="Picture 3"/>
          <p:cNvPicPr>
            <a:picLocks noChangeAspect="1"/>
          </p:cNvPicPr>
          <p:nvPr/>
        </p:nvPicPr>
        <p:blipFill>
          <a:blip r:embed="rId2"/>
          <a:stretch>
            <a:fillRect/>
          </a:stretch>
        </p:blipFill>
        <p:spPr>
          <a:xfrm>
            <a:off x="9418319" y="244051"/>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spTree>
    <p:extLst>
      <p:ext uri="{BB962C8B-B14F-4D97-AF65-F5344CB8AC3E}">
        <p14:creationId xmlns:p14="http://schemas.microsoft.com/office/powerpoint/2010/main" val="6583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cap="none" dirty="0"/>
              <a:t>SAMPLE QUESTION:</a:t>
            </a:r>
            <a:br>
              <a:rPr lang="en-US" cap="none" dirty="0"/>
            </a:br>
            <a:endParaRPr lang="en-US" cap="none" dirty="0"/>
          </a:p>
        </p:txBody>
      </p:sp>
      <p:sp>
        <p:nvSpPr>
          <p:cNvPr id="3" name="Text Placeholder 2"/>
          <p:cNvSpPr>
            <a:spLocks noGrp="1"/>
          </p:cNvSpPr>
          <p:nvPr>
            <p:ph type="body" sz="half" idx="2"/>
          </p:nvPr>
        </p:nvSpPr>
        <p:spPr>
          <a:xfrm>
            <a:off x="1030742" y="4290451"/>
            <a:ext cx="10130516" cy="999067"/>
          </a:xfrm>
        </p:spPr>
        <p:txBody>
          <a:bodyPr>
            <a:normAutofit/>
          </a:bodyPr>
          <a:lstStyle/>
          <a:p>
            <a:r>
              <a:rPr lang="en-US" sz="3200" dirty="0">
                <a:solidFill>
                  <a:srgbClr val="00B050"/>
                </a:solidFill>
              </a:rPr>
              <a:t>ANSWER:  SLOPE</a:t>
            </a:r>
          </a:p>
        </p:txBody>
      </p:sp>
      <p:pic>
        <p:nvPicPr>
          <p:cNvPr id="8" name="Picture 7"/>
          <p:cNvPicPr>
            <a:picLocks noChangeAspect="1"/>
          </p:cNvPicPr>
          <p:nvPr/>
        </p:nvPicPr>
        <p:blipFill>
          <a:blip r:embed="rId2"/>
          <a:stretch>
            <a:fillRect/>
          </a:stretch>
        </p:blipFill>
        <p:spPr>
          <a:xfrm>
            <a:off x="9418319" y="244051"/>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9" name="Table 8"/>
          <p:cNvGraphicFramePr>
            <a:graphicFrameLocks noGrp="1"/>
          </p:cNvGraphicFramePr>
          <p:nvPr>
            <p:extLst>
              <p:ext uri="{D42A27DB-BD31-4B8C-83A1-F6EECF244321}">
                <p14:modId xmlns:p14="http://schemas.microsoft.com/office/powerpoint/2010/main" val="3525199343"/>
              </p:ext>
            </p:extLst>
          </p:nvPr>
        </p:nvGraphicFramePr>
        <p:xfrm>
          <a:off x="4998720" y="2249061"/>
          <a:ext cx="2194560" cy="2251710"/>
        </p:xfrm>
        <a:graphic>
          <a:graphicData uri="http://schemas.openxmlformats.org/drawingml/2006/table">
            <a:tbl>
              <a:tblPr firstRow="1" firstCol="1" bandRow="1"/>
              <a:tblGrid>
                <a:gridCol w="438912">
                  <a:extLst>
                    <a:ext uri="{9D8B030D-6E8A-4147-A177-3AD203B41FA5}">
                      <a16:colId xmlns:a16="http://schemas.microsoft.com/office/drawing/2014/main" val="4073929297"/>
                    </a:ext>
                  </a:extLst>
                </a:gridCol>
                <a:gridCol w="438912">
                  <a:extLst>
                    <a:ext uri="{9D8B030D-6E8A-4147-A177-3AD203B41FA5}">
                      <a16:colId xmlns:a16="http://schemas.microsoft.com/office/drawing/2014/main" val="1786790761"/>
                    </a:ext>
                  </a:extLst>
                </a:gridCol>
                <a:gridCol w="438912">
                  <a:extLst>
                    <a:ext uri="{9D8B030D-6E8A-4147-A177-3AD203B41FA5}">
                      <a16:colId xmlns:a16="http://schemas.microsoft.com/office/drawing/2014/main" val="1807323105"/>
                    </a:ext>
                  </a:extLst>
                </a:gridCol>
                <a:gridCol w="438912">
                  <a:extLst>
                    <a:ext uri="{9D8B030D-6E8A-4147-A177-3AD203B41FA5}">
                      <a16:colId xmlns:a16="http://schemas.microsoft.com/office/drawing/2014/main" val="2932472721"/>
                    </a:ext>
                  </a:extLst>
                </a:gridCol>
                <a:gridCol w="438912">
                  <a:extLst>
                    <a:ext uri="{9D8B030D-6E8A-4147-A177-3AD203B41FA5}">
                      <a16:colId xmlns:a16="http://schemas.microsoft.com/office/drawing/2014/main" val="3971748055"/>
                    </a:ext>
                  </a:extLst>
                </a:gridCol>
              </a:tblGrid>
              <a:tr h="312909">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18475738"/>
                  </a:ext>
                </a:extLst>
              </a:tr>
              <a:tr h="312909">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92045459"/>
                  </a:ext>
                </a:extLst>
              </a:tr>
              <a:tr h="312909">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319657491"/>
                  </a:ext>
                </a:extLst>
              </a:tr>
              <a:tr h="312909">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74561977"/>
                  </a:ext>
                </a:extLst>
              </a:tr>
              <a:tr h="312909">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73078512"/>
                  </a:ext>
                </a:extLst>
              </a:tr>
              <a:tr h="312909">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98952663"/>
                  </a:ext>
                </a:extLst>
              </a:tr>
            </a:tbl>
          </a:graphicData>
        </a:graphic>
      </p:graphicFrame>
    </p:spTree>
    <p:extLst>
      <p:ext uri="{BB962C8B-B14F-4D97-AF65-F5344CB8AC3E}">
        <p14:creationId xmlns:p14="http://schemas.microsoft.com/office/powerpoint/2010/main" val="1094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1</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5" name="Table 4"/>
          <p:cNvGraphicFramePr>
            <a:graphicFrameLocks noGrp="1"/>
          </p:cNvGraphicFramePr>
          <p:nvPr>
            <p:extLst>
              <p:ext uri="{D42A27DB-BD31-4B8C-83A1-F6EECF244321}">
                <p14:modId xmlns:p14="http://schemas.microsoft.com/office/powerpoint/2010/main" val="3911094349"/>
              </p:ext>
            </p:extLst>
          </p:nvPr>
        </p:nvGraphicFramePr>
        <p:xfrm>
          <a:off x="4545875" y="2586447"/>
          <a:ext cx="2185125" cy="2251710"/>
        </p:xfrm>
        <a:graphic>
          <a:graphicData uri="http://schemas.openxmlformats.org/drawingml/2006/table">
            <a:tbl>
              <a:tblPr firstRow="1" firstCol="1" bandRow="1"/>
              <a:tblGrid>
                <a:gridCol w="437025">
                  <a:extLst>
                    <a:ext uri="{9D8B030D-6E8A-4147-A177-3AD203B41FA5}">
                      <a16:colId xmlns:a16="http://schemas.microsoft.com/office/drawing/2014/main" val="1270737483"/>
                    </a:ext>
                  </a:extLst>
                </a:gridCol>
                <a:gridCol w="432063">
                  <a:extLst>
                    <a:ext uri="{9D8B030D-6E8A-4147-A177-3AD203B41FA5}">
                      <a16:colId xmlns:a16="http://schemas.microsoft.com/office/drawing/2014/main" val="245223752"/>
                    </a:ext>
                  </a:extLst>
                </a:gridCol>
                <a:gridCol w="441987">
                  <a:extLst>
                    <a:ext uri="{9D8B030D-6E8A-4147-A177-3AD203B41FA5}">
                      <a16:colId xmlns:a16="http://schemas.microsoft.com/office/drawing/2014/main" val="943450114"/>
                    </a:ext>
                  </a:extLst>
                </a:gridCol>
                <a:gridCol w="437025">
                  <a:extLst>
                    <a:ext uri="{9D8B030D-6E8A-4147-A177-3AD203B41FA5}">
                      <a16:colId xmlns:a16="http://schemas.microsoft.com/office/drawing/2014/main" val="510560155"/>
                    </a:ext>
                  </a:extLst>
                </a:gridCol>
                <a:gridCol w="437025">
                  <a:extLst>
                    <a:ext uri="{9D8B030D-6E8A-4147-A177-3AD203B41FA5}">
                      <a16:colId xmlns:a16="http://schemas.microsoft.com/office/drawing/2014/main" val="3447775845"/>
                    </a:ext>
                  </a:extLst>
                </a:gridCol>
              </a:tblGrid>
              <a:tr h="365189">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26923414"/>
                  </a:ext>
                </a:extLst>
              </a:tr>
              <a:tr h="365189">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40211951"/>
                  </a:ext>
                </a:extLst>
              </a:tr>
              <a:tr h="365189">
                <a:tc>
                  <a:txBody>
                    <a:bodyPr/>
                    <a:lstStyle/>
                    <a:p>
                      <a:pPr algn="ctr" fontAlgn="b"/>
                      <a:r>
                        <a:rPr lang="en-US" sz="2400" b="0" i="0" u="none" strike="noStrike">
                          <a:solidFill>
                            <a:srgbClr val="000000"/>
                          </a:solidFill>
                          <a:effectLst/>
                          <a:latin typeface="Calibri" panose="020F0502020204030204" pitchFamily="34" charset="0"/>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9855611"/>
                  </a:ext>
                </a:extLst>
              </a:tr>
              <a:tr h="365189">
                <a:tc>
                  <a:txBody>
                    <a:bodyPr/>
                    <a:lstStyle/>
                    <a:p>
                      <a:pPr algn="ctr" fontAlgn="b"/>
                      <a:r>
                        <a:rPr lang="en-US" sz="2400" b="0" i="0" u="none" strike="noStrike">
                          <a:solidFill>
                            <a:srgbClr val="000000"/>
                          </a:solidFill>
                          <a:effectLst/>
                          <a:latin typeface="Calibri" panose="020F0502020204030204" pitchFamily="34" charset="0"/>
                        </a:rPr>
                        <a:t>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4496932"/>
                  </a:ext>
                </a:extLst>
              </a:tr>
              <a:tr h="365189">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69813867"/>
                  </a:ext>
                </a:extLst>
              </a:tr>
              <a:tr h="365189">
                <a:tc>
                  <a:txBody>
                    <a:bodyPr/>
                    <a:lstStyle/>
                    <a:p>
                      <a:pPr algn="ctr" fontAlgn="b"/>
                      <a:r>
                        <a:rPr lang="en-US" sz="2400" b="0" i="0" u="none" strike="noStrike">
                          <a:solidFill>
                            <a:srgbClr val="000000"/>
                          </a:solidFill>
                          <a:effectLst/>
                          <a:latin typeface="Calibri" panose="020F0502020204030204" pitchFamily="34" charset="0"/>
                        </a:rPr>
                        <a:t>F</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a:solidFill>
                            <a:srgbClr val="000000"/>
                          </a:solidFill>
                          <a:effectLst/>
                          <a:latin typeface="Calibri" panose="020F0502020204030204" pitchFamily="34" charset="0"/>
                        </a:rPr>
                        <a: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a:solidFill>
                            <a:srgbClr val="000000"/>
                          </a:solidFill>
                          <a:effectLst/>
                          <a:latin typeface="Calibri" panose="020F0502020204030204" pitchFamily="34" charset="0"/>
                        </a:rPr>
                        <a:t>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a:solidFill>
                            <a:srgbClr val="000000"/>
                          </a:solidFill>
                          <a:effectLst/>
                          <a:latin typeface="Calibri" panose="020F0502020204030204" pitchFamily="34" charset="0"/>
                        </a:rPr>
                        <a:t>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821648427"/>
                  </a:ext>
                </a:extLst>
              </a:tr>
            </a:tbl>
          </a:graphicData>
        </a:graphic>
      </p:graphicFrame>
    </p:spTree>
    <p:extLst>
      <p:ext uri="{BB962C8B-B14F-4D97-AF65-F5344CB8AC3E}">
        <p14:creationId xmlns:p14="http://schemas.microsoft.com/office/powerpoint/2010/main" val="4212686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1</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sp>
        <p:nvSpPr>
          <p:cNvPr id="4" name="Rectangle 3"/>
          <p:cNvSpPr/>
          <p:nvPr/>
        </p:nvSpPr>
        <p:spPr>
          <a:xfrm>
            <a:off x="4545875" y="5057371"/>
            <a:ext cx="2185125"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READY?</a:t>
            </a:r>
          </a:p>
        </p:txBody>
      </p:sp>
      <p:graphicFrame>
        <p:nvGraphicFramePr>
          <p:cNvPr id="7" name="Table 6">
            <a:extLst>
              <a:ext uri="{FF2B5EF4-FFF2-40B4-BE49-F238E27FC236}">
                <a16:creationId xmlns:a16="http://schemas.microsoft.com/office/drawing/2014/main" id="{5CE4446B-2E8A-4F79-A282-244200A4FBF3}"/>
              </a:ext>
            </a:extLst>
          </p:cNvPr>
          <p:cNvGraphicFramePr>
            <a:graphicFrameLocks noGrp="1"/>
          </p:cNvGraphicFramePr>
          <p:nvPr>
            <p:extLst>
              <p:ext uri="{D42A27DB-BD31-4B8C-83A1-F6EECF244321}">
                <p14:modId xmlns:p14="http://schemas.microsoft.com/office/powerpoint/2010/main" val="3144812909"/>
              </p:ext>
            </p:extLst>
          </p:nvPr>
        </p:nvGraphicFramePr>
        <p:xfrm>
          <a:off x="4545875" y="2586447"/>
          <a:ext cx="2185125" cy="2251710"/>
        </p:xfrm>
        <a:graphic>
          <a:graphicData uri="http://schemas.openxmlformats.org/drawingml/2006/table">
            <a:tbl>
              <a:tblPr firstRow="1" firstCol="1" bandRow="1"/>
              <a:tblGrid>
                <a:gridCol w="437025">
                  <a:extLst>
                    <a:ext uri="{9D8B030D-6E8A-4147-A177-3AD203B41FA5}">
                      <a16:colId xmlns:a16="http://schemas.microsoft.com/office/drawing/2014/main" val="1270737483"/>
                    </a:ext>
                  </a:extLst>
                </a:gridCol>
                <a:gridCol w="432063">
                  <a:extLst>
                    <a:ext uri="{9D8B030D-6E8A-4147-A177-3AD203B41FA5}">
                      <a16:colId xmlns:a16="http://schemas.microsoft.com/office/drawing/2014/main" val="245223752"/>
                    </a:ext>
                  </a:extLst>
                </a:gridCol>
                <a:gridCol w="441987">
                  <a:extLst>
                    <a:ext uri="{9D8B030D-6E8A-4147-A177-3AD203B41FA5}">
                      <a16:colId xmlns:a16="http://schemas.microsoft.com/office/drawing/2014/main" val="943450114"/>
                    </a:ext>
                  </a:extLst>
                </a:gridCol>
                <a:gridCol w="437025">
                  <a:extLst>
                    <a:ext uri="{9D8B030D-6E8A-4147-A177-3AD203B41FA5}">
                      <a16:colId xmlns:a16="http://schemas.microsoft.com/office/drawing/2014/main" val="510560155"/>
                    </a:ext>
                  </a:extLst>
                </a:gridCol>
                <a:gridCol w="437025">
                  <a:extLst>
                    <a:ext uri="{9D8B030D-6E8A-4147-A177-3AD203B41FA5}">
                      <a16:colId xmlns:a16="http://schemas.microsoft.com/office/drawing/2014/main" val="3447775845"/>
                    </a:ext>
                  </a:extLst>
                </a:gridCol>
              </a:tblGrid>
              <a:tr h="365189">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26923414"/>
                  </a:ext>
                </a:extLst>
              </a:tr>
              <a:tr h="365189">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40211951"/>
                  </a:ext>
                </a:extLst>
              </a:tr>
              <a:tr h="365189">
                <a:tc>
                  <a:txBody>
                    <a:bodyPr/>
                    <a:lstStyle/>
                    <a:p>
                      <a:pPr algn="ctr" fontAlgn="b"/>
                      <a:r>
                        <a:rPr lang="en-US" sz="2400" b="0" i="0" u="none" strike="noStrike">
                          <a:solidFill>
                            <a:srgbClr val="000000"/>
                          </a:solidFill>
                          <a:effectLst/>
                          <a:latin typeface="Calibri" panose="020F0502020204030204" pitchFamily="34" charset="0"/>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9855611"/>
                  </a:ext>
                </a:extLst>
              </a:tr>
              <a:tr h="365189">
                <a:tc>
                  <a:txBody>
                    <a:bodyPr/>
                    <a:lstStyle/>
                    <a:p>
                      <a:pPr algn="ctr" fontAlgn="b"/>
                      <a:r>
                        <a:rPr lang="en-US" sz="2400" b="0" i="0" u="none" strike="noStrike">
                          <a:solidFill>
                            <a:srgbClr val="000000"/>
                          </a:solidFill>
                          <a:effectLst/>
                          <a:latin typeface="Calibri" panose="020F0502020204030204" pitchFamily="34" charset="0"/>
                        </a:rPr>
                        <a:t>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4496932"/>
                  </a:ext>
                </a:extLst>
              </a:tr>
              <a:tr h="365189">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69813867"/>
                  </a:ext>
                </a:extLst>
              </a:tr>
              <a:tr h="365189">
                <a:tc>
                  <a:txBody>
                    <a:bodyPr/>
                    <a:lstStyle/>
                    <a:p>
                      <a:pPr algn="ctr" fontAlgn="b"/>
                      <a:r>
                        <a:rPr lang="en-US" sz="2400" b="0" i="0" u="none" strike="noStrike">
                          <a:solidFill>
                            <a:srgbClr val="000000"/>
                          </a:solidFill>
                          <a:effectLst/>
                          <a:latin typeface="Calibri" panose="020F0502020204030204" pitchFamily="34" charset="0"/>
                        </a:rPr>
                        <a:t>F</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a:solidFill>
                            <a:srgbClr val="000000"/>
                          </a:solidFill>
                          <a:effectLst/>
                          <a:latin typeface="Calibri" panose="020F0502020204030204" pitchFamily="34" charset="0"/>
                        </a:rPr>
                        <a: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a:solidFill>
                            <a:srgbClr val="000000"/>
                          </a:solidFill>
                          <a:effectLst/>
                          <a:latin typeface="Calibri" panose="020F0502020204030204" pitchFamily="34" charset="0"/>
                        </a:rPr>
                        <a:t>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a:solidFill>
                            <a:srgbClr val="000000"/>
                          </a:solidFill>
                          <a:effectLst/>
                          <a:latin typeface="Calibri" panose="020F0502020204030204" pitchFamily="34" charset="0"/>
                        </a:rPr>
                        <a:t>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821648427"/>
                  </a:ext>
                </a:extLst>
              </a:tr>
            </a:tbl>
          </a:graphicData>
        </a:graphic>
      </p:graphicFrame>
    </p:spTree>
    <p:extLst>
      <p:ext uri="{BB962C8B-B14F-4D97-AF65-F5344CB8AC3E}">
        <p14:creationId xmlns:p14="http://schemas.microsoft.com/office/powerpoint/2010/main" val="3772145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1</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6" name="Table 5">
            <a:extLst>
              <a:ext uri="{FF2B5EF4-FFF2-40B4-BE49-F238E27FC236}">
                <a16:creationId xmlns:a16="http://schemas.microsoft.com/office/drawing/2014/main" id="{08D1B6B0-FF8E-4982-9BA3-F211AADBD2AB}"/>
              </a:ext>
            </a:extLst>
          </p:cNvPr>
          <p:cNvGraphicFramePr>
            <a:graphicFrameLocks noGrp="1"/>
          </p:cNvGraphicFramePr>
          <p:nvPr>
            <p:extLst>
              <p:ext uri="{D42A27DB-BD31-4B8C-83A1-F6EECF244321}">
                <p14:modId xmlns:p14="http://schemas.microsoft.com/office/powerpoint/2010/main" val="3560746472"/>
              </p:ext>
            </p:extLst>
          </p:nvPr>
        </p:nvGraphicFramePr>
        <p:xfrm>
          <a:off x="4545875" y="2586447"/>
          <a:ext cx="2185125" cy="2251710"/>
        </p:xfrm>
        <a:graphic>
          <a:graphicData uri="http://schemas.openxmlformats.org/drawingml/2006/table">
            <a:tbl>
              <a:tblPr firstRow="1" firstCol="1" bandRow="1"/>
              <a:tblGrid>
                <a:gridCol w="437025">
                  <a:extLst>
                    <a:ext uri="{9D8B030D-6E8A-4147-A177-3AD203B41FA5}">
                      <a16:colId xmlns:a16="http://schemas.microsoft.com/office/drawing/2014/main" val="1270737483"/>
                    </a:ext>
                  </a:extLst>
                </a:gridCol>
                <a:gridCol w="432063">
                  <a:extLst>
                    <a:ext uri="{9D8B030D-6E8A-4147-A177-3AD203B41FA5}">
                      <a16:colId xmlns:a16="http://schemas.microsoft.com/office/drawing/2014/main" val="245223752"/>
                    </a:ext>
                  </a:extLst>
                </a:gridCol>
                <a:gridCol w="441987">
                  <a:extLst>
                    <a:ext uri="{9D8B030D-6E8A-4147-A177-3AD203B41FA5}">
                      <a16:colId xmlns:a16="http://schemas.microsoft.com/office/drawing/2014/main" val="943450114"/>
                    </a:ext>
                  </a:extLst>
                </a:gridCol>
                <a:gridCol w="437025">
                  <a:extLst>
                    <a:ext uri="{9D8B030D-6E8A-4147-A177-3AD203B41FA5}">
                      <a16:colId xmlns:a16="http://schemas.microsoft.com/office/drawing/2014/main" val="510560155"/>
                    </a:ext>
                  </a:extLst>
                </a:gridCol>
                <a:gridCol w="437025">
                  <a:extLst>
                    <a:ext uri="{9D8B030D-6E8A-4147-A177-3AD203B41FA5}">
                      <a16:colId xmlns:a16="http://schemas.microsoft.com/office/drawing/2014/main" val="3447775845"/>
                    </a:ext>
                  </a:extLst>
                </a:gridCol>
              </a:tblGrid>
              <a:tr h="365189">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26923414"/>
                  </a:ext>
                </a:extLst>
              </a:tr>
              <a:tr h="365189">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40211951"/>
                  </a:ext>
                </a:extLst>
              </a:tr>
              <a:tr h="365189">
                <a:tc>
                  <a:txBody>
                    <a:bodyPr/>
                    <a:lstStyle/>
                    <a:p>
                      <a:pPr algn="ctr" fontAlgn="b"/>
                      <a:r>
                        <a:rPr lang="en-US" sz="2400" b="0" i="0" u="none" strike="noStrike">
                          <a:solidFill>
                            <a:srgbClr val="000000"/>
                          </a:solidFill>
                          <a:effectLst/>
                          <a:latin typeface="Calibri" panose="020F0502020204030204" pitchFamily="34" charset="0"/>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9855611"/>
                  </a:ext>
                </a:extLst>
              </a:tr>
              <a:tr h="365189">
                <a:tc>
                  <a:txBody>
                    <a:bodyPr/>
                    <a:lstStyle/>
                    <a:p>
                      <a:pPr algn="ctr" fontAlgn="b"/>
                      <a:r>
                        <a:rPr lang="en-US" sz="2400" b="0" i="0" u="none" strike="noStrike">
                          <a:solidFill>
                            <a:srgbClr val="000000"/>
                          </a:solidFill>
                          <a:effectLst/>
                          <a:latin typeface="Calibri" panose="020F0502020204030204" pitchFamily="34" charset="0"/>
                        </a:rPr>
                        <a:t>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4496932"/>
                  </a:ext>
                </a:extLst>
              </a:tr>
              <a:tr h="365189">
                <a:tc>
                  <a:txBody>
                    <a:bodyPr/>
                    <a:lstStyle/>
                    <a:p>
                      <a:pPr algn="ctr" fontAlgn="b"/>
                      <a:r>
                        <a:rPr lang="en-US" sz="2400" b="0" i="0" u="none" strike="noStrike">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69813867"/>
                  </a:ext>
                </a:extLst>
              </a:tr>
              <a:tr h="365189">
                <a:tc>
                  <a:txBody>
                    <a:bodyPr/>
                    <a:lstStyle/>
                    <a:p>
                      <a:pPr algn="ctr" fontAlgn="b"/>
                      <a:r>
                        <a:rPr lang="en-US" sz="2400" b="0" i="0" u="none" strike="noStrike">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400" b="0" i="0" u="none" strike="noStrike">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821648427"/>
                  </a:ext>
                </a:extLst>
              </a:tr>
            </a:tbl>
          </a:graphicData>
        </a:graphic>
      </p:graphicFrame>
    </p:spTree>
    <p:extLst>
      <p:ext uri="{BB962C8B-B14F-4D97-AF65-F5344CB8AC3E}">
        <p14:creationId xmlns:p14="http://schemas.microsoft.com/office/powerpoint/2010/main" val="3191301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2</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9" name="Table 8"/>
          <p:cNvGraphicFramePr>
            <a:graphicFrameLocks noGrp="1"/>
          </p:cNvGraphicFramePr>
          <p:nvPr>
            <p:extLst>
              <p:ext uri="{D42A27DB-BD31-4B8C-83A1-F6EECF244321}">
                <p14:modId xmlns:p14="http://schemas.microsoft.com/office/powerpoint/2010/main" val="2288669486"/>
              </p:ext>
            </p:extLst>
          </p:nvPr>
        </p:nvGraphicFramePr>
        <p:xfrm>
          <a:off x="4428310" y="2677887"/>
          <a:ext cx="2302690" cy="2251710"/>
        </p:xfrm>
        <a:graphic>
          <a:graphicData uri="http://schemas.openxmlformats.org/drawingml/2006/table">
            <a:tbl>
              <a:tblPr/>
              <a:tblGrid>
                <a:gridCol w="460538">
                  <a:extLst>
                    <a:ext uri="{9D8B030D-6E8A-4147-A177-3AD203B41FA5}">
                      <a16:colId xmlns:a16="http://schemas.microsoft.com/office/drawing/2014/main" val="3647793673"/>
                    </a:ext>
                  </a:extLst>
                </a:gridCol>
                <a:gridCol w="460538">
                  <a:extLst>
                    <a:ext uri="{9D8B030D-6E8A-4147-A177-3AD203B41FA5}">
                      <a16:colId xmlns:a16="http://schemas.microsoft.com/office/drawing/2014/main" val="3257978598"/>
                    </a:ext>
                  </a:extLst>
                </a:gridCol>
                <a:gridCol w="460538">
                  <a:extLst>
                    <a:ext uri="{9D8B030D-6E8A-4147-A177-3AD203B41FA5}">
                      <a16:colId xmlns:a16="http://schemas.microsoft.com/office/drawing/2014/main" val="4143427662"/>
                    </a:ext>
                  </a:extLst>
                </a:gridCol>
                <a:gridCol w="460538">
                  <a:extLst>
                    <a:ext uri="{9D8B030D-6E8A-4147-A177-3AD203B41FA5}">
                      <a16:colId xmlns:a16="http://schemas.microsoft.com/office/drawing/2014/main" val="2686332281"/>
                    </a:ext>
                  </a:extLst>
                </a:gridCol>
                <a:gridCol w="460538">
                  <a:extLst>
                    <a:ext uri="{9D8B030D-6E8A-4147-A177-3AD203B41FA5}">
                      <a16:colId xmlns:a16="http://schemas.microsoft.com/office/drawing/2014/main" val="1842674252"/>
                    </a:ext>
                  </a:extLst>
                </a:gridCol>
              </a:tblGrid>
              <a:tr h="352697">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76704048"/>
                  </a:ext>
                </a:extLst>
              </a:tr>
              <a:tr h="352697">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99901840"/>
                  </a:ext>
                </a:extLst>
              </a:tr>
              <a:tr h="352697">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7765393"/>
                  </a:ext>
                </a:extLst>
              </a:tr>
              <a:tr h="352697">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8679238"/>
                  </a:ext>
                </a:extLst>
              </a:tr>
              <a:tr h="352697">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481985411"/>
                  </a:ext>
                </a:extLst>
              </a:tr>
              <a:tr h="352697">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26008102"/>
                  </a:ext>
                </a:extLst>
              </a:tr>
            </a:tbl>
          </a:graphicData>
        </a:graphic>
      </p:graphicFrame>
    </p:spTree>
    <p:extLst>
      <p:ext uri="{BB962C8B-B14F-4D97-AF65-F5344CB8AC3E}">
        <p14:creationId xmlns:p14="http://schemas.microsoft.com/office/powerpoint/2010/main" val="2568055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2</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sp>
        <p:nvSpPr>
          <p:cNvPr id="6" name="Rectangle 5"/>
          <p:cNvSpPr/>
          <p:nvPr/>
        </p:nvSpPr>
        <p:spPr>
          <a:xfrm>
            <a:off x="4454434" y="5057371"/>
            <a:ext cx="2276566" cy="103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READY?</a:t>
            </a:r>
          </a:p>
        </p:txBody>
      </p:sp>
      <p:graphicFrame>
        <p:nvGraphicFramePr>
          <p:cNvPr id="7" name="Table 6">
            <a:extLst>
              <a:ext uri="{FF2B5EF4-FFF2-40B4-BE49-F238E27FC236}">
                <a16:creationId xmlns:a16="http://schemas.microsoft.com/office/drawing/2014/main" id="{E63B8A56-AFFA-4FE8-BD67-572D8AA731D6}"/>
              </a:ext>
            </a:extLst>
          </p:cNvPr>
          <p:cNvGraphicFramePr>
            <a:graphicFrameLocks noGrp="1"/>
          </p:cNvGraphicFramePr>
          <p:nvPr>
            <p:extLst>
              <p:ext uri="{D42A27DB-BD31-4B8C-83A1-F6EECF244321}">
                <p14:modId xmlns:p14="http://schemas.microsoft.com/office/powerpoint/2010/main" val="1163620418"/>
              </p:ext>
            </p:extLst>
          </p:nvPr>
        </p:nvGraphicFramePr>
        <p:xfrm>
          <a:off x="4428310" y="2677887"/>
          <a:ext cx="2302690" cy="2251710"/>
        </p:xfrm>
        <a:graphic>
          <a:graphicData uri="http://schemas.openxmlformats.org/drawingml/2006/table">
            <a:tbl>
              <a:tblPr/>
              <a:tblGrid>
                <a:gridCol w="460538">
                  <a:extLst>
                    <a:ext uri="{9D8B030D-6E8A-4147-A177-3AD203B41FA5}">
                      <a16:colId xmlns:a16="http://schemas.microsoft.com/office/drawing/2014/main" val="3647793673"/>
                    </a:ext>
                  </a:extLst>
                </a:gridCol>
                <a:gridCol w="460538">
                  <a:extLst>
                    <a:ext uri="{9D8B030D-6E8A-4147-A177-3AD203B41FA5}">
                      <a16:colId xmlns:a16="http://schemas.microsoft.com/office/drawing/2014/main" val="3257978598"/>
                    </a:ext>
                  </a:extLst>
                </a:gridCol>
                <a:gridCol w="460538">
                  <a:extLst>
                    <a:ext uri="{9D8B030D-6E8A-4147-A177-3AD203B41FA5}">
                      <a16:colId xmlns:a16="http://schemas.microsoft.com/office/drawing/2014/main" val="4143427662"/>
                    </a:ext>
                  </a:extLst>
                </a:gridCol>
                <a:gridCol w="460538">
                  <a:extLst>
                    <a:ext uri="{9D8B030D-6E8A-4147-A177-3AD203B41FA5}">
                      <a16:colId xmlns:a16="http://schemas.microsoft.com/office/drawing/2014/main" val="2686332281"/>
                    </a:ext>
                  </a:extLst>
                </a:gridCol>
                <a:gridCol w="460538">
                  <a:extLst>
                    <a:ext uri="{9D8B030D-6E8A-4147-A177-3AD203B41FA5}">
                      <a16:colId xmlns:a16="http://schemas.microsoft.com/office/drawing/2014/main" val="1842674252"/>
                    </a:ext>
                  </a:extLst>
                </a:gridCol>
              </a:tblGrid>
              <a:tr h="352697">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76704048"/>
                  </a:ext>
                </a:extLst>
              </a:tr>
              <a:tr h="352697">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99901840"/>
                  </a:ext>
                </a:extLst>
              </a:tr>
              <a:tr h="352697">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7765393"/>
                  </a:ext>
                </a:extLst>
              </a:tr>
              <a:tr h="352697">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8679238"/>
                  </a:ext>
                </a:extLst>
              </a:tr>
              <a:tr h="352697">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481985411"/>
                  </a:ext>
                </a:extLst>
              </a:tr>
              <a:tr h="352697">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26008102"/>
                  </a:ext>
                </a:extLst>
              </a:tr>
            </a:tbl>
          </a:graphicData>
        </a:graphic>
      </p:graphicFrame>
    </p:spTree>
    <p:extLst>
      <p:ext uri="{BB962C8B-B14F-4D97-AF65-F5344CB8AC3E}">
        <p14:creationId xmlns:p14="http://schemas.microsoft.com/office/powerpoint/2010/main" val="4252307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2</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6" name="Table 5">
            <a:extLst>
              <a:ext uri="{FF2B5EF4-FFF2-40B4-BE49-F238E27FC236}">
                <a16:creationId xmlns:a16="http://schemas.microsoft.com/office/drawing/2014/main" id="{7119A253-4E65-442F-80AF-C9FB726D7585}"/>
              </a:ext>
            </a:extLst>
          </p:cNvPr>
          <p:cNvGraphicFramePr>
            <a:graphicFrameLocks noGrp="1"/>
          </p:cNvGraphicFramePr>
          <p:nvPr>
            <p:extLst>
              <p:ext uri="{D42A27DB-BD31-4B8C-83A1-F6EECF244321}">
                <p14:modId xmlns:p14="http://schemas.microsoft.com/office/powerpoint/2010/main" val="1778339679"/>
              </p:ext>
            </p:extLst>
          </p:nvPr>
        </p:nvGraphicFramePr>
        <p:xfrm>
          <a:off x="4428310" y="2677887"/>
          <a:ext cx="2302690" cy="2251710"/>
        </p:xfrm>
        <a:graphic>
          <a:graphicData uri="http://schemas.openxmlformats.org/drawingml/2006/table">
            <a:tbl>
              <a:tblPr/>
              <a:tblGrid>
                <a:gridCol w="460538">
                  <a:extLst>
                    <a:ext uri="{9D8B030D-6E8A-4147-A177-3AD203B41FA5}">
                      <a16:colId xmlns:a16="http://schemas.microsoft.com/office/drawing/2014/main" val="3647793673"/>
                    </a:ext>
                  </a:extLst>
                </a:gridCol>
                <a:gridCol w="460538">
                  <a:extLst>
                    <a:ext uri="{9D8B030D-6E8A-4147-A177-3AD203B41FA5}">
                      <a16:colId xmlns:a16="http://schemas.microsoft.com/office/drawing/2014/main" val="3257978598"/>
                    </a:ext>
                  </a:extLst>
                </a:gridCol>
                <a:gridCol w="460538">
                  <a:extLst>
                    <a:ext uri="{9D8B030D-6E8A-4147-A177-3AD203B41FA5}">
                      <a16:colId xmlns:a16="http://schemas.microsoft.com/office/drawing/2014/main" val="4143427662"/>
                    </a:ext>
                  </a:extLst>
                </a:gridCol>
                <a:gridCol w="460538">
                  <a:extLst>
                    <a:ext uri="{9D8B030D-6E8A-4147-A177-3AD203B41FA5}">
                      <a16:colId xmlns:a16="http://schemas.microsoft.com/office/drawing/2014/main" val="2686332281"/>
                    </a:ext>
                  </a:extLst>
                </a:gridCol>
                <a:gridCol w="460538">
                  <a:extLst>
                    <a:ext uri="{9D8B030D-6E8A-4147-A177-3AD203B41FA5}">
                      <a16:colId xmlns:a16="http://schemas.microsoft.com/office/drawing/2014/main" val="1842674252"/>
                    </a:ext>
                  </a:extLst>
                </a:gridCol>
              </a:tblGrid>
              <a:tr h="352697">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76704048"/>
                  </a:ext>
                </a:extLst>
              </a:tr>
              <a:tr h="352697">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99901840"/>
                  </a:ext>
                </a:extLst>
              </a:tr>
              <a:tr h="352697">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7765393"/>
                  </a:ext>
                </a:extLst>
              </a:tr>
              <a:tr h="352697">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8679238"/>
                  </a:ext>
                </a:extLst>
              </a:tr>
              <a:tr h="352697">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481985411"/>
                  </a:ext>
                </a:extLst>
              </a:tr>
              <a:tr h="352697">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726008102"/>
                  </a:ext>
                </a:extLst>
              </a:tr>
            </a:tbl>
          </a:graphicData>
        </a:graphic>
      </p:graphicFrame>
    </p:spTree>
    <p:extLst>
      <p:ext uri="{BB962C8B-B14F-4D97-AF65-F5344CB8AC3E}">
        <p14:creationId xmlns:p14="http://schemas.microsoft.com/office/powerpoint/2010/main" val="252440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8719457" cy="2802467"/>
          </a:xfrm>
        </p:spPr>
        <p:txBody>
          <a:bodyPr>
            <a:normAutofit/>
          </a:bodyPr>
          <a:lstStyle/>
          <a:p>
            <a:pPr lvl="0"/>
            <a:r>
              <a:rPr lang="en-US" cap="none" dirty="0"/>
              <a:t>SAMPLE QUESTION:</a:t>
            </a:r>
            <a:br>
              <a:rPr lang="en-US" cap="none" dirty="0"/>
            </a:br>
            <a:r>
              <a:rPr lang="en-US" sz="2700" cap="none" dirty="0"/>
              <a:t>An otherwise uninteresting flat two dimensional surface</a:t>
            </a:r>
            <a:endParaRPr lang="en-US" cap="none" dirty="0"/>
          </a:p>
        </p:txBody>
      </p:sp>
      <p:sp>
        <p:nvSpPr>
          <p:cNvPr id="3" name="Text Placeholder 2"/>
          <p:cNvSpPr>
            <a:spLocks noGrp="1"/>
          </p:cNvSpPr>
          <p:nvPr>
            <p:ph type="body" sz="half" idx="2"/>
          </p:nvPr>
        </p:nvSpPr>
        <p:spPr/>
        <p:txBody>
          <a:bodyPr>
            <a:normAutofit/>
          </a:bodyPr>
          <a:lstStyle/>
          <a:p>
            <a:r>
              <a:rPr lang="en-US" sz="3200" dirty="0">
                <a:solidFill>
                  <a:srgbClr val="7030A0"/>
                </a:solidFill>
              </a:rPr>
              <a:t>ANSWER:  Plain Plane</a:t>
            </a:r>
          </a:p>
        </p:txBody>
      </p:sp>
      <p:pic>
        <p:nvPicPr>
          <p:cNvPr id="5" name="Picture 2" descr="Spring deja vu">
            <a:extLst>
              <a:ext uri="{FF2B5EF4-FFF2-40B4-BE49-F238E27FC236}">
                <a16:creationId xmlns:a16="http://schemas.microsoft.com/office/drawing/2014/main" id="{F591A4DF-5F06-4B8B-9BC3-B46AC4981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413" y="0"/>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3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3</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4" name="Table 3"/>
          <p:cNvGraphicFramePr>
            <a:graphicFrameLocks noGrp="1"/>
          </p:cNvGraphicFramePr>
          <p:nvPr>
            <p:extLst>
              <p:ext uri="{D42A27DB-BD31-4B8C-83A1-F6EECF244321}">
                <p14:modId xmlns:p14="http://schemas.microsoft.com/office/powerpoint/2010/main" val="3899489768"/>
              </p:ext>
            </p:extLst>
          </p:nvPr>
        </p:nvGraphicFramePr>
        <p:xfrm>
          <a:off x="4349933" y="2706614"/>
          <a:ext cx="2325185" cy="2251710"/>
        </p:xfrm>
        <a:graphic>
          <a:graphicData uri="http://schemas.openxmlformats.org/drawingml/2006/table">
            <a:tbl>
              <a:tblPr firstRow="1" firstCol="1" bandRow="1"/>
              <a:tblGrid>
                <a:gridCol w="465037">
                  <a:extLst>
                    <a:ext uri="{9D8B030D-6E8A-4147-A177-3AD203B41FA5}">
                      <a16:colId xmlns:a16="http://schemas.microsoft.com/office/drawing/2014/main" val="3473266922"/>
                    </a:ext>
                  </a:extLst>
                </a:gridCol>
                <a:gridCol w="465037">
                  <a:extLst>
                    <a:ext uri="{9D8B030D-6E8A-4147-A177-3AD203B41FA5}">
                      <a16:colId xmlns:a16="http://schemas.microsoft.com/office/drawing/2014/main" val="1070183995"/>
                    </a:ext>
                  </a:extLst>
                </a:gridCol>
                <a:gridCol w="465037">
                  <a:extLst>
                    <a:ext uri="{9D8B030D-6E8A-4147-A177-3AD203B41FA5}">
                      <a16:colId xmlns:a16="http://schemas.microsoft.com/office/drawing/2014/main" val="677606596"/>
                    </a:ext>
                  </a:extLst>
                </a:gridCol>
                <a:gridCol w="465037">
                  <a:extLst>
                    <a:ext uri="{9D8B030D-6E8A-4147-A177-3AD203B41FA5}">
                      <a16:colId xmlns:a16="http://schemas.microsoft.com/office/drawing/2014/main" val="62060947"/>
                    </a:ext>
                  </a:extLst>
                </a:gridCol>
                <a:gridCol w="465037">
                  <a:extLst>
                    <a:ext uri="{9D8B030D-6E8A-4147-A177-3AD203B41FA5}">
                      <a16:colId xmlns:a16="http://schemas.microsoft.com/office/drawing/2014/main" val="1286588115"/>
                    </a:ext>
                  </a:extLst>
                </a:gridCol>
              </a:tblGrid>
              <a:tr h="375285">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1281968"/>
                  </a:ext>
                </a:extLst>
              </a:tr>
              <a:tr h="375285">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71989683"/>
                  </a:ext>
                </a:extLst>
              </a:tr>
              <a:tr h="375285">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34666766"/>
                  </a:ext>
                </a:extLst>
              </a:tr>
              <a:tr h="375285">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14244143"/>
                  </a:ext>
                </a:extLst>
              </a:tr>
              <a:tr h="375285">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95592482"/>
                  </a:ext>
                </a:extLst>
              </a:tr>
              <a:tr h="375285">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79183624"/>
                  </a:ext>
                </a:extLst>
              </a:tr>
            </a:tbl>
          </a:graphicData>
        </a:graphic>
      </p:graphicFrame>
    </p:spTree>
    <p:extLst>
      <p:ext uri="{BB962C8B-B14F-4D97-AF65-F5344CB8AC3E}">
        <p14:creationId xmlns:p14="http://schemas.microsoft.com/office/powerpoint/2010/main" val="294129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3</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sp>
        <p:nvSpPr>
          <p:cNvPr id="6" name="Rectangle 5"/>
          <p:cNvSpPr/>
          <p:nvPr/>
        </p:nvSpPr>
        <p:spPr>
          <a:xfrm>
            <a:off x="4349932" y="5318626"/>
            <a:ext cx="2325185" cy="103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READY?</a:t>
            </a:r>
          </a:p>
        </p:txBody>
      </p:sp>
      <p:graphicFrame>
        <p:nvGraphicFramePr>
          <p:cNvPr id="7" name="Table 6">
            <a:extLst>
              <a:ext uri="{FF2B5EF4-FFF2-40B4-BE49-F238E27FC236}">
                <a16:creationId xmlns:a16="http://schemas.microsoft.com/office/drawing/2014/main" id="{89280E25-422E-4D16-BBC5-CF2B8EA28712}"/>
              </a:ext>
            </a:extLst>
          </p:cNvPr>
          <p:cNvGraphicFramePr>
            <a:graphicFrameLocks noGrp="1"/>
          </p:cNvGraphicFramePr>
          <p:nvPr>
            <p:extLst>
              <p:ext uri="{D42A27DB-BD31-4B8C-83A1-F6EECF244321}">
                <p14:modId xmlns:p14="http://schemas.microsoft.com/office/powerpoint/2010/main" val="859516427"/>
              </p:ext>
            </p:extLst>
          </p:nvPr>
        </p:nvGraphicFramePr>
        <p:xfrm>
          <a:off x="4349933" y="2706614"/>
          <a:ext cx="2325185" cy="2251710"/>
        </p:xfrm>
        <a:graphic>
          <a:graphicData uri="http://schemas.openxmlformats.org/drawingml/2006/table">
            <a:tbl>
              <a:tblPr firstRow="1" firstCol="1" bandRow="1"/>
              <a:tblGrid>
                <a:gridCol w="465037">
                  <a:extLst>
                    <a:ext uri="{9D8B030D-6E8A-4147-A177-3AD203B41FA5}">
                      <a16:colId xmlns:a16="http://schemas.microsoft.com/office/drawing/2014/main" val="3473266922"/>
                    </a:ext>
                  </a:extLst>
                </a:gridCol>
                <a:gridCol w="465037">
                  <a:extLst>
                    <a:ext uri="{9D8B030D-6E8A-4147-A177-3AD203B41FA5}">
                      <a16:colId xmlns:a16="http://schemas.microsoft.com/office/drawing/2014/main" val="1070183995"/>
                    </a:ext>
                  </a:extLst>
                </a:gridCol>
                <a:gridCol w="465037">
                  <a:extLst>
                    <a:ext uri="{9D8B030D-6E8A-4147-A177-3AD203B41FA5}">
                      <a16:colId xmlns:a16="http://schemas.microsoft.com/office/drawing/2014/main" val="677606596"/>
                    </a:ext>
                  </a:extLst>
                </a:gridCol>
                <a:gridCol w="465037">
                  <a:extLst>
                    <a:ext uri="{9D8B030D-6E8A-4147-A177-3AD203B41FA5}">
                      <a16:colId xmlns:a16="http://schemas.microsoft.com/office/drawing/2014/main" val="62060947"/>
                    </a:ext>
                  </a:extLst>
                </a:gridCol>
                <a:gridCol w="465037">
                  <a:extLst>
                    <a:ext uri="{9D8B030D-6E8A-4147-A177-3AD203B41FA5}">
                      <a16:colId xmlns:a16="http://schemas.microsoft.com/office/drawing/2014/main" val="1286588115"/>
                    </a:ext>
                  </a:extLst>
                </a:gridCol>
              </a:tblGrid>
              <a:tr h="375285">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1281968"/>
                  </a:ext>
                </a:extLst>
              </a:tr>
              <a:tr h="375285">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71989683"/>
                  </a:ext>
                </a:extLst>
              </a:tr>
              <a:tr h="375285">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34666766"/>
                  </a:ext>
                </a:extLst>
              </a:tr>
              <a:tr h="375285">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14244143"/>
                  </a:ext>
                </a:extLst>
              </a:tr>
              <a:tr h="375285">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95592482"/>
                  </a:ext>
                </a:extLst>
              </a:tr>
              <a:tr h="375285">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79183624"/>
                  </a:ext>
                </a:extLst>
              </a:tr>
            </a:tbl>
          </a:graphicData>
        </a:graphic>
      </p:graphicFrame>
    </p:spTree>
    <p:extLst>
      <p:ext uri="{BB962C8B-B14F-4D97-AF65-F5344CB8AC3E}">
        <p14:creationId xmlns:p14="http://schemas.microsoft.com/office/powerpoint/2010/main" val="4099122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3</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6" name="Table 5">
            <a:extLst>
              <a:ext uri="{FF2B5EF4-FFF2-40B4-BE49-F238E27FC236}">
                <a16:creationId xmlns:a16="http://schemas.microsoft.com/office/drawing/2014/main" id="{983A9661-A317-4EAC-B794-36567E55E33D}"/>
              </a:ext>
            </a:extLst>
          </p:cNvPr>
          <p:cNvGraphicFramePr>
            <a:graphicFrameLocks noGrp="1"/>
          </p:cNvGraphicFramePr>
          <p:nvPr>
            <p:extLst>
              <p:ext uri="{D42A27DB-BD31-4B8C-83A1-F6EECF244321}">
                <p14:modId xmlns:p14="http://schemas.microsoft.com/office/powerpoint/2010/main" val="825592838"/>
              </p:ext>
            </p:extLst>
          </p:nvPr>
        </p:nvGraphicFramePr>
        <p:xfrm>
          <a:off x="4349933" y="2706614"/>
          <a:ext cx="2325185" cy="2251710"/>
        </p:xfrm>
        <a:graphic>
          <a:graphicData uri="http://schemas.openxmlformats.org/drawingml/2006/table">
            <a:tbl>
              <a:tblPr firstRow="1" firstCol="1" bandRow="1"/>
              <a:tblGrid>
                <a:gridCol w="465037">
                  <a:extLst>
                    <a:ext uri="{9D8B030D-6E8A-4147-A177-3AD203B41FA5}">
                      <a16:colId xmlns:a16="http://schemas.microsoft.com/office/drawing/2014/main" val="3473266922"/>
                    </a:ext>
                  </a:extLst>
                </a:gridCol>
                <a:gridCol w="465037">
                  <a:extLst>
                    <a:ext uri="{9D8B030D-6E8A-4147-A177-3AD203B41FA5}">
                      <a16:colId xmlns:a16="http://schemas.microsoft.com/office/drawing/2014/main" val="1070183995"/>
                    </a:ext>
                  </a:extLst>
                </a:gridCol>
                <a:gridCol w="465037">
                  <a:extLst>
                    <a:ext uri="{9D8B030D-6E8A-4147-A177-3AD203B41FA5}">
                      <a16:colId xmlns:a16="http://schemas.microsoft.com/office/drawing/2014/main" val="677606596"/>
                    </a:ext>
                  </a:extLst>
                </a:gridCol>
                <a:gridCol w="465037">
                  <a:extLst>
                    <a:ext uri="{9D8B030D-6E8A-4147-A177-3AD203B41FA5}">
                      <a16:colId xmlns:a16="http://schemas.microsoft.com/office/drawing/2014/main" val="62060947"/>
                    </a:ext>
                  </a:extLst>
                </a:gridCol>
                <a:gridCol w="465037">
                  <a:extLst>
                    <a:ext uri="{9D8B030D-6E8A-4147-A177-3AD203B41FA5}">
                      <a16:colId xmlns:a16="http://schemas.microsoft.com/office/drawing/2014/main" val="1286588115"/>
                    </a:ext>
                  </a:extLst>
                </a:gridCol>
              </a:tblGrid>
              <a:tr h="375285">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1281968"/>
                  </a:ext>
                </a:extLst>
              </a:tr>
              <a:tr h="375285">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71989683"/>
                  </a:ext>
                </a:extLst>
              </a:tr>
              <a:tr h="375285">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34666766"/>
                  </a:ext>
                </a:extLst>
              </a:tr>
              <a:tr h="375285">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14244143"/>
                  </a:ext>
                </a:extLst>
              </a:tr>
              <a:tr h="375285">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95592482"/>
                  </a:ext>
                </a:extLst>
              </a:tr>
              <a:tr h="375285">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9183624"/>
                  </a:ext>
                </a:extLst>
              </a:tr>
            </a:tbl>
          </a:graphicData>
        </a:graphic>
      </p:graphicFrame>
    </p:spTree>
    <p:extLst>
      <p:ext uri="{BB962C8B-B14F-4D97-AF65-F5344CB8AC3E}">
        <p14:creationId xmlns:p14="http://schemas.microsoft.com/office/powerpoint/2010/main" val="3753200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4</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5" name="Table 4"/>
          <p:cNvGraphicFramePr>
            <a:graphicFrameLocks noGrp="1"/>
          </p:cNvGraphicFramePr>
          <p:nvPr>
            <p:extLst>
              <p:ext uri="{D42A27DB-BD31-4B8C-83A1-F6EECF244321}">
                <p14:modId xmlns:p14="http://schemas.microsoft.com/office/powerpoint/2010/main" val="689136607"/>
              </p:ext>
            </p:extLst>
          </p:nvPr>
        </p:nvGraphicFramePr>
        <p:xfrm>
          <a:off x="4110447" y="2683465"/>
          <a:ext cx="2325185" cy="2361168"/>
        </p:xfrm>
        <a:graphic>
          <a:graphicData uri="http://schemas.openxmlformats.org/drawingml/2006/table">
            <a:tbl>
              <a:tblPr firstRow="1" firstCol="1" bandRow="1"/>
              <a:tblGrid>
                <a:gridCol w="465037">
                  <a:extLst>
                    <a:ext uri="{9D8B030D-6E8A-4147-A177-3AD203B41FA5}">
                      <a16:colId xmlns:a16="http://schemas.microsoft.com/office/drawing/2014/main" val="3148380738"/>
                    </a:ext>
                  </a:extLst>
                </a:gridCol>
                <a:gridCol w="465037">
                  <a:extLst>
                    <a:ext uri="{9D8B030D-6E8A-4147-A177-3AD203B41FA5}">
                      <a16:colId xmlns:a16="http://schemas.microsoft.com/office/drawing/2014/main" val="4152955357"/>
                    </a:ext>
                  </a:extLst>
                </a:gridCol>
                <a:gridCol w="465037">
                  <a:extLst>
                    <a:ext uri="{9D8B030D-6E8A-4147-A177-3AD203B41FA5}">
                      <a16:colId xmlns:a16="http://schemas.microsoft.com/office/drawing/2014/main" val="703593333"/>
                    </a:ext>
                  </a:extLst>
                </a:gridCol>
                <a:gridCol w="465037">
                  <a:extLst>
                    <a:ext uri="{9D8B030D-6E8A-4147-A177-3AD203B41FA5}">
                      <a16:colId xmlns:a16="http://schemas.microsoft.com/office/drawing/2014/main" val="4239232672"/>
                    </a:ext>
                  </a:extLst>
                </a:gridCol>
                <a:gridCol w="465037">
                  <a:extLst>
                    <a:ext uri="{9D8B030D-6E8A-4147-A177-3AD203B41FA5}">
                      <a16:colId xmlns:a16="http://schemas.microsoft.com/office/drawing/2014/main" val="3696872857"/>
                    </a:ext>
                  </a:extLst>
                </a:gridCol>
              </a:tblGrid>
              <a:tr h="393528">
                <a:tc>
                  <a:txBody>
                    <a:bodyPr/>
                    <a:lstStyle/>
                    <a:p>
                      <a:pPr algn="ctr" fontAlgn="b"/>
                      <a:r>
                        <a:rPr lang="en-US" sz="2400" b="0" i="0" u="none" strike="noStrike" dirty="0">
                          <a:solidFill>
                            <a:srgbClr val="000000"/>
                          </a:solidFill>
                          <a:effectLst/>
                          <a:latin typeface="Calibri" panose="020F0502020204030204" pitchFamily="34" charset="0"/>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99594616"/>
                  </a:ext>
                </a:extLst>
              </a:tr>
              <a:tr h="393528">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95092354"/>
                  </a:ext>
                </a:extLst>
              </a:tr>
              <a:tr h="393528">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76451016"/>
                  </a:ext>
                </a:extLst>
              </a:tr>
              <a:tr h="393528">
                <a:tc>
                  <a:txBody>
                    <a:bodyPr/>
                    <a:lstStyle/>
                    <a:p>
                      <a:pPr algn="ctr" fontAlgn="b"/>
                      <a:r>
                        <a:rPr lang="en-US" sz="2400" b="0" i="0" u="none" strike="noStrike" dirty="0">
                          <a:solidFill>
                            <a:srgbClr val="000000"/>
                          </a:solidFill>
                          <a:effectLst/>
                          <a:latin typeface="Calibri" panose="020F0502020204030204" pitchFamily="34" charset="0"/>
                        </a:rPr>
                        <a:t>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74607115"/>
                  </a:ext>
                </a:extLst>
              </a:tr>
              <a:tr h="393528">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52018974"/>
                  </a:ext>
                </a:extLst>
              </a:tr>
              <a:tr h="393528">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118844483"/>
                  </a:ext>
                </a:extLst>
              </a:tr>
            </a:tbl>
          </a:graphicData>
        </a:graphic>
      </p:graphicFrame>
    </p:spTree>
    <p:extLst>
      <p:ext uri="{BB962C8B-B14F-4D97-AF65-F5344CB8AC3E}">
        <p14:creationId xmlns:p14="http://schemas.microsoft.com/office/powerpoint/2010/main" val="3911420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4</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sp>
        <p:nvSpPr>
          <p:cNvPr id="6" name="Rectangle 5"/>
          <p:cNvSpPr/>
          <p:nvPr/>
        </p:nvSpPr>
        <p:spPr>
          <a:xfrm>
            <a:off x="4110447" y="5318626"/>
            <a:ext cx="2325185" cy="103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READY?</a:t>
            </a:r>
          </a:p>
        </p:txBody>
      </p:sp>
      <p:graphicFrame>
        <p:nvGraphicFramePr>
          <p:cNvPr id="7" name="Table 6">
            <a:extLst>
              <a:ext uri="{FF2B5EF4-FFF2-40B4-BE49-F238E27FC236}">
                <a16:creationId xmlns:a16="http://schemas.microsoft.com/office/drawing/2014/main" id="{1F12DF2C-6AC2-4DAC-8111-E5B8A7396366}"/>
              </a:ext>
            </a:extLst>
          </p:cNvPr>
          <p:cNvGraphicFramePr>
            <a:graphicFrameLocks noGrp="1"/>
          </p:cNvGraphicFramePr>
          <p:nvPr>
            <p:extLst>
              <p:ext uri="{D42A27DB-BD31-4B8C-83A1-F6EECF244321}">
                <p14:modId xmlns:p14="http://schemas.microsoft.com/office/powerpoint/2010/main" val="1747519405"/>
              </p:ext>
            </p:extLst>
          </p:nvPr>
        </p:nvGraphicFramePr>
        <p:xfrm>
          <a:off x="4110447" y="2683465"/>
          <a:ext cx="2325185" cy="2361168"/>
        </p:xfrm>
        <a:graphic>
          <a:graphicData uri="http://schemas.openxmlformats.org/drawingml/2006/table">
            <a:tbl>
              <a:tblPr firstRow="1" firstCol="1" bandRow="1"/>
              <a:tblGrid>
                <a:gridCol w="465037">
                  <a:extLst>
                    <a:ext uri="{9D8B030D-6E8A-4147-A177-3AD203B41FA5}">
                      <a16:colId xmlns:a16="http://schemas.microsoft.com/office/drawing/2014/main" val="3148380738"/>
                    </a:ext>
                  </a:extLst>
                </a:gridCol>
                <a:gridCol w="465037">
                  <a:extLst>
                    <a:ext uri="{9D8B030D-6E8A-4147-A177-3AD203B41FA5}">
                      <a16:colId xmlns:a16="http://schemas.microsoft.com/office/drawing/2014/main" val="4152955357"/>
                    </a:ext>
                  </a:extLst>
                </a:gridCol>
                <a:gridCol w="465037">
                  <a:extLst>
                    <a:ext uri="{9D8B030D-6E8A-4147-A177-3AD203B41FA5}">
                      <a16:colId xmlns:a16="http://schemas.microsoft.com/office/drawing/2014/main" val="703593333"/>
                    </a:ext>
                  </a:extLst>
                </a:gridCol>
                <a:gridCol w="465037">
                  <a:extLst>
                    <a:ext uri="{9D8B030D-6E8A-4147-A177-3AD203B41FA5}">
                      <a16:colId xmlns:a16="http://schemas.microsoft.com/office/drawing/2014/main" val="4239232672"/>
                    </a:ext>
                  </a:extLst>
                </a:gridCol>
                <a:gridCol w="465037">
                  <a:extLst>
                    <a:ext uri="{9D8B030D-6E8A-4147-A177-3AD203B41FA5}">
                      <a16:colId xmlns:a16="http://schemas.microsoft.com/office/drawing/2014/main" val="3696872857"/>
                    </a:ext>
                  </a:extLst>
                </a:gridCol>
              </a:tblGrid>
              <a:tr h="393528">
                <a:tc>
                  <a:txBody>
                    <a:bodyPr/>
                    <a:lstStyle/>
                    <a:p>
                      <a:pPr algn="ctr" fontAlgn="b"/>
                      <a:r>
                        <a:rPr lang="en-US" sz="2400" b="0" i="0" u="none" strike="noStrike" dirty="0">
                          <a:solidFill>
                            <a:srgbClr val="000000"/>
                          </a:solidFill>
                          <a:effectLst/>
                          <a:latin typeface="Calibri" panose="020F0502020204030204" pitchFamily="34" charset="0"/>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99594616"/>
                  </a:ext>
                </a:extLst>
              </a:tr>
              <a:tr h="393528">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95092354"/>
                  </a:ext>
                </a:extLst>
              </a:tr>
              <a:tr h="393528">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76451016"/>
                  </a:ext>
                </a:extLst>
              </a:tr>
              <a:tr h="393528">
                <a:tc>
                  <a:txBody>
                    <a:bodyPr/>
                    <a:lstStyle/>
                    <a:p>
                      <a:pPr algn="ctr" fontAlgn="b"/>
                      <a:r>
                        <a:rPr lang="en-US" sz="2400" b="0" i="0" u="none" strike="noStrike" dirty="0">
                          <a:solidFill>
                            <a:srgbClr val="000000"/>
                          </a:solidFill>
                          <a:effectLst/>
                          <a:latin typeface="Calibri" panose="020F0502020204030204" pitchFamily="34" charset="0"/>
                        </a:rPr>
                        <a:t>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74607115"/>
                  </a:ext>
                </a:extLst>
              </a:tr>
              <a:tr h="393528">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52018974"/>
                  </a:ext>
                </a:extLst>
              </a:tr>
              <a:tr h="393528">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118844483"/>
                  </a:ext>
                </a:extLst>
              </a:tr>
            </a:tbl>
          </a:graphicData>
        </a:graphic>
      </p:graphicFrame>
    </p:spTree>
    <p:extLst>
      <p:ext uri="{BB962C8B-B14F-4D97-AF65-F5344CB8AC3E}">
        <p14:creationId xmlns:p14="http://schemas.microsoft.com/office/powerpoint/2010/main" val="2803952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Question 4</a:t>
            </a:r>
          </a:p>
        </p:txBody>
      </p:sp>
      <p:sp>
        <p:nvSpPr>
          <p:cNvPr id="3" name="Content Placeholder 2"/>
          <p:cNvSpPr>
            <a:spLocks noGrp="1"/>
          </p:cNvSpPr>
          <p:nvPr>
            <p:ph idx="1"/>
          </p:nvPr>
        </p:nvSpPr>
        <p:spPr>
          <a:xfrm>
            <a:off x="685800" y="2070464"/>
            <a:ext cx="10820400" cy="4024125"/>
          </a:xfrm>
        </p:spPr>
        <p:txBody>
          <a:bodyPr>
            <a:normAutofit/>
          </a:bodyPr>
          <a:lstStyle/>
          <a:p>
            <a:pPr marL="0" lvl="0" indent="0">
              <a:buNone/>
            </a:pPr>
            <a:endParaRPr lang="en-US" sz="2800" dirty="0"/>
          </a:p>
          <a:p>
            <a:pPr marL="0" lvl="0" indent="0">
              <a:buNone/>
            </a:pPr>
            <a:endParaRPr lang="en-US" sz="2800" dirty="0"/>
          </a:p>
        </p:txBody>
      </p:sp>
      <p:pic>
        <p:nvPicPr>
          <p:cNvPr id="8" name="Picture 7"/>
          <p:cNvPicPr>
            <a:picLocks noChangeAspect="1"/>
          </p:cNvPicPr>
          <p:nvPr/>
        </p:nvPicPr>
        <p:blipFill>
          <a:blip r:embed="rId2"/>
          <a:stretch>
            <a:fillRect/>
          </a:stretch>
        </p:blipFill>
        <p:spPr>
          <a:xfrm>
            <a:off x="9444445" y="4350834"/>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graphicFrame>
        <p:nvGraphicFramePr>
          <p:cNvPr id="6" name="Table 5">
            <a:extLst>
              <a:ext uri="{FF2B5EF4-FFF2-40B4-BE49-F238E27FC236}">
                <a16:creationId xmlns:a16="http://schemas.microsoft.com/office/drawing/2014/main" id="{E0E470A0-F355-4426-8D64-1778DEF87B25}"/>
              </a:ext>
            </a:extLst>
          </p:cNvPr>
          <p:cNvGraphicFramePr>
            <a:graphicFrameLocks noGrp="1"/>
          </p:cNvGraphicFramePr>
          <p:nvPr>
            <p:extLst>
              <p:ext uri="{D42A27DB-BD31-4B8C-83A1-F6EECF244321}">
                <p14:modId xmlns:p14="http://schemas.microsoft.com/office/powerpoint/2010/main" val="1911771124"/>
              </p:ext>
            </p:extLst>
          </p:nvPr>
        </p:nvGraphicFramePr>
        <p:xfrm>
          <a:off x="4110447" y="2683465"/>
          <a:ext cx="2325185" cy="2361168"/>
        </p:xfrm>
        <a:graphic>
          <a:graphicData uri="http://schemas.openxmlformats.org/drawingml/2006/table">
            <a:tbl>
              <a:tblPr firstRow="1" firstCol="1" bandRow="1"/>
              <a:tblGrid>
                <a:gridCol w="465037">
                  <a:extLst>
                    <a:ext uri="{9D8B030D-6E8A-4147-A177-3AD203B41FA5}">
                      <a16:colId xmlns:a16="http://schemas.microsoft.com/office/drawing/2014/main" val="3148380738"/>
                    </a:ext>
                  </a:extLst>
                </a:gridCol>
                <a:gridCol w="465037">
                  <a:extLst>
                    <a:ext uri="{9D8B030D-6E8A-4147-A177-3AD203B41FA5}">
                      <a16:colId xmlns:a16="http://schemas.microsoft.com/office/drawing/2014/main" val="4152955357"/>
                    </a:ext>
                  </a:extLst>
                </a:gridCol>
                <a:gridCol w="465037">
                  <a:extLst>
                    <a:ext uri="{9D8B030D-6E8A-4147-A177-3AD203B41FA5}">
                      <a16:colId xmlns:a16="http://schemas.microsoft.com/office/drawing/2014/main" val="703593333"/>
                    </a:ext>
                  </a:extLst>
                </a:gridCol>
                <a:gridCol w="465037">
                  <a:extLst>
                    <a:ext uri="{9D8B030D-6E8A-4147-A177-3AD203B41FA5}">
                      <a16:colId xmlns:a16="http://schemas.microsoft.com/office/drawing/2014/main" val="4239232672"/>
                    </a:ext>
                  </a:extLst>
                </a:gridCol>
                <a:gridCol w="465037">
                  <a:extLst>
                    <a:ext uri="{9D8B030D-6E8A-4147-A177-3AD203B41FA5}">
                      <a16:colId xmlns:a16="http://schemas.microsoft.com/office/drawing/2014/main" val="3696872857"/>
                    </a:ext>
                  </a:extLst>
                </a:gridCol>
              </a:tblGrid>
              <a:tr h="393528">
                <a:tc>
                  <a:txBody>
                    <a:bodyPr/>
                    <a:lstStyle/>
                    <a:p>
                      <a:pPr algn="ctr" fontAlgn="b"/>
                      <a:r>
                        <a:rPr lang="en-US" sz="2400" b="0" i="0" u="none" strike="noStrike" dirty="0">
                          <a:solidFill>
                            <a:srgbClr val="000000"/>
                          </a:solidFill>
                          <a:effectLst/>
                          <a:latin typeface="Calibri" panose="020F0502020204030204" pitchFamily="34" charset="0"/>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99594616"/>
                  </a:ext>
                </a:extLst>
              </a:tr>
              <a:tr h="393528">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95092354"/>
                  </a:ext>
                </a:extLst>
              </a:tr>
              <a:tr h="393528">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76451016"/>
                  </a:ext>
                </a:extLst>
              </a:tr>
              <a:tr h="393528">
                <a:tc>
                  <a:txBody>
                    <a:bodyPr/>
                    <a:lstStyle/>
                    <a:p>
                      <a:pPr algn="ctr" fontAlgn="b"/>
                      <a:r>
                        <a:rPr lang="en-US" sz="2400" b="0" i="0" u="none" strike="noStrike" dirty="0">
                          <a:solidFill>
                            <a:srgbClr val="000000"/>
                          </a:solidFill>
                          <a:effectLst/>
                          <a:latin typeface="Calibri" panose="020F0502020204030204" pitchFamily="34" charset="0"/>
                        </a:rPr>
                        <a:t>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74607115"/>
                  </a:ext>
                </a:extLst>
              </a:tr>
              <a:tr h="393528">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52018974"/>
                  </a:ext>
                </a:extLst>
              </a:tr>
              <a:tr h="393528">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18844483"/>
                  </a:ext>
                </a:extLst>
              </a:tr>
            </a:tbl>
          </a:graphicData>
        </a:graphic>
      </p:graphicFrame>
    </p:spTree>
    <p:extLst>
      <p:ext uri="{BB962C8B-B14F-4D97-AF65-F5344CB8AC3E}">
        <p14:creationId xmlns:p14="http://schemas.microsoft.com/office/powerpoint/2010/main" val="2627083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570653"/>
            <a:ext cx="10820399" cy="2801935"/>
          </a:xfrm>
        </p:spPr>
        <p:txBody>
          <a:bodyPr>
            <a:normAutofit/>
          </a:bodyPr>
          <a:lstStyle/>
          <a:p>
            <a:pPr algn="l"/>
            <a:r>
              <a:rPr lang="en-US" sz="6000" dirty="0"/>
              <a:t>Round 4: </a:t>
            </a:r>
            <a:br>
              <a:rPr lang="en-US" sz="6000" dirty="0"/>
            </a:br>
            <a:r>
              <a:rPr lang="en-US" sz="6000" dirty="0"/>
              <a:t>		</a:t>
            </a:r>
            <a:r>
              <a:rPr lang="en-US" sz="6000" cap="none" dirty="0" err="1"/>
              <a:t>Punny</a:t>
            </a:r>
            <a:r>
              <a:rPr lang="en-US" sz="6000" cap="none" dirty="0"/>
              <a:t> Math</a:t>
            </a:r>
          </a:p>
        </p:txBody>
      </p:sp>
      <p:sp>
        <p:nvSpPr>
          <p:cNvPr id="3" name="Content Placeholder 2"/>
          <p:cNvSpPr>
            <a:spLocks noGrp="1"/>
          </p:cNvSpPr>
          <p:nvPr>
            <p:ph type="body" idx="1"/>
          </p:nvPr>
        </p:nvSpPr>
        <p:spPr>
          <a:xfrm>
            <a:off x="1024467" y="3372588"/>
            <a:ext cx="10490200" cy="1316355"/>
          </a:xfrm>
        </p:spPr>
        <p:txBody>
          <a:bodyPr>
            <a:normAutofit/>
          </a:bodyPr>
          <a:lstStyle/>
          <a:p>
            <a:pPr algn="l"/>
            <a:r>
              <a:rPr lang="en-US" sz="2800" dirty="0"/>
              <a:t>The correct answer to each question is a </a:t>
            </a:r>
            <a:r>
              <a:rPr lang="en-US" sz="2800" dirty="0" err="1"/>
              <a:t>punny</a:t>
            </a:r>
            <a:r>
              <a:rPr lang="en-US" sz="2800" dirty="0"/>
              <a:t> one!</a:t>
            </a:r>
          </a:p>
        </p:txBody>
      </p:sp>
      <p:grpSp>
        <p:nvGrpSpPr>
          <p:cNvPr id="5" name="Group 4"/>
          <p:cNvGrpSpPr/>
          <p:nvPr/>
        </p:nvGrpSpPr>
        <p:grpSpPr>
          <a:xfrm>
            <a:off x="9307832" y="242873"/>
            <a:ext cx="2590800" cy="2322823"/>
            <a:chOff x="6342563" y="3665342"/>
            <a:chExt cx="2590800" cy="2322823"/>
          </a:xfrm>
        </p:grpSpPr>
        <p:sp>
          <p:nvSpPr>
            <p:cNvPr id="6" name="TextBox 5"/>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7"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092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8445137" cy="2802467"/>
          </a:xfrm>
        </p:spPr>
        <p:txBody>
          <a:bodyPr/>
          <a:lstStyle/>
          <a:p>
            <a:pPr lvl="0"/>
            <a:r>
              <a:rPr lang="en-US" cap="none" dirty="0"/>
              <a:t>SAMPLE QUESTION:</a:t>
            </a:r>
            <a:br>
              <a:rPr lang="en-US" cap="none" dirty="0"/>
            </a:br>
            <a:r>
              <a:rPr lang="en-US" cap="none" dirty="0"/>
              <a:t>The ratio of the circumference of a honey crisp or golden delicious to its diameter could best be described as this. </a:t>
            </a:r>
          </a:p>
        </p:txBody>
      </p:sp>
      <p:sp>
        <p:nvSpPr>
          <p:cNvPr id="3" name="Text Placeholder 2"/>
          <p:cNvSpPr>
            <a:spLocks noGrp="1"/>
          </p:cNvSpPr>
          <p:nvPr>
            <p:ph type="body" sz="half" idx="2"/>
          </p:nvPr>
        </p:nvSpPr>
        <p:spPr/>
        <p:txBody>
          <a:bodyPr>
            <a:normAutofit/>
          </a:bodyPr>
          <a:lstStyle/>
          <a:p>
            <a:r>
              <a:rPr lang="en-US" sz="3200" dirty="0">
                <a:solidFill>
                  <a:srgbClr val="7030A0"/>
                </a:solidFill>
              </a:rPr>
              <a:t>ANSWER:  Apple Pi</a:t>
            </a:r>
          </a:p>
        </p:txBody>
      </p:sp>
      <p:grpSp>
        <p:nvGrpSpPr>
          <p:cNvPr id="8" name="Group 7"/>
          <p:cNvGrpSpPr/>
          <p:nvPr/>
        </p:nvGrpSpPr>
        <p:grpSpPr>
          <a:xfrm>
            <a:off x="9307832" y="242873"/>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10"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1</a:t>
            </a:r>
          </a:p>
        </p:txBody>
      </p:sp>
      <p:sp>
        <p:nvSpPr>
          <p:cNvPr id="3" name="Content Placeholder 2"/>
          <p:cNvSpPr>
            <a:spLocks noGrp="1"/>
          </p:cNvSpPr>
          <p:nvPr>
            <p:ph idx="1"/>
          </p:nvPr>
        </p:nvSpPr>
        <p:spPr/>
        <p:txBody>
          <a:bodyPr>
            <a:normAutofit/>
          </a:bodyPr>
          <a:lstStyle/>
          <a:p>
            <a:pPr marL="0" lvl="0" indent="0">
              <a:buNone/>
            </a:pPr>
            <a:r>
              <a:rPr lang="en-US" sz="2800" dirty="0"/>
              <a:t>When asked why computers use only the digits 0 and 1, while we use the digits 0 through 9, the Mayans had different digits up to twenty, and the Babylonians had symbols up to sixty, singer Megan Trainer responded thusly. </a:t>
            </a: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064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1</a:t>
            </a:r>
          </a:p>
        </p:txBody>
      </p:sp>
      <p:sp>
        <p:nvSpPr>
          <p:cNvPr id="3" name="Content Placeholder 2"/>
          <p:cNvSpPr>
            <a:spLocks noGrp="1"/>
          </p:cNvSpPr>
          <p:nvPr>
            <p:ph idx="1"/>
          </p:nvPr>
        </p:nvSpPr>
        <p:spPr/>
        <p:txBody>
          <a:bodyPr>
            <a:normAutofit/>
          </a:bodyPr>
          <a:lstStyle/>
          <a:p>
            <a:pPr marL="0" lvl="0" indent="0">
              <a:buNone/>
            </a:pPr>
            <a:r>
              <a:rPr lang="en-US" sz="2800" dirty="0"/>
              <a:t>When asked why computers use only the digits 0 and 1, while we use the digits 0 through 9, the Mayans had different digits up to twenty, and the Babylonians had symbols up to sixty, singer Megan Trainer responded thusly. </a:t>
            </a:r>
          </a:p>
          <a:p>
            <a:pPr marL="0" lvl="0" indent="0">
              <a:buNone/>
            </a:pPr>
            <a:endParaRPr lang="en-US" sz="2800" dirty="0"/>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
        <p:nvSpPr>
          <p:cNvPr id="5" name="Flowchart: Punched Tape 4"/>
          <p:cNvSpPr/>
          <p:nvPr/>
        </p:nvSpPr>
        <p:spPr>
          <a:xfrm>
            <a:off x="1815737" y="4298062"/>
            <a:ext cx="2403566" cy="1384281"/>
          </a:xfrm>
          <a:prstGeom prst="flowChartPunchedTap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00B050"/>
                </a:solidFill>
              </a:rPr>
              <a:t>Ready?</a:t>
            </a:r>
          </a:p>
        </p:txBody>
      </p:sp>
    </p:spTree>
    <p:extLst>
      <p:ext uri="{BB962C8B-B14F-4D97-AF65-F5344CB8AC3E}">
        <p14:creationId xmlns:p14="http://schemas.microsoft.com/office/powerpoint/2010/main" val="345136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1</a:t>
            </a:r>
          </a:p>
        </p:txBody>
      </p:sp>
      <p:sp>
        <p:nvSpPr>
          <p:cNvPr id="3" name="Content Placeholder 2"/>
          <p:cNvSpPr>
            <a:spLocks noGrp="1"/>
          </p:cNvSpPr>
          <p:nvPr>
            <p:ph idx="1"/>
          </p:nvPr>
        </p:nvSpPr>
        <p:spPr/>
        <p:txBody>
          <a:bodyPr>
            <a:normAutofit/>
          </a:bodyPr>
          <a:lstStyle/>
          <a:p>
            <a:pPr marL="0" lvl="0" indent="0">
              <a:buNone/>
            </a:pPr>
            <a:r>
              <a:rPr lang="en-US" sz="3200" dirty="0"/>
              <a:t>Within this water-holding kitchen basin, you can use differential equations to find this stable node.</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84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1</a:t>
            </a:r>
          </a:p>
        </p:txBody>
      </p:sp>
      <p:sp>
        <p:nvSpPr>
          <p:cNvPr id="3" name="Content Placeholder 2"/>
          <p:cNvSpPr>
            <a:spLocks noGrp="1"/>
          </p:cNvSpPr>
          <p:nvPr>
            <p:ph idx="1"/>
          </p:nvPr>
        </p:nvSpPr>
        <p:spPr/>
        <p:txBody>
          <a:bodyPr>
            <a:normAutofit/>
          </a:bodyPr>
          <a:lstStyle/>
          <a:p>
            <a:pPr marL="0" lvl="0" indent="0">
              <a:buNone/>
            </a:pPr>
            <a:r>
              <a:rPr lang="en-US" sz="2800" dirty="0"/>
              <a:t>When asked why computers use only the digits 0 and 1, while we use the digits 0 through 9, the Mayans had different digits up to twenty, and the Babylonians had symbols up to sixty, singer Megan Trainer responded thusly. </a:t>
            </a:r>
          </a:p>
          <a:p>
            <a:pPr marL="0" lvl="0" indent="0">
              <a:buNone/>
            </a:pPr>
            <a:endParaRPr lang="en-US" sz="2800" dirty="0"/>
          </a:p>
          <a:p>
            <a:pPr marL="0" lvl="0" indent="0">
              <a:buNone/>
            </a:pPr>
            <a:r>
              <a:rPr lang="en-US" sz="2800" b="1" dirty="0">
                <a:solidFill>
                  <a:srgbClr val="7030A0"/>
                </a:solidFill>
              </a:rPr>
              <a:t>Because it’s all about that base</a:t>
            </a:r>
            <a:endParaRPr lang="en-US" sz="2800" dirty="0">
              <a:solidFill>
                <a:srgbClr val="7030A0"/>
              </a:solidFill>
            </a:endParaRPr>
          </a:p>
          <a:p>
            <a:pPr marL="0" lvl="0" indent="0">
              <a:buNone/>
            </a:pPr>
            <a:endParaRPr lang="en-US" sz="2800" dirty="0"/>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8505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2</a:t>
            </a:r>
          </a:p>
        </p:txBody>
      </p:sp>
      <p:sp>
        <p:nvSpPr>
          <p:cNvPr id="3" name="Content Placeholder 2"/>
          <p:cNvSpPr>
            <a:spLocks noGrp="1"/>
          </p:cNvSpPr>
          <p:nvPr>
            <p:ph idx="1"/>
          </p:nvPr>
        </p:nvSpPr>
        <p:spPr/>
        <p:txBody>
          <a:bodyPr>
            <a:normAutofit/>
          </a:bodyPr>
          <a:lstStyle/>
          <a:p>
            <a:pPr marL="0" lvl="0" indent="0">
              <a:buNone/>
            </a:pPr>
            <a:r>
              <a:rPr lang="en-US" sz="2800" dirty="0"/>
              <a:t>When asked why we have to pay taxes on every penny, the accountant responded that taxes were calculated this way. </a:t>
            </a: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4908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2</a:t>
            </a:r>
          </a:p>
        </p:txBody>
      </p:sp>
      <p:sp>
        <p:nvSpPr>
          <p:cNvPr id="3" name="Content Placeholder 2"/>
          <p:cNvSpPr>
            <a:spLocks noGrp="1"/>
          </p:cNvSpPr>
          <p:nvPr>
            <p:ph idx="1"/>
          </p:nvPr>
        </p:nvSpPr>
        <p:spPr/>
        <p:txBody>
          <a:bodyPr>
            <a:normAutofit/>
          </a:bodyPr>
          <a:lstStyle/>
          <a:p>
            <a:pPr marL="0" lvl="0" indent="0">
              <a:buNone/>
            </a:pPr>
            <a:r>
              <a:rPr lang="en-US" sz="2800" dirty="0"/>
              <a:t>When asked why we have to pay taxes on every penny, the accountant responded that taxes were calculated this way. </a:t>
            </a: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
        <p:nvSpPr>
          <p:cNvPr id="7" name="Flowchart: Punched Tape 6"/>
          <p:cNvSpPr/>
          <p:nvPr/>
        </p:nvSpPr>
        <p:spPr>
          <a:xfrm>
            <a:off x="1815737" y="4298062"/>
            <a:ext cx="2403566" cy="1384281"/>
          </a:xfrm>
          <a:prstGeom prst="flowChartPunchedTap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00B050"/>
                </a:solidFill>
              </a:rPr>
              <a:t>Ready?</a:t>
            </a:r>
          </a:p>
        </p:txBody>
      </p:sp>
    </p:spTree>
    <p:extLst>
      <p:ext uri="{BB962C8B-B14F-4D97-AF65-F5344CB8AC3E}">
        <p14:creationId xmlns:p14="http://schemas.microsoft.com/office/powerpoint/2010/main" val="2108676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2</a:t>
            </a:r>
          </a:p>
        </p:txBody>
      </p:sp>
      <p:sp>
        <p:nvSpPr>
          <p:cNvPr id="3" name="Content Placeholder 2"/>
          <p:cNvSpPr>
            <a:spLocks noGrp="1"/>
          </p:cNvSpPr>
          <p:nvPr>
            <p:ph idx="1"/>
          </p:nvPr>
        </p:nvSpPr>
        <p:spPr/>
        <p:txBody>
          <a:bodyPr>
            <a:normAutofit/>
          </a:bodyPr>
          <a:lstStyle/>
          <a:p>
            <a:pPr marL="0" lvl="0" indent="0">
              <a:buNone/>
            </a:pPr>
            <a:r>
              <a:rPr lang="en-US" sz="2800" dirty="0"/>
              <a:t>When asked why we have to pay taxes on every penny, the accountant responded that taxes were calculated this way. </a:t>
            </a:r>
          </a:p>
          <a:p>
            <a:pPr marL="0" lvl="0" indent="0">
              <a:buNone/>
            </a:pPr>
            <a:endParaRPr lang="en-US" sz="2800" dirty="0"/>
          </a:p>
          <a:p>
            <a:pPr marL="0" lvl="0" indent="0">
              <a:buNone/>
            </a:pPr>
            <a:r>
              <a:rPr lang="en-US" sz="2800" b="1" dirty="0">
                <a:solidFill>
                  <a:srgbClr val="7030A0"/>
                </a:solidFill>
              </a:rPr>
              <a:t>Per Cent</a:t>
            </a: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0009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3</a:t>
            </a:r>
          </a:p>
        </p:txBody>
      </p:sp>
      <p:sp>
        <p:nvSpPr>
          <p:cNvPr id="3" name="Content Placeholder 2"/>
          <p:cNvSpPr>
            <a:spLocks noGrp="1"/>
          </p:cNvSpPr>
          <p:nvPr>
            <p:ph idx="1"/>
          </p:nvPr>
        </p:nvSpPr>
        <p:spPr/>
        <p:txBody>
          <a:bodyPr>
            <a:normAutofit/>
          </a:bodyPr>
          <a:lstStyle/>
          <a:p>
            <a:pPr marL="0" lvl="0" indent="0">
              <a:buNone/>
            </a:pPr>
            <a:r>
              <a:rPr lang="en-US" sz="2800" dirty="0"/>
              <a:t>If Russia introduced a new form of currency that is worth four times as much as its current one, it could be called this. </a:t>
            </a: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2334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3</a:t>
            </a:r>
          </a:p>
        </p:txBody>
      </p:sp>
      <p:sp>
        <p:nvSpPr>
          <p:cNvPr id="3" name="Content Placeholder 2"/>
          <p:cNvSpPr>
            <a:spLocks noGrp="1"/>
          </p:cNvSpPr>
          <p:nvPr>
            <p:ph idx="1"/>
          </p:nvPr>
        </p:nvSpPr>
        <p:spPr/>
        <p:txBody>
          <a:bodyPr>
            <a:normAutofit/>
          </a:bodyPr>
          <a:lstStyle/>
          <a:p>
            <a:pPr marL="0" lvl="0" indent="0">
              <a:buNone/>
            </a:pPr>
            <a:r>
              <a:rPr lang="en-US" sz="2800" dirty="0"/>
              <a:t>If Russia introduced a new form of currency that is worth four times as much as its current one, it could be called this. </a:t>
            </a: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
        <p:nvSpPr>
          <p:cNvPr id="7" name="Flowchart: Punched Tape 6"/>
          <p:cNvSpPr/>
          <p:nvPr/>
        </p:nvSpPr>
        <p:spPr>
          <a:xfrm>
            <a:off x="1815737" y="4298062"/>
            <a:ext cx="2403566" cy="1384281"/>
          </a:xfrm>
          <a:prstGeom prst="flowChartPunchedTap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00B050"/>
                </a:solidFill>
              </a:rPr>
              <a:t>Ready?</a:t>
            </a:r>
          </a:p>
        </p:txBody>
      </p:sp>
    </p:spTree>
    <p:extLst>
      <p:ext uri="{BB962C8B-B14F-4D97-AF65-F5344CB8AC3E}">
        <p14:creationId xmlns:p14="http://schemas.microsoft.com/office/powerpoint/2010/main" val="3050248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3</a:t>
            </a:r>
          </a:p>
        </p:txBody>
      </p:sp>
      <p:sp>
        <p:nvSpPr>
          <p:cNvPr id="3" name="Content Placeholder 2"/>
          <p:cNvSpPr>
            <a:spLocks noGrp="1"/>
          </p:cNvSpPr>
          <p:nvPr>
            <p:ph idx="1"/>
          </p:nvPr>
        </p:nvSpPr>
        <p:spPr/>
        <p:txBody>
          <a:bodyPr>
            <a:normAutofit/>
          </a:bodyPr>
          <a:lstStyle/>
          <a:p>
            <a:pPr marL="0" lvl="0" indent="0">
              <a:buNone/>
            </a:pPr>
            <a:r>
              <a:rPr lang="en-US" sz="2800" dirty="0"/>
              <a:t>If Russia introduced a new form of currency that is worth four times as much as its current one, it could be called this. </a:t>
            </a:r>
          </a:p>
          <a:p>
            <a:pPr marL="0" lvl="0" indent="0">
              <a:buNone/>
            </a:pPr>
            <a:endParaRPr lang="en-US" sz="2800" dirty="0"/>
          </a:p>
          <a:p>
            <a:pPr marL="0" lvl="0" indent="0">
              <a:buNone/>
            </a:pPr>
            <a:r>
              <a:rPr lang="en-US" sz="2800" b="1" dirty="0">
                <a:solidFill>
                  <a:srgbClr val="7030A0"/>
                </a:solidFill>
              </a:rPr>
              <a:t>Quadruple</a:t>
            </a: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0412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4</a:t>
            </a:r>
          </a:p>
        </p:txBody>
      </p:sp>
      <p:sp>
        <p:nvSpPr>
          <p:cNvPr id="3" name="Content Placeholder 2"/>
          <p:cNvSpPr>
            <a:spLocks noGrp="1"/>
          </p:cNvSpPr>
          <p:nvPr>
            <p:ph idx="1"/>
          </p:nvPr>
        </p:nvSpPr>
        <p:spPr/>
        <p:txBody>
          <a:bodyPr>
            <a:normAutofit/>
          </a:bodyPr>
          <a:lstStyle/>
          <a:p>
            <a:pPr marL="0" lvl="0" indent="0">
              <a:buNone/>
            </a:pPr>
            <a:r>
              <a:rPr lang="en-US" sz="2800" dirty="0"/>
              <a:t>If you want to kiss your crush online, you could use this       oval-like shape. </a:t>
            </a:r>
            <a:endParaRPr lang="en-US" sz="3600" dirty="0"/>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5035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4</a:t>
            </a:r>
          </a:p>
        </p:txBody>
      </p:sp>
      <p:sp>
        <p:nvSpPr>
          <p:cNvPr id="3" name="Content Placeholder 2"/>
          <p:cNvSpPr>
            <a:spLocks noGrp="1"/>
          </p:cNvSpPr>
          <p:nvPr>
            <p:ph idx="1"/>
          </p:nvPr>
        </p:nvSpPr>
        <p:spPr/>
        <p:txBody>
          <a:bodyPr>
            <a:normAutofit/>
          </a:bodyPr>
          <a:lstStyle/>
          <a:p>
            <a:pPr marL="0" lvl="0" indent="0">
              <a:buNone/>
            </a:pPr>
            <a:r>
              <a:rPr lang="en-US" sz="2800" dirty="0"/>
              <a:t>If you want to kiss your crush online, you could use this       oval-like shape. </a:t>
            </a:r>
            <a:endParaRPr lang="en-US" sz="3600" dirty="0"/>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
        <p:nvSpPr>
          <p:cNvPr id="7" name="Flowchart: Punched Tape 6"/>
          <p:cNvSpPr/>
          <p:nvPr/>
        </p:nvSpPr>
        <p:spPr>
          <a:xfrm>
            <a:off x="1815737" y="4298062"/>
            <a:ext cx="2403566" cy="1384281"/>
          </a:xfrm>
          <a:prstGeom prst="flowChartPunchedTap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00B050"/>
                </a:solidFill>
              </a:rPr>
              <a:t>Ready?</a:t>
            </a:r>
          </a:p>
        </p:txBody>
      </p:sp>
    </p:spTree>
    <p:extLst>
      <p:ext uri="{BB962C8B-B14F-4D97-AF65-F5344CB8AC3E}">
        <p14:creationId xmlns:p14="http://schemas.microsoft.com/office/powerpoint/2010/main" val="4269250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Question 4</a:t>
            </a:r>
          </a:p>
        </p:txBody>
      </p:sp>
      <p:sp>
        <p:nvSpPr>
          <p:cNvPr id="3" name="Content Placeholder 2"/>
          <p:cNvSpPr>
            <a:spLocks noGrp="1"/>
          </p:cNvSpPr>
          <p:nvPr>
            <p:ph idx="1"/>
          </p:nvPr>
        </p:nvSpPr>
        <p:spPr/>
        <p:txBody>
          <a:bodyPr>
            <a:normAutofit/>
          </a:bodyPr>
          <a:lstStyle/>
          <a:p>
            <a:pPr marL="0" lvl="0" indent="0">
              <a:buNone/>
            </a:pPr>
            <a:r>
              <a:rPr lang="en-US" sz="2800" dirty="0"/>
              <a:t>If you want to kiss your crush online, you could use this       oval-like shape. </a:t>
            </a:r>
            <a:endParaRPr lang="en-US" sz="3600" dirty="0"/>
          </a:p>
          <a:p>
            <a:pPr marL="0" lvl="0" indent="0">
              <a:buNone/>
            </a:pPr>
            <a:endParaRPr lang="en-US" sz="2800" dirty="0"/>
          </a:p>
          <a:p>
            <a:pPr marL="0" lvl="0" indent="0">
              <a:buNone/>
            </a:pPr>
            <a:r>
              <a:rPr lang="en-US" sz="2800" b="1" dirty="0">
                <a:solidFill>
                  <a:srgbClr val="7030A0"/>
                </a:solidFill>
              </a:rPr>
              <a:t>ellipse</a:t>
            </a:r>
            <a:endParaRPr lang="en-US" sz="3600" b="1" dirty="0">
              <a:solidFill>
                <a:srgbClr val="7030A0"/>
              </a:solidFill>
            </a:endParaRPr>
          </a:p>
        </p:txBody>
      </p:sp>
      <p:grpSp>
        <p:nvGrpSpPr>
          <p:cNvPr id="4" name="Group 3"/>
          <p:cNvGrpSpPr/>
          <p:nvPr/>
        </p:nvGrpSpPr>
        <p:grpSpPr>
          <a:xfrm>
            <a:off x="9360083" y="4298062"/>
            <a:ext cx="2590800" cy="2322823"/>
            <a:chOff x="6342563" y="3665342"/>
            <a:chExt cx="2590800" cy="2322823"/>
          </a:xfrm>
        </p:grpSpPr>
        <p:sp>
          <p:nvSpPr>
            <p:cNvPr id="9" name="TextBox 8"/>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36866"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011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1</a:t>
            </a:r>
          </a:p>
        </p:txBody>
      </p:sp>
      <p:sp>
        <p:nvSpPr>
          <p:cNvPr id="3" name="Content Placeholder 2"/>
          <p:cNvSpPr>
            <a:spLocks noGrp="1"/>
          </p:cNvSpPr>
          <p:nvPr>
            <p:ph idx="1"/>
          </p:nvPr>
        </p:nvSpPr>
        <p:spPr/>
        <p:txBody>
          <a:bodyPr>
            <a:normAutofit/>
          </a:bodyPr>
          <a:lstStyle/>
          <a:p>
            <a:pPr marL="0" lvl="0" indent="0">
              <a:buNone/>
            </a:pPr>
            <a:r>
              <a:rPr lang="en-US" sz="3200" dirty="0"/>
              <a:t>Within this water holding kitchen basin, you can use differential equations to find this stable node.</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143FC1AC-1031-4508-AFE8-99DEF3AF0FF0}"/>
              </a:ext>
            </a:extLst>
          </p:cNvPr>
          <p:cNvSpPr/>
          <p:nvPr/>
        </p:nvSpPr>
        <p:spPr>
          <a:xfrm>
            <a:off x="1672046" y="4271554"/>
            <a:ext cx="3370217" cy="175042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Ready?</a:t>
            </a:r>
          </a:p>
        </p:txBody>
      </p:sp>
    </p:spTree>
    <p:extLst>
      <p:ext uri="{BB962C8B-B14F-4D97-AF65-F5344CB8AC3E}">
        <p14:creationId xmlns:p14="http://schemas.microsoft.com/office/powerpoint/2010/main" val="3515494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570653"/>
            <a:ext cx="10820399" cy="2801935"/>
          </a:xfrm>
        </p:spPr>
        <p:txBody>
          <a:bodyPr>
            <a:normAutofit/>
          </a:bodyPr>
          <a:lstStyle/>
          <a:p>
            <a:pPr algn="l"/>
            <a:r>
              <a:rPr lang="en-US" sz="6000" dirty="0"/>
              <a:t>Round 5: </a:t>
            </a:r>
            <a:br>
              <a:rPr lang="en-US" sz="6000" dirty="0"/>
            </a:br>
            <a:r>
              <a:rPr lang="en-US" sz="6000" dirty="0"/>
              <a:t>		</a:t>
            </a:r>
            <a:r>
              <a:rPr lang="en-US" sz="6000" cap="none" dirty="0" err="1"/>
              <a:t>MARVELous</a:t>
            </a:r>
            <a:r>
              <a:rPr lang="en-US" sz="6000" cap="none" dirty="0"/>
              <a:t> Math!</a:t>
            </a:r>
          </a:p>
        </p:txBody>
      </p:sp>
      <p:sp>
        <p:nvSpPr>
          <p:cNvPr id="3" name="Content Placeholder 2"/>
          <p:cNvSpPr>
            <a:spLocks noGrp="1"/>
          </p:cNvSpPr>
          <p:nvPr>
            <p:ph type="body" idx="1"/>
          </p:nvPr>
        </p:nvSpPr>
        <p:spPr>
          <a:xfrm>
            <a:off x="1024467" y="3372588"/>
            <a:ext cx="10490200" cy="1316355"/>
          </a:xfrm>
        </p:spPr>
        <p:txBody>
          <a:bodyPr>
            <a:normAutofit/>
          </a:bodyPr>
          <a:lstStyle/>
          <a:p>
            <a:pPr algn="l"/>
            <a:r>
              <a:rPr lang="en-US" sz="2800" dirty="0"/>
              <a:t>Determine what math concept was being referenced in the Marvel Cinematic Universe.</a:t>
            </a:r>
          </a:p>
        </p:txBody>
      </p:sp>
      <p:pic>
        <p:nvPicPr>
          <p:cNvPr id="6" name="Picture 5">
            <a:extLst>
              <a:ext uri="{FF2B5EF4-FFF2-40B4-BE49-F238E27FC236}">
                <a16:creationId xmlns:a16="http://schemas.microsoft.com/office/drawing/2014/main" id="{768C00CB-7897-417A-8F55-94323639F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913" y="115646"/>
            <a:ext cx="1755596" cy="1828800"/>
          </a:xfrm>
          <a:prstGeom prst="mathNotEqual">
            <a:avLst>
              <a:gd name="adj1" fmla="val 22796"/>
              <a:gd name="adj2" fmla="val 6453901"/>
              <a:gd name="adj3" fmla="val 13209"/>
            </a:avLst>
          </a:prstGeom>
        </p:spPr>
      </p:pic>
    </p:spTree>
    <p:extLst>
      <p:ext uri="{BB962C8B-B14F-4D97-AF65-F5344CB8AC3E}">
        <p14:creationId xmlns:p14="http://schemas.microsoft.com/office/powerpoint/2010/main" val="18630689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53532"/>
            <a:ext cx="7824670" cy="2802467"/>
          </a:xfrm>
        </p:spPr>
        <p:txBody>
          <a:bodyPr/>
          <a:lstStyle/>
          <a:p>
            <a:pPr lvl="0"/>
            <a:r>
              <a:rPr lang="en-US" cap="none" dirty="0"/>
              <a:t>SAMPLE QUESTION:</a:t>
            </a:r>
            <a:br>
              <a:rPr lang="en-US" cap="none" dirty="0"/>
            </a:br>
            <a:r>
              <a:rPr lang="en-US" cap="none" dirty="0"/>
              <a:t>The stones </a:t>
            </a:r>
            <a:r>
              <a:rPr lang="en-US" cap="none" dirty="0" err="1"/>
              <a:t>Thanos</a:t>
            </a:r>
            <a:r>
              <a:rPr lang="en-US" cap="none" dirty="0"/>
              <a:t> is after are named after this mathematical concept, since when they are combined their power is limitless.</a:t>
            </a:r>
          </a:p>
        </p:txBody>
      </p:sp>
      <p:sp>
        <p:nvSpPr>
          <p:cNvPr id="3" name="Text Placeholder 2"/>
          <p:cNvSpPr>
            <a:spLocks noGrp="1"/>
          </p:cNvSpPr>
          <p:nvPr>
            <p:ph type="body" sz="half" idx="2"/>
          </p:nvPr>
        </p:nvSpPr>
        <p:spPr/>
        <p:txBody>
          <a:bodyPr>
            <a:normAutofit/>
          </a:bodyPr>
          <a:lstStyle/>
          <a:p>
            <a:r>
              <a:rPr lang="en-US" sz="3200" dirty="0">
                <a:solidFill>
                  <a:srgbClr val="7030A0"/>
                </a:solidFill>
              </a:rPr>
              <a:t>ANSWER:  Infinity Stones</a:t>
            </a:r>
          </a:p>
        </p:txBody>
      </p:sp>
      <p:pic>
        <p:nvPicPr>
          <p:cNvPr id="36" name="Picture 35">
            <a:extLst>
              <a:ext uri="{FF2B5EF4-FFF2-40B4-BE49-F238E27FC236}">
                <a16:creationId xmlns:a16="http://schemas.microsoft.com/office/drawing/2014/main" id="{A3AFBF92-64E2-42A8-9C53-3E5B2771A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913" y="115646"/>
            <a:ext cx="1755596" cy="1828800"/>
          </a:xfrm>
          <a:prstGeom prst="mathNotEqual">
            <a:avLst>
              <a:gd name="adj1" fmla="val 22796"/>
              <a:gd name="adj2" fmla="val 6453901"/>
              <a:gd name="adj3" fmla="val 13209"/>
            </a:avLst>
          </a:prstGeom>
        </p:spPr>
      </p:pic>
    </p:spTree>
    <p:extLst>
      <p:ext uri="{BB962C8B-B14F-4D97-AF65-F5344CB8AC3E}">
        <p14:creationId xmlns:p14="http://schemas.microsoft.com/office/powerpoint/2010/main" val="16890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1</a:t>
            </a:r>
          </a:p>
        </p:txBody>
      </p:sp>
      <p:sp>
        <p:nvSpPr>
          <p:cNvPr id="3" name="Content Placeholder 2"/>
          <p:cNvSpPr>
            <a:spLocks noGrp="1"/>
          </p:cNvSpPr>
          <p:nvPr>
            <p:ph idx="1"/>
          </p:nvPr>
        </p:nvSpPr>
        <p:spPr/>
        <p:txBody>
          <a:bodyPr>
            <a:normAutofit/>
          </a:bodyPr>
          <a:lstStyle/>
          <a:p>
            <a:pPr marL="0" lvl="0" indent="0">
              <a:buNone/>
            </a:pPr>
            <a:r>
              <a:rPr lang="en-US" sz="2800" dirty="0"/>
              <a:t>Containing the space stone, this McGuffin in both </a:t>
            </a:r>
            <a:r>
              <a:rPr lang="en-US" sz="2800" i="1" dirty="0"/>
              <a:t>Captain America: The First Avenger </a:t>
            </a:r>
            <a:r>
              <a:rPr lang="en-US" sz="2800" dirty="0"/>
              <a:t>and </a:t>
            </a:r>
            <a:r>
              <a:rPr lang="en-US" sz="2800" i="1" dirty="0"/>
              <a:t>The Avengers </a:t>
            </a:r>
            <a:r>
              <a:rPr lang="en-US" sz="2800" dirty="0"/>
              <a:t>is actually the name given to the 4-dimensional analog of the cube. </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Tree>
    <p:extLst>
      <p:ext uri="{BB962C8B-B14F-4D97-AF65-F5344CB8AC3E}">
        <p14:creationId xmlns:p14="http://schemas.microsoft.com/office/powerpoint/2010/main" val="1184983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1</a:t>
            </a:r>
          </a:p>
        </p:txBody>
      </p:sp>
      <p:sp>
        <p:nvSpPr>
          <p:cNvPr id="3" name="Content Placeholder 2"/>
          <p:cNvSpPr>
            <a:spLocks noGrp="1"/>
          </p:cNvSpPr>
          <p:nvPr>
            <p:ph idx="1"/>
          </p:nvPr>
        </p:nvSpPr>
        <p:spPr/>
        <p:txBody>
          <a:bodyPr>
            <a:normAutofit/>
          </a:bodyPr>
          <a:lstStyle/>
          <a:p>
            <a:pPr marL="0" lvl="0" indent="0">
              <a:buNone/>
            </a:pPr>
            <a:r>
              <a:rPr lang="en-US" sz="2800" dirty="0"/>
              <a:t>Containing the space stone, this McGuffin in both </a:t>
            </a:r>
            <a:r>
              <a:rPr lang="en-US" sz="2800" i="1" dirty="0"/>
              <a:t>Captain America: The First Avenger </a:t>
            </a:r>
            <a:r>
              <a:rPr lang="en-US" sz="2800" dirty="0"/>
              <a:t>and </a:t>
            </a:r>
            <a:r>
              <a:rPr lang="en-US" sz="2800" i="1" dirty="0"/>
              <a:t>The Avengers </a:t>
            </a:r>
            <a:r>
              <a:rPr lang="en-US" sz="2800" dirty="0"/>
              <a:t>is actually the name given to the 4-dimensional analog of the cube. </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4" name="Rectangle: Diagonal Corners Snipped 3">
            <a:extLst>
              <a:ext uri="{FF2B5EF4-FFF2-40B4-BE49-F238E27FC236}">
                <a16:creationId xmlns:a16="http://schemas.microsoft.com/office/drawing/2014/main" id="{C8D4D004-BD57-49EA-B99C-DB016A16D3D9}"/>
              </a:ext>
            </a:extLst>
          </p:cNvPr>
          <p:cNvSpPr/>
          <p:nvPr/>
        </p:nvSpPr>
        <p:spPr>
          <a:xfrm>
            <a:off x="1987826" y="4041912"/>
            <a:ext cx="2875722" cy="1139687"/>
          </a:xfrm>
          <a:prstGeom prst="snip2DiagRect">
            <a:avLst>
              <a:gd name="adj1" fmla="val 0"/>
              <a:gd name="adj2"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ln w="22225">
                  <a:solidFill>
                    <a:srgbClr val="FFFF00"/>
                  </a:solidFill>
                  <a:prstDash val="solid"/>
                </a:ln>
                <a:solidFill>
                  <a:srgbClr val="FF0000"/>
                </a:solidFill>
                <a:latin typeface="Comic Sans MS" panose="030F0702030302020204" pitchFamily="66" charset="0"/>
              </a:rPr>
              <a:t>Ready?</a:t>
            </a:r>
          </a:p>
        </p:txBody>
      </p:sp>
    </p:spTree>
    <p:extLst>
      <p:ext uri="{BB962C8B-B14F-4D97-AF65-F5344CB8AC3E}">
        <p14:creationId xmlns:p14="http://schemas.microsoft.com/office/powerpoint/2010/main" val="1851772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1</a:t>
            </a:r>
          </a:p>
        </p:txBody>
      </p:sp>
      <p:sp>
        <p:nvSpPr>
          <p:cNvPr id="3" name="Content Placeholder 2"/>
          <p:cNvSpPr>
            <a:spLocks noGrp="1"/>
          </p:cNvSpPr>
          <p:nvPr>
            <p:ph idx="1"/>
          </p:nvPr>
        </p:nvSpPr>
        <p:spPr/>
        <p:txBody>
          <a:bodyPr>
            <a:normAutofit/>
          </a:bodyPr>
          <a:lstStyle/>
          <a:p>
            <a:pPr marL="0" lvl="0" indent="0">
              <a:buNone/>
            </a:pPr>
            <a:r>
              <a:rPr lang="en-US" sz="2800" dirty="0"/>
              <a:t>Containing the space stone, this McGuffin in both </a:t>
            </a:r>
            <a:r>
              <a:rPr lang="en-US" sz="2800" i="1" dirty="0"/>
              <a:t>Captain America: The First Avenger </a:t>
            </a:r>
            <a:r>
              <a:rPr lang="en-US" sz="2800" dirty="0"/>
              <a:t>and </a:t>
            </a:r>
            <a:r>
              <a:rPr lang="en-US" sz="2800" i="1" dirty="0"/>
              <a:t>The Avengers </a:t>
            </a:r>
            <a:r>
              <a:rPr lang="en-US" sz="2800" dirty="0"/>
              <a:t>is actually the name given to the 4-dimensional analog of the cube. </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6" name="Text Placeholder 2">
            <a:extLst>
              <a:ext uri="{FF2B5EF4-FFF2-40B4-BE49-F238E27FC236}">
                <a16:creationId xmlns:a16="http://schemas.microsoft.com/office/drawing/2014/main" id="{F068BDAA-AAE9-415E-86F8-BD55F2D77504}"/>
              </a:ext>
            </a:extLst>
          </p:cNvPr>
          <p:cNvSpPr txBox="1">
            <a:spLocks/>
          </p:cNvSpPr>
          <p:nvPr/>
        </p:nvSpPr>
        <p:spPr>
          <a:xfrm>
            <a:off x="685800" y="4312994"/>
            <a:ext cx="10130516" cy="9990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3200" dirty="0">
                <a:solidFill>
                  <a:srgbClr val="7030A0"/>
                </a:solidFill>
              </a:rPr>
              <a:t>ANSWER:  Tesseract</a:t>
            </a:r>
          </a:p>
        </p:txBody>
      </p:sp>
    </p:spTree>
    <p:extLst>
      <p:ext uri="{BB962C8B-B14F-4D97-AF65-F5344CB8AC3E}">
        <p14:creationId xmlns:p14="http://schemas.microsoft.com/office/powerpoint/2010/main" val="36086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2</a:t>
            </a:r>
          </a:p>
        </p:txBody>
      </p:sp>
      <p:sp>
        <p:nvSpPr>
          <p:cNvPr id="3" name="Content Placeholder 2"/>
          <p:cNvSpPr>
            <a:spLocks noGrp="1"/>
          </p:cNvSpPr>
          <p:nvPr>
            <p:ph idx="1"/>
          </p:nvPr>
        </p:nvSpPr>
        <p:spPr/>
        <p:txBody>
          <a:bodyPr>
            <a:normAutofit/>
          </a:bodyPr>
          <a:lstStyle/>
          <a:p>
            <a:pPr marL="0" lvl="0" indent="0">
              <a:buNone/>
            </a:pPr>
            <a:r>
              <a:rPr lang="en-US" sz="2800" dirty="0"/>
              <a:t>In </a:t>
            </a:r>
            <a:r>
              <a:rPr lang="en-US" sz="2800" i="1" dirty="0"/>
              <a:t>Avengers: Endgame</a:t>
            </a:r>
            <a:r>
              <a:rPr lang="en-US" sz="2800" dirty="0"/>
              <a:t>, Tony Stark discovers time travel is possible by considering this one-sided object that you can make at home by taking a thin strip of paper and taping it to itself with a twist added.</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Tree>
    <p:extLst>
      <p:ext uri="{BB962C8B-B14F-4D97-AF65-F5344CB8AC3E}">
        <p14:creationId xmlns:p14="http://schemas.microsoft.com/office/powerpoint/2010/main" val="157475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2</a:t>
            </a:r>
          </a:p>
        </p:txBody>
      </p:sp>
      <p:sp>
        <p:nvSpPr>
          <p:cNvPr id="3" name="Content Placeholder 2"/>
          <p:cNvSpPr>
            <a:spLocks noGrp="1"/>
          </p:cNvSpPr>
          <p:nvPr>
            <p:ph idx="1"/>
          </p:nvPr>
        </p:nvSpPr>
        <p:spPr/>
        <p:txBody>
          <a:bodyPr>
            <a:normAutofit/>
          </a:bodyPr>
          <a:lstStyle/>
          <a:p>
            <a:pPr marL="0" lvl="0" indent="0">
              <a:buNone/>
            </a:pPr>
            <a:r>
              <a:rPr lang="en-US" sz="2800" dirty="0"/>
              <a:t>In </a:t>
            </a:r>
            <a:r>
              <a:rPr lang="en-US" sz="2800" i="1" dirty="0"/>
              <a:t>Avengers: Endgame</a:t>
            </a:r>
            <a:r>
              <a:rPr lang="en-US" sz="2800" dirty="0"/>
              <a:t>, Tony Stark discovers time travel is possible by considering this one-sided object that you can make at home by taking a thin strip of paper and taping it to itself with a twist added.</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5" name="Rectangle: Diagonal Corners Snipped 4">
            <a:extLst>
              <a:ext uri="{FF2B5EF4-FFF2-40B4-BE49-F238E27FC236}">
                <a16:creationId xmlns:a16="http://schemas.microsoft.com/office/drawing/2014/main" id="{D55CC4CB-1E03-4EDE-9B86-E626833C0B3D}"/>
              </a:ext>
            </a:extLst>
          </p:cNvPr>
          <p:cNvSpPr/>
          <p:nvPr/>
        </p:nvSpPr>
        <p:spPr>
          <a:xfrm>
            <a:off x="1987826" y="4041912"/>
            <a:ext cx="2875722" cy="1139687"/>
          </a:xfrm>
          <a:prstGeom prst="snip2DiagRect">
            <a:avLst>
              <a:gd name="adj1" fmla="val 0"/>
              <a:gd name="adj2"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ln w="22225">
                  <a:solidFill>
                    <a:srgbClr val="FFFF00"/>
                  </a:solidFill>
                  <a:prstDash val="solid"/>
                </a:ln>
                <a:solidFill>
                  <a:srgbClr val="FF0000"/>
                </a:solidFill>
                <a:latin typeface="Comic Sans MS" panose="030F0702030302020204" pitchFamily="66" charset="0"/>
              </a:rPr>
              <a:t>Ready?</a:t>
            </a:r>
          </a:p>
        </p:txBody>
      </p:sp>
    </p:spTree>
    <p:extLst>
      <p:ext uri="{BB962C8B-B14F-4D97-AF65-F5344CB8AC3E}">
        <p14:creationId xmlns:p14="http://schemas.microsoft.com/office/powerpoint/2010/main" val="38243856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2</a:t>
            </a:r>
          </a:p>
        </p:txBody>
      </p:sp>
      <p:sp>
        <p:nvSpPr>
          <p:cNvPr id="3" name="Content Placeholder 2"/>
          <p:cNvSpPr>
            <a:spLocks noGrp="1"/>
          </p:cNvSpPr>
          <p:nvPr>
            <p:ph idx="1"/>
          </p:nvPr>
        </p:nvSpPr>
        <p:spPr/>
        <p:txBody>
          <a:bodyPr>
            <a:normAutofit/>
          </a:bodyPr>
          <a:lstStyle/>
          <a:p>
            <a:pPr marL="0" lvl="0" indent="0">
              <a:buNone/>
            </a:pPr>
            <a:r>
              <a:rPr lang="en-US" sz="2800" dirty="0"/>
              <a:t>In </a:t>
            </a:r>
            <a:r>
              <a:rPr lang="en-US" sz="2800" i="1" dirty="0"/>
              <a:t>Avengers: Endgame</a:t>
            </a:r>
            <a:r>
              <a:rPr lang="en-US" sz="2800" dirty="0"/>
              <a:t>, Tony Stark discovers time travel is possible by considering this one-sided object that you can make at home by taking a thin strip of paper and taping it to itself with a twist added.</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5" name="Text Placeholder 2">
            <a:extLst>
              <a:ext uri="{FF2B5EF4-FFF2-40B4-BE49-F238E27FC236}">
                <a16:creationId xmlns:a16="http://schemas.microsoft.com/office/drawing/2014/main" id="{79502572-03FE-40A2-820F-25B3EB2F45B8}"/>
              </a:ext>
            </a:extLst>
          </p:cNvPr>
          <p:cNvSpPr txBox="1">
            <a:spLocks/>
          </p:cNvSpPr>
          <p:nvPr/>
        </p:nvSpPr>
        <p:spPr>
          <a:xfrm>
            <a:off x="685800" y="4312994"/>
            <a:ext cx="10130516" cy="9990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3200" dirty="0">
                <a:solidFill>
                  <a:srgbClr val="7030A0"/>
                </a:solidFill>
              </a:rPr>
              <a:t>ANSWER:  Mobius Strip</a:t>
            </a:r>
          </a:p>
        </p:txBody>
      </p:sp>
    </p:spTree>
    <p:extLst>
      <p:ext uri="{BB962C8B-B14F-4D97-AF65-F5344CB8AC3E}">
        <p14:creationId xmlns:p14="http://schemas.microsoft.com/office/powerpoint/2010/main" val="132240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3</a:t>
            </a:r>
          </a:p>
        </p:txBody>
      </p:sp>
      <p:sp>
        <p:nvSpPr>
          <p:cNvPr id="3" name="Content Placeholder 2"/>
          <p:cNvSpPr>
            <a:spLocks noGrp="1"/>
          </p:cNvSpPr>
          <p:nvPr>
            <p:ph idx="1"/>
          </p:nvPr>
        </p:nvSpPr>
        <p:spPr/>
        <p:txBody>
          <a:bodyPr>
            <a:normAutofit/>
          </a:bodyPr>
          <a:lstStyle/>
          <a:p>
            <a:pPr marL="0" lvl="0" indent="0">
              <a:buNone/>
            </a:pPr>
            <a:r>
              <a:rPr lang="en-US" sz="2800" dirty="0"/>
              <a:t>“Do you know what’s cooler than magic? Math.” This quip comes during a battle with Dr. Strange, where this friendly neighborhood super hero uses his knowledge of geometry to overcome the former master of the mystical arts.</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Tree>
    <p:extLst>
      <p:ext uri="{BB962C8B-B14F-4D97-AF65-F5344CB8AC3E}">
        <p14:creationId xmlns:p14="http://schemas.microsoft.com/office/powerpoint/2010/main" val="2205571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3</a:t>
            </a:r>
          </a:p>
        </p:txBody>
      </p:sp>
      <p:sp>
        <p:nvSpPr>
          <p:cNvPr id="3" name="Content Placeholder 2"/>
          <p:cNvSpPr>
            <a:spLocks noGrp="1"/>
          </p:cNvSpPr>
          <p:nvPr>
            <p:ph idx="1"/>
          </p:nvPr>
        </p:nvSpPr>
        <p:spPr/>
        <p:txBody>
          <a:bodyPr>
            <a:normAutofit/>
          </a:bodyPr>
          <a:lstStyle/>
          <a:p>
            <a:pPr marL="0" lvl="0" indent="0">
              <a:buNone/>
            </a:pPr>
            <a:r>
              <a:rPr lang="en-US" sz="2800" dirty="0"/>
              <a:t>“Do you know what’s cooler than magic? Math.” This quip comes during a battle with Dr. Strange, where this friendly neighborhood super hero uses his knowledge of geometry to overcome the former master of the mystical arts.</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5" name="Rectangle: Diagonal Corners Snipped 4">
            <a:extLst>
              <a:ext uri="{FF2B5EF4-FFF2-40B4-BE49-F238E27FC236}">
                <a16:creationId xmlns:a16="http://schemas.microsoft.com/office/drawing/2014/main" id="{7ACB9ABA-3351-4E3A-AA46-9BE0AAC09581}"/>
              </a:ext>
            </a:extLst>
          </p:cNvPr>
          <p:cNvSpPr/>
          <p:nvPr/>
        </p:nvSpPr>
        <p:spPr>
          <a:xfrm>
            <a:off x="1987826" y="4041912"/>
            <a:ext cx="2875722" cy="1139687"/>
          </a:xfrm>
          <a:prstGeom prst="snip2DiagRect">
            <a:avLst>
              <a:gd name="adj1" fmla="val 0"/>
              <a:gd name="adj2"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ln w="22225">
                  <a:solidFill>
                    <a:srgbClr val="FFFF00"/>
                  </a:solidFill>
                  <a:prstDash val="solid"/>
                </a:ln>
                <a:solidFill>
                  <a:srgbClr val="FF0000"/>
                </a:solidFill>
                <a:latin typeface="Comic Sans MS" panose="030F0702030302020204" pitchFamily="66" charset="0"/>
              </a:rPr>
              <a:t>Ready?</a:t>
            </a:r>
          </a:p>
        </p:txBody>
      </p:sp>
    </p:spTree>
    <p:extLst>
      <p:ext uri="{BB962C8B-B14F-4D97-AF65-F5344CB8AC3E}">
        <p14:creationId xmlns:p14="http://schemas.microsoft.com/office/powerpoint/2010/main" val="19004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1</a:t>
            </a:r>
          </a:p>
        </p:txBody>
      </p:sp>
      <p:sp>
        <p:nvSpPr>
          <p:cNvPr id="3" name="Content Placeholder 2"/>
          <p:cNvSpPr>
            <a:spLocks noGrp="1"/>
          </p:cNvSpPr>
          <p:nvPr>
            <p:ph idx="1"/>
          </p:nvPr>
        </p:nvSpPr>
        <p:spPr/>
        <p:txBody>
          <a:bodyPr>
            <a:normAutofit/>
          </a:bodyPr>
          <a:lstStyle/>
          <a:p>
            <a:pPr marL="0" lvl="0" indent="0">
              <a:buNone/>
            </a:pPr>
            <a:r>
              <a:rPr lang="en-US" sz="3200" dirty="0"/>
              <a:t>Within this water holding kitchen basin, you can use differential equations to find this stable node.</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835DEB-77E9-4953-A7C8-7F6BEE1BB4A7}"/>
              </a:ext>
            </a:extLst>
          </p:cNvPr>
          <p:cNvSpPr txBox="1"/>
          <p:nvPr/>
        </p:nvSpPr>
        <p:spPr>
          <a:xfrm>
            <a:off x="1300163" y="4743450"/>
            <a:ext cx="2457450" cy="584775"/>
          </a:xfrm>
          <a:prstGeom prst="rect">
            <a:avLst/>
          </a:prstGeom>
          <a:solidFill>
            <a:srgbClr val="CC99FF"/>
          </a:solidFill>
        </p:spPr>
        <p:txBody>
          <a:bodyPr wrap="square" rtlCol="0">
            <a:spAutoFit/>
          </a:bodyPr>
          <a:lstStyle/>
          <a:p>
            <a:r>
              <a:rPr lang="en-US" sz="3200" b="1" dirty="0">
                <a:solidFill>
                  <a:srgbClr val="7030A0"/>
                </a:solidFill>
              </a:rPr>
              <a:t>A Sink </a:t>
            </a:r>
            <a:r>
              <a:rPr lang="en-US" sz="3200" b="1" dirty="0" err="1">
                <a:solidFill>
                  <a:srgbClr val="7030A0"/>
                </a:solidFill>
              </a:rPr>
              <a:t>Sink</a:t>
            </a:r>
            <a:endParaRPr lang="en-US" sz="3200" b="1" dirty="0">
              <a:solidFill>
                <a:srgbClr val="7030A0"/>
              </a:solidFill>
            </a:endParaRPr>
          </a:p>
        </p:txBody>
      </p:sp>
    </p:spTree>
    <p:extLst>
      <p:ext uri="{BB962C8B-B14F-4D97-AF65-F5344CB8AC3E}">
        <p14:creationId xmlns:p14="http://schemas.microsoft.com/office/powerpoint/2010/main" val="22974825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3</a:t>
            </a:r>
          </a:p>
        </p:txBody>
      </p:sp>
      <p:sp>
        <p:nvSpPr>
          <p:cNvPr id="3" name="Content Placeholder 2"/>
          <p:cNvSpPr>
            <a:spLocks noGrp="1"/>
          </p:cNvSpPr>
          <p:nvPr>
            <p:ph idx="1"/>
          </p:nvPr>
        </p:nvSpPr>
        <p:spPr/>
        <p:txBody>
          <a:bodyPr>
            <a:normAutofit/>
          </a:bodyPr>
          <a:lstStyle/>
          <a:p>
            <a:pPr marL="0" lvl="0" indent="0">
              <a:buNone/>
            </a:pPr>
            <a:r>
              <a:rPr lang="en-US" sz="2800" dirty="0"/>
              <a:t>“Do you know what’s cooler than magic? Math.” This quip comes during a battle with Dr. Strange, where this friendly neighborhood super hero uses his knowledge of geometry to overcome the former master of the mystical arts.</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5" name="Text Placeholder 2">
            <a:extLst>
              <a:ext uri="{FF2B5EF4-FFF2-40B4-BE49-F238E27FC236}">
                <a16:creationId xmlns:a16="http://schemas.microsoft.com/office/drawing/2014/main" id="{89097AD7-450F-40E5-8302-3A5995290BEB}"/>
              </a:ext>
            </a:extLst>
          </p:cNvPr>
          <p:cNvSpPr txBox="1">
            <a:spLocks/>
          </p:cNvSpPr>
          <p:nvPr/>
        </p:nvSpPr>
        <p:spPr>
          <a:xfrm>
            <a:off x="685800" y="4312994"/>
            <a:ext cx="10130516" cy="9990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3200" dirty="0">
                <a:solidFill>
                  <a:srgbClr val="7030A0"/>
                </a:solidFill>
              </a:rPr>
              <a:t>ANSWER:  Spiderman </a:t>
            </a:r>
          </a:p>
        </p:txBody>
      </p:sp>
    </p:spTree>
    <p:extLst>
      <p:ext uri="{BB962C8B-B14F-4D97-AF65-F5344CB8AC3E}">
        <p14:creationId xmlns:p14="http://schemas.microsoft.com/office/powerpoint/2010/main" val="13361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4</a:t>
            </a:r>
          </a:p>
        </p:txBody>
      </p:sp>
      <p:sp>
        <p:nvSpPr>
          <p:cNvPr id="3" name="Content Placeholder 2"/>
          <p:cNvSpPr>
            <a:spLocks noGrp="1"/>
          </p:cNvSpPr>
          <p:nvPr>
            <p:ph idx="1"/>
          </p:nvPr>
        </p:nvSpPr>
        <p:spPr/>
        <p:txBody>
          <a:bodyPr>
            <a:normAutofit/>
          </a:bodyPr>
          <a:lstStyle/>
          <a:p>
            <a:pPr marL="0" lvl="0" indent="0">
              <a:buNone/>
            </a:pPr>
            <a:r>
              <a:rPr lang="en-US" sz="2800" dirty="0"/>
              <a:t>In the most recent film </a:t>
            </a:r>
            <a:r>
              <a:rPr lang="en-US" sz="2800" i="1" dirty="0"/>
              <a:t>Wakanda Forever</a:t>
            </a:r>
            <a:r>
              <a:rPr lang="en-US" sz="2800" dirty="0"/>
              <a:t>, Riri Williams has a note on her dorm room whiteboard about a mathematical conjecture which states that if you start with a positive integer, divide by 2 if even, multiply by 3 and add 1 if odd, and repeat this process long enough, eventually you will always get to one. What is this conjecture named?</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Tree>
    <p:extLst>
      <p:ext uri="{BB962C8B-B14F-4D97-AF65-F5344CB8AC3E}">
        <p14:creationId xmlns:p14="http://schemas.microsoft.com/office/powerpoint/2010/main" val="3145724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4</a:t>
            </a:r>
          </a:p>
        </p:txBody>
      </p:sp>
      <p:sp>
        <p:nvSpPr>
          <p:cNvPr id="3" name="Content Placeholder 2"/>
          <p:cNvSpPr>
            <a:spLocks noGrp="1"/>
          </p:cNvSpPr>
          <p:nvPr>
            <p:ph idx="1"/>
          </p:nvPr>
        </p:nvSpPr>
        <p:spPr/>
        <p:txBody>
          <a:bodyPr>
            <a:normAutofit/>
          </a:bodyPr>
          <a:lstStyle/>
          <a:p>
            <a:pPr marL="0" lvl="0" indent="0">
              <a:buNone/>
            </a:pPr>
            <a:r>
              <a:rPr lang="en-US" sz="2800" dirty="0"/>
              <a:t>In the most recent film “Wakanda Forever,” Riri Williams has a note on her dorm room whiteboard about a mathematical conjecture which states that if you start with a positive integer, divide by 2 if even, multiply by 3 and add 1 if odd, and repeat this process long enough, eventually you will always get to one. What is this conjecture named?</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5" name="Rectangle: Diagonal Corners Snipped 4">
            <a:extLst>
              <a:ext uri="{FF2B5EF4-FFF2-40B4-BE49-F238E27FC236}">
                <a16:creationId xmlns:a16="http://schemas.microsoft.com/office/drawing/2014/main" id="{E1F05CAE-645F-4079-8C71-678D15ABB784}"/>
              </a:ext>
            </a:extLst>
          </p:cNvPr>
          <p:cNvSpPr/>
          <p:nvPr/>
        </p:nvSpPr>
        <p:spPr>
          <a:xfrm>
            <a:off x="2584174" y="4953940"/>
            <a:ext cx="2875722" cy="1139687"/>
          </a:xfrm>
          <a:prstGeom prst="snip2DiagRect">
            <a:avLst>
              <a:gd name="adj1" fmla="val 0"/>
              <a:gd name="adj2"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ln w="22225">
                  <a:solidFill>
                    <a:srgbClr val="FFFF00"/>
                  </a:solidFill>
                  <a:prstDash val="solid"/>
                </a:ln>
                <a:solidFill>
                  <a:srgbClr val="FF0000"/>
                </a:solidFill>
                <a:latin typeface="Comic Sans MS" panose="030F0702030302020204" pitchFamily="66" charset="0"/>
              </a:rPr>
              <a:t>Ready?</a:t>
            </a:r>
          </a:p>
        </p:txBody>
      </p:sp>
    </p:spTree>
    <p:extLst>
      <p:ext uri="{BB962C8B-B14F-4D97-AF65-F5344CB8AC3E}">
        <p14:creationId xmlns:p14="http://schemas.microsoft.com/office/powerpoint/2010/main" val="4148714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5, Question 4</a:t>
            </a:r>
          </a:p>
        </p:txBody>
      </p:sp>
      <p:sp>
        <p:nvSpPr>
          <p:cNvPr id="3" name="Content Placeholder 2"/>
          <p:cNvSpPr>
            <a:spLocks noGrp="1"/>
          </p:cNvSpPr>
          <p:nvPr>
            <p:ph idx="1"/>
          </p:nvPr>
        </p:nvSpPr>
        <p:spPr/>
        <p:txBody>
          <a:bodyPr>
            <a:normAutofit/>
          </a:bodyPr>
          <a:lstStyle/>
          <a:p>
            <a:pPr marL="0" lvl="0" indent="0">
              <a:buNone/>
            </a:pPr>
            <a:r>
              <a:rPr lang="en-US" sz="2800" dirty="0"/>
              <a:t>In the most recent film “Wakanda Forever,” Riri Williams has a note on her dorm room whiteboard about a mathematical conjecture which states that if you start with a positive integer, divide by 2 if even, multiply by 3 and add 1 if odd, and repeat this process long enough, eventually you will always get to one. What is this conjecture named?</a:t>
            </a:r>
          </a:p>
        </p:txBody>
      </p:sp>
      <p:pic>
        <p:nvPicPr>
          <p:cNvPr id="34" name="Picture 33">
            <a:extLst>
              <a:ext uri="{FF2B5EF4-FFF2-40B4-BE49-F238E27FC236}">
                <a16:creationId xmlns:a16="http://schemas.microsoft.com/office/drawing/2014/main" id="{F133910D-14CD-4B60-997E-7B078EA6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404" y="4949687"/>
            <a:ext cx="1755596" cy="1828800"/>
          </a:xfrm>
          <a:prstGeom prst="mathNotEqual">
            <a:avLst>
              <a:gd name="adj1" fmla="val 22796"/>
              <a:gd name="adj2" fmla="val 6453901"/>
              <a:gd name="adj3" fmla="val 13209"/>
            </a:avLst>
          </a:prstGeom>
        </p:spPr>
      </p:pic>
      <p:sp>
        <p:nvSpPr>
          <p:cNvPr id="8" name="TextBox 7">
            <a:extLst>
              <a:ext uri="{FF2B5EF4-FFF2-40B4-BE49-F238E27FC236}">
                <a16:creationId xmlns:a16="http://schemas.microsoft.com/office/drawing/2014/main" id="{7EF6AA43-EAEC-464D-B910-ADB0ED6CC064}"/>
              </a:ext>
            </a:extLst>
          </p:cNvPr>
          <p:cNvSpPr txBox="1"/>
          <p:nvPr/>
        </p:nvSpPr>
        <p:spPr>
          <a:xfrm>
            <a:off x="967408" y="5328239"/>
            <a:ext cx="6096000" cy="584775"/>
          </a:xfrm>
          <a:prstGeom prst="rect">
            <a:avLst/>
          </a:prstGeom>
          <a:noFill/>
        </p:spPr>
        <p:txBody>
          <a:bodyPr wrap="square">
            <a:spAutoFit/>
          </a:bodyPr>
          <a:lstStyle/>
          <a:p>
            <a:r>
              <a:rPr lang="en-US" sz="3200" dirty="0">
                <a:solidFill>
                  <a:srgbClr val="7030A0"/>
                </a:solidFill>
              </a:rPr>
              <a:t>ANSWER:  </a:t>
            </a:r>
            <a:r>
              <a:rPr lang="en-US" sz="3200" dirty="0" err="1">
                <a:solidFill>
                  <a:srgbClr val="7030A0"/>
                </a:solidFill>
              </a:rPr>
              <a:t>Collatz</a:t>
            </a:r>
            <a:r>
              <a:rPr lang="en-US" sz="3200" dirty="0">
                <a:solidFill>
                  <a:srgbClr val="7030A0"/>
                </a:solidFill>
              </a:rPr>
              <a:t> Conjecture</a:t>
            </a:r>
          </a:p>
        </p:txBody>
      </p:sp>
    </p:spTree>
    <p:extLst>
      <p:ext uri="{BB962C8B-B14F-4D97-AF65-F5344CB8AC3E}">
        <p14:creationId xmlns:p14="http://schemas.microsoft.com/office/powerpoint/2010/main" val="19600976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a:t>FINAL Round: </a:t>
            </a:r>
            <a:br>
              <a:rPr lang="en-US" sz="6000" dirty="0"/>
            </a:br>
            <a:r>
              <a:rPr lang="en-US" sz="6000" dirty="0"/>
              <a:t>        Sing a Song of </a:t>
            </a:r>
            <a:r>
              <a:rPr lang="el-GR" sz="6000" cap="none" dirty="0">
                <a:latin typeface="Cambria Math" panose="02040503050406030204" pitchFamily="18" charset="0"/>
                <a:ea typeface="Cambria Math" panose="02040503050406030204" pitchFamily="18" charset="0"/>
              </a:rPr>
              <a:t>π</a:t>
            </a:r>
            <a:endParaRPr lang="en-US" sz="6000" dirty="0"/>
          </a:p>
        </p:txBody>
      </p:sp>
      <p:sp>
        <p:nvSpPr>
          <p:cNvPr id="3" name="Content Placeholder 2"/>
          <p:cNvSpPr>
            <a:spLocks noGrp="1"/>
          </p:cNvSpPr>
          <p:nvPr>
            <p:ph type="body" idx="1"/>
          </p:nvPr>
        </p:nvSpPr>
        <p:spPr>
          <a:xfrm>
            <a:off x="1024467" y="3641725"/>
            <a:ext cx="10490200" cy="1000613"/>
          </a:xfrm>
        </p:spPr>
        <p:txBody>
          <a:bodyPr>
            <a:normAutofit fontScale="92500" lnSpcReduction="20000"/>
          </a:bodyPr>
          <a:lstStyle/>
          <a:p>
            <a:pPr algn="l"/>
            <a:r>
              <a:rPr lang="en-US" sz="2800" dirty="0"/>
              <a:t>For each question, I will ask for some information about a song about </a:t>
            </a:r>
            <a:r>
              <a:rPr lang="el-GR" sz="2800" dirty="0">
                <a:ea typeface="Cambria Math" panose="02040503050406030204" pitchFamily="18" charset="0"/>
              </a:rPr>
              <a:t>π</a:t>
            </a:r>
            <a:r>
              <a:rPr lang="en-US" sz="2800" dirty="0">
                <a:ea typeface="Cambria Math" panose="02040503050406030204" pitchFamily="18" charset="0"/>
              </a:rPr>
              <a:t>, then play a clip of the song, then give a hint. Find the correct answer to the original question.</a:t>
            </a:r>
            <a:endParaRPr lang="en-US" sz="2800" dirty="0"/>
          </a:p>
        </p:txBody>
      </p:sp>
      <p:pic>
        <p:nvPicPr>
          <p:cNvPr id="7" name="Picture 6">
            <a:extLst>
              <a:ext uri="{FF2B5EF4-FFF2-40B4-BE49-F238E27FC236}">
                <a16:creationId xmlns:a16="http://schemas.microsoft.com/office/drawing/2014/main" id="{60EA0DC2-1D0F-4DF5-8286-5803024F5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0"/>
            <a:ext cx="2428875" cy="2428875"/>
          </a:xfrm>
          <a:prstGeom prst="ellipse">
            <a:avLst/>
          </a:prstGeom>
        </p:spPr>
      </p:pic>
    </p:spTree>
    <p:extLst>
      <p:ext uri="{BB962C8B-B14F-4D97-AF65-F5344CB8AC3E}">
        <p14:creationId xmlns:p14="http://schemas.microsoft.com/office/powerpoint/2010/main" val="37857860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62" y="0"/>
            <a:ext cx="8719457" cy="3675594"/>
          </a:xfrm>
        </p:spPr>
        <p:txBody>
          <a:bodyPr>
            <a:normAutofit/>
          </a:bodyPr>
          <a:lstStyle/>
          <a:p>
            <a:r>
              <a:rPr lang="en-US" cap="none" dirty="0"/>
              <a:t>SAMPLE QUESTION:</a:t>
            </a:r>
            <a:br>
              <a:rPr lang="en-US" cap="none" dirty="0"/>
            </a:br>
            <a:r>
              <a:rPr lang="en-US" b="1" cap="none" dirty="0"/>
              <a:t>Name the Band being Parodied</a:t>
            </a:r>
            <a:br>
              <a:rPr lang="en-US" b="1" cap="none" dirty="0"/>
            </a:br>
            <a:endParaRPr lang="en-US" b="1" cap="none" dirty="0"/>
          </a:p>
        </p:txBody>
      </p:sp>
      <p:sp>
        <p:nvSpPr>
          <p:cNvPr id="3" name="Text Placeholder 2"/>
          <p:cNvSpPr>
            <a:spLocks noGrp="1"/>
          </p:cNvSpPr>
          <p:nvPr>
            <p:ph type="body" sz="half" idx="2"/>
          </p:nvPr>
        </p:nvSpPr>
        <p:spPr>
          <a:xfrm>
            <a:off x="1910292" y="4429126"/>
            <a:ext cx="10130516" cy="999067"/>
          </a:xfrm>
        </p:spPr>
        <p:txBody>
          <a:bodyPr>
            <a:normAutofit/>
          </a:bodyPr>
          <a:lstStyle/>
          <a:p>
            <a:endParaRPr lang="en-US" sz="3200" dirty="0">
              <a:solidFill>
                <a:srgbClr val="7030A0"/>
              </a:solidFill>
            </a:endParaRPr>
          </a:p>
        </p:txBody>
      </p:sp>
      <p:pic>
        <p:nvPicPr>
          <p:cNvPr id="6" name="Picture 5">
            <a:extLst>
              <a:ext uri="{FF2B5EF4-FFF2-40B4-BE49-F238E27FC236}">
                <a16:creationId xmlns:a16="http://schemas.microsoft.com/office/drawing/2014/main" id="{397C1E77-2BEC-4A8A-8829-F0DDEDAFF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0"/>
            <a:ext cx="2428875" cy="2428875"/>
          </a:xfrm>
          <a:prstGeom prst="ellipse">
            <a:avLst/>
          </a:prstGeom>
        </p:spPr>
      </p:pic>
    </p:spTree>
    <p:extLst>
      <p:ext uri="{BB962C8B-B14F-4D97-AF65-F5344CB8AC3E}">
        <p14:creationId xmlns:p14="http://schemas.microsoft.com/office/powerpoint/2010/main" val="163091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8719457" cy="3675594"/>
          </a:xfrm>
        </p:spPr>
        <p:txBody>
          <a:bodyPr>
            <a:normAutofit/>
          </a:bodyPr>
          <a:lstStyle/>
          <a:p>
            <a:r>
              <a:rPr lang="en-US" cap="none" dirty="0"/>
              <a:t>SAMPLE QUESTION:</a:t>
            </a:r>
            <a:br>
              <a:rPr lang="en-US" cap="none" dirty="0"/>
            </a:br>
            <a:r>
              <a:rPr lang="en-US" b="1" cap="none" dirty="0"/>
              <a:t>Name the Band being Parodied</a:t>
            </a:r>
            <a:br>
              <a:rPr lang="en-US" b="1" cap="none" dirty="0"/>
            </a:br>
            <a:br>
              <a:rPr lang="en-US" sz="2800" cap="none" dirty="0">
                <a:effectLst/>
                <a:latin typeface="Calibri" panose="020F0502020204030204" pitchFamily="34" charset="0"/>
                <a:ea typeface="Calibri" panose="020F0502020204030204" pitchFamily="34" charset="0"/>
                <a:cs typeface="Times New Roman" panose="02020603050405020304" pitchFamily="18" charset="0"/>
              </a:rPr>
            </a:br>
            <a:r>
              <a:rPr lang="en-US" sz="2800" cap="none" dirty="0">
                <a:effectLst/>
                <a:latin typeface="Calibri" panose="020F0502020204030204" pitchFamily="34" charset="0"/>
                <a:ea typeface="Calibri" panose="020F0502020204030204" pitchFamily="34" charset="0"/>
                <a:cs typeface="Times New Roman" panose="02020603050405020304" pitchFamily="18" charset="0"/>
              </a:rPr>
              <a:t>The 2000’s boy band being parodied had such hits as “Bye </a:t>
            </a:r>
            <a:r>
              <a:rPr lang="en-US" sz="2800" cap="none" dirty="0" err="1">
                <a:latin typeface="Calibri" panose="020F0502020204030204" pitchFamily="34" charset="0"/>
                <a:ea typeface="Calibri" panose="020F0502020204030204" pitchFamily="34" charset="0"/>
                <a:cs typeface="Times New Roman" panose="02020603050405020304" pitchFamily="18" charset="0"/>
              </a:rPr>
              <a:t>B</a:t>
            </a:r>
            <a:r>
              <a:rPr lang="en-US" sz="2800" cap="none" dirty="0" err="1">
                <a:effectLst/>
                <a:latin typeface="Calibri" panose="020F0502020204030204" pitchFamily="34" charset="0"/>
                <a:ea typeface="Calibri" panose="020F0502020204030204" pitchFamily="34" charset="0"/>
                <a:cs typeface="Times New Roman" panose="02020603050405020304" pitchFamily="18" charset="0"/>
              </a:rPr>
              <a:t>ye</a:t>
            </a:r>
            <a:r>
              <a:rPr lang="en-US" sz="2800" cap="none" dirty="0">
                <a:effectLst/>
                <a:latin typeface="Calibri" panose="020F0502020204030204" pitchFamily="34" charset="0"/>
                <a:ea typeface="Calibri" panose="020F0502020204030204" pitchFamily="34" charset="0"/>
                <a:cs typeface="Times New Roman" panose="02020603050405020304" pitchFamily="18" charset="0"/>
              </a:rPr>
              <a:t> </a:t>
            </a:r>
            <a:r>
              <a:rPr lang="en-US" sz="2800" cap="none" dirty="0" err="1">
                <a:latin typeface="Calibri" panose="020F0502020204030204" pitchFamily="34" charset="0"/>
                <a:ea typeface="Calibri" panose="020F0502020204030204" pitchFamily="34" charset="0"/>
                <a:cs typeface="Times New Roman" panose="02020603050405020304" pitchFamily="18" charset="0"/>
              </a:rPr>
              <a:t>B</a:t>
            </a:r>
            <a:r>
              <a:rPr lang="en-US" sz="2800" cap="none" dirty="0" err="1">
                <a:effectLst/>
                <a:latin typeface="Calibri" panose="020F0502020204030204" pitchFamily="34" charset="0"/>
                <a:ea typeface="Calibri" panose="020F0502020204030204" pitchFamily="34" charset="0"/>
                <a:cs typeface="Times New Roman" panose="02020603050405020304" pitchFamily="18" charset="0"/>
              </a:rPr>
              <a:t>ye</a:t>
            </a:r>
            <a:r>
              <a:rPr lang="en-US" sz="2800" cap="none" dirty="0">
                <a:effectLst/>
                <a:latin typeface="Calibri" panose="020F0502020204030204" pitchFamily="34" charset="0"/>
                <a:ea typeface="Calibri" panose="020F0502020204030204" pitchFamily="34" charset="0"/>
                <a:cs typeface="Times New Roman" panose="02020603050405020304" pitchFamily="18" charset="0"/>
              </a:rPr>
              <a:t>”, “It’s </a:t>
            </a:r>
            <a:r>
              <a:rPr lang="en-US" sz="2800" cap="none" dirty="0" err="1">
                <a:latin typeface="Calibri" panose="020F0502020204030204" pitchFamily="34" charset="0"/>
                <a:ea typeface="Calibri" panose="020F0502020204030204" pitchFamily="34" charset="0"/>
                <a:cs typeface="Times New Roman" panose="02020603050405020304" pitchFamily="18" charset="0"/>
              </a:rPr>
              <a:t>G</a:t>
            </a:r>
            <a:r>
              <a:rPr lang="en-US" sz="2800" cap="none" dirty="0" err="1">
                <a:effectLst/>
                <a:latin typeface="Calibri" panose="020F0502020204030204" pitchFamily="34" charset="0"/>
                <a:ea typeface="Calibri" panose="020F0502020204030204" pitchFamily="34" charset="0"/>
                <a:cs typeface="Times New Roman" panose="02020603050405020304" pitchFamily="18" charset="0"/>
              </a:rPr>
              <a:t>onna</a:t>
            </a:r>
            <a:r>
              <a:rPr lang="en-US" sz="2800" cap="none" dirty="0">
                <a:effectLst/>
                <a:latin typeface="Calibri" panose="020F0502020204030204" pitchFamily="34" charset="0"/>
                <a:ea typeface="Calibri" panose="020F0502020204030204" pitchFamily="34" charset="0"/>
                <a:cs typeface="Times New Roman" panose="02020603050405020304" pitchFamily="18" charset="0"/>
              </a:rPr>
              <a:t> be Me,” and “Music of </a:t>
            </a:r>
            <a:r>
              <a:rPr lang="en-US" sz="2800" cap="none" dirty="0">
                <a:latin typeface="Calibri" panose="020F0502020204030204" pitchFamily="34" charset="0"/>
                <a:ea typeface="Calibri" panose="020F0502020204030204" pitchFamily="34" charset="0"/>
                <a:cs typeface="Times New Roman" panose="02020603050405020304" pitchFamily="18" charset="0"/>
              </a:rPr>
              <a:t>M</a:t>
            </a:r>
            <a:r>
              <a:rPr lang="en-US" sz="2800" cap="none" dirty="0">
                <a:effectLst/>
                <a:latin typeface="Calibri" panose="020F0502020204030204" pitchFamily="34" charset="0"/>
                <a:ea typeface="Calibri" panose="020F0502020204030204" pitchFamily="34" charset="0"/>
                <a:cs typeface="Times New Roman" panose="02020603050405020304" pitchFamily="18" charset="0"/>
              </a:rPr>
              <a:t>y Heart.” More recently, their former member </a:t>
            </a:r>
            <a:r>
              <a:rPr lang="en-US" sz="2800" cap="none" dirty="0">
                <a:latin typeface="Calibri" panose="020F0502020204030204" pitchFamily="34" charset="0"/>
                <a:ea typeface="Calibri" panose="020F0502020204030204" pitchFamily="34" charset="0"/>
                <a:cs typeface="Times New Roman" panose="02020603050405020304" pitchFamily="18" charset="0"/>
              </a:rPr>
              <a:t>J</a:t>
            </a:r>
            <a:r>
              <a:rPr lang="en-US" sz="2800" cap="none" dirty="0">
                <a:effectLst/>
                <a:latin typeface="Calibri" panose="020F0502020204030204" pitchFamily="34" charset="0"/>
                <a:ea typeface="Calibri" panose="020F0502020204030204" pitchFamily="34" charset="0"/>
                <a:cs typeface="Times New Roman" panose="02020603050405020304" pitchFamily="18" charset="0"/>
              </a:rPr>
              <a:t>ustin </a:t>
            </a:r>
            <a:r>
              <a:rPr lang="en-US" sz="2800" cap="none" dirty="0">
                <a:latin typeface="Calibri" panose="020F0502020204030204" pitchFamily="34" charset="0"/>
                <a:ea typeface="Calibri" panose="020F0502020204030204" pitchFamily="34" charset="0"/>
                <a:cs typeface="Times New Roman" panose="02020603050405020304" pitchFamily="18" charset="0"/>
              </a:rPr>
              <a:t>T</a:t>
            </a:r>
            <a:r>
              <a:rPr lang="en-US" sz="2800" cap="none" dirty="0">
                <a:effectLst/>
                <a:latin typeface="Calibri" panose="020F0502020204030204" pitchFamily="34" charset="0"/>
                <a:ea typeface="Calibri" panose="020F0502020204030204" pitchFamily="34" charset="0"/>
                <a:cs typeface="Times New Roman" panose="02020603050405020304" pitchFamily="18" charset="0"/>
              </a:rPr>
              <a:t>imberlake has continued his success with the Trolls movies. </a:t>
            </a:r>
            <a:endParaRPr lang="en-US" b="1" cap="none" dirty="0"/>
          </a:p>
        </p:txBody>
      </p:sp>
      <p:sp>
        <p:nvSpPr>
          <p:cNvPr id="3" name="Text Placeholder 2"/>
          <p:cNvSpPr>
            <a:spLocks noGrp="1"/>
          </p:cNvSpPr>
          <p:nvPr>
            <p:ph type="body" sz="half" idx="2"/>
          </p:nvPr>
        </p:nvSpPr>
        <p:spPr>
          <a:xfrm>
            <a:off x="1910292" y="4429126"/>
            <a:ext cx="10130516" cy="999067"/>
          </a:xfrm>
        </p:spPr>
        <p:txBody>
          <a:bodyPr>
            <a:normAutofit/>
          </a:bodyPr>
          <a:lstStyle/>
          <a:p>
            <a:r>
              <a:rPr lang="en-US" sz="3200" dirty="0">
                <a:solidFill>
                  <a:srgbClr val="7030A0"/>
                </a:solidFill>
              </a:rPr>
              <a:t>ANSWER:  NSYNC</a:t>
            </a:r>
          </a:p>
        </p:txBody>
      </p:sp>
      <p:pic>
        <p:nvPicPr>
          <p:cNvPr id="6" name="Picture 5">
            <a:extLst>
              <a:ext uri="{FF2B5EF4-FFF2-40B4-BE49-F238E27FC236}">
                <a16:creationId xmlns:a16="http://schemas.microsoft.com/office/drawing/2014/main" id="{397C1E77-2BEC-4A8A-8829-F0DDEDAFF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0"/>
            <a:ext cx="2428875" cy="2428875"/>
          </a:xfrm>
          <a:prstGeom prst="ellipse">
            <a:avLst/>
          </a:prstGeom>
        </p:spPr>
      </p:pic>
    </p:spTree>
    <p:extLst>
      <p:ext uri="{BB962C8B-B14F-4D97-AF65-F5344CB8AC3E}">
        <p14:creationId xmlns:p14="http://schemas.microsoft.com/office/powerpoint/2010/main" val="26378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1</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TV Show: </a:t>
            </a:r>
            <a:endParaRPr lang="en-US" sz="40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901267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1</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TV Show:</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In this episode, Linda is so tired from baking pies that not only does she see the pies singing, she also finally sees what the boys are building in the backyard. Too bad for Candace that Linda doesn’t believe her own eyes.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42240561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1</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TV Show:</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In this episode, Linda is so tired from baking pies that not only does she see the pies singing, she also finally sees what the boys are building in the backyard. Too bad for Candace that Linda doesn’t believe her own eyes.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
        <p:nvSpPr>
          <p:cNvPr id="5" name="Cloud 4">
            <a:extLst>
              <a:ext uri="{FF2B5EF4-FFF2-40B4-BE49-F238E27FC236}">
                <a16:creationId xmlns:a16="http://schemas.microsoft.com/office/drawing/2014/main" id="{9F60BE6C-AA10-4A6C-8EE3-EBEA2C35F939}"/>
              </a:ext>
            </a:extLst>
          </p:cNvPr>
          <p:cNvSpPr/>
          <p:nvPr/>
        </p:nvSpPr>
        <p:spPr>
          <a:xfrm>
            <a:off x="500064" y="4754880"/>
            <a:ext cx="7129462" cy="1776549"/>
          </a:xfrm>
          <a:prstGeom prst="cloud">
            <a:avLst/>
          </a:prstGeom>
          <a:solidFill>
            <a:srgbClr val="7030A0"/>
          </a:solidFill>
          <a:ln>
            <a:solidFill>
              <a:srgbClr val="CC99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Phineas and </a:t>
            </a:r>
            <a:r>
              <a:rPr lang="en-US" sz="2800" dirty="0" err="1"/>
              <a:t>Ferb</a:t>
            </a:r>
            <a:endParaRPr lang="en-US" sz="2800" dirty="0"/>
          </a:p>
        </p:txBody>
      </p:sp>
    </p:spTree>
    <p:extLst>
      <p:ext uri="{BB962C8B-B14F-4D97-AF65-F5344CB8AC3E}">
        <p14:creationId xmlns:p14="http://schemas.microsoft.com/office/powerpoint/2010/main" val="110764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2</a:t>
            </a:r>
          </a:p>
        </p:txBody>
      </p:sp>
      <p:sp>
        <p:nvSpPr>
          <p:cNvPr id="3" name="Content Placeholder 2"/>
          <p:cNvSpPr>
            <a:spLocks noGrp="1"/>
          </p:cNvSpPr>
          <p:nvPr>
            <p:ph idx="1"/>
          </p:nvPr>
        </p:nvSpPr>
        <p:spPr/>
        <p:txBody>
          <a:bodyPr>
            <a:normAutofit/>
          </a:bodyPr>
          <a:lstStyle/>
          <a:p>
            <a:pPr marL="0" lvl="0" indent="0">
              <a:buNone/>
            </a:pPr>
            <a:r>
              <a:rPr lang="en-US" sz="3200" dirty="0"/>
              <a:t>An exemplary example of a system of differential equations designed to mimic a real world situation could be considered this.</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2</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Singer: </a:t>
            </a:r>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2516407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2</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Singer: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Scoring her first hit in the UK in 1978, this singer released her song “Pi” in 2005, but it took until 2022 before she cracked the top 10 of the US charts, making it all the way to number 3 with her 1985 song “Running Up That Hill.” </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10114440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2</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Singer: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Scoring her first hit in the UK in 1978, this singer released her song “Pi” in 2005, but it took until 2022 before she cracked the top 10 of the US charts, making it all the way to number 3 with her 1985 song “Running Up That Hill.” </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
        <p:nvSpPr>
          <p:cNvPr id="5" name="Cloud 4">
            <a:extLst>
              <a:ext uri="{FF2B5EF4-FFF2-40B4-BE49-F238E27FC236}">
                <a16:creationId xmlns:a16="http://schemas.microsoft.com/office/drawing/2014/main" id="{9F60BE6C-AA10-4A6C-8EE3-EBEA2C35F939}"/>
              </a:ext>
            </a:extLst>
          </p:cNvPr>
          <p:cNvSpPr/>
          <p:nvPr/>
        </p:nvSpPr>
        <p:spPr>
          <a:xfrm>
            <a:off x="500064" y="4754880"/>
            <a:ext cx="7129462" cy="1776549"/>
          </a:xfrm>
          <a:prstGeom prst="cloud">
            <a:avLst/>
          </a:prstGeom>
          <a:solidFill>
            <a:srgbClr val="7030A0"/>
          </a:solidFill>
          <a:ln>
            <a:solidFill>
              <a:srgbClr val="CC99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Kate Bush</a:t>
            </a:r>
          </a:p>
        </p:txBody>
      </p:sp>
    </p:spTree>
    <p:extLst>
      <p:ext uri="{BB962C8B-B14F-4D97-AF65-F5344CB8AC3E}">
        <p14:creationId xmlns:p14="http://schemas.microsoft.com/office/powerpoint/2010/main" val="60257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3</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Movie: </a:t>
            </a:r>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30195028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3</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Movie: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In this movie, June sings this song on her way to Math Camp, but when she misinterprets a note from her father, it leads her away from the bus and into a run-down theme park from her wonderful childhood imagination. </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34932216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3</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Movie: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In this movie, June sings this song on her way to Math Camp, but when she misinterprets a note from her father, it leads her away from the bus and into a run-down theme park from her wonderful childhood imagination. </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
        <p:nvSpPr>
          <p:cNvPr id="5" name="Cloud 4">
            <a:extLst>
              <a:ext uri="{FF2B5EF4-FFF2-40B4-BE49-F238E27FC236}">
                <a16:creationId xmlns:a16="http://schemas.microsoft.com/office/drawing/2014/main" id="{9F60BE6C-AA10-4A6C-8EE3-EBEA2C35F939}"/>
              </a:ext>
            </a:extLst>
          </p:cNvPr>
          <p:cNvSpPr/>
          <p:nvPr/>
        </p:nvSpPr>
        <p:spPr>
          <a:xfrm>
            <a:off x="500064" y="4754880"/>
            <a:ext cx="7129462" cy="1776549"/>
          </a:xfrm>
          <a:prstGeom prst="cloud">
            <a:avLst/>
          </a:prstGeom>
          <a:solidFill>
            <a:srgbClr val="7030A0"/>
          </a:solidFill>
          <a:ln>
            <a:solidFill>
              <a:srgbClr val="CC99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Wonder Park</a:t>
            </a:r>
          </a:p>
        </p:txBody>
      </p:sp>
    </p:spTree>
    <p:extLst>
      <p:ext uri="{BB962C8B-B14F-4D97-AF65-F5344CB8AC3E}">
        <p14:creationId xmlns:p14="http://schemas.microsoft.com/office/powerpoint/2010/main" val="24664718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4</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Singer: </a:t>
            </a:r>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3768144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4</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Singer: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Beginning her career as a child actress on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The Wonder Years</a:t>
            </a:r>
            <a:r>
              <a:rPr lang="en-US" sz="2800" dirty="0">
                <a:effectLst/>
                <a:latin typeface="Calibri" panose="020F0502020204030204" pitchFamily="34" charset="0"/>
                <a:ea typeface="Calibri" panose="020F0502020204030204" pitchFamily="34" charset="0"/>
                <a:cs typeface="Times New Roman" panose="02020603050405020304" pitchFamily="18" charset="0"/>
              </a:rPr>
              <a:t>, she earned her BS in Mathematics from UCLA, has an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Erdös</a:t>
            </a:r>
            <a:r>
              <a:rPr lang="en-US" sz="2800" dirty="0">
                <a:effectLst/>
                <a:latin typeface="Calibri" panose="020F0502020204030204" pitchFamily="34" charset="0"/>
                <a:ea typeface="Calibri" panose="020F0502020204030204" pitchFamily="34" charset="0"/>
                <a:cs typeface="Times New Roman" panose="02020603050405020304" pitchFamily="18" charset="0"/>
              </a:rPr>
              <a:t> number of 4, and has written several books encouraging adolescents to study math, including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Math Doesn’t Suck, Kiss My Math,</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Hot X.</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Tree>
    <p:extLst>
      <p:ext uri="{BB962C8B-B14F-4D97-AF65-F5344CB8AC3E}">
        <p14:creationId xmlns:p14="http://schemas.microsoft.com/office/powerpoint/2010/main" val="3740942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6, Question 4</a:t>
            </a:r>
          </a:p>
        </p:txBody>
      </p:sp>
      <p:sp>
        <p:nvSpPr>
          <p:cNvPr id="3" name="Content Placeholder 2"/>
          <p:cNvSpPr>
            <a:spLocks noGrp="1"/>
          </p:cNvSpPr>
          <p:nvPr>
            <p:ph idx="1"/>
          </p:nvPr>
        </p:nvSpPr>
        <p:spPr>
          <a:xfrm>
            <a:off x="685800" y="2194560"/>
            <a:ext cx="9077325" cy="4024125"/>
          </a:xfrm>
        </p:spPr>
        <p:txBody>
          <a:bodyPr>
            <a:normAutofit/>
          </a:bodyPr>
          <a:lstStyle/>
          <a:p>
            <a:pPr marL="0" indent="0">
              <a:buNone/>
            </a:pPr>
            <a:r>
              <a:rPr lang="en-US" sz="3600" b="1" dirty="0">
                <a:effectLst/>
                <a:latin typeface="Calibri" panose="020F0502020204030204" pitchFamily="34" charset="0"/>
                <a:ea typeface="Calibri" panose="020F0502020204030204" pitchFamily="34" charset="0"/>
                <a:cs typeface="Times New Roman" panose="02020603050405020304" pitchFamily="18" charset="0"/>
              </a:rPr>
              <a:t>Name the Singer: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Beginning her career as a child actress on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The Wonder Years</a:t>
            </a:r>
            <a:r>
              <a:rPr lang="en-US" sz="2800" dirty="0">
                <a:effectLst/>
                <a:latin typeface="Calibri" panose="020F0502020204030204" pitchFamily="34" charset="0"/>
                <a:ea typeface="Calibri" panose="020F0502020204030204" pitchFamily="34" charset="0"/>
                <a:cs typeface="Times New Roman" panose="02020603050405020304" pitchFamily="18" charset="0"/>
              </a:rPr>
              <a:t>, she earned her BS in Mathematics from UCLA, has an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Erdös</a:t>
            </a:r>
            <a:r>
              <a:rPr lang="en-US" sz="2800" dirty="0">
                <a:effectLst/>
                <a:latin typeface="Calibri" panose="020F0502020204030204" pitchFamily="34" charset="0"/>
                <a:ea typeface="Calibri" panose="020F0502020204030204" pitchFamily="34" charset="0"/>
                <a:cs typeface="Times New Roman" panose="02020603050405020304" pitchFamily="18" charset="0"/>
              </a:rPr>
              <a:t> number of 4, and has written several books encouraging adolescents to study math, including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Math Doesn’t Suck, Kiss My Math,</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Hot X.</a:t>
            </a:r>
            <a:endParaRPr lang="en-US" sz="2800" b="1" dirty="0"/>
          </a:p>
        </p:txBody>
      </p:sp>
      <p:pic>
        <p:nvPicPr>
          <p:cNvPr id="6" name="Picture 5">
            <a:extLst>
              <a:ext uri="{FF2B5EF4-FFF2-40B4-BE49-F238E27FC236}">
                <a16:creationId xmlns:a16="http://schemas.microsoft.com/office/drawing/2014/main" id="{BF395E8F-A571-414B-B3B6-7855C26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5" y="4429125"/>
            <a:ext cx="2428875" cy="2428875"/>
          </a:xfrm>
          <a:prstGeom prst="ellipse">
            <a:avLst/>
          </a:prstGeom>
        </p:spPr>
      </p:pic>
      <p:sp>
        <p:nvSpPr>
          <p:cNvPr id="5" name="Cloud 4">
            <a:extLst>
              <a:ext uri="{FF2B5EF4-FFF2-40B4-BE49-F238E27FC236}">
                <a16:creationId xmlns:a16="http://schemas.microsoft.com/office/drawing/2014/main" id="{9F60BE6C-AA10-4A6C-8EE3-EBEA2C35F939}"/>
              </a:ext>
            </a:extLst>
          </p:cNvPr>
          <p:cNvSpPr/>
          <p:nvPr/>
        </p:nvSpPr>
        <p:spPr>
          <a:xfrm>
            <a:off x="500064" y="4754880"/>
            <a:ext cx="7129462" cy="1776549"/>
          </a:xfrm>
          <a:prstGeom prst="cloud">
            <a:avLst/>
          </a:prstGeom>
          <a:solidFill>
            <a:srgbClr val="7030A0"/>
          </a:solidFill>
          <a:ln>
            <a:solidFill>
              <a:srgbClr val="CC99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Danica McKellar</a:t>
            </a:r>
          </a:p>
        </p:txBody>
      </p:sp>
    </p:spTree>
    <p:extLst>
      <p:ext uri="{BB962C8B-B14F-4D97-AF65-F5344CB8AC3E}">
        <p14:creationId xmlns:p14="http://schemas.microsoft.com/office/powerpoint/2010/main" val="3112896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95" y="1900560"/>
            <a:ext cx="10146186" cy="2511835"/>
          </a:xfrm>
        </p:spPr>
        <p:txBody>
          <a:bodyPr>
            <a:normAutofit/>
          </a:bodyPr>
          <a:lstStyle/>
          <a:p>
            <a:pPr algn="ctr"/>
            <a:r>
              <a:rPr lang="en-US" sz="4400" dirty="0"/>
              <a:t>Thanks For Playing!!!</a:t>
            </a:r>
          </a:p>
        </p:txBody>
      </p:sp>
      <p:sp>
        <p:nvSpPr>
          <p:cNvPr id="15" name="Pie 14"/>
          <p:cNvSpPr/>
          <p:nvPr/>
        </p:nvSpPr>
        <p:spPr>
          <a:xfrm>
            <a:off x="4129708" y="1390864"/>
            <a:ext cx="4015021" cy="1958095"/>
          </a:xfrm>
          <a:prstGeom prst="pie">
            <a:avLst>
              <a:gd name="adj1" fmla="val 0"/>
              <a:gd name="adj2" fmla="val 10832844"/>
            </a:avLst>
          </a:prstGeom>
          <a:gradFill flip="none" rotWithShape="1">
            <a:gsLst>
              <a:gs pos="6000">
                <a:srgbClr val="FBEDE8"/>
              </a:gs>
              <a:gs pos="0">
                <a:schemeClr val="accent1">
                  <a:lumMod val="20000"/>
                  <a:lumOff val="80000"/>
                </a:schemeClr>
              </a:gs>
              <a:gs pos="100000">
                <a:schemeClr val="accent1">
                  <a:lumMod val="100000"/>
                </a:schemeClr>
              </a:gs>
            </a:gsLst>
            <a:path path="circle">
              <a:fillToRect r="100000" b="100000"/>
            </a:path>
            <a:tileRect l="-100000" t="-100000"/>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16" name="Title 1"/>
          <p:cNvSpPr txBox="1">
            <a:spLocks/>
          </p:cNvSpPr>
          <p:nvPr/>
        </p:nvSpPr>
        <p:spPr>
          <a:xfrm>
            <a:off x="4147921" y="1359876"/>
            <a:ext cx="4015021" cy="1103393"/>
          </a:xfrm>
          <a:prstGeom prst="rect">
            <a:avLst/>
          </a:prstGeom>
          <a:gradFill flip="none" rotWithShape="1">
            <a:gsLst>
              <a:gs pos="0">
                <a:schemeClr val="accent1">
                  <a:lumMod val="0"/>
                  <a:lumOff val="100000"/>
                </a:schemeClr>
              </a:gs>
              <a:gs pos="6000">
                <a:schemeClr val="accent1">
                  <a:lumMod val="0"/>
                  <a:lumOff val="100000"/>
                </a:schemeClr>
              </a:gs>
              <a:gs pos="100000">
                <a:schemeClr val="accent1">
                  <a:lumMod val="100000"/>
                </a:schemeClr>
              </a:gs>
            </a:gsLst>
            <a:path path="circle">
              <a:fillToRect r="100000" b="100000"/>
            </a:path>
            <a:tileRect l="-100000" t="-100000"/>
          </a:gradFill>
        </p:spPr>
        <p:txBody>
          <a:bodyPr vert="horz" lIns="91440" tIns="45720" rIns="91440" bIns="45720" numCol="1" rtlCol="0" anchor="b">
            <a:prstTxWarp prst="textCanDown">
              <a:avLst>
                <a:gd name="adj" fmla="val 20852"/>
              </a:avLst>
            </a:prstTxWarp>
            <a:norm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MATH</a:t>
            </a:r>
            <a:br>
              <a:rPr lang="en-US" b="1" dirty="0">
                <a:ln/>
                <a:solidFill>
                  <a:schemeClr val="accent3"/>
                </a:solidFill>
              </a:rPr>
            </a:b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BOWL</a:t>
            </a:r>
            <a:endParaRPr lang="en-US" b="1" dirty="0">
              <a:ln/>
              <a:solidFill>
                <a:schemeClr val="accent3"/>
              </a:solidFill>
            </a:endParaRPr>
          </a:p>
        </p:txBody>
      </p:sp>
      <p:sp>
        <p:nvSpPr>
          <p:cNvPr id="17" name="Subtitle 4"/>
          <p:cNvSpPr txBox="1">
            <a:spLocks/>
          </p:cNvSpPr>
          <p:nvPr/>
        </p:nvSpPr>
        <p:spPr>
          <a:xfrm>
            <a:off x="4291551" y="2506430"/>
            <a:ext cx="3715980" cy="720936"/>
          </a:xfrm>
          <a:prstGeom prst="rect">
            <a:avLst/>
          </a:prstGeom>
        </p:spPr>
        <p:txBody>
          <a:bodyPr numCol="1">
            <a:prstTxWarp prst="textTriangleInverted">
              <a:avLst>
                <a:gd name="adj" fmla="val 33693"/>
              </a:avLst>
            </a:prstTxWarp>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6000" b="1" dirty="0">
                <a:solidFill>
                  <a:srgbClr val="CC99FF"/>
                </a:solidFill>
                <a:effectLst>
                  <a:outerShdw blurRad="38100" dist="38100" dir="2700000" algn="tl">
                    <a:srgbClr val="000000">
                      <a:alpha val="43137"/>
                    </a:srgbClr>
                  </a:outerShdw>
                </a:effectLst>
              </a:rPr>
              <a:t>At SIMIODE EXPO</a:t>
            </a:r>
          </a:p>
        </p:txBody>
      </p:sp>
      <p:sp>
        <p:nvSpPr>
          <p:cNvPr id="18" name="Oval 17"/>
          <p:cNvSpPr/>
          <p:nvPr/>
        </p:nvSpPr>
        <p:spPr>
          <a:xfrm>
            <a:off x="4147921" y="1207825"/>
            <a:ext cx="3997816" cy="332674"/>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TextBox 18"/>
          <p:cNvSpPr txBox="1"/>
          <p:nvPr/>
        </p:nvSpPr>
        <p:spPr>
          <a:xfrm rot="1560051">
            <a:off x="7185853" y="1008556"/>
            <a:ext cx="1252024" cy="769441"/>
          </a:xfrm>
          <a:prstGeom prst="rect">
            <a:avLst/>
          </a:prstGeom>
          <a:noFill/>
          <a:ln>
            <a:noFill/>
          </a:ln>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a:t>
            </a:r>
          </a:p>
        </p:txBody>
      </p:sp>
      <p:sp>
        <p:nvSpPr>
          <p:cNvPr id="20" name="TextBox 19"/>
          <p:cNvSpPr txBox="1"/>
          <p:nvPr/>
        </p:nvSpPr>
        <p:spPr>
          <a:xfrm rot="19523756">
            <a:off x="4938356" y="540855"/>
            <a:ext cx="1252024" cy="769441"/>
          </a:xfrm>
          <a:prstGeom prst="rect">
            <a:avLst/>
          </a:prstGeom>
          <a:noFill/>
          <a:ln>
            <a:noFill/>
          </a:ln>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a:t>
            </a:r>
          </a:p>
        </p:txBody>
      </p:sp>
      <p:sp>
        <p:nvSpPr>
          <p:cNvPr id="21" name="TextBox 20"/>
          <p:cNvSpPr txBox="1"/>
          <p:nvPr/>
        </p:nvSpPr>
        <p:spPr>
          <a:xfrm rot="1158709">
            <a:off x="4383558" y="795232"/>
            <a:ext cx="1252024" cy="769441"/>
          </a:xfrm>
          <a:prstGeom prst="rect">
            <a:avLst/>
          </a:prstGeom>
          <a:noFill/>
          <a:ln>
            <a:noFill/>
          </a:ln>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a:t>
            </a:r>
          </a:p>
        </p:txBody>
      </p:sp>
      <p:sp>
        <p:nvSpPr>
          <p:cNvPr id="22" name="TextBox 21"/>
          <p:cNvSpPr txBox="1"/>
          <p:nvPr/>
        </p:nvSpPr>
        <p:spPr>
          <a:xfrm rot="20168271">
            <a:off x="6542194" y="698406"/>
            <a:ext cx="1252024" cy="769441"/>
          </a:xfrm>
          <a:prstGeom prst="rect">
            <a:avLst/>
          </a:prstGeom>
          <a:noFill/>
          <a:ln>
            <a:noFill/>
          </a:ln>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a:t>
            </a:r>
          </a:p>
        </p:txBody>
      </p:sp>
      <p:sp>
        <p:nvSpPr>
          <p:cNvPr id="23" name="TextBox 22"/>
          <p:cNvSpPr txBox="1"/>
          <p:nvPr/>
        </p:nvSpPr>
        <p:spPr>
          <a:xfrm rot="2210384">
            <a:off x="6136271" y="1031904"/>
            <a:ext cx="1252024" cy="769441"/>
          </a:xfrm>
          <a:prstGeom prst="rect">
            <a:avLst/>
          </a:prstGeom>
          <a:noFill/>
          <a:ln>
            <a:noFill/>
          </a:ln>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a:t>
            </a:r>
          </a:p>
        </p:txBody>
      </p:sp>
      <p:sp>
        <p:nvSpPr>
          <p:cNvPr id="24" name="TextBox 23"/>
          <p:cNvSpPr txBox="1"/>
          <p:nvPr/>
        </p:nvSpPr>
        <p:spPr>
          <a:xfrm rot="20507779">
            <a:off x="5541743" y="698139"/>
            <a:ext cx="1252024" cy="769441"/>
          </a:xfrm>
          <a:prstGeom prst="rect">
            <a:avLst/>
          </a:prstGeom>
          <a:noFill/>
          <a:ln>
            <a:noFill/>
          </a:ln>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a:t>
            </a:r>
          </a:p>
        </p:txBody>
      </p:sp>
      <p:grpSp>
        <p:nvGrpSpPr>
          <p:cNvPr id="55" name="Group 54"/>
          <p:cNvGrpSpPr/>
          <p:nvPr/>
        </p:nvGrpSpPr>
        <p:grpSpPr>
          <a:xfrm>
            <a:off x="3032503" y="4824888"/>
            <a:ext cx="1798113" cy="1612127"/>
            <a:chOff x="6342563" y="3665342"/>
            <a:chExt cx="2590800" cy="2322823"/>
          </a:xfrm>
        </p:grpSpPr>
        <p:sp>
          <p:nvSpPr>
            <p:cNvPr id="56" name="TextBox 55"/>
            <p:cNvSpPr txBox="1"/>
            <p:nvPr/>
          </p:nvSpPr>
          <p:spPr>
            <a:xfrm>
              <a:off x="6342563" y="3665342"/>
              <a:ext cx="2590800" cy="2322823"/>
            </a:xfrm>
            <a:prstGeom prst="rect">
              <a:avLst/>
            </a:prstGeom>
            <a:noFill/>
          </p:spPr>
          <p:txBody>
            <a:bodyPr wrap="square" rtlCol="0">
              <a:prstTxWarp prst="textCircle">
                <a:avLst>
                  <a:gd name="adj" fmla="val 11944993"/>
                </a:avLst>
              </a:prstTxWarp>
              <a:spAutoFit/>
            </a:bodyPr>
            <a:lstStyle/>
            <a:p>
              <a:r>
                <a:rPr lang="en-US" sz="4400" dirty="0">
                  <a:solidFill>
                    <a:srgbClr val="7030A0"/>
                  </a:solidFill>
                </a:rPr>
                <a:t>Math Puns are the first sine of madness</a:t>
              </a:r>
            </a:p>
          </p:txBody>
        </p:sp>
        <p:pic>
          <p:nvPicPr>
            <p:cNvPr id="57" name="Picture 2" descr="green 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47" y="3856337"/>
              <a:ext cx="1940831" cy="1940831"/>
            </a:xfrm>
            <a:prstGeom prst="ellipse">
              <a:avLst/>
            </a:prstGeom>
            <a:noFill/>
            <a:ln w="57150">
              <a:solidFill>
                <a:srgbClr val="00B050"/>
              </a:solidFill>
            </a:ln>
            <a:extLst>
              <a:ext uri="{909E8E84-426E-40DD-AFC4-6F175D3DCCD1}">
                <a14:hiddenFill xmlns:a14="http://schemas.microsoft.com/office/drawing/2010/main">
                  <a:solidFill>
                    <a:srgbClr val="FFFFFF"/>
                  </a:solidFill>
                </a14:hiddenFill>
              </a:ext>
            </a:extLst>
          </p:spPr>
        </p:pic>
      </p:grpSp>
      <p:pic>
        <p:nvPicPr>
          <p:cNvPr id="58" name="Picture 57"/>
          <p:cNvPicPr>
            <a:picLocks noChangeAspect="1"/>
          </p:cNvPicPr>
          <p:nvPr/>
        </p:nvPicPr>
        <p:blipFill>
          <a:blip r:embed="rId3"/>
          <a:stretch>
            <a:fillRect/>
          </a:stretch>
        </p:blipFill>
        <p:spPr>
          <a:xfrm>
            <a:off x="6096000" y="4771566"/>
            <a:ext cx="2527069" cy="2005010"/>
          </a:xfrm>
          <a:prstGeom prst="rect">
            <a:avLst/>
          </a:prstGeom>
          <a:solidFill>
            <a:srgbClr val="FFFFFF">
              <a:shade val="85000"/>
            </a:srgbClr>
          </a:solidFill>
          <a:ln w="1905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prst="divot"/>
            <a:contourClr>
              <a:srgbClr val="C0C0C0"/>
            </a:contourClr>
          </a:sp3d>
        </p:spPr>
      </p:pic>
      <p:pic>
        <p:nvPicPr>
          <p:cNvPr id="61" name="Picture 2" descr="Spring deja vu">
            <a:extLst>
              <a:ext uri="{FF2B5EF4-FFF2-40B4-BE49-F238E27FC236}">
                <a16:creationId xmlns:a16="http://schemas.microsoft.com/office/drawing/2014/main" id="{B4DC0D95-19C1-467C-A3F0-C9ECA1DE7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3662" y="589360"/>
            <a:ext cx="2707890" cy="1322212"/>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55F596F0-B14E-42BA-99FE-9ADB8049A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9" y="4316448"/>
            <a:ext cx="2428875" cy="2428875"/>
          </a:xfrm>
          <a:prstGeom prst="ellipse">
            <a:avLst/>
          </a:prstGeom>
        </p:spPr>
      </p:pic>
      <p:pic>
        <p:nvPicPr>
          <p:cNvPr id="25" name="Picture 24">
            <a:extLst>
              <a:ext uri="{FF2B5EF4-FFF2-40B4-BE49-F238E27FC236}">
                <a16:creationId xmlns:a16="http://schemas.microsoft.com/office/drawing/2014/main" id="{CB66EC8F-4C4D-4571-BCA5-F472982CB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5984" y="5029200"/>
            <a:ext cx="1755596" cy="1828800"/>
          </a:xfrm>
          <a:prstGeom prst="mathNotEqual">
            <a:avLst>
              <a:gd name="adj1" fmla="val 22796"/>
              <a:gd name="adj2" fmla="val 6453901"/>
              <a:gd name="adj3" fmla="val 13209"/>
            </a:avLst>
          </a:prstGeom>
        </p:spPr>
      </p:pic>
      <p:grpSp>
        <p:nvGrpSpPr>
          <p:cNvPr id="29" name="Group 28">
            <a:extLst>
              <a:ext uri="{FF2B5EF4-FFF2-40B4-BE49-F238E27FC236}">
                <a16:creationId xmlns:a16="http://schemas.microsoft.com/office/drawing/2014/main" id="{7F1D50E7-3B61-434E-BC13-0804329B4C31}"/>
              </a:ext>
            </a:extLst>
          </p:cNvPr>
          <p:cNvGrpSpPr/>
          <p:nvPr/>
        </p:nvGrpSpPr>
        <p:grpSpPr>
          <a:xfrm>
            <a:off x="331105" y="469788"/>
            <a:ext cx="2194560" cy="1473203"/>
            <a:chOff x="9625980" y="255825"/>
            <a:chExt cx="2194560" cy="1473203"/>
          </a:xfrm>
        </p:grpSpPr>
        <p:pic>
          <p:nvPicPr>
            <p:cNvPr id="30" name="Picture 29">
              <a:extLst>
                <a:ext uri="{FF2B5EF4-FFF2-40B4-BE49-F238E27FC236}">
                  <a16:creationId xmlns:a16="http://schemas.microsoft.com/office/drawing/2014/main" id="{DF71C103-038E-4414-A160-7C8405075D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5980" y="255825"/>
              <a:ext cx="2194560" cy="1462468"/>
            </a:xfrm>
            <a:prstGeom prst="rect">
              <a:avLst/>
            </a:prstGeom>
          </p:spPr>
        </p:pic>
        <p:pic>
          <p:nvPicPr>
            <p:cNvPr id="31" name="Picture 30">
              <a:extLst>
                <a:ext uri="{FF2B5EF4-FFF2-40B4-BE49-F238E27FC236}">
                  <a16:creationId xmlns:a16="http://schemas.microsoft.com/office/drawing/2014/main" id="{9187BA5C-B6C4-42B3-A275-4854046B69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5980" y="987059"/>
              <a:ext cx="1097280" cy="731237"/>
            </a:xfrm>
            <a:prstGeom prst="rect">
              <a:avLst/>
            </a:prstGeom>
          </p:spPr>
        </p:pic>
        <p:pic>
          <p:nvPicPr>
            <p:cNvPr id="32" name="Picture 31">
              <a:extLst>
                <a:ext uri="{FF2B5EF4-FFF2-40B4-BE49-F238E27FC236}">
                  <a16:creationId xmlns:a16="http://schemas.microsoft.com/office/drawing/2014/main" id="{CDE70337-6DFA-470A-880B-4A97998DA9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5980" y="1363408"/>
              <a:ext cx="548640" cy="365620"/>
            </a:xfrm>
            <a:prstGeom prst="rect">
              <a:avLst/>
            </a:prstGeom>
          </p:spPr>
        </p:pic>
        <p:pic>
          <p:nvPicPr>
            <p:cNvPr id="33" name="Picture 32">
              <a:extLst>
                <a:ext uri="{FF2B5EF4-FFF2-40B4-BE49-F238E27FC236}">
                  <a16:creationId xmlns:a16="http://schemas.microsoft.com/office/drawing/2014/main" id="{F94BB5CF-EBB3-41B3-835A-1E810E3D70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5980" y="1535485"/>
              <a:ext cx="274320" cy="182810"/>
            </a:xfrm>
            <a:prstGeom prst="rect">
              <a:avLst/>
            </a:prstGeom>
          </p:spPr>
        </p:pic>
      </p:grpSp>
    </p:spTree>
    <p:extLst>
      <p:ext uri="{BB962C8B-B14F-4D97-AF65-F5344CB8AC3E}">
        <p14:creationId xmlns:p14="http://schemas.microsoft.com/office/powerpoint/2010/main" val="128413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Question 2</a:t>
            </a:r>
          </a:p>
        </p:txBody>
      </p:sp>
      <p:sp>
        <p:nvSpPr>
          <p:cNvPr id="3" name="Content Placeholder 2"/>
          <p:cNvSpPr>
            <a:spLocks noGrp="1"/>
          </p:cNvSpPr>
          <p:nvPr>
            <p:ph idx="1"/>
          </p:nvPr>
        </p:nvSpPr>
        <p:spPr/>
        <p:txBody>
          <a:bodyPr>
            <a:normAutofit/>
          </a:bodyPr>
          <a:lstStyle/>
          <a:p>
            <a:pPr marL="0" lvl="0" indent="0">
              <a:buNone/>
            </a:pPr>
            <a:r>
              <a:rPr lang="en-US" sz="3200" dirty="0"/>
              <a:t>An exemplary example of a system of differential equations designed to mimic a real world situation could be considered this.</a:t>
            </a:r>
            <a:endParaRPr lang="en-US" sz="4000" dirty="0"/>
          </a:p>
          <a:p>
            <a:pPr marL="0" lvl="0" indent="0">
              <a:buNone/>
            </a:pPr>
            <a:endParaRPr lang="en-US" sz="2800" dirty="0"/>
          </a:p>
        </p:txBody>
      </p:sp>
      <p:pic>
        <p:nvPicPr>
          <p:cNvPr id="5" name="Picture 2" descr="Spring deja vu">
            <a:extLst>
              <a:ext uri="{FF2B5EF4-FFF2-40B4-BE49-F238E27FC236}">
                <a16:creationId xmlns:a16="http://schemas.microsoft.com/office/drawing/2014/main" id="{B29CF2CC-16DD-4184-A75F-A084E8821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3843338"/>
            <a:ext cx="3176587" cy="1551068"/>
          </a:xfrm>
          <a:prstGeom prst="flowChartManualInput">
            <a:avLst/>
          </a:prstGeom>
          <a:noFill/>
          <a:effectLst>
            <a:reflection blurRad="6350" stA="50000" endA="295" endPos="92000" dist="1016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35BAB7B-11D9-438F-942F-37DEA49B1AF6}"/>
              </a:ext>
            </a:extLst>
          </p:cNvPr>
          <p:cNvSpPr/>
          <p:nvPr/>
        </p:nvSpPr>
        <p:spPr>
          <a:xfrm>
            <a:off x="1672046" y="4271554"/>
            <a:ext cx="3370217" cy="175042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Ready?</a:t>
            </a:r>
          </a:p>
        </p:txBody>
      </p:sp>
    </p:spTree>
    <p:extLst>
      <p:ext uri="{BB962C8B-B14F-4D97-AF65-F5344CB8AC3E}">
        <p14:creationId xmlns:p14="http://schemas.microsoft.com/office/powerpoint/2010/main" val="29830674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Pictures All Used Under Creative Commons License</a:t>
            </a:r>
          </a:p>
        </p:txBody>
      </p:sp>
      <p:sp>
        <p:nvSpPr>
          <p:cNvPr id="6" name="Content Placeholder 5"/>
          <p:cNvSpPr>
            <a:spLocks noGrp="1"/>
          </p:cNvSpPr>
          <p:nvPr>
            <p:ph idx="1"/>
          </p:nvPr>
        </p:nvSpPr>
        <p:spPr>
          <a:xfrm>
            <a:off x="685800" y="2057401"/>
            <a:ext cx="10820400" cy="4024125"/>
          </a:xfrm>
        </p:spPr>
        <p:txBody>
          <a:bodyPr>
            <a:normAutofit/>
          </a:bodyPr>
          <a:lstStyle/>
          <a:p>
            <a:endParaRPr lang="en-US" sz="1600" dirty="0"/>
          </a:p>
          <a:p>
            <a:r>
              <a:rPr lang="en-US" b="0" i="0" dirty="0">
                <a:solidFill>
                  <a:srgbClr val="30272E"/>
                </a:solidFill>
                <a:effectLst/>
                <a:latin typeface="Inter"/>
              </a:rPr>
              <a:t>"</a:t>
            </a:r>
            <a:r>
              <a:rPr lang="en-US" b="0" i="0" dirty="0">
                <a:effectLst/>
                <a:latin typeface="Inter"/>
                <a:hlinkClick r:id="rId2"/>
              </a:rPr>
              <a:t>Spring </a:t>
            </a:r>
            <a:r>
              <a:rPr lang="en-US" b="0" i="0" dirty="0" err="1">
                <a:effectLst/>
                <a:latin typeface="Inter"/>
                <a:hlinkClick r:id="rId2"/>
              </a:rPr>
              <a:t>deja</a:t>
            </a:r>
            <a:r>
              <a:rPr lang="en-US" b="0" i="0" dirty="0">
                <a:effectLst/>
                <a:latin typeface="Inter"/>
                <a:hlinkClick r:id="rId2"/>
              </a:rPr>
              <a:t> vu</a:t>
            </a:r>
            <a:r>
              <a:rPr lang="en-US" b="0" i="0" dirty="0">
                <a:solidFill>
                  <a:srgbClr val="30272E"/>
                </a:solidFill>
                <a:effectLst/>
                <a:latin typeface="Inter"/>
              </a:rPr>
              <a:t>" by </a:t>
            </a:r>
            <a:r>
              <a:rPr lang="en-US" b="0" i="0" dirty="0">
                <a:effectLst/>
                <a:latin typeface="Inter"/>
                <a:hlinkClick r:id="rId3"/>
              </a:rPr>
              <a:t>Valeri </a:t>
            </a:r>
            <a:r>
              <a:rPr lang="en-US" b="0" i="0" dirty="0" err="1">
                <a:effectLst/>
                <a:latin typeface="Inter"/>
                <a:hlinkClick r:id="rId3"/>
              </a:rPr>
              <a:t>Pizhanski</a:t>
            </a:r>
            <a:r>
              <a:rPr lang="en-US" b="0" i="0" dirty="0">
                <a:solidFill>
                  <a:srgbClr val="30272E"/>
                </a:solidFill>
                <a:effectLst/>
                <a:latin typeface="Inter"/>
              </a:rPr>
              <a:t> is licensed under </a:t>
            </a:r>
            <a:r>
              <a:rPr lang="en-US" b="0" i="0" dirty="0">
                <a:effectLst/>
                <a:latin typeface="Inter"/>
                <a:hlinkClick r:id="rId4"/>
              </a:rPr>
              <a:t>CC BY-SA 2.0</a:t>
            </a:r>
            <a:r>
              <a:rPr lang="en-US" b="0" i="0" dirty="0">
                <a:solidFill>
                  <a:srgbClr val="30272E"/>
                </a:solidFill>
                <a:effectLst/>
                <a:latin typeface="Inter"/>
              </a:rPr>
              <a:t>.</a:t>
            </a:r>
          </a:p>
          <a:p>
            <a:r>
              <a:rPr lang="en-US" dirty="0">
                <a:solidFill>
                  <a:srgbClr val="30272E"/>
                </a:solidFill>
                <a:latin typeface="Inter"/>
              </a:rPr>
              <a:t>PI Music by </a:t>
            </a:r>
            <a:r>
              <a:rPr lang="en-US" dirty="0">
                <a:solidFill>
                  <a:srgbClr val="30272E"/>
                </a:solidFill>
                <a:latin typeface="Inter"/>
                <a:hlinkClick r:id="rId5"/>
              </a:rPr>
              <a:t>https://www.craiyon.com/</a:t>
            </a:r>
            <a:r>
              <a:rPr lang="en-US" dirty="0">
                <a:solidFill>
                  <a:srgbClr val="30272E"/>
                </a:solidFill>
                <a:latin typeface="Inter"/>
              </a:rPr>
              <a:t> with the prompt </a:t>
            </a:r>
            <a:r>
              <a:rPr lang="en-US" sz="1200" dirty="0">
                <a:solidFill>
                  <a:srgbClr val="7030A0"/>
                </a:solidFill>
                <a:latin typeface="Inter"/>
              </a:rPr>
              <a:t>“</a:t>
            </a:r>
            <a:r>
              <a:rPr lang="en-US" sz="1200" b="0" i="0" dirty="0">
                <a:solidFill>
                  <a:srgbClr val="7030A0"/>
                </a:solidFill>
                <a:effectLst/>
                <a:latin typeface="Rubik"/>
              </a:rPr>
              <a:t>the math symbol pi standing tall in the center surrounded by musical notes implying that a fanciful song dedicated to pi is being played as background music in appreciation of the mathematical concept</a:t>
            </a:r>
            <a:r>
              <a:rPr lang="en-US" sz="1200" dirty="0">
                <a:solidFill>
                  <a:srgbClr val="7030A0"/>
                </a:solidFill>
                <a:latin typeface="Inter"/>
              </a:rPr>
              <a:t>”</a:t>
            </a:r>
            <a:endParaRPr lang="en-US" sz="1200" b="0" i="0" dirty="0">
              <a:solidFill>
                <a:srgbClr val="7030A0"/>
              </a:solidFill>
              <a:effectLst/>
              <a:latin typeface="Inter"/>
            </a:endParaRPr>
          </a:p>
          <a:p>
            <a:r>
              <a:rPr lang="en-US" dirty="0"/>
              <a:t>"</a:t>
            </a:r>
            <a:r>
              <a:rPr lang="en-US" dirty="0">
                <a:hlinkClick r:id="rId6"/>
              </a:rPr>
              <a:t>"green sine"</a:t>
            </a:r>
            <a:r>
              <a:rPr lang="en-US" dirty="0"/>
              <a:t> by </a:t>
            </a:r>
            <a:r>
              <a:rPr lang="en-US" dirty="0" err="1">
                <a:hlinkClick r:id="rId7"/>
              </a:rPr>
              <a:t>bdu</a:t>
            </a:r>
            <a:r>
              <a:rPr lang="en-US" dirty="0"/>
              <a:t> is licensed under </a:t>
            </a:r>
            <a:r>
              <a:rPr lang="en-US" dirty="0">
                <a:hlinkClick r:id="rId8"/>
              </a:rPr>
              <a:t>CC BY-NC-SA 2.0</a:t>
            </a:r>
            <a:endParaRPr lang="en-US" dirty="0"/>
          </a:p>
          <a:p>
            <a:r>
              <a:rPr lang="en-US" b="0" i="0" dirty="0">
                <a:solidFill>
                  <a:srgbClr val="000000"/>
                </a:solidFill>
                <a:effectLst/>
                <a:latin typeface="PlusJakartaSans"/>
              </a:rPr>
              <a:t>Photo by Erik Mclean: </a:t>
            </a:r>
            <a:r>
              <a:rPr lang="en-US" b="0" i="0" dirty="0">
                <a:solidFill>
                  <a:srgbClr val="000000"/>
                </a:solidFill>
                <a:effectLst/>
                <a:latin typeface="PlusJakartaSans"/>
                <a:hlinkClick r:id="rId9"/>
              </a:rPr>
              <a:t>https://www.pexels.com/photo/comic-books-on-the-table-7809122/</a:t>
            </a:r>
            <a:endParaRPr lang="en-US" b="0" i="0" dirty="0">
              <a:solidFill>
                <a:srgbClr val="000000"/>
              </a:solidFill>
              <a:effectLst/>
              <a:latin typeface="PlusJakartaSans"/>
            </a:endParaRPr>
          </a:p>
          <a:p>
            <a:r>
              <a:rPr lang="en-US" dirty="0">
                <a:solidFill>
                  <a:srgbClr val="000000"/>
                </a:solidFill>
                <a:latin typeface="PlusJakartaSans"/>
              </a:rPr>
              <a:t>Man Looking through documents at a workplace by Michael Burrows  </a:t>
            </a:r>
            <a:r>
              <a:rPr lang="en-US" dirty="0">
                <a:solidFill>
                  <a:srgbClr val="000000"/>
                </a:solidFill>
                <a:latin typeface="PlusJakartaSans"/>
                <a:hlinkClick r:id="rId10"/>
              </a:rPr>
              <a:t>https://www.pexels.com/photo/man-looking-through-documents-at-workplace-7129713/</a:t>
            </a:r>
            <a:r>
              <a:rPr lang="en-US" dirty="0">
                <a:solidFill>
                  <a:srgbClr val="000000"/>
                </a:solidFill>
                <a:latin typeface="PlusJakartaSans"/>
              </a:rPr>
              <a:t> </a:t>
            </a:r>
          </a:p>
          <a:p>
            <a:r>
              <a:rPr lang="en-US" b="0" i="0" dirty="0">
                <a:solidFill>
                  <a:srgbClr val="000000"/>
                </a:solidFill>
                <a:effectLst/>
                <a:latin typeface="PlusJakartaSans"/>
              </a:rPr>
              <a:t>Dreamy ethnic businessman thinking about project by Michael </a:t>
            </a:r>
            <a:r>
              <a:rPr lang="en-US" b="0" i="0" dirty="0" err="1">
                <a:solidFill>
                  <a:srgbClr val="000000"/>
                </a:solidFill>
                <a:effectLst/>
                <a:latin typeface="PlusJakartaSans"/>
              </a:rPr>
              <a:t>B</a:t>
            </a:r>
            <a:r>
              <a:rPr lang="en-US" dirty="0" err="1">
                <a:solidFill>
                  <a:srgbClr val="000000"/>
                </a:solidFill>
                <a:latin typeface="PlusJakartaSans"/>
              </a:rPr>
              <a:t>urows</a:t>
            </a:r>
            <a:r>
              <a:rPr lang="en-US" dirty="0">
                <a:solidFill>
                  <a:srgbClr val="000000"/>
                </a:solidFill>
                <a:latin typeface="PlusJakartaSans"/>
              </a:rPr>
              <a:t> </a:t>
            </a:r>
            <a:r>
              <a:rPr lang="en-US" dirty="0">
                <a:solidFill>
                  <a:srgbClr val="000000"/>
                </a:solidFill>
                <a:latin typeface="PlusJakartaSans"/>
                <a:hlinkClick r:id="rId11"/>
              </a:rPr>
              <a:t>https://www.pexels.com/photo/dreamy-ethnic-businessman-thinking-about-project-7129700/</a:t>
            </a:r>
            <a:r>
              <a:rPr lang="en-US" dirty="0">
                <a:solidFill>
                  <a:srgbClr val="000000"/>
                </a:solidFill>
                <a:latin typeface="PlusJakartaSans"/>
              </a:rPr>
              <a:t> </a:t>
            </a:r>
            <a:endParaRPr lang="en-US" b="0" i="0" dirty="0">
              <a:solidFill>
                <a:srgbClr val="000000"/>
              </a:solidFill>
              <a:effectLst/>
              <a:latin typeface="PlusJakartaSans"/>
            </a:endParaRPr>
          </a:p>
          <a:p>
            <a:endParaRPr lang="en-US" sz="1600" dirty="0"/>
          </a:p>
          <a:p>
            <a:endParaRPr lang="en-US" dirty="0"/>
          </a:p>
          <a:p>
            <a:endParaRPr lang="en-US" dirty="0"/>
          </a:p>
        </p:txBody>
      </p:sp>
    </p:spTree>
    <p:extLst>
      <p:ext uri="{BB962C8B-B14F-4D97-AF65-F5344CB8AC3E}">
        <p14:creationId xmlns:p14="http://schemas.microsoft.com/office/powerpoint/2010/main" val="397327104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FABE580CE2E7409511029E57AE452E" ma:contentTypeVersion="12" ma:contentTypeDescription="Create a new document." ma:contentTypeScope="" ma:versionID="0ecb2a295d61b7556ce5b6ae526e1407">
  <xsd:schema xmlns:xsd="http://www.w3.org/2001/XMLSchema" xmlns:xs="http://www.w3.org/2001/XMLSchema" xmlns:p="http://schemas.microsoft.com/office/2006/metadata/properties" xmlns:ns3="c08a1c42-b298-4b4c-991d-0e993dc7b8e0" xmlns:ns4="9ce1aa92-2e39-41a6-a1d3-78a5a2c0ebd6" targetNamespace="http://schemas.microsoft.com/office/2006/metadata/properties" ma:root="true" ma:fieldsID="6f88ac4a1d824cfe6ef83a8a335aa1bd" ns3:_="" ns4:_="">
    <xsd:import namespace="c08a1c42-b298-4b4c-991d-0e993dc7b8e0"/>
    <xsd:import namespace="9ce1aa92-2e39-41a6-a1d3-78a5a2c0ebd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a1c42-b298-4b4c-991d-0e993dc7b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1aa92-2e39-41a6-a1d3-78a5a2c0eb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79A12-63D5-4DAC-AFDB-029EB98CE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8a1c42-b298-4b4c-991d-0e993dc7b8e0"/>
    <ds:schemaRef ds:uri="9ce1aa92-2e39-41a6-a1d3-78a5a2c0e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BD8E5-A18E-435C-B431-90A6B59F4B6F}">
  <ds:schemaRefs>
    <ds:schemaRef ds:uri="http://schemas.microsoft.com/office/infopath/2007/PartnerControls"/>
    <ds:schemaRef ds:uri="http://purl.org/dc/elements/1.1/"/>
    <ds:schemaRef ds:uri="http://schemas.microsoft.com/office/2006/metadata/properties"/>
    <ds:schemaRef ds:uri="9ce1aa92-2e39-41a6-a1d3-78a5a2c0ebd6"/>
    <ds:schemaRef ds:uri="http://schemas.microsoft.com/office/2006/documentManagement/types"/>
    <ds:schemaRef ds:uri="http://schemas.openxmlformats.org/package/2006/metadata/core-properties"/>
    <ds:schemaRef ds:uri="c08a1c42-b298-4b4c-991d-0e993dc7b8e0"/>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81712</TotalTime>
  <Words>3420</Words>
  <Application>Microsoft Office PowerPoint</Application>
  <PresentationFormat>Widescreen</PresentationFormat>
  <Paragraphs>661</Paragraphs>
  <Slides>90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90</vt:i4>
      </vt:variant>
    </vt:vector>
  </HeadingPairs>
  <TitlesOfParts>
    <vt:vector size="100" baseType="lpstr">
      <vt:lpstr>Algerian</vt:lpstr>
      <vt:lpstr>Arial</vt:lpstr>
      <vt:lpstr>Calibri</vt:lpstr>
      <vt:lpstr>Cambria Math</vt:lpstr>
      <vt:lpstr>Century Gothic</vt:lpstr>
      <vt:lpstr>Comic Sans MS</vt:lpstr>
      <vt:lpstr>Inter</vt:lpstr>
      <vt:lpstr>PlusJakartaSans</vt:lpstr>
      <vt:lpstr>Rubik</vt:lpstr>
      <vt:lpstr>Vapor Trail</vt:lpstr>
      <vt:lpstr>MATH BOWL</vt:lpstr>
      <vt:lpstr>Rounds for  Today’s Competition</vt:lpstr>
      <vt:lpstr>Round 1:    Déjà Vu </vt:lpstr>
      <vt:lpstr>SAMPLE QUESTION: An otherwise uninteresting flat two dimensional surface</vt:lpstr>
      <vt:lpstr>Round 1, Question 1</vt:lpstr>
      <vt:lpstr>Round 1, Question 1</vt:lpstr>
      <vt:lpstr>Round 1, Question 1</vt:lpstr>
      <vt:lpstr>Round 1, Question 2</vt:lpstr>
      <vt:lpstr>Round 1, Question 2</vt:lpstr>
      <vt:lpstr>Round 1, Question 2</vt:lpstr>
      <vt:lpstr>Round 1, Question 3</vt:lpstr>
      <vt:lpstr>Round 1, Question 3</vt:lpstr>
      <vt:lpstr>Round 1, Question 3</vt:lpstr>
      <vt:lpstr>Round 1, Question 4</vt:lpstr>
      <vt:lpstr>Round 1, Question 4</vt:lpstr>
      <vt:lpstr>Round 1, Question 4</vt:lpstr>
      <vt:lpstr>Round 2:    Déjà Vu </vt:lpstr>
      <vt:lpstr>Round 2:   Think Twice</vt:lpstr>
      <vt:lpstr>SAMPLE QUESTION: How many cubic feet are in a cubic yard?</vt:lpstr>
      <vt:lpstr>Round 2, Question 1</vt:lpstr>
      <vt:lpstr>Round 2, Question 1</vt:lpstr>
      <vt:lpstr>Round 2, Question 1</vt:lpstr>
      <vt:lpstr>Round 2, Question 2</vt:lpstr>
      <vt:lpstr>Round 2, Question 2</vt:lpstr>
      <vt:lpstr>Round 2, Question 2</vt:lpstr>
      <vt:lpstr>Round 2, Question 3</vt:lpstr>
      <vt:lpstr>Round 2, Question 3</vt:lpstr>
      <vt:lpstr>Round 2, Question 3</vt:lpstr>
      <vt:lpstr>Round 2, Question 4</vt:lpstr>
      <vt:lpstr>Round 2, Question 4</vt:lpstr>
      <vt:lpstr>Round 2, Question 4</vt:lpstr>
      <vt:lpstr>Round 3:    Wordle Math Art</vt:lpstr>
      <vt:lpstr>SAMPLE QUESTION: </vt:lpstr>
      <vt:lpstr>Round 3, Question 1</vt:lpstr>
      <vt:lpstr>Round 3, Question 1</vt:lpstr>
      <vt:lpstr>Round 3, Question 1</vt:lpstr>
      <vt:lpstr>Round 3, Question 2</vt:lpstr>
      <vt:lpstr>Round 3, Question 2</vt:lpstr>
      <vt:lpstr>Round 3, Question 2</vt:lpstr>
      <vt:lpstr>Round 3, Question 3</vt:lpstr>
      <vt:lpstr>Round 3, Question 3</vt:lpstr>
      <vt:lpstr>Round 3, Question 3</vt:lpstr>
      <vt:lpstr>Round 3, Question 4</vt:lpstr>
      <vt:lpstr>Round 3, Question 4</vt:lpstr>
      <vt:lpstr>Round 3, Question 4</vt:lpstr>
      <vt:lpstr>Round 4:    Punny Math</vt:lpstr>
      <vt:lpstr>SAMPLE QUESTION: The ratio of the circumference of a honey crisp or golden delicious to its diameter could best be described as this. </vt:lpstr>
      <vt:lpstr>Round 4, Question 1</vt:lpstr>
      <vt:lpstr>Round 4, Question 1</vt:lpstr>
      <vt:lpstr>Round 4, Question 1</vt:lpstr>
      <vt:lpstr>Round 4, Question 2</vt:lpstr>
      <vt:lpstr>Round 4, Question 2</vt:lpstr>
      <vt:lpstr>Round 4, Question 2</vt:lpstr>
      <vt:lpstr>Round 4, Question 3</vt:lpstr>
      <vt:lpstr>Round 4, Question 3</vt:lpstr>
      <vt:lpstr>Round 4, Question 3</vt:lpstr>
      <vt:lpstr>Round 4, Question 4</vt:lpstr>
      <vt:lpstr>Round 4, Question 4</vt:lpstr>
      <vt:lpstr>Round 4, Question 4</vt:lpstr>
      <vt:lpstr>Round 5:    MARVELous Math!</vt:lpstr>
      <vt:lpstr>SAMPLE QUESTION: The stones Thanos is after are named after this mathematical concept, since when they are combined their power is limitless.</vt:lpstr>
      <vt:lpstr>Round 5, Question 1</vt:lpstr>
      <vt:lpstr>Round 5, Question 1</vt:lpstr>
      <vt:lpstr>Round 5, Question 1</vt:lpstr>
      <vt:lpstr>Round 5, Question 2</vt:lpstr>
      <vt:lpstr>Round 5, Question 2</vt:lpstr>
      <vt:lpstr>Round 5, Question 2</vt:lpstr>
      <vt:lpstr>Round 5, Question 3</vt:lpstr>
      <vt:lpstr>Round 5, Question 3</vt:lpstr>
      <vt:lpstr>Round 5, Question 3</vt:lpstr>
      <vt:lpstr>Round 5, Question 4</vt:lpstr>
      <vt:lpstr>Round 5, Question 4</vt:lpstr>
      <vt:lpstr>Round 5, Question 4</vt:lpstr>
      <vt:lpstr>FINAL Round:          Sing a Song of π</vt:lpstr>
      <vt:lpstr>SAMPLE QUESTION: Name the Band being Parodied </vt:lpstr>
      <vt:lpstr>SAMPLE QUESTION: Name the Band being Parodied  The 2000’s boy band being parodied had such hits as “Bye Bye Bye”, “It’s Gonna be Me,” and “Music of My Heart.” More recently, their former member Justin Timberlake has continued his success with the Trolls movies. </vt:lpstr>
      <vt:lpstr>Round 6, Question 1</vt:lpstr>
      <vt:lpstr>Round 6, Question 1</vt:lpstr>
      <vt:lpstr>Round 6, Question 1</vt:lpstr>
      <vt:lpstr>Round 6, Question 2</vt:lpstr>
      <vt:lpstr>Round 6, Question 2</vt:lpstr>
      <vt:lpstr>Round 6, Question 2</vt:lpstr>
      <vt:lpstr>Round 6, Question 3</vt:lpstr>
      <vt:lpstr>Round 6, Question 3</vt:lpstr>
      <vt:lpstr>Round 6, Question 3</vt:lpstr>
      <vt:lpstr>Round 6, Question 4</vt:lpstr>
      <vt:lpstr>Round 6, Question 4</vt:lpstr>
      <vt:lpstr>Round 6, Question 4</vt:lpstr>
      <vt:lpstr>Thanks For Playing!!!</vt:lpstr>
      <vt:lpstr>Pictures All Used Under Creative Commons License</vt:lpstr>
    </vt:vector>
  </TitlesOfParts>
  <Company>Franklin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BOWL</dc:title>
  <dc:creator>Fonstad, Paul</dc:creator>
  <cp:lastModifiedBy>Fonstad, Paul</cp:lastModifiedBy>
  <cp:revision>217</cp:revision>
  <dcterms:created xsi:type="dcterms:W3CDTF">2017-08-26T01:01:34Z</dcterms:created>
  <dcterms:modified xsi:type="dcterms:W3CDTF">2023-02-11T18:16:47Z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0x010100FBFABE580CE2E7409511029E57AE452E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