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9" r:id="rId3"/>
    <p:sldId id="278" r:id="rId4"/>
    <p:sldId id="279" r:id="rId5"/>
    <p:sldId id="280" r:id="rId6"/>
    <p:sldId id="281" r:id="rId7"/>
    <p:sldId id="282" r:id="rId8"/>
    <p:sldId id="283" r:id="rId9"/>
    <p:sldId id="28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7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F843E-953D-419A-B099-201F7F620DB2}" type="datetimeFigureOut">
              <a:rPr lang="en-US" smtClean="0"/>
              <a:t>7/16/19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85DA9-16A2-400A-884C-26C759FF3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31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F843E-953D-419A-B099-201F7F620DB2}" type="datetimeFigureOut">
              <a:rPr lang="en-US" smtClean="0"/>
              <a:t>7/16/19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85DA9-16A2-400A-884C-26C759FF3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883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F843E-953D-419A-B099-201F7F620DB2}" type="datetimeFigureOut">
              <a:rPr lang="en-US" smtClean="0"/>
              <a:t>7/16/19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85DA9-16A2-400A-884C-26C759FF3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293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F843E-953D-419A-B099-201F7F620DB2}" type="datetimeFigureOut">
              <a:rPr lang="en-US" smtClean="0"/>
              <a:t>7/16/19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85DA9-16A2-400A-884C-26C759FF3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836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F843E-953D-419A-B099-201F7F620DB2}" type="datetimeFigureOut">
              <a:rPr lang="en-US" smtClean="0"/>
              <a:t>7/16/19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85DA9-16A2-400A-884C-26C759FF3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687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F843E-953D-419A-B099-201F7F620DB2}" type="datetimeFigureOut">
              <a:rPr lang="en-US" smtClean="0"/>
              <a:t>7/16/19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85DA9-16A2-400A-884C-26C759FF3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231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F843E-953D-419A-B099-201F7F620DB2}" type="datetimeFigureOut">
              <a:rPr lang="en-US" smtClean="0"/>
              <a:t>7/16/19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85DA9-16A2-400A-884C-26C759FF3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531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F843E-953D-419A-B099-201F7F620DB2}" type="datetimeFigureOut">
              <a:rPr lang="en-US" smtClean="0"/>
              <a:t>7/16/19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85DA9-16A2-400A-884C-26C759FF3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720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F843E-953D-419A-B099-201F7F620DB2}" type="datetimeFigureOut">
              <a:rPr lang="en-US" smtClean="0"/>
              <a:t>7/16/19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85DA9-16A2-400A-884C-26C759FF3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811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F843E-953D-419A-B099-201F7F620DB2}" type="datetimeFigureOut">
              <a:rPr lang="en-US" smtClean="0"/>
              <a:t>7/16/19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85DA9-16A2-400A-884C-26C759FF3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225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F843E-953D-419A-B099-201F7F620DB2}" type="datetimeFigureOut">
              <a:rPr lang="en-US" smtClean="0"/>
              <a:t>7/16/19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85DA9-16A2-400A-884C-26C759FF3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329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F843E-953D-419A-B099-201F7F620DB2}" type="datetimeFigureOut">
              <a:rPr lang="en-US" smtClean="0"/>
              <a:t>7/16/19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85DA9-16A2-400A-884C-26C759FF3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079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524000" y="6477000"/>
            <a:ext cx="91440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Content Placeholder 2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F8339F8D-82F0-8449-B899-5EB31E3E21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24876"/>
          </a:xfrm>
        </p:spPr>
      </p:pic>
      <p:sp>
        <p:nvSpPr>
          <p:cNvPr id="7" name="Slide Number Placeholder 5"/>
          <p:cNvSpPr txBox="1">
            <a:spLocks/>
          </p:cNvSpPr>
          <p:nvPr/>
        </p:nvSpPr>
        <p:spPr>
          <a:xfrm>
            <a:off x="9552384" y="6401222"/>
            <a:ext cx="79208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r>
              <a:rPr lang="en-GB" sz="1200" dirty="0">
                <a:solidFill>
                  <a:srgbClr val="0000FF"/>
                </a:solidFill>
                <a:latin typeface="Arial Black" pitchFamily="34" charset="0"/>
              </a:rPr>
              <a:t>of 10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559496" y="6741368"/>
            <a:ext cx="8712968" cy="0"/>
          </a:xfrm>
          <a:prstGeom prst="line">
            <a:avLst/>
          </a:prstGeom>
          <a:ln w="2222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 txBox="1">
            <a:spLocks/>
          </p:cNvSpPr>
          <p:nvPr/>
        </p:nvSpPr>
        <p:spPr>
          <a:xfrm>
            <a:off x="9408368" y="6401222"/>
            <a:ext cx="43204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1EC248AB-E565-412B-9D95-9B07D6A4F3F3}" type="slidenum">
              <a:rPr lang="en-GB" sz="1200">
                <a:solidFill>
                  <a:srgbClr val="0000FF"/>
                </a:solidFill>
                <a:latin typeface="Arial Black" pitchFamily="34" charset="0"/>
              </a:rPr>
              <a:pPr algn="r">
                <a:defRPr/>
              </a:pPr>
              <a:t>1</a:t>
            </a:fld>
            <a:endParaRPr lang="en-GB" sz="1200" dirty="0">
              <a:solidFill>
                <a:srgbClr val="0000FF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100612"/>
      </p:ext>
    </p:extLst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524000" y="6477000"/>
            <a:ext cx="91440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Content Placeholder 2" descr="A picture containing animal&#10;&#10;Description automatically generated">
            <a:extLst>
              <a:ext uri="{FF2B5EF4-FFF2-40B4-BE49-F238E27FC236}">
                <a16:creationId xmlns:a16="http://schemas.microsoft.com/office/drawing/2014/main" id="{B49D7507-ACA6-9F42-B4A0-59F9E47291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893"/>
            <a:ext cx="11831213" cy="6050665"/>
          </a:xfrm>
        </p:spPr>
      </p:pic>
      <p:sp>
        <p:nvSpPr>
          <p:cNvPr id="7" name="Slide Number Placeholder 5"/>
          <p:cNvSpPr txBox="1">
            <a:spLocks/>
          </p:cNvSpPr>
          <p:nvPr/>
        </p:nvSpPr>
        <p:spPr>
          <a:xfrm>
            <a:off x="9552384" y="6401222"/>
            <a:ext cx="79208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r>
              <a:rPr lang="en-GB" sz="1200" dirty="0">
                <a:solidFill>
                  <a:srgbClr val="0000FF"/>
                </a:solidFill>
                <a:latin typeface="Arial Black" pitchFamily="34" charset="0"/>
              </a:rPr>
              <a:t>of 10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559496" y="6741368"/>
            <a:ext cx="8712968" cy="0"/>
          </a:xfrm>
          <a:prstGeom prst="line">
            <a:avLst/>
          </a:prstGeom>
          <a:ln w="2222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 txBox="1">
            <a:spLocks/>
          </p:cNvSpPr>
          <p:nvPr/>
        </p:nvSpPr>
        <p:spPr>
          <a:xfrm>
            <a:off x="9408368" y="6401222"/>
            <a:ext cx="43204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1EC248AB-E565-412B-9D95-9B07D6A4F3F3}" type="slidenum">
              <a:rPr lang="en-GB" sz="1200">
                <a:solidFill>
                  <a:srgbClr val="0000FF"/>
                </a:solidFill>
                <a:latin typeface="Arial Black" pitchFamily="34" charset="0"/>
              </a:rPr>
              <a:pPr algn="r">
                <a:defRPr/>
              </a:pPr>
              <a:t>2</a:t>
            </a:fld>
            <a:endParaRPr lang="en-GB" sz="1200" dirty="0">
              <a:solidFill>
                <a:srgbClr val="0000FF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521555"/>
      </p:ext>
    </p:extLst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524000" y="6477000"/>
            <a:ext cx="91440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Content Placeholder 2" descr="A close up of a bird&#10;&#10;Description automatically generated">
            <a:extLst>
              <a:ext uri="{FF2B5EF4-FFF2-40B4-BE49-F238E27FC236}">
                <a16:creationId xmlns:a16="http://schemas.microsoft.com/office/drawing/2014/main" id="{A4C42628-2832-E74F-90E4-00ED703F65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94" y="0"/>
            <a:ext cx="11973567" cy="6169306"/>
          </a:xfrm>
        </p:spPr>
      </p:pic>
      <p:sp>
        <p:nvSpPr>
          <p:cNvPr id="7" name="Slide Number Placeholder 5"/>
          <p:cNvSpPr txBox="1">
            <a:spLocks/>
          </p:cNvSpPr>
          <p:nvPr/>
        </p:nvSpPr>
        <p:spPr>
          <a:xfrm>
            <a:off x="9552384" y="6401222"/>
            <a:ext cx="79208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r>
              <a:rPr lang="en-GB" sz="1200" dirty="0">
                <a:solidFill>
                  <a:srgbClr val="0000FF"/>
                </a:solidFill>
                <a:latin typeface="Arial Black" pitchFamily="34" charset="0"/>
              </a:rPr>
              <a:t>of 10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559496" y="6741368"/>
            <a:ext cx="8712968" cy="0"/>
          </a:xfrm>
          <a:prstGeom prst="line">
            <a:avLst/>
          </a:prstGeom>
          <a:ln w="2222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 txBox="1">
            <a:spLocks/>
          </p:cNvSpPr>
          <p:nvPr/>
        </p:nvSpPr>
        <p:spPr>
          <a:xfrm>
            <a:off x="9408368" y="6401222"/>
            <a:ext cx="43204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1EC248AB-E565-412B-9D95-9B07D6A4F3F3}" type="slidenum">
              <a:rPr lang="en-GB" sz="1200">
                <a:solidFill>
                  <a:srgbClr val="0000FF"/>
                </a:solidFill>
                <a:latin typeface="Arial Black" pitchFamily="34" charset="0"/>
              </a:rPr>
              <a:pPr algn="r">
                <a:defRPr/>
              </a:pPr>
              <a:t>3</a:t>
            </a:fld>
            <a:endParaRPr lang="en-GB" sz="1200" dirty="0">
              <a:solidFill>
                <a:srgbClr val="0000FF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270595"/>
      </p:ext>
    </p:extLst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524000" y="6477000"/>
            <a:ext cx="91440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Content Placeholder 2" descr="A person holding a bird&#10;&#10;Description automatically generated">
            <a:extLst>
              <a:ext uri="{FF2B5EF4-FFF2-40B4-BE49-F238E27FC236}">
                <a16:creationId xmlns:a16="http://schemas.microsoft.com/office/drawing/2014/main" id="{85D2CCA3-ACAB-8140-B718-81F412E703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6630"/>
            <a:ext cx="11914451" cy="6376235"/>
          </a:xfrm>
        </p:spPr>
      </p:pic>
      <p:sp>
        <p:nvSpPr>
          <p:cNvPr id="7" name="Slide Number Placeholder 5"/>
          <p:cNvSpPr txBox="1">
            <a:spLocks/>
          </p:cNvSpPr>
          <p:nvPr/>
        </p:nvSpPr>
        <p:spPr>
          <a:xfrm>
            <a:off x="9552384" y="6401222"/>
            <a:ext cx="79208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r>
              <a:rPr lang="en-GB" sz="1200" dirty="0">
                <a:solidFill>
                  <a:srgbClr val="0000FF"/>
                </a:solidFill>
                <a:latin typeface="Arial Black" pitchFamily="34" charset="0"/>
              </a:rPr>
              <a:t>of 10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559496" y="6741368"/>
            <a:ext cx="8712968" cy="0"/>
          </a:xfrm>
          <a:prstGeom prst="line">
            <a:avLst/>
          </a:prstGeom>
          <a:ln w="2222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 txBox="1">
            <a:spLocks/>
          </p:cNvSpPr>
          <p:nvPr/>
        </p:nvSpPr>
        <p:spPr>
          <a:xfrm>
            <a:off x="9408368" y="6401222"/>
            <a:ext cx="43204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1EC248AB-E565-412B-9D95-9B07D6A4F3F3}" type="slidenum">
              <a:rPr lang="en-GB" sz="1200">
                <a:solidFill>
                  <a:srgbClr val="0000FF"/>
                </a:solidFill>
                <a:latin typeface="Arial Black" pitchFamily="34" charset="0"/>
              </a:rPr>
              <a:pPr algn="r">
                <a:defRPr/>
              </a:pPr>
              <a:t>4</a:t>
            </a:fld>
            <a:endParaRPr lang="en-GB" sz="1200" dirty="0">
              <a:solidFill>
                <a:srgbClr val="0000FF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103831"/>
      </p:ext>
    </p:extLst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524000" y="6477000"/>
            <a:ext cx="91440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Content Placeholder 2" descr="A close up of a map&#10;&#10;Description automatically generated">
            <a:extLst>
              <a:ext uri="{FF2B5EF4-FFF2-40B4-BE49-F238E27FC236}">
                <a16:creationId xmlns:a16="http://schemas.microsoft.com/office/drawing/2014/main" id="{F8AFA41D-7305-9F4A-BBCB-24BD418726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1829327" cy="6549362"/>
          </a:xfrm>
        </p:spPr>
      </p:pic>
      <p:sp>
        <p:nvSpPr>
          <p:cNvPr id="7" name="Slide Number Placeholder 5"/>
          <p:cNvSpPr txBox="1">
            <a:spLocks/>
          </p:cNvSpPr>
          <p:nvPr/>
        </p:nvSpPr>
        <p:spPr>
          <a:xfrm>
            <a:off x="9552384" y="6401222"/>
            <a:ext cx="79208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r>
              <a:rPr lang="en-GB" sz="1200" dirty="0">
                <a:solidFill>
                  <a:srgbClr val="0000FF"/>
                </a:solidFill>
                <a:latin typeface="Arial Black" pitchFamily="34" charset="0"/>
              </a:rPr>
              <a:t>of 10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559496" y="6741368"/>
            <a:ext cx="8712968" cy="0"/>
          </a:xfrm>
          <a:prstGeom prst="line">
            <a:avLst/>
          </a:prstGeom>
          <a:ln w="2222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 txBox="1">
            <a:spLocks/>
          </p:cNvSpPr>
          <p:nvPr/>
        </p:nvSpPr>
        <p:spPr>
          <a:xfrm>
            <a:off x="9408368" y="6401222"/>
            <a:ext cx="43204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1EC248AB-E565-412B-9D95-9B07D6A4F3F3}" type="slidenum">
              <a:rPr lang="en-GB" sz="1200">
                <a:solidFill>
                  <a:srgbClr val="0000FF"/>
                </a:solidFill>
                <a:latin typeface="Arial Black" pitchFamily="34" charset="0"/>
              </a:rPr>
              <a:pPr algn="r">
                <a:defRPr/>
              </a:pPr>
              <a:t>5</a:t>
            </a:fld>
            <a:endParaRPr lang="en-GB" sz="1200" dirty="0">
              <a:solidFill>
                <a:srgbClr val="0000FF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125192"/>
      </p:ext>
    </p:extLst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524000" y="6477000"/>
            <a:ext cx="91440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Content Placeholder 2" descr="A close up of a map&#10;&#10;Description automatically generated">
            <a:extLst>
              <a:ext uri="{FF2B5EF4-FFF2-40B4-BE49-F238E27FC236}">
                <a16:creationId xmlns:a16="http://schemas.microsoft.com/office/drawing/2014/main" id="{A22123EA-ED5D-E048-82A0-BABC53F5D7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6760" cy="6476999"/>
          </a:xfrm>
        </p:spPr>
      </p:pic>
      <p:sp>
        <p:nvSpPr>
          <p:cNvPr id="7" name="Slide Number Placeholder 5"/>
          <p:cNvSpPr txBox="1">
            <a:spLocks/>
          </p:cNvSpPr>
          <p:nvPr/>
        </p:nvSpPr>
        <p:spPr>
          <a:xfrm>
            <a:off x="9552384" y="6401222"/>
            <a:ext cx="79208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r>
              <a:rPr lang="en-GB" sz="1200" dirty="0">
                <a:solidFill>
                  <a:srgbClr val="0000FF"/>
                </a:solidFill>
                <a:latin typeface="Arial Black" pitchFamily="34" charset="0"/>
              </a:rPr>
              <a:t>of 10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559496" y="6741368"/>
            <a:ext cx="8712968" cy="0"/>
          </a:xfrm>
          <a:prstGeom prst="line">
            <a:avLst/>
          </a:prstGeom>
          <a:ln w="2222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 txBox="1">
            <a:spLocks/>
          </p:cNvSpPr>
          <p:nvPr/>
        </p:nvSpPr>
        <p:spPr>
          <a:xfrm>
            <a:off x="9408368" y="6401222"/>
            <a:ext cx="43204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1EC248AB-E565-412B-9D95-9B07D6A4F3F3}" type="slidenum">
              <a:rPr lang="en-GB" sz="1200">
                <a:solidFill>
                  <a:srgbClr val="0000FF"/>
                </a:solidFill>
                <a:latin typeface="Arial Black" pitchFamily="34" charset="0"/>
              </a:rPr>
              <a:pPr algn="r">
                <a:defRPr/>
              </a:pPr>
              <a:t>6</a:t>
            </a:fld>
            <a:endParaRPr lang="en-GB" sz="1200" dirty="0">
              <a:solidFill>
                <a:srgbClr val="0000FF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820565"/>
      </p:ext>
    </p:extLst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524000" y="6477000"/>
            <a:ext cx="91440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Content Placeholder 2" descr="A screenshot of a computer&#10;&#10;Description automatically generated">
            <a:extLst>
              <a:ext uri="{FF2B5EF4-FFF2-40B4-BE49-F238E27FC236}">
                <a16:creationId xmlns:a16="http://schemas.microsoft.com/office/drawing/2014/main" id="{AB3B8790-215D-0141-BC42-21CC56B34E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256"/>
            <a:ext cx="12070174" cy="6421478"/>
          </a:xfrm>
        </p:spPr>
      </p:pic>
      <p:sp>
        <p:nvSpPr>
          <p:cNvPr id="7" name="Slide Number Placeholder 5"/>
          <p:cNvSpPr txBox="1">
            <a:spLocks/>
          </p:cNvSpPr>
          <p:nvPr/>
        </p:nvSpPr>
        <p:spPr>
          <a:xfrm>
            <a:off x="9552384" y="6401222"/>
            <a:ext cx="79208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r>
              <a:rPr lang="en-GB" sz="1200" dirty="0">
                <a:solidFill>
                  <a:srgbClr val="0000FF"/>
                </a:solidFill>
                <a:latin typeface="Arial Black" pitchFamily="34" charset="0"/>
              </a:rPr>
              <a:t>of 10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559496" y="6741368"/>
            <a:ext cx="8712968" cy="0"/>
          </a:xfrm>
          <a:prstGeom prst="line">
            <a:avLst/>
          </a:prstGeom>
          <a:ln w="2222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 txBox="1">
            <a:spLocks/>
          </p:cNvSpPr>
          <p:nvPr/>
        </p:nvSpPr>
        <p:spPr>
          <a:xfrm>
            <a:off x="9408368" y="6401222"/>
            <a:ext cx="43204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1EC248AB-E565-412B-9D95-9B07D6A4F3F3}" type="slidenum">
              <a:rPr lang="en-GB" sz="1200">
                <a:solidFill>
                  <a:srgbClr val="0000FF"/>
                </a:solidFill>
                <a:latin typeface="Arial Black" pitchFamily="34" charset="0"/>
              </a:rPr>
              <a:pPr algn="r">
                <a:defRPr/>
              </a:pPr>
              <a:t>7</a:t>
            </a:fld>
            <a:endParaRPr lang="en-GB" sz="1200" dirty="0">
              <a:solidFill>
                <a:srgbClr val="0000FF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203780"/>
      </p:ext>
    </p:extLst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524000" y="6477000"/>
            <a:ext cx="91440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Content Placeholder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CD4EC5F8-40BB-C941-932E-A9659FE2C0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45" y="61651"/>
            <a:ext cx="11933403" cy="6222940"/>
          </a:xfrm>
        </p:spPr>
      </p:pic>
      <p:sp>
        <p:nvSpPr>
          <p:cNvPr id="7" name="Slide Number Placeholder 5"/>
          <p:cNvSpPr txBox="1">
            <a:spLocks/>
          </p:cNvSpPr>
          <p:nvPr/>
        </p:nvSpPr>
        <p:spPr>
          <a:xfrm>
            <a:off x="9552384" y="6401222"/>
            <a:ext cx="79208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r>
              <a:rPr lang="en-GB" sz="1200" dirty="0">
                <a:solidFill>
                  <a:srgbClr val="0000FF"/>
                </a:solidFill>
                <a:latin typeface="Arial Black" pitchFamily="34" charset="0"/>
              </a:rPr>
              <a:t>of 10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559496" y="6741368"/>
            <a:ext cx="8712968" cy="0"/>
          </a:xfrm>
          <a:prstGeom prst="line">
            <a:avLst/>
          </a:prstGeom>
          <a:ln w="2222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 txBox="1">
            <a:spLocks/>
          </p:cNvSpPr>
          <p:nvPr/>
        </p:nvSpPr>
        <p:spPr>
          <a:xfrm>
            <a:off x="9408368" y="6401222"/>
            <a:ext cx="43204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1EC248AB-E565-412B-9D95-9B07D6A4F3F3}" type="slidenum">
              <a:rPr lang="en-GB" sz="1200">
                <a:solidFill>
                  <a:srgbClr val="0000FF"/>
                </a:solidFill>
                <a:latin typeface="Arial Black" pitchFamily="34" charset="0"/>
              </a:rPr>
              <a:pPr algn="r">
                <a:defRPr/>
              </a:pPr>
              <a:t>8</a:t>
            </a:fld>
            <a:endParaRPr lang="en-GB" sz="1200" dirty="0">
              <a:solidFill>
                <a:srgbClr val="0000FF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031368"/>
      </p:ext>
    </p:extLst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7D78D-5426-264D-AEED-3FD09DF57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569" y="-232499"/>
            <a:ext cx="10515600" cy="1325563"/>
          </a:xfrm>
        </p:spPr>
        <p:txBody>
          <a:bodyPr/>
          <a:lstStyle/>
          <a:p>
            <a:r>
              <a:rPr lang="en-US" dirty="0"/>
              <a:t>Update!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F16BEA0-FC49-164A-8CCC-AD05FEE443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28316" y="0"/>
            <a:ext cx="4463684" cy="269680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6936033-6268-E740-B354-E3D0688BC45A}"/>
              </a:ext>
            </a:extLst>
          </p:cNvPr>
          <p:cNvSpPr txBox="1"/>
          <p:nvPr/>
        </p:nvSpPr>
        <p:spPr>
          <a:xfrm>
            <a:off x="286043" y="860564"/>
            <a:ext cx="1161991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Case finalized and piloted in</a:t>
            </a:r>
          </a:p>
          <a:p>
            <a:r>
              <a:rPr lang="en-US" sz="2400" dirty="0"/>
              <a:t>	General Biochemistry – Spring 2018, Spring 2019</a:t>
            </a:r>
          </a:p>
          <a:p>
            <a:r>
              <a:rPr lang="en-US" sz="2400" dirty="0"/>
              <a:t>	Genomics and Bioinformatics – Fall 2018</a:t>
            </a:r>
          </a:p>
          <a:p>
            <a:r>
              <a:rPr lang="en-US" sz="2400" dirty="0"/>
              <a:t>	Anatomy and Physiology I – Winter 2019</a:t>
            </a:r>
          </a:p>
          <a:p>
            <a:endParaRPr lang="en-US" sz="2400" dirty="0"/>
          </a:p>
          <a:p>
            <a:r>
              <a:rPr lang="en-US" sz="2400" dirty="0"/>
              <a:t>Teaching notes compiled</a:t>
            </a:r>
          </a:p>
          <a:p>
            <a:endParaRPr lang="en-US" sz="2400" dirty="0"/>
          </a:p>
          <a:p>
            <a:r>
              <a:rPr lang="en-US" sz="2400" dirty="0"/>
              <a:t>Case survey data collected </a:t>
            </a:r>
          </a:p>
          <a:p>
            <a:r>
              <a:rPr lang="en-US" sz="2400" dirty="0"/>
              <a:t>	For Genomics part - Spring 2018 (Gen </a:t>
            </a:r>
            <a:r>
              <a:rPr lang="en-US" sz="2400" dirty="0" err="1"/>
              <a:t>Biochem</a:t>
            </a:r>
            <a:r>
              <a:rPr lang="en-US" sz="2400" dirty="0"/>
              <a:t>), informed edits on Genomics part, revised version used in Fall 2018 and Spring 2019 (survey data still to be analyzed from spring) </a:t>
            </a:r>
          </a:p>
          <a:p>
            <a:r>
              <a:rPr lang="en-US" sz="2400" dirty="0"/>
              <a:t>	For Physiology part – Winter 2019 </a:t>
            </a:r>
          </a:p>
          <a:p>
            <a:endParaRPr lang="en-US" sz="2400" dirty="0"/>
          </a:p>
          <a:p>
            <a:r>
              <a:rPr lang="en-US" sz="2400" dirty="0"/>
              <a:t>Working on finalizing all edits using survey feedback, and preparing for submission to Case Study Collection while here! </a:t>
            </a:r>
          </a:p>
        </p:txBody>
      </p:sp>
    </p:spTree>
    <p:extLst>
      <p:ext uri="{BB962C8B-B14F-4D97-AF65-F5344CB8AC3E}">
        <p14:creationId xmlns:p14="http://schemas.microsoft.com/office/powerpoint/2010/main" val="531793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31</Words>
  <Application>Microsoft Macintosh PowerPoint</Application>
  <PresentationFormat>Widescreen</PresentationFormat>
  <Paragraphs>29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Arial Black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Update!</vt:lpstr>
    </vt:vector>
  </TitlesOfParts>
  <Company>Radford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Pecha Kucha template</dc:title>
  <dc:creator>Fleming-Davies, Arietta</dc:creator>
  <cp:lastModifiedBy>Prescott, Sarah</cp:lastModifiedBy>
  <cp:revision>5</cp:revision>
  <dcterms:created xsi:type="dcterms:W3CDTF">2016-06-22T17:59:18Z</dcterms:created>
  <dcterms:modified xsi:type="dcterms:W3CDTF">2019-07-16T20:33:53Z</dcterms:modified>
</cp:coreProperties>
</file>