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354" r:id="rId2"/>
    <p:sldId id="283" r:id="rId3"/>
    <p:sldId id="263" r:id="rId4"/>
    <p:sldId id="297" r:id="rId5"/>
    <p:sldId id="261" r:id="rId6"/>
    <p:sldId id="262" r:id="rId7"/>
    <p:sldId id="298" r:id="rId8"/>
    <p:sldId id="299" r:id="rId9"/>
    <p:sldId id="300" r:id="rId10"/>
    <p:sldId id="301" r:id="rId11"/>
    <p:sldId id="30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DC3"/>
    <a:srgbClr val="ECE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73D85-E48C-4649-A1D3-A32AF71393D8}" v="9" dt="2023-08-05T17:39:49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cheifele" userId="815e1c2c-21c7-4c2b-932a-2861fc346901" providerId="ADAL" clId="{8A673D85-E48C-4649-A1D3-A32AF71393D8}"/>
    <pc:docChg chg="undo custSel mod addSld delSld modSld sldOrd modMainMaster">
      <pc:chgData name="Lisa Scheifele" userId="815e1c2c-21c7-4c2b-932a-2861fc346901" providerId="ADAL" clId="{8A673D85-E48C-4649-A1D3-A32AF71393D8}" dt="2023-08-05T17:46:42.589" v="794" actId="20577"/>
      <pc:docMkLst>
        <pc:docMk/>
      </pc:docMkLst>
      <pc:sldChg chg="del">
        <pc:chgData name="Lisa Scheifele" userId="815e1c2c-21c7-4c2b-932a-2861fc346901" providerId="ADAL" clId="{8A673D85-E48C-4649-A1D3-A32AF71393D8}" dt="2023-08-05T17:39:53.688" v="686" actId="47"/>
        <pc:sldMkLst>
          <pc:docMk/>
          <pc:sldMk cId="2647586009" sldId="256"/>
        </pc:sldMkLst>
      </pc:sldChg>
      <pc:sldChg chg="del">
        <pc:chgData name="Lisa Scheifele" userId="815e1c2c-21c7-4c2b-932a-2861fc346901" providerId="ADAL" clId="{8A673D85-E48C-4649-A1D3-A32AF71393D8}" dt="2023-08-05T17:40:00.439" v="687" actId="47"/>
        <pc:sldMkLst>
          <pc:docMk/>
          <pc:sldMk cId="945754019" sldId="260"/>
        </pc:sldMkLst>
      </pc:sldChg>
      <pc:sldChg chg="ord">
        <pc:chgData name="Lisa Scheifele" userId="815e1c2c-21c7-4c2b-932a-2861fc346901" providerId="ADAL" clId="{8A673D85-E48C-4649-A1D3-A32AF71393D8}" dt="2023-08-05T17:40:35.220" v="689"/>
        <pc:sldMkLst>
          <pc:docMk/>
          <pc:sldMk cId="3613855908" sldId="263"/>
        </pc:sldMkLst>
      </pc:sldChg>
      <pc:sldChg chg="del">
        <pc:chgData name="Lisa Scheifele" userId="815e1c2c-21c7-4c2b-932a-2861fc346901" providerId="ADAL" clId="{8A673D85-E48C-4649-A1D3-A32AF71393D8}" dt="2023-08-05T13:23:04.559" v="1" actId="47"/>
        <pc:sldMkLst>
          <pc:docMk/>
          <pc:sldMk cId="137910006" sldId="264"/>
        </pc:sldMkLst>
      </pc:sldChg>
      <pc:sldChg chg="del">
        <pc:chgData name="Lisa Scheifele" userId="815e1c2c-21c7-4c2b-932a-2861fc346901" providerId="ADAL" clId="{8A673D85-E48C-4649-A1D3-A32AF71393D8}" dt="2023-08-05T13:23:31.672" v="2" actId="47"/>
        <pc:sldMkLst>
          <pc:docMk/>
          <pc:sldMk cId="889598881" sldId="265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761458171" sldId="266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4157652475" sldId="267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4097834563" sldId="268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975257681" sldId="269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3767226858" sldId="270"/>
        </pc:sldMkLst>
      </pc:sldChg>
      <pc:sldChg chg="del">
        <pc:chgData name="Lisa Scheifele" userId="815e1c2c-21c7-4c2b-932a-2861fc346901" providerId="ADAL" clId="{8A673D85-E48C-4649-A1D3-A32AF71393D8}" dt="2023-08-05T13:22:50.260" v="0" actId="47"/>
        <pc:sldMkLst>
          <pc:docMk/>
          <pc:sldMk cId="1285755752" sldId="275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643555332" sldId="281"/>
        </pc:sldMkLst>
      </pc:sldChg>
      <pc:sldChg chg="addSp delSp modSp mod ord">
        <pc:chgData name="Lisa Scheifele" userId="815e1c2c-21c7-4c2b-932a-2861fc346901" providerId="ADAL" clId="{8A673D85-E48C-4649-A1D3-A32AF71393D8}" dt="2023-08-05T13:24:39.550" v="24" actId="20577"/>
        <pc:sldMkLst>
          <pc:docMk/>
          <pc:sldMk cId="1364092743" sldId="283"/>
        </pc:sldMkLst>
        <pc:spChg chg="mod">
          <ac:chgData name="Lisa Scheifele" userId="815e1c2c-21c7-4c2b-932a-2861fc346901" providerId="ADAL" clId="{8A673D85-E48C-4649-A1D3-A32AF71393D8}" dt="2023-08-05T13:24:39.550" v="24" actId="20577"/>
          <ac:spMkLst>
            <pc:docMk/>
            <pc:sldMk cId="1364092743" sldId="283"/>
            <ac:spMk id="2" creationId="{12B196E0-A353-4E3D-83A1-C7C242C5504A}"/>
          </ac:spMkLst>
        </pc:spChg>
        <pc:spChg chg="add del mod">
          <ac:chgData name="Lisa Scheifele" userId="815e1c2c-21c7-4c2b-932a-2861fc346901" providerId="ADAL" clId="{8A673D85-E48C-4649-A1D3-A32AF71393D8}" dt="2023-08-05T13:24:12.212" v="10" actId="478"/>
          <ac:spMkLst>
            <pc:docMk/>
            <pc:sldMk cId="1364092743" sldId="283"/>
            <ac:spMk id="4" creationId="{06D969D5-1539-96A8-780A-F7E96D709831}"/>
          </ac:spMkLst>
        </pc:spChg>
        <pc:spChg chg="del mod">
          <ac:chgData name="Lisa Scheifele" userId="815e1c2c-21c7-4c2b-932a-2861fc346901" providerId="ADAL" clId="{8A673D85-E48C-4649-A1D3-A32AF71393D8}" dt="2023-08-05T13:24:10.418" v="9" actId="478"/>
          <ac:spMkLst>
            <pc:docMk/>
            <pc:sldMk cId="1364092743" sldId="283"/>
            <ac:spMk id="5" creationId="{11C25666-7F33-43EF-A3F4-54A76D4AF01B}"/>
          </ac:spMkLst>
        </pc:spChg>
        <pc:picChg chg="mod">
          <ac:chgData name="Lisa Scheifele" userId="815e1c2c-21c7-4c2b-932a-2861fc346901" providerId="ADAL" clId="{8A673D85-E48C-4649-A1D3-A32AF71393D8}" dt="2023-08-05T13:24:15.530" v="11" actId="1076"/>
          <ac:picMkLst>
            <pc:docMk/>
            <pc:sldMk cId="1364092743" sldId="283"/>
            <ac:picMk id="9" creationId="{87B7EBA8-9A0E-4952-AE3E-374EC85AC022}"/>
          </ac:picMkLst>
        </pc:picChg>
      </pc:sldChg>
      <pc:sldChg chg="del">
        <pc:chgData name="Lisa Scheifele" userId="815e1c2c-21c7-4c2b-932a-2861fc346901" providerId="ADAL" clId="{8A673D85-E48C-4649-A1D3-A32AF71393D8}" dt="2023-08-05T13:23:44.150" v="3" actId="47"/>
        <pc:sldMkLst>
          <pc:docMk/>
          <pc:sldMk cId="319844581" sldId="284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4051981992" sldId="285"/>
        </pc:sldMkLst>
      </pc:sldChg>
      <pc:sldChg chg="del">
        <pc:chgData name="Lisa Scheifele" userId="815e1c2c-21c7-4c2b-932a-2861fc346901" providerId="ADAL" clId="{8A673D85-E48C-4649-A1D3-A32AF71393D8}" dt="2023-08-05T13:22:50.260" v="0" actId="47"/>
        <pc:sldMkLst>
          <pc:docMk/>
          <pc:sldMk cId="358321746" sldId="286"/>
        </pc:sldMkLst>
      </pc:sldChg>
      <pc:sldChg chg="del">
        <pc:chgData name="Lisa Scheifele" userId="815e1c2c-21c7-4c2b-932a-2861fc346901" providerId="ADAL" clId="{8A673D85-E48C-4649-A1D3-A32AF71393D8}" dt="2023-08-05T13:22:50.260" v="0" actId="47"/>
        <pc:sldMkLst>
          <pc:docMk/>
          <pc:sldMk cId="2087556265" sldId="295"/>
        </pc:sldMkLst>
      </pc:sldChg>
      <pc:sldChg chg="del">
        <pc:chgData name="Lisa Scheifele" userId="815e1c2c-21c7-4c2b-932a-2861fc346901" providerId="ADAL" clId="{8A673D85-E48C-4649-A1D3-A32AF71393D8}" dt="2023-08-05T13:22:50.260" v="0" actId="47"/>
        <pc:sldMkLst>
          <pc:docMk/>
          <pc:sldMk cId="3578647267" sldId="296"/>
        </pc:sldMkLst>
      </pc:sldChg>
      <pc:sldChg chg="ord">
        <pc:chgData name="Lisa Scheifele" userId="815e1c2c-21c7-4c2b-932a-2861fc346901" providerId="ADAL" clId="{8A673D85-E48C-4649-A1D3-A32AF71393D8}" dt="2023-08-05T17:40:35.220" v="689"/>
        <pc:sldMkLst>
          <pc:docMk/>
          <pc:sldMk cId="557770323" sldId="297"/>
        </pc:sldMkLst>
      </pc:sldChg>
      <pc:sldChg chg="addSp modSp new mod">
        <pc:chgData name="Lisa Scheifele" userId="815e1c2c-21c7-4c2b-932a-2861fc346901" providerId="ADAL" clId="{8A673D85-E48C-4649-A1D3-A32AF71393D8}" dt="2023-08-05T13:30:48.485" v="60" actId="1076"/>
        <pc:sldMkLst>
          <pc:docMk/>
          <pc:sldMk cId="1427339157" sldId="298"/>
        </pc:sldMkLst>
        <pc:spChg chg="mod">
          <ac:chgData name="Lisa Scheifele" userId="815e1c2c-21c7-4c2b-932a-2861fc346901" providerId="ADAL" clId="{8A673D85-E48C-4649-A1D3-A32AF71393D8}" dt="2023-08-05T13:30:20.463" v="58" actId="20577"/>
          <ac:spMkLst>
            <pc:docMk/>
            <pc:sldMk cId="1427339157" sldId="298"/>
            <ac:spMk id="2" creationId="{F630E558-5A74-C73E-6881-D5B7465AF0A9}"/>
          </ac:spMkLst>
        </pc:spChg>
        <pc:spChg chg="mod">
          <ac:chgData name="Lisa Scheifele" userId="815e1c2c-21c7-4c2b-932a-2861fc346901" providerId="ADAL" clId="{8A673D85-E48C-4649-A1D3-A32AF71393D8}" dt="2023-08-05T13:30:10.068" v="26"/>
          <ac:spMkLst>
            <pc:docMk/>
            <pc:sldMk cId="1427339157" sldId="298"/>
            <ac:spMk id="3" creationId="{80103707-1EA1-F914-BC7E-BC83F140C43C}"/>
          </ac:spMkLst>
        </pc:spChg>
        <pc:picChg chg="add mod">
          <ac:chgData name="Lisa Scheifele" userId="815e1c2c-21c7-4c2b-932a-2861fc346901" providerId="ADAL" clId="{8A673D85-E48C-4649-A1D3-A32AF71393D8}" dt="2023-08-05T13:30:48.485" v="60" actId="1076"/>
          <ac:picMkLst>
            <pc:docMk/>
            <pc:sldMk cId="1427339157" sldId="298"/>
            <ac:picMk id="5" creationId="{925B2155-19D3-72CE-BECB-63764A0C4B4A}"/>
          </ac:picMkLst>
        </pc:picChg>
      </pc:sldChg>
      <pc:sldChg chg="modSp new mod">
        <pc:chgData name="Lisa Scheifele" userId="815e1c2c-21c7-4c2b-932a-2861fc346901" providerId="ADAL" clId="{8A673D85-E48C-4649-A1D3-A32AF71393D8}" dt="2023-08-05T17:46:42.589" v="794" actId="20577"/>
        <pc:sldMkLst>
          <pc:docMk/>
          <pc:sldMk cId="312438631" sldId="299"/>
        </pc:sldMkLst>
        <pc:spChg chg="mod">
          <ac:chgData name="Lisa Scheifele" userId="815e1c2c-21c7-4c2b-932a-2861fc346901" providerId="ADAL" clId="{8A673D85-E48C-4649-A1D3-A32AF71393D8}" dt="2023-08-05T13:47:44.937" v="261" actId="20577"/>
          <ac:spMkLst>
            <pc:docMk/>
            <pc:sldMk cId="312438631" sldId="299"/>
            <ac:spMk id="2" creationId="{F950938F-22E0-3CFE-AC3D-B4F9AA87A959}"/>
          </ac:spMkLst>
        </pc:spChg>
        <pc:spChg chg="mod">
          <ac:chgData name="Lisa Scheifele" userId="815e1c2c-21c7-4c2b-932a-2861fc346901" providerId="ADAL" clId="{8A673D85-E48C-4649-A1D3-A32AF71393D8}" dt="2023-08-05T17:46:42.589" v="794" actId="20577"/>
          <ac:spMkLst>
            <pc:docMk/>
            <pc:sldMk cId="312438631" sldId="299"/>
            <ac:spMk id="3" creationId="{765F3840-C93A-A7F9-8245-0E9463A913A4}"/>
          </ac:spMkLst>
        </pc:spChg>
      </pc:sldChg>
      <pc:sldChg chg="addSp modSp new mod setBg">
        <pc:chgData name="Lisa Scheifele" userId="815e1c2c-21c7-4c2b-932a-2861fc346901" providerId="ADAL" clId="{8A673D85-E48C-4649-A1D3-A32AF71393D8}" dt="2023-08-05T13:59:00.831" v="490" actId="1076"/>
        <pc:sldMkLst>
          <pc:docMk/>
          <pc:sldMk cId="1698982014" sldId="300"/>
        </pc:sldMkLst>
        <pc:spChg chg="mod">
          <ac:chgData name="Lisa Scheifele" userId="815e1c2c-21c7-4c2b-932a-2861fc346901" providerId="ADAL" clId="{8A673D85-E48C-4649-A1D3-A32AF71393D8}" dt="2023-08-05T13:58:36.260" v="489" actId="26606"/>
          <ac:spMkLst>
            <pc:docMk/>
            <pc:sldMk cId="1698982014" sldId="300"/>
            <ac:spMk id="2" creationId="{56FBF203-9D97-9EE6-40AD-14A8A5093E61}"/>
          </ac:spMkLst>
        </pc:spChg>
        <pc:spChg chg="mod ord">
          <ac:chgData name="Lisa Scheifele" userId="815e1c2c-21c7-4c2b-932a-2861fc346901" providerId="ADAL" clId="{8A673D85-E48C-4649-A1D3-A32AF71393D8}" dt="2023-08-05T13:59:00.831" v="490" actId="1076"/>
          <ac:spMkLst>
            <pc:docMk/>
            <pc:sldMk cId="1698982014" sldId="300"/>
            <ac:spMk id="3" creationId="{C9458E9D-A4D8-FD73-2FF1-F1A2D00CD937}"/>
          </ac:spMkLst>
        </pc:spChg>
        <pc:spChg chg="add">
          <ac:chgData name="Lisa Scheifele" userId="815e1c2c-21c7-4c2b-932a-2861fc346901" providerId="ADAL" clId="{8A673D85-E48C-4649-A1D3-A32AF71393D8}" dt="2023-08-05T13:58:36.260" v="489" actId="26606"/>
          <ac:spMkLst>
            <pc:docMk/>
            <pc:sldMk cId="1698982014" sldId="300"/>
            <ac:spMk id="1033" creationId="{EE6D0A0E-AC19-415C-B3AE-96786F30101F}"/>
          </ac:spMkLst>
        </pc:spChg>
        <pc:spChg chg="add">
          <ac:chgData name="Lisa Scheifele" userId="815e1c2c-21c7-4c2b-932a-2861fc346901" providerId="ADAL" clId="{8A673D85-E48C-4649-A1D3-A32AF71393D8}" dt="2023-08-05T13:58:36.260" v="489" actId="26606"/>
          <ac:spMkLst>
            <pc:docMk/>
            <pc:sldMk cId="1698982014" sldId="300"/>
            <ac:spMk id="1037" creationId="{59743FD2-096E-4E3C-B8A6-CC50548F477F}"/>
          </ac:spMkLst>
        </pc:spChg>
        <pc:spChg chg="add">
          <ac:chgData name="Lisa Scheifele" userId="815e1c2c-21c7-4c2b-932a-2861fc346901" providerId="ADAL" clId="{8A673D85-E48C-4649-A1D3-A32AF71393D8}" dt="2023-08-05T13:58:36.260" v="489" actId="26606"/>
          <ac:spMkLst>
            <pc:docMk/>
            <pc:sldMk cId="1698982014" sldId="300"/>
            <ac:spMk id="1039" creationId="{10A17A06-682A-4722-93B3-03636927AA62}"/>
          </ac:spMkLst>
        </pc:spChg>
        <pc:picChg chg="add mod">
          <ac:chgData name="Lisa Scheifele" userId="815e1c2c-21c7-4c2b-932a-2861fc346901" providerId="ADAL" clId="{8A673D85-E48C-4649-A1D3-A32AF71393D8}" dt="2023-08-05T13:58:36.260" v="489" actId="26606"/>
          <ac:picMkLst>
            <pc:docMk/>
            <pc:sldMk cId="1698982014" sldId="300"/>
            <ac:picMk id="1026" creationId="{F09C3511-011C-01AE-1212-E910ABD6FD2E}"/>
          </ac:picMkLst>
        </pc:picChg>
        <pc:picChg chg="add mod">
          <ac:chgData name="Lisa Scheifele" userId="815e1c2c-21c7-4c2b-932a-2861fc346901" providerId="ADAL" clId="{8A673D85-E48C-4649-A1D3-A32AF71393D8}" dt="2023-08-05T13:58:36.260" v="489" actId="26606"/>
          <ac:picMkLst>
            <pc:docMk/>
            <pc:sldMk cId="1698982014" sldId="300"/>
            <ac:picMk id="1028" creationId="{E432D422-430E-2901-B396-79D0843B01B5}"/>
          </ac:picMkLst>
        </pc:picChg>
        <pc:cxnChg chg="add">
          <ac:chgData name="Lisa Scheifele" userId="815e1c2c-21c7-4c2b-932a-2861fc346901" providerId="ADAL" clId="{8A673D85-E48C-4649-A1D3-A32AF71393D8}" dt="2023-08-05T13:58:36.260" v="489" actId="26606"/>
          <ac:cxnSpMkLst>
            <pc:docMk/>
            <pc:sldMk cId="1698982014" sldId="300"/>
            <ac:cxnSpMk id="1035" creationId="{D4B6B151-91C6-4075-8FB3-43E838C2A990}"/>
          </ac:cxnSpMkLst>
        </pc:cxnChg>
      </pc:sldChg>
      <pc:sldChg chg="addSp delSp modSp add mod setBg">
        <pc:chgData name="Lisa Scheifele" userId="815e1c2c-21c7-4c2b-932a-2861fc346901" providerId="ADAL" clId="{8A673D85-E48C-4649-A1D3-A32AF71393D8}" dt="2023-08-05T13:59:57.890" v="552" actId="20577"/>
        <pc:sldMkLst>
          <pc:docMk/>
          <pc:sldMk cId="1098207589" sldId="301"/>
        </pc:sldMkLst>
        <pc:spChg chg="mod">
          <ac:chgData name="Lisa Scheifele" userId="815e1c2c-21c7-4c2b-932a-2861fc346901" providerId="ADAL" clId="{8A673D85-E48C-4649-A1D3-A32AF71393D8}" dt="2023-08-05T13:59:30.134" v="495" actId="26606"/>
          <ac:spMkLst>
            <pc:docMk/>
            <pc:sldMk cId="1098207589" sldId="301"/>
            <ac:spMk id="2" creationId="{56FBF203-9D97-9EE6-40AD-14A8A5093E61}"/>
          </ac:spMkLst>
        </pc:spChg>
        <pc:spChg chg="mod ord">
          <ac:chgData name="Lisa Scheifele" userId="815e1c2c-21c7-4c2b-932a-2861fc346901" providerId="ADAL" clId="{8A673D85-E48C-4649-A1D3-A32AF71393D8}" dt="2023-08-05T13:59:57.890" v="552" actId="20577"/>
          <ac:spMkLst>
            <pc:docMk/>
            <pc:sldMk cId="1098207589" sldId="301"/>
            <ac:spMk id="3" creationId="{C9458E9D-A4D8-FD73-2FF1-F1A2D00CD937}"/>
          </ac:spMkLst>
        </pc:spChg>
        <pc:spChg chg="add del">
          <ac:chgData name="Lisa Scheifele" userId="815e1c2c-21c7-4c2b-932a-2861fc346901" providerId="ADAL" clId="{8A673D85-E48C-4649-A1D3-A32AF71393D8}" dt="2023-08-05T13:59:30.134" v="495" actId="26606"/>
          <ac:spMkLst>
            <pc:docMk/>
            <pc:sldMk cId="1098207589" sldId="301"/>
            <ac:spMk id="9" creationId="{873ECEC8-0F24-45B8-950F-35FC94BCEAC8}"/>
          </ac:spMkLst>
        </pc:spChg>
        <pc:spChg chg="add del">
          <ac:chgData name="Lisa Scheifele" userId="815e1c2c-21c7-4c2b-932a-2861fc346901" providerId="ADAL" clId="{8A673D85-E48C-4649-A1D3-A32AF71393D8}" dt="2023-08-05T13:59:30.134" v="495" actId="26606"/>
          <ac:spMkLst>
            <pc:docMk/>
            <pc:sldMk cId="1098207589" sldId="301"/>
            <ac:spMk id="13" creationId="{7D417315-0A35-4882-ABD2-ABE3C89E5DCF}"/>
          </ac:spMkLst>
        </pc:spChg>
        <pc:spChg chg="add del">
          <ac:chgData name="Lisa Scheifele" userId="815e1c2c-21c7-4c2b-932a-2861fc346901" providerId="ADAL" clId="{8A673D85-E48C-4649-A1D3-A32AF71393D8}" dt="2023-08-05T13:59:30.134" v="495" actId="26606"/>
          <ac:spMkLst>
            <pc:docMk/>
            <pc:sldMk cId="1098207589" sldId="301"/>
            <ac:spMk id="15" creationId="{8B53612E-ADB2-4457-9688-89506397AF28}"/>
          </ac:spMkLst>
        </pc:spChg>
        <pc:picChg chg="add mod">
          <ac:chgData name="Lisa Scheifele" userId="815e1c2c-21c7-4c2b-932a-2861fc346901" providerId="ADAL" clId="{8A673D85-E48C-4649-A1D3-A32AF71393D8}" dt="2023-08-05T13:59:30.134" v="496" actId="26606"/>
          <ac:picMkLst>
            <pc:docMk/>
            <pc:sldMk cId="1098207589" sldId="301"/>
            <ac:picMk id="4" creationId="{36D56825-1F34-56FF-87A7-D3B69DD08E42}"/>
          </ac:picMkLst>
        </pc:picChg>
        <pc:picChg chg="del">
          <ac:chgData name="Lisa Scheifele" userId="815e1c2c-21c7-4c2b-932a-2861fc346901" providerId="ADAL" clId="{8A673D85-E48C-4649-A1D3-A32AF71393D8}" dt="2023-08-05T13:59:19.166" v="492" actId="478"/>
          <ac:picMkLst>
            <pc:docMk/>
            <pc:sldMk cId="1098207589" sldId="301"/>
            <ac:picMk id="1026" creationId="{F09C3511-011C-01AE-1212-E910ABD6FD2E}"/>
          </ac:picMkLst>
        </pc:picChg>
        <pc:cxnChg chg="add del">
          <ac:chgData name="Lisa Scheifele" userId="815e1c2c-21c7-4c2b-932a-2861fc346901" providerId="ADAL" clId="{8A673D85-E48C-4649-A1D3-A32AF71393D8}" dt="2023-08-05T13:59:30.134" v="495" actId="26606"/>
          <ac:cxnSpMkLst>
            <pc:docMk/>
            <pc:sldMk cId="1098207589" sldId="301"/>
            <ac:cxnSpMk id="11" creationId="{89EB8C68-FF1B-4849-867B-32D29B19F102}"/>
          </ac:cxnSpMkLst>
        </pc:cxnChg>
      </pc:sldChg>
      <pc:sldChg chg="addSp modSp new mod">
        <pc:chgData name="Lisa Scheifele" userId="815e1c2c-21c7-4c2b-932a-2861fc346901" providerId="ADAL" clId="{8A673D85-E48C-4649-A1D3-A32AF71393D8}" dt="2023-08-05T14:13:57.128" v="684" actId="20577"/>
        <pc:sldMkLst>
          <pc:docMk/>
          <pc:sldMk cId="1356566281" sldId="302"/>
        </pc:sldMkLst>
        <pc:spChg chg="mod">
          <ac:chgData name="Lisa Scheifele" userId="815e1c2c-21c7-4c2b-932a-2861fc346901" providerId="ADAL" clId="{8A673D85-E48C-4649-A1D3-A32AF71393D8}" dt="2023-08-05T14:00:57.669" v="587" actId="20577"/>
          <ac:spMkLst>
            <pc:docMk/>
            <pc:sldMk cId="1356566281" sldId="302"/>
            <ac:spMk id="2" creationId="{0B0D220C-7A9E-81D5-F777-96CAFD6669C0}"/>
          </ac:spMkLst>
        </pc:spChg>
        <pc:spChg chg="mod">
          <ac:chgData name="Lisa Scheifele" userId="815e1c2c-21c7-4c2b-932a-2861fc346901" providerId="ADAL" clId="{8A673D85-E48C-4649-A1D3-A32AF71393D8}" dt="2023-08-05T14:13:57.128" v="684" actId="20577"/>
          <ac:spMkLst>
            <pc:docMk/>
            <pc:sldMk cId="1356566281" sldId="302"/>
            <ac:spMk id="3" creationId="{348AE30B-43AB-BA2F-CCE9-07A203A21B75}"/>
          </ac:spMkLst>
        </pc:spChg>
        <pc:picChg chg="add mod modCrop">
          <ac:chgData name="Lisa Scheifele" userId="815e1c2c-21c7-4c2b-932a-2861fc346901" providerId="ADAL" clId="{8A673D85-E48C-4649-A1D3-A32AF71393D8}" dt="2023-08-05T14:08:43.742" v="668" actId="1076"/>
          <ac:picMkLst>
            <pc:docMk/>
            <pc:sldMk cId="1356566281" sldId="302"/>
            <ac:picMk id="4" creationId="{A20B7550-4EE6-F5EE-46ED-0E6F51203DE8}"/>
          </ac:picMkLst>
        </pc:picChg>
      </pc:sldChg>
      <pc:sldChg chg="add">
        <pc:chgData name="Lisa Scheifele" userId="815e1c2c-21c7-4c2b-932a-2861fc346901" providerId="ADAL" clId="{8A673D85-E48C-4649-A1D3-A32AF71393D8}" dt="2023-08-05T17:39:49.500" v="685"/>
        <pc:sldMkLst>
          <pc:docMk/>
          <pc:sldMk cId="358321746" sldId="354"/>
        </pc:sldMkLst>
      </pc:sldChg>
      <pc:sldChg chg="del">
        <pc:chgData name="Lisa Scheifele" userId="815e1c2c-21c7-4c2b-932a-2861fc346901" providerId="ADAL" clId="{8A673D85-E48C-4649-A1D3-A32AF71393D8}" dt="2023-08-05T13:23:47.535" v="4" actId="47"/>
        <pc:sldMkLst>
          <pc:docMk/>
          <pc:sldMk cId="3384161390" sldId="540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3323637206" sldId="542"/>
        </pc:sldMkLst>
      </pc:sldChg>
      <pc:sldChg chg="del">
        <pc:chgData name="Lisa Scheifele" userId="815e1c2c-21c7-4c2b-932a-2861fc346901" providerId="ADAL" clId="{8A673D85-E48C-4649-A1D3-A32AF71393D8}" dt="2023-08-05T13:22:50.260" v="0" actId="47"/>
        <pc:sldMkLst>
          <pc:docMk/>
          <pc:sldMk cId="633976135" sldId="543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613417287" sldId="545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1841862886" sldId="546"/>
        </pc:sldMkLst>
      </pc:sldChg>
      <pc:sldChg chg="del">
        <pc:chgData name="Lisa Scheifele" userId="815e1c2c-21c7-4c2b-932a-2861fc346901" providerId="ADAL" clId="{8A673D85-E48C-4649-A1D3-A32AF71393D8}" dt="2023-08-05T13:23:53.466" v="5" actId="47"/>
        <pc:sldMkLst>
          <pc:docMk/>
          <pc:sldMk cId="3201265554" sldId="547"/>
        </pc:sldMkLst>
      </pc:sldChg>
      <pc:sldMasterChg chg="delSp mod">
        <pc:chgData name="Lisa Scheifele" userId="815e1c2c-21c7-4c2b-932a-2861fc346901" providerId="ADAL" clId="{8A673D85-E48C-4649-A1D3-A32AF71393D8}" dt="2023-08-05T13:24:24.304" v="12" actId="33475"/>
        <pc:sldMasterMkLst>
          <pc:docMk/>
          <pc:sldMasterMk cId="926228789" sldId="2147483696"/>
        </pc:sldMasterMkLst>
        <pc:spChg chg="del">
          <ac:chgData name="Lisa Scheifele" userId="815e1c2c-21c7-4c2b-932a-2861fc346901" providerId="ADAL" clId="{8A673D85-E48C-4649-A1D3-A32AF71393D8}" dt="2023-08-05T13:24:24.304" v="12" actId="33475"/>
          <ac:spMkLst>
            <pc:docMk/>
            <pc:sldMasterMk cId="926228789" sldId="2147483696"/>
            <ac:spMk id="11" creationId="{7E13B74E-B4AC-09E0-2667-55F3EE3EEE52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67AF5-FC70-4557-ADAC-21247B4D06E4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07A95-BA3C-4F5B-9583-C208301E4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7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8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5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9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1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5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8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8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6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5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8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2C482A-A649-4ECA-9E48-7C476C41354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23C27A-C8FE-4630-8D56-030418A5A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22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hagesdb.org/workflo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5487-E363-40A2-A5B1-1A13E4C5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510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dirty="0"/>
              <a:t>The 3+ BAG Workflows</a:t>
            </a:r>
            <a:br>
              <a:rPr lang="en-US" sz="4400" dirty="0"/>
            </a:br>
            <a:r>
              <a:rPr lang="en-US" sz="4400" dirty="0"/>
              <a:t>	</a:t>
            </a:r>
            <a:br>
              <a:rPr lang="en-US" sz="4400" dirty="0"/>
            </a:br>
            <a:r>
              <a:rPr lang="en-US" sz="4400" dirty="0"/>
              <a:t>	+(Synthesis of RFP)	</a:t>
            </a:r>
            <a:br>
              <a:rPr lang="en-US" sz="4400" dirty="0"/>
            </a:br>
            <a:r>
              <a:rPr lang="en-US" sz="4400" dirty="0"/>
              <a:t>	1. Build-a-Phage</a:t>
            </a:r>
            <a:br>
              <a:rPr lang="en-US" sz="4400" dirty="0"/>
            </a:br>
            <a:r>
              <a:rPr lang="en-US" sz="4400" dirty="0"/>
              <a:t>	2. </a:t>
            </a:r>
            <a:r>
              <a:rPr lang="en-US" sz="4400" dirty="0" err="1"/>
              <a:t>Neochromosomes</a:t>
            </a:r>
            <a:br>
              <a:rPr lang="en-US" sz="4400" dirty="0"/>
            </a:br>
            <a:r>
              <a:rPr lang="en-US" sz="4400" dirty="0"/>
              <a:t>	3. Scramble</a:t>
            </a:r>
          </a:p>
        </p:txBody>
      </p:sp>
    </p:spTree>
    <p:extLst>
      <p:ext uri="{BB962C8B-B14F-4D97-AF65-F5344CB8AC3E}">
        <p14:creationId xmlns:p14="http://schemas.microsoft.com/office/powerpoint/2010/main" val="358321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F203-9D97-9EE6-40AD-14A8A5093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Phage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58E9D-A4D8-FD73-2FF1-F1A2D00CD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DNA can be purified from phage plaques by simply flooding the plate with buffer</a:t>
            </a:r>
          </a:p>
          <a:p>
            <a:endParaRPr lang="en-US" dirty="0"/>
          </a:p>
          <a:p>
            <a:r>
              <a:rPr lang="en-US" dirty="0"/>
              <a:t>Can extract phage genomic DNA using the Promega DNA Clean-Up Kit.</a:t>
            </a:r>
          </a:p>
        </p:txBody>
      </p:sp>
      <p:pic>
        <p:nvPicPr>
          <p:cNvPr id="4" name="Picture 4" descr="The Actinobacteriophage Database | Phage DS6A">
            <a:extLst>
              <a:ext uri="{FF2B5EF4-FFF2-40B4-BE49-F238E27FC236}">
                <a16:creationId xmlns:a16="http://schemas.microsoft.com/office/drawing/2014/main" id="{36D56825-1F34-56FF-87A7-D3B69DD08E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5" r="16184" b="-3"/>
          <a:stretch/>
        </p:blipFill>
        <p:spPr bwMode="auto">
          <a:xfrm>
            <a:off x="8020570" y="1916318"/>
            <a:ext cx="3135109" cy="347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20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D220C-7A9E-81D5-F777-96CAFD66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BRED (Bacteriophage Recombination)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AE30B-43AB-BA2F-CCE9-07A203A21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7708392" cy="4023360"/>
          </a:xfrm>
        </p:spPr>
        <p:txBody>
          <a:bodyPr>
            <a:normAutofit/>
          </a:bodyPr>
          <a:lstStyle/>
          <a:p>
            <a:r>
              <a:rPr lang="en-US" sz="2800" dirty="0"/>
              <a:t>Marinelli et al. (2008)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Requires </a:t>
            </a:r>
            <a:r>
              <a:rPr lang="en-US" sz="2800" i="1" dirty="0"/>
              <a:t>M. </a:t>
            </a:r>
            <a:r>
              <a:rPr lang="en-US" sz="2800" i="1" dirty="0" err="1"/>
              <a:t>smeg</a:t>
            </a:r>
            <a:r>
              <a:rPr lang="en-US" sz="2800" i="1" dirty="0"/>
              <a:t> </a:t>
            </a:r>
            <a:r>
              <a:rPr lang="en-US" sz="2800" dirty="0"/>
              <a:t>mc</a:t>
            </a:r>
            <a:r>
              <a:rPr lang="en-US" sz="2800" baseline="30000" dirty="0"/>
              <a:t>2</a:t>
            </a:r>
            <a:r>
              <a:rPr lang="en-US" sz="2800" dirty="0"/>
              <a:t>155 recombineering strain carrying plasmid </a:t>
            </a:r>
            <a:r>
              <a:rPr lang="en-US" sz="2800"/>
              <a:t>pJV53 (we have it!)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Carries mycobacteriophage Che9c genes 60 and 61 (exonuclease and recombinase) under the control of the inducible </a:t>
            </a:r>
            <a:r>
              <a:rPr lang="en-US" sz="2800" dirty="0" err="1"/>
              <a:t>acetamidase</a:t>
            </a:r>
            <a:r>
              <a:rPr lang="en-US" sz="2800" dirty="0"/>
              <a:t> promoter.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0B7550-4EE6-F5EE-46ED-0E6F51203D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855" t="6120" r="41269"/>
          <a:stretch/>
        </p:blipFill>
        <p:spPr>
          <a:xfrm>
            <a:off x="9290304" y="2211777"/>
            <a:ext cx="2359152" cy="3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6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96E0-A353-4E3D-83A1-C7C242C5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SEA-PHAGES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7B7EBA8-9A0E-4952-AE3E-374EC85AC0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56587" y="2150261"/>
            <a:ext cx="5666358" cy="375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9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0BD1-5C25-4435-B7B8-12CEA907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09" y="286625"/>
            <a:ext cx="7559040" cy="1450757"/>
          </a:xfrm>
        </p:spPr>
        <p:txBody>
          <a:bodyPr/>
          <a:lstStyle/>
          <a:p>
            <a:r>
              <a:rPr lang="en-US" dirty="0"/>
              <a:t>Next steps: Creation of a modular phage genome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2EC947-259B-4E0A-B0AB-FD5BEEBD2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23" r="45361"/>
          <a:stretch/>
        </p:blipFill>
        <p:spPr bwMode="auto">
          <a:xfrm>
            <a:off x="7891352" y="52706"/>
            <a:ext cx="4113036" cy="570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ACF91234-43F9-4914-AEE3-CF3BD86B02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48" b="63976"/>
          <a:stretch/>
        </p:blipFill>
        <p:spPr bwMode="auto">
          <a:xfrm>
            <a:off x="985620" y="2033626"/>
            <a:ext cx="3772016" cy="381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DF53044-C857-4842-B28A-E46938D5C86B}"/>
              </a:ext>
            </a:extLst>
          </p:cNvPr>
          <p:cNvSpPr txBox="1"/>
          <p:nvPr/>
        </p:nvSpPr>
        <p:spPr>
          <a:xfrm>
            <a:off x="698644" y="5753528"/>
            <a:ext cx="4345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Divide phage genome into 11 segments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E21FCD-F203-429D-BD98-92B7CD621482}"/>
              </a:ext>
            </a:extLst>
          </p:cNvPr>
          <p:cNvSpPr txBox="1"/>
          <p:nvPr/>
        </p:nvSpPr>
        <p:spPr>
          <a:xfrm>
            <a:off x="7774886" y="5737962"/>
            <a:ext cx="4345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Individually clone (and share!) each of the 11 segments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94FD8D-5251-486E-A702-DE6B2DD44352}"/>
              </a:ext>
            </a:extLst>
          </p:cNvPr>
          <p:cNvSpPr txBox="1"/>
          <p:nvPr/>
        </p:nvSpPr>
        <p:spPr>
          <a:xfrm>
            <a:off x="4922856" y="3283790"/>
            <a:ext cx="2511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Oldfield et. al, </a:t>
            </a:r>
            <a:r>
              <a:rPr lang="pt-BR" dirty="0"/>
              <a:t>PNAS October 17, 2017 </a:t>
            </a:r>
          </a:p>
          <a:p>
            <a:r>
              <a:rPr lang="pt-BR" dirty="0"/>
              <a:t>114 (42) E8885-E8894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5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BA950A-6475-40D7-B128-D3F9052627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6" b="60463"/>
          <a:stretch/>
        </p:blipFill>
        <p:spPr bwMode="auto">
          <a:xfrm>
            <a:off x="667820" y="1545431"/>
            <a:ext cx="3568304" cy="378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0F0BD1-5C25-4435-B7B8-12CEA907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 Creation of a fully synthetic phage genome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A7C043D-B825-4D41-AB09-931DD8BFB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1126" y="4530920"/>
            <a:ext cx="1715288" cy="16027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02A0B5-D77C-4851-8A96-52559E1952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6" t="39704"/>
          <a:stretch/>
        </p:blipFill>
        <p:spPr bwMode="auto">
          <a:xfrm>
            <a:off x="5006504" y="1920240"/>
            <a:ext cx="2680528" cy="433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93B12E-F7DA-4167-B0B2-928DFDFE73E3}"/>
              </a:ext>
            </a:extLst>
          </p:cNvPr>
          <p:cNvSpPr txBox="1"/>
          <p:nvPr/>
        </p:nvSpPr>
        <p:spPr>
          <a:xfrm>
            <a:off x="667820" y="5332288"/>
            <a:ext cx="306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Digest each of the 11 fragments out of vector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E2BB1-7EB3-4C56-88FB-06B9223F1ACF}"/>
              </a:ext>
            </a:extLst>
          </p:cNvPr>
          <p:cNvSpPr txBox="1"/>
          <p:nvPr/>
        </p:nvSpPr>
        <p:spPr>
          <a:xfrm>
            <a:off x="7687032" y="2796160"/>
            <a:ext cx="30616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Co-transform into yeast with vector to generate full-length genome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Test for infectivity, etc.</a:t>
            </a:r>
          </a:p>
        </p:txBody>
      </p:sp>
    </p:spTree>
    <p:extLst>
      <p:ext uri="{BB962C8B-B14F-4D97-AF65-F5344CB8AC3E}">
        <p14:creationId xmlns:p14="http://schemas.microsoft.com/office/powerpoint/2010/main" val="55777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C4CDD0-B537-4321-9B0C-0C4B76526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Block Assembly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B5491FD7-007A-4377-A3FF-DFFD994DEE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3922"/>
          <a:stretch/>
        </p:blipFill>
        <p:spPr>
          <a:xfrm>
            <a:off x="1769404" y="1892596"/>
            <a:ext cx="8877827" cy="428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6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A2685-45CE-40E3-A6C8-D1BEE7B8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26D70F-1050-498C-8C0C-4D6C3909C5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163" y="1855568"/>
            <a:ext cx="11869673" cy="38957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B86B601-C167-45B4-9566-06FAB28E0FA5}"/>
              </a:ext>
            </a:extLst>
          </p:cNvPr>
          <p:cNvSpPr/>
          <p:nvPr/>
        </p:nvSpPr>
        <p:spPr>
          <a:xfrm>
            <a:off x="11713029" y="3135086"/>
            <a:ext cx="381000" cy="293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44B738-2A9E-4CD6-B795-4F98427EE9FA}"/>
              </a:ext>
            </a:extLst>
          </p:cNvPr>
          <p:cNvSpPr/>
          <p:nvPr/>
        </p:nvSpPr>
        <p:spPr>
          <a:xfrm>
            <a:off x="11767458" y="5246915"/>
            <a:ext cx="381000" cy="293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3BB86-6AD0-4CB4-A81B-5B099390023F}"/>
              </a:ext>
            </a:extLst>
          </p:cNvPr>
          <p:cNvSpPr/>
          <p:nvPr/>
        </p:nvSpPr>
        <p:spPr>
          <a:xfrm>
            <a:off x="11789230" y="5099958"/>
            <a:ext cx="381000" cy="293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9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0E558-5A74-C73E-6881-D5B7465A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phages: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03707-1EA1-F914-BC7E-BC83F140C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The </a:t>
            </a:r>
            <a:r>
              <a:rPr lang="en-US" dirty="0" err="1">
                <a:hlinkClick r:id="rId2"/>
              </a:rPr>
              <a:t>Actinobacteriophage</a:t>
            </a:r>
            <a:r>
              <a:rPr lang="en-US" dirty="0">
                <a:hlinkClick r:id="rId2"/>
              </a:rPr>
              <a:t> Database | Procedures and Protocols (phagesdb.org)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5B2155-19D3-72CE-BECB-63764A0C4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" y="2729954"/>
            <a:ext cx="12192000" cy="225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3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938F-22E0-3CFE-AC3D-B4F9AA87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286603"/>
            <a:ext cx="10107930" cy="1450757"/>
          </a:xfrm>
        </p:spPr>
        <p:txBody>
          <a:bodyPr/>
          <a:lstStyle/>
          <a:p>
            <a:r>
              <a:rPr lang="en-US" dirty="0"/>
              <a:t>Host strain and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F3840-C93A-A7F9-8245-0E9463A9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1845734"/>
            <a:ext cx="10193655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Host strain: </a:t>
            </a:r>
            <a:r>
              <a:rPr lang="en-US" sz="2400" i="1" dirty="0"/>
              <a:t>M. smegmatis </a:t>
            </a:r>
            <a:r>
              <a:rPr lang="en-US" sz="2400" dirty="0"/>
              <a:t>mc</a:t>
            </a:r>
            <a:r>
              <a:rPr lang="en-US" sz="2400" baseline="30000" dirty="0"/>
              <a:t>2</a:t>
            </a:r>
            <a:r>
              <a:rPr lang="en-US" sz="2400" dirty="0"/>
              <a:t>155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non-pathogenic, common soil organism that forms colonies on an agar plate in around 4 days.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smeg</a:t>
            </a:r>
            <a:r>
              <a:rPr lang="en-US" dirty="0"/>
              <a:t> has a wide temperature range, but is typically grown in baffled flasks at 37°C on a shaker, which allows aeration of the culture.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Media: Middlebrook 7H9 is used as the base for the medium with carbenicillin and cycloheximide are added to inhibit molds, yeasts, and other bacteria.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In liquid culture, Tween®80 is added to the initial cultures to minimize clumps. It is excluded from subsequent subcultures, however, because it may inhibit phage infection.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Supplemented with ADC (albumin, dextrose</a:t>
            </a:r>
            <a:r>
              <a:rPr lang="en-US" sz="2000"/>
              <a:t>, catalase)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43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EE6D0A0E-AC19-415C-B3AE-96786F301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BF203-9D97-9EE6-40AD-14A8A5093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679" y="634946"/>
            <a:ext cx="6405063" cy="1450757"/>
          </a:xfrm>
        </p:spPr>
        <p:txBody>
          <a:bodyPr>
            <a:normAutofit/>
          </a:bodyPr>
          <a:lstStyle/>
          <a:p>
            <a:r>
              <a:rPr lang="en-US" dirty="0"/>
              <a:t>Phage</a:t>
            </a:r>
          </a:p>
        </p:txBody>
      </p:sp>
      <p:pic>
        <p:nvPicPr>
          <p:cNvPr id="1026" name="Picture 2" descr="Agar Overlay Technique – David Fankhauser">
            <a:extLst>
              <a:ext uri="{FF2B5EF4-FFF2-40B4-BE49-F238E27FC236}">
                <a16:creationId xmlns:a16="http://schemas.microsoft.com/office/drawing/2014/main" id="{F09C3511-011C-01AE-1212-E910ABD6FD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7771"/>
          <a:stretch/>
        </p:blipFill>
        <p:spPr bwMode="auto">
          <a:xfrm>
            <a:off x="633999" y="581098"/>
            <a:ext cx="4020297" cy="24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D4B6B151-91C6-4075-8FB3-43E838C2A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247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The Actinobacteriophage Database | Phage DS6A">
            <a:extLst>
              <a:ext uri="{FF2B5EF4-FFF2-40B4-BE49-F238E27FC236}">
                <a16:creationId xmlns:a16="http://schemas.microsoft.com/office/drawing/2014/main" id="{E432D422-430E-2901-B396-79D0843B01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6" r="3" b="10166"/>
          <a:stretch/>
        </p:blipFill>
        <p:spPr bwMode="auto">
          <a:xfrm>
            <a:off x="633999" y="3218101"/>
            <a:ext cx="4020296" cy="24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58E9D-A4D8-FD73-2FF1-F1A2D00CD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487" y="2191995"/>
            <a:ext cx="6405063" cy="3670180"/>
          </a:xfrm>
        </p:spPr>
        <p:txBody>
          <a:bodyPr>
            <a:normAutofit/>
          </a:bodyPr>
          <a:lstStyle/>
          <a:p>
            <a:r>
              <a:rPr lang="en-US" dirty="0"/>
              <a:t>Phage: Mycobacteriophage Giles</a:t>
            </a:r>
          </a:p>
          <a:p>
            <a:endParaRPr lang="en-US" dirty="0"/>
          </a:p>
          <a:p>
            <a:r>
              <a:rPr lang="en-US" dirty="0"/>
              <a:t>Infection: Phage lysate is mixed with host cells and after 20 minutes is plated in top agar (0.7%)</a:t>
            </a:r>
          </a:p>
          <a:p>
            <a:pPr lvl="1"/>
            <a:r>
              <a:rPr lang="en-US" dirty="0"/>
              <a:t>Perform serial dilutions</a:t>
            </a:r>
          </a:p>
          <a:p>
            <a:endParaRPr lang="en-US" dirty="0"/>
          </a:p>
          <a:p>
            <a:r>
              <a:rPr lang="en-US" dirty="0"/>
              <a:t>Plaques appear after 2 days</a:t>
            </a: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59743FD2-096E-4E3C-B8A6-CC50548F4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A4A6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10A17A06-682A-4722-93B3-03636927A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6A5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820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364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The 3+ BAG Workflows    +(Synthesis of RFP)   1. Build-a-Phage  2. Neochromosomes  3. Scramble</vt:lpstr>
      <vt:lpstr>SEA-PHAGES</vt:lpstr>
      <vt:lpstr>Next steps: Creation of a modular phage genome</vt:lpstr>
      <vt:lpstr>Next steps: Creation of a fully synthetic phage genome</vt:lpstr>
      <vt:lpstr>Building Block Assembly</vt:lpstr>
      <vt:lpstr>BRED</vt:lpstr>
      <vt:lpstr>Working with phages: resources</vt:lpstr>
      <vt:lpstr>Host strain and growth</vt:lpstr>
      <vt:lpstr>Phage</vt:lpstr>
      <vt:lpstr>Phage</vt:lpstr>
      <vt:lpstr>BRED (Bacteriophage Recombination)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Build-a-Genome</dc:title>
  <dc:creator>Lisa Scheifele</dc:creator>
  <cp:lastModifiedBy>Lisa Scheifele</cp:lastModifiedBy>
  <cp:revision>16</cp:revision>
  <dcterms:created xsi:type="dcterms:W3CDTF">2020-07-27T15:45:15Z</dcterms:created>
  <dcterms:modified xsi:type="dcterms:W3CDTF">2023-08-05T17:46:43Z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Retrospect:11</vt:lpwstr>
  </property>
  <property fmtid="{D5CDD505-2E9C-101B-9397-08002B2CF9AE}" pid="3" name="ClassificationContentMarkingFooterText">
    <vt:lpwstr>Loyola University Maryland Internal Use Only</vt:lpwstr>
  </property>
  <property fmtid="{D5CDD505-2E9C-101B-9397-08002B2CF9AE}" pid="4" name="MSIP_Label_4f0fd62b-985d-4bd6-81b1-24a10586bedc_Enabled">
    <vt:lpwstr>true</vt:lpwstr>
  </property>
  <property fmtid="{D5CDD505-2E9C-101B-9397-08002B2CF9AE}" pid="5" name="MSIP_Label_4f0fd62b-985d-4bd6-81b1-24a10586bedc_SetDate">
    <vt:lpwstr>2023-08-05T13:24:24Z</vt:lpwstr>
  </property>
  <property fmtid="{D5CDD505-2E9C-101B-9397-08002B2CF9AE}" pid="6" name="MSIP_Label_4f0fd62b-985d-4bd6-81b1-24a10586bedc_Method">
    <vt:lpwstr>Privileged</vt:lpwstr>
  </property>
  <property fmtid="{D5CDD505-2E9C-101B-9397-08002B2CF9AE}" pid="7" name="MSIP_Label_4f0fd62b-985d-4bd6-81b1-24a10586bedc_Name">
    <vt:lpwstr>Public</vt:lpwstr>
  </property>
  <property fmtid="{D5CDD505-2E9C-101B-9397-08002B2CF9AE}" pid="8" name="MSIP_Label_4f0fd62b-985d-4bd6-81b1-24a10586bedc_SiteId">
    <vt:lpwstr>30ae0a8f-3cdf-44fd-af34-278bf639b85d</vt:lpwstr>
  </property>
  <property fmtid="{D5CDD505-2E9C-101B-9397-08002B2CF9AE}" pid="9" name="MSIP_Label_4f0fd62b-985d-4bd6-81b1-24a10586bedc_ActionId">
    <vt:lpwstr>f60462a3-9f19-4538-87b4-4f76321c391b</vt:lpwstr>
  </property>
  <property fmtid="{D5CDD505-2E9C-101B-9397-08002B2CF9AE}" pid="10" name="MSIP_Label_4f0fd62b-985d-4bd6-81b1-24a10586bedc_ContentBits">
    <vt:lpwstr>0</vt:lpwstr>
  </property>
</Properties>
</file>