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24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7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5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2400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93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3060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2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49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3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5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88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1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9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3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7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5E4BA-7FAB-464E-986F-9CFB9B16136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4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B1177-5C74-F849-90FF-43287C1C3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883" y="227982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Expanding the Pipeline: Engaging urban secondary school and college students in science and the environment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0C86F-F89C-C746-9DFE-91E80C4475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5883" y="4255180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Yael Wyner</a:t>
            </a:r>
            <a:r>
              <a:rPr lang="en-US" sz="2600" baseline="30000" dirty="0"/>
              <a:t>1</a:t>
            </a:r>
            <a:r>
              <a:rPr lang="en-US" sz="2600" dirty="0"/>
              <a:t> and Janice Koch</a:t>
            </a:r>
            <a:r>
              <a:rPr lang="en-US" sz="2600" baseline="30000" dirty="0"/>
              <a:t>2</a:t>
            </a:r>
          </a:p>
          <a:p>
            <a:endParaRPr lang="en-US" sz="2400" baseline="30000" dirty="0"/>
          </a:p>
          <a:p>
            <a:r>
              <a:rPr lang="en-US" sz="2400" baseline="30000" dirty="0"/>
              <a:t>1</a:t>
            </a:r>
            <a:r>
              <a:rPr lang="en-US" sz="2400" dirty="0"/>
              <a:t>City College of New York, City University of New York</a:t>
            </a:r>
          </a:p>
          <a:p>
            <a:r>
              <a:rPr lang="en-US" sz="2400" baseline="30000" dirty="0"/>
              <a:t>2</a:t>
            </a:r>
            <a:r>
              <a:rPr lang="en-US" sz="2400" dirty="0"/>
              <a:t>Hofstra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78ADD-395E-D347-A97C-B76F2D6E6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37" y="5778335"/>
            <a:ext cx="2699163" cy="107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F34EE8-1326-2C44-A2E5-786305F1C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279" y="4678743"/>
            <a:ext cx="1619992" cy="10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6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0B9B-13A3-9E4C-9B22-DFC466CEF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Ecology Disrupted: Using published scientific data to link daily life and environmental issues to ecological principles in secondary school classrooms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32663-9603-5546-B479-AC9B0E01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786743"/>
            <a:ext cx="8915400" cy="3777622"/>
          </a:xfrm>
        </p:spPr>
        <p:txBody>
          <a:bodyPr>
            <a:normAutofit/>
          </a:bodyPr>
          <a:lstStyle/>
          <a:p>
            <a:r>
              <a:rPr lang="en-US" sz="2400" dirty="0"/>
              <a:t>Published Data</a:t>
            </a:r>
          </a:p>
          <a:p>
            <a:r>
              <a:rPr lang="en-US" sz="2400" dirty="0"/>
              <a:t>Daily Life</a:t>
            </a:r>
          </a:p>
          <a:p>
            <a:r>
              <a:rPr lang="en-US" sz="2400" dirty="0"/>
              <a:t>Environmental Issues</a:t>
            </a:r>
          </a:p>
          <a:p>
            <a:r>
              <a:rPr lang="en-US" sz="2400" dirty="0"/>
              <a:t>Ecological Principles</a:t>
            </a:r>
          </a:p>
          <a:p>
            <a:r>
              <a:rPr lang="en-US" sz="2400" dirty="0"/>
              <a:t>Secondary School Classrooms</a:t>
            </a:r>
          </a:p>
          <a:p>
            <a:r>
              <a:rPr lang="en-US" sz="2400" dirty="0"/>
              <a:t>Over 70 New York City public school teachers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22312-0DBC-334A-AF65-DDA0FD332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" y="5712030"/>
            <a:ext cx="1145970" cy="114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24BE6-8DD3-E640-8B40-FF7C6ACF1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575" y="5890161"/>
            <a:ext cx="966550" cy="9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60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B650-3E63-BA43-A2DB-AF46517C5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679" y="374728"/>
            <a:ext cx="9236425" cy="128089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Website Dissemination</a:t>
            </a:r>
            <a:br>
              <a:rPr lang="en-US" sz="4000" dirty="0"/>
            </a:br>
            <a:r>
              <a:rPr lang="en-US" sz="4000" dirty="0"/>
              <a:t>American Museum of Natural History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25FA6-334F-E746-838A-5AE70DD12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57" y="2091649"/>
            <a:ext cx="7082206" cy="476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4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850A2-F5DA-7742-B204-65E96C5B2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Unifying Life: Placing urban tree diversity into an evolutionary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2ADB5-20FD-C14C-AEC2-D570B4A90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1107" y="2184091"/>
            <a:ext cx="8656722" cy="3899066"/>
          </a:xfrm>
        </p:spPr>
        <p:txBody>
          <a:bodyPr/>
          <a:lstStyle/>
          <a:p>
            <a:r>
              <a:rPr lang="en-US" sz="2800" dirty="0">
                <a:latin typeface="Century Gothic" panose="020B0502020202020204" pitchFamily="34" charset="0"/>
                <a:cs typeface="Helvetica" charset="0"/>
              </a:rPr>
              <a:t>Classrooms of 15 New York City middle school teachers</a:t>
            </a:r>
          </a:p>
          <a:p>
            <a:r>
              <a:rPr lang="en-US" sz="2800" dirty="0">
                <a:latin typeface="Century Gothic" panose="020B0502020202020204" pitchFamily="34" charset="0"/>
                <a:cs typeface="Helvetica" charset="0"/>
              </a:rPr>
              <a:t>Immerse urban students in local biodiversity</a:t>
            </a:r>
          </a:p>
          <a:p>
            <a:r>
              <a:rPr lang="en-US" sz="2800" dirty="0">
                <a:latin typeface="Century Gothic" panose="020B0502020202020204" pitchFamily="34" charset="0"/>
                <a:cs typeface="Helvetica" charset="0"/>
              </a:rPr>
              <a:t>Place life’s diversity into an evolutionary context</a:t>
            </a:r>
          </a:p>
          <a:p>
            <a:r>
              <a:rPr lang="en-US" sz="2800" dirty="0">
                <a:latin typeface="Century Gothic" panose="020B0502020202020204" pitchFamily="34" charset="0"/>
                <a:cs typeface="Helvetica" charset="0"/>
              </a:rPr>
              <a:t>Curriculum disseminated through City College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Leafsnap11.jpg">
            <a:extLst>
              <a:ext uri="{FF2B5EF4-FFF2-40B4-BE49-F238E27FC236}">
                <a16:creationId xmlns:a16="http://schemas.microsoft.com/office/drawing/2014/main" id="{59706A47-1DE4-7248-97A0-E32E0F185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85" y="1905000"/>
            <a:ext cx="2555875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4A4F0-06EB-A546-BC15-A79661C3E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745" y="6230353"/>
            <a:ext cx="3062684" cy="627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7D00A1-8055-A943-A57F-409E0928C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440" y="5418856"/>
            <a:ext cx="1208199" cy="12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87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63806-0511-654D-B49E-C6C26C57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94" y="96650"/>
            <a:ext cx="11210306" cy="1280890"/>
          </a:xfrm>
        </p:spPr>
        <p:txBody>
          <a:bodyPr/>
          <a:lstStyle/>
          <a:p>
            <a:pPr algn="ctr"/>
            <a:r>
              <a:rPr lang="en-US" dirty="0"/>
              <a:t>New Science Engagement Major at City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27485-363F-994D-97DF-18AD4F168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055" y="961908"/>
            <a:ext cx="10521537" cy="571203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Minority Serving Institution</a:t>
            </a:r>
          </a:p>
          <a:p>
            <a:r>
              <a:rPr lang="en-US" sz="2400" dirty="0"/>
              <a:t>Prepare undergraduates for careers at informal science learning environments </a:t>
            </a:r>
          </a:p>
          <a:p>
            <a:pPr lvl="1"/>
            <a:r>
              <a:rPr lang="en-US" sz="2400" dirty="0"/>
              <a:t>botanical gardens</a:t>
            </a:r>
          </a:p>
          <a:p>
            <a:pPr lvl="1"/>
            <a:r>
              <a:rPr lang="en-US" sz="2400" dirty="0"/>
              <a:t>museums</a:t>
            </a:r>
          </a:p>
          <a:p>
            <a:pPr lvl="1"/>
            <a:r>
              <a:rPr lang="en-US" sz="2400" dirty="0"/>
              <a:t>zoos</a:t>
            </a:r>
          </a:p>
          <a:p>
            <a:pPr lvl="1"/>
            <a:r>
              <a:rPr lang="en-US" sz="2400" dirty="0"/>
              <a:t>environmental education centers, </a:t>
            </a:r>
          </a:p>
          <a:p>
            <a:pPr lvl="1"/>
            <a:r>
              <a:rPr lang="en-US" sz="2400" dirty="0"/>
              <a:t>community-based organizations</a:t>
            </a:r>
          </a:p>
          <a:p>
            <a:pPr lvl="1"/>
            <a:r>
              <a:rPr lang="en-US" sz="2400" dirty="0"/>
              <a:t>educational, science, health, and environmental non-profits &amp; foundations </a:t>
            </a:r>
          </a:p>
          <a:p>
            <a:pPr lvl="1"/>
            <a:r>
              <a:rPr lang="en-US" sz="2400" dirty="0"/>
              <a:t>government</a:t>
            </a:r>
          </a:p>
          <a:p>
            <a:r>
              <a:rPr lang="en-US" sz="2400" dirty="0"/>
              <a:t>Response to this unmet need to expand the science engagement pipeline to members of underrepresented groups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729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F0E4-72D1-AB4B-A9CD-BD009B8E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20" y="695362"/>
            <a:ext cx="8911687" cy="87218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Expanding the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DC897-47D8-A14A-99F5-72C35926F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Middle and High Schools</a:t>
            </a:r>
          </a:p>
          <a:p>
            <a:pPr lvl="1"/>
            <a:r>
              <a:rPr lang="en-US" sz="2800" dirty="0"/>
              <a:t>Ecology Disrupted: Daily life to ecology</a:t>
            </a:r>
          </a:p>
          <a:p>
            <a:pPr lvl="1"/>
            <a:r>
              <a:rPr lang="en-US" sz="2800" dirty="0"/>
              <a:t>Unifying Life: Local biodiversity &amp; evolution</a:t>
            </a:r>
          </a:p>
          <a:p>
            <a:r>
              <a:rPr lang="en-US" sz="2800" dirty="0"/>
              <a:t>Undergraduates</a:t>
            </a:r>
          </a:p>
          <a:p>
            <a:pPr lvl="1"/>
            <a:r>
              <a:rPr lang="en-US" sz="2800" dirty="0"/>
              <a:t>New Bachelor’s Degree in Science Learning and Public Engagement: All sciences with emphasis on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8917977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{8F4E27BB-CA79-1345-8964-6138BA7099E0}tf10001069</Template>
  <TotalTime>51</TotalTime>
  <Words>210</Words>
  <Application>Microsoft Macintosh PowerPoint</Application>
  <PresentationFormat>Widescreen</PresentationFormat>
  <Paragraphs>35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Century Gothic</vt:lpstr>
      <vt:lpstr>Helvetica</vt:lpstr>
      <vt:lpstr>Wingdings 3</vt:lpstr>
      <vt:lpstr>Wisp</vt:lpstr>
      <vt:lpstr>Expanding the Pipeline: Engaging urban secondary school and college students in science and the environment </vt:lpstr>
      <vt:lpstr>Ecology Disrupted: Using published scientific data to link daily life and environmental issues to ecological principles in secondary school classrooms</vt:lpstr>
      <vt:lpstr>Website Dissemination American Museum of Natural History</vt:lpstr>
      <vt:lpstr>Unifying Life: Placing urban tree diversity into an evolutionary context</vt:lpstr>
      <vt:lpstr>New Science Engagement Major at City College</vt:lpstr>
      <vt:lpstr>Expanding the Pipeline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Expanding the Pipeline: Engaging urban secondary school and college students in science and the environment </dc:title>
  <dc:creator>Yael Wyner</dc:creator>
  <cp:lastModifiedBy>Yael Wyner</cp:lastModifiedBy>
  <cp:revision>7</cp:revision>
  <dcterms:created xsi:type="dcterms:W3CDTF">2019-03-27T13:10:00Z</dcterms:created>
  <dcterms:modified xsi:type="dcterms:W3CDTF">2019-03-27T14:01:38Z</dcterms:modified>
</cp:coreProperties>
</file>