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2" r:id="rId1"/>
    <p:sldMasterId id="2147483685" r:id="rId2"/>
    <p:sldMasterId id="2147483706" r:id="rId3"/>
    <p:sldMasterId id="2147483875" r:id="rId4"/>
    <p:sldMasterId id="2147483896" r:id="rId5"/>
  </p:sldMasterIdLst>
  <p:notesMasterIdLst>
    <p:notesMasterId r:id="rId13"/>
  </p:notesMasterIdLst>
  <p:handoutMasterIdLst>
    <p:handoutMasterId r:id="rId14"/>
  </p:handoutMasterIdLst>
  <p:sldIdLst>
    <p:sldId id="417" r:id="rId6"/>
    <p:sldId id="424" r:id="rId7"/>
    <p:sldId id="293" r:id="rId8"/>
    <p:sldId id="427" r:id="rId9"/>
    <p:sldId id="458" r:id="rId10"/>
    <p:sldId id="457" r:id="rId11"/>
    <p:sldId id="418" r:id="rId12"/>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8838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88914" autoAdjust="0"/>
  </p:normalViewPr>
  <p:slideViewPr>
    <p:cSldViewPr snapToGrid="0">
      <p:cViewPr>
        <p:scale>
          <a:sx n="100" d="100"/>
          <a:sy n="100" d="100"/>
        </p:scale>
        <p:origin x="-984" y="-55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0117E42A-E753-2744-AA6D-25A78F0BCC83}" type="datetimeFigureOut">
              <a:rPr lang="en-US" smtClean="0"/>
              <a:t>3/31/19</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4DEAF3A-BB45-E643-A69F-AEA5CEB0F9A1}" type="slidenum">
              <a:rPr lang="en-US" smtClean="0"/>
              <a:t>‹#›</a:t>
            </a:fld>
            <a:endParaRPr lang="en-US"/>
          </a:p>
        </p:txBody>
      </p:sp>
    </p:spTree>
    <p:extLst>
      <p:ext uri="{BB962C8B-B14F-4D97-AF65-F5344CB8AC3E}">
        <p14:creationId xmlns:p14="http://schemas.microsoft.com/office/powerpoint/2010/main" val="1165345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lstStyle>
            <a:lvl1pPr marL="457200" marR="0" lvl="0" indent="-228600" algn="l" rtl="0">
              <a:spcBef>
                <a:spcPts val="330"/>
              </a:spcBef>
              <a:spcAft>
                <a:spcPts val="0"/>
              </a:spcAft>
              <a:buSzPts val="1400"/>
              <a:buNone/>
              <a:defRPr sz="1100" b="0" i="0" u="none" strike="noStrike" cap="none">
                <a:solidFill>
                  <a:schemeClr val="dk1"/>
                </a:solidFill>
                <a:latin typeface="Calibri"/>
                <a:ea typeface="Calibri"/>
                <a:cs typeface="Calibri"/>
                <a:sym typeface="Calibri"/>
              </a:defRPr>
            </a:lvl1pPr>
            <a:lvl2pPr marL="914400" marR="0" lvl="1" indent="-228600" algn="l" rtl="0">
              <a:spcBef>
                <a:spcPts val="330"/>
              </a:spcBef>
              <a:spcAft>
                <a:spcPts val="0"/>
              </a:spcAft>
              <a:buSzPts val="1400"/>
              <a:buNone/>
              <a:defRPr sz="1100" b="0" i="0" u="none" strike="noStrike" cap="none">
                <a:solidFill>
                  <a:schemeClr val="dk1"/>
                </a:solidFill>
                <a:latin typeface="Calibri"/>
                <a:ea typeface="Calibri"/>
                <a:cs typeface="Calibri"/>
                <a:sym typeface="Calibri"/>
              </a:defRPr>
            </a:lvl2pPr>
            <a:lvl3pPr marL="1371600" marR="0" lvl="2" indent="-228600" algn="l" rtl="0">
              <a:spcBef>
                <a:spcPts val="330"/>
              </a:spcBef>
              <a:spcAft>
                <a:spcPts val="0"/>
              </a:spcAft>
              <a:buSzPts val="1400"/>
              <a:buNone/>
              <a:defRPr sz="1100" b="0" i="0" u="none" strike="noStrike" cap="none">
                <a:solidFill>
                  <a:schemeClr val="dk1"/>
                </a:solidFill>
                <a:latin typeface="Calibri"/>
                <a:ea typeface="Calibri"/>
                <a:cs typeface="Calibri"/>
                <a:sym typeface="Calibri"/>
              </a:defRPr>
            </a:lvl3pPr>
            <a:lvl4pPr marL="1828800" marR="0" lvl="3" indent="-228600" algn="l" rtl="0">
              <a:spcBef>
                <a:spcPts val="330"/>
              </a:spcBef>
              <a:spcAft>
                <a:spcPts val="0"/>
              </a:spcAft>
              <a:buSzPts val="1400"/>
              <a:buNone/>
              <a:defRPr sz="1100" b="0" i="0" u="none" strike="noStrike" cap="none">
                <a:solidFill>
                  <a:schemeClr val="dk1"/>
                </a:solidFill>
                <a:latin typeface="Calibri"/>
                <a:ea typeface="Calibri"/>
                <a:cs typeface="Calibri"/>
                <a:sym typeface="Calibri"/>
              </a:defRPr>
            </a:lvl4pPr>
            <a:lvl5pPr marL="2286000" marR="0" lvl="4" indent="-228600" algn="l" rtl="0">
              <a:spcBef>
                <a:spcPts val="330"/>
              </a:spcBef>
              <a:spcAft>
                <a:spcPts val="0"/>
              </a:spcAft>
              <a:buSzPts val="1400"/>
              <a:buNone/>
              <a:defRPr sz="11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58431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a:spLocks noGrp="1" noRot="1" noChangeAspect="1"/>
          </p:cNvSpPr>
          <p:nvPr>
            <p:ph type="sldImg" idx="2"/>
          </p:nvPr>
        </p:nvSpPr>
        <p:spPr>
          <a:xfrm>
            <a:off x="777875" y="1200150"/>
            <a:ext cx="5759450" cy="32400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Shape 808"/>
          <p:cNvSpPr txBox="1">
            <a:spLocks noGrp="1"/>
          </p:cNvSpPr>
          <p:nvPr>
            <p:ph type="body" idx="1"/>
          </p:nvPr>
        </p:nvSpPr>
        <p:spPr>
          <a:xfrm>
            <a:off x="731520" y="4620578"/>
            <a:ext cx="5852100" cy="3780600"/>
          </a:xfrm>
          <a:prstGeom prst="rect">
            <a:avLst/>
          </a:prstGeom>
          <a:noFill/>
          <a:ln>
            <a:noFill/>
          </a:ln>
        </p:spPr>
        <p:txBody>
          <a:bodyPr spcFirstLastPara="1" wrap="square" lIns="97000" tIns="48500" rIns="97000" bIns="48500" anchor="t" anchorCtr="0">
            <a:noAutofit/>
          </a:bodyPr>
          <a:lstStyle/>
          <a:p>
            <a:pPr marL="0" marR="0" lvl="0" indent="0" algn="l" rtl="0">
              <a:spcBef>
                <a:spcPts val="0"/>
              </a:spcBef>
              <a:spcAft>
                <a:spcPts val="0"/>
              </a:spcAft>
              <a:buNone/>
            </a:pPr>
            <a:r>
              <a:rPr lang="en-US" sz="1300" b="1" i="0" u="none" strike="noStrike" cap="none" dirty="0">
                <a:solidFill>
                  <a:schemeClr val="dk1"/>
                </a:solidFill>
                <a:latin typeface="Calibri"/>
                <a:ea typeface="Calibri"/>
                <a:cs typeface="Calibri"/>
                <a:sym typeface="Calibri"/>
              </a:rPr>
              <a:t>building connective fabric through ACTION. </a:t>
            </a:r>
            <a:endParaRPr dirty="0"/>
          </a:p>
          <a:p>
            <a:pPr marL="0" marR="0" lvl="0" indent="0" algn="l" rtl="0">
              <a:spcBef>
                <a:spcPts val="330"/>
              </a:spcBef>
              <a:spcAft>
                <a:spcPts val="0"/>
              </a:spcAft>
              <a:buNone/>
            </a:pPr>
            <a:r>
              <a:rPr lang="en-US" sz="1300" b="1" i="0" u="none" strike="noStrike" cap="none" dirty="0">
                <a:solidFill>
                  <a:schemeClr val="dk1"/>
                </a:solidFill>
                <a:latin typeface="Calibri"/>
                <a:ea typeface="Calibri"/>
                <a:cs typeface="Calibri"/>
                <a:sym typeface="Calibri"/>
              </a:rPr>
              <a:t>Creating a movement – data </a:t>
            </a:r>
            <a:r>
              <a:rPr lang="en-US" sz="1300" b="1" i="0" u="none" strike="noStrike" cap="none" dirty="0" err="1">
                <a:solidFill>
                  <a:schemeClr val="dk1"/>
                </a:solidFill>
                <a:latin typeface="Calibri"/>
                <a:ea typeface="Calibri"/>
                <a:cs typeface="Calibri"/>
                <a:sym typeface="Calibri"/>
              </a:rPr>
              <a:t>collborations</a:t>
            </a:r>
            <a:r>
              <a:rPr lang="en-US" sz="1300" b="1" i="0" u="none" strike="noStrike" cap="none" dirty="0">
                <a:solidFill>
                  <a:schemeClr val="dk1"/>
                </a:solidFill>
                <a:latin typeface="Calibri"/>
                <a:ea typeface="Calibri"/>
                <a:cs typeface="Calibri"/>
                <a:sym typeface="Calibri"/>
              </a:rPr>
              <a:t> to address scientific and societal challenges.</a:t>
            </a:r>
            <a:endParaRPr sz="1300" b="1" i="0" u="none" strike="noStrike" cap="none" dirty="0">
              <a:solidFill>
                <a:schemeClr val="dk1"/>
              </a:solidFill>
              <a:latin typeface="Calibri"/>
              <a:ea typeface="Calibri"/>
              <a:cs typeface="Calibri"/>
              <a:sym typeface="Calibri"/>
            </a:endParaRPr>
          </a:p>
          <a:p>
            <a:pPr marL="0" marR="0" lvl="0" indent="0" algn="l" rtl="0">
              <a:spcBef>
                <a:spcPts val="330"/>
              </a:spcBef>
              <a:spcAft>
                <a:spcPts val="0"/>
              </a:spcAft>
              <a:buNone/>
            </a:pPr>
            <a:endParaRPr sz="1300" b="1" i="0" u="none" strike="noStrike" cap="none" dirty="0">
              <a:solidFill>
                <a:schemeClr val="dk1"/>
              </a:solidFill>
              <a:latin typeface="Calibri"/>
              <a:ea typeface="Calibri"/>
              <a:cs typeface="Calibri"/>
              <a:sym typeface="Calibri"/>
            </a:endParaRPr>
          </a:p>
        </p:txBody>
      </p:sp>
      <p:sp>
        <p:nvSpPr>
          <p:cNvPr id="809" name="Shape 809"/>
          <p:cNvSpPr txBox="1">
            <a:spLocks noGrp="1"/>
          </p:cNvSpPr>
          <p:nvPr>
            <p:ph type="sldNum" idx="12"/>
          </p:nvPr>
        </p:nvSpPr>
        <p:spPr>
          <a:xfrm>
            <a:off x="4143588" y="9119475"/>
            <a:ext cx="3169800" cy="481500"/>
          </a:xfrm>
          <a:prstGeom prst="rect">
            <a:avLst/>
          </a:prstGeom>
          <a:noFill/>
          <a:ln>
            <a:noFill/>
          </a:ln>
        </p:spPr>
        <p:txBody>
          <a:bodyPr spcFirstLastPara="1" wrap="square" lIns="97000" tIns="48500" rIns="97000" bIns="48500" anchor="b" anchorCtr="0">
            <a:noAutofit/>
          </a:bodyPr>
          <a:lstStyle/>
          <a:p>
            <a:pPr>
              <a:buSzPts val="1300"/>
              <a:buFont typeface="Calibri"/>
              <a:buNone/>
            </a:pPr>
            <a:fld id="{00000000-1234-1234-1234-123412341234}" type="slidenum">
              <a:rPr lang="en-US" sz="1300">
                <a:latin typeface="Calibri"/>
                <a:ea typeface="Calibri"/>
                <a:cs typeface="Calibri"/>
                <a:sym typeface="Calibri"/>
              </a:rPr>
              <a:pPr>
                <a:buSzPts val="1300"/>
                <a:buFont typeface="Calibri"/>
                <a:buNone/>
              </a:pPr>
              <a:t>1</a:t>
            </a:fld>
            <a:endParaRPr sz="13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Pilot program summer 2015</a:t>
            </a:r>
          </a:p>
          <a:p>
            <a:r>
              <a:rPr lang="en-US" dirty="0" smtClean="0"/>
              <a:t>Dual</a:t>
            </a:r>
            <a:r>
              <a:rPr lang="en-US" baseline="0" dirty="0" smtClean="0"/>
              <a:t> goals – student training and research to create tools that facilitate responsible data-driven decision making</a:t>
            </a:r>
          </a:p>
          <a:p>
            <a:r>
              <a:rPr lang="en-US" baseline="0" dirty="0" smtClean="0"/>
              <a:t>DS incubator – started in Spring 2014, run yearly – projects across all fields, no student fellows</a:t>
            </a:r>
          </a:p>
          <a:p>
            <a:r>
              <a:rPr lang="en-US" baseline="0" dirty="0" smtClean="0"/>
              <a:t>Shoulder-to-shoulder, do only what we can do together</a:t>
            </a:r>
          </a:p>
          <a:p>
            <a:r>
              <a:rPr lang="en-US" baseline="0" dirty="0" smtClean="0"/>
              <a:t>Simultaneous projects cross-pollinate – motivation for moving into thematic space</a:t>
            </a:r>
            <a:endParaRPr lang="en-US" dirty="0"/>
          </a:p>
        </p:txBody>
      </p:sp>
      <p:sp>
        <p:nvSpPr>
          <p:cNvPr id="4" name="Slide Number Placeholder 3"/>
          <p:cNvSpPr>
            <a:spLocks noGrp="1"/>
          </p:cNvSpPr>
          <p:nvPr>
            <p:ph type="sldNum" sz="quarter" idx="10"/>
          </p:nvPr>
        </p:nvSpPr>
        <p:spPr/>
        <p:txBody>
          <a:bodyPr/>
          <a:lstStyle/>
          <a:p>
            <a:fld id="{FA14B549-484C-084F-81AD-794E8D128C66}" type="slidenum">
              <a:rPr lang="en-US" smtClean="0"/>
              <a:pPr/>
              <a:t>2</a:t>
            </a:fld>
            <a:endParaRPr lang="en-US"/>
          </a:p>
        </p:txBody>
      </p:sp>
    </p:spTree>
    <p:extLst>
      <p:ext uri="{BB962C8B-B14F-4D97-AF65-F5344CB8AC3E}">
        <p14:creationId xmlns:p14="http://schemas.microsoft.com/office/powerpoint/2010/main" val="228987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2" name="Shape 722"/>
          <p:cNvSpPr txBox="1">
            <a:spLocks noGrp="1"/>
          </p:cNvSpPr>
          <p:nvPr>
            <p:ph type="body" idx="1"/>
          </p:nvPr>
        </p:nvSpPr>
        <p:spPr>
          <a:xfrm>
            <a:off x="731520" y="4560570"/>
            <a:ext cx="5852100" cy="4320600"/>
          </a:xfrm>
          <a:prstGeom prst="rect">
            <a:avLst/>
          </a:prstGeom>
        </p:spPr>
        <p:txBody>
          <a:bodyPr spcFirstLastPara="1" wrap="square" lIns="96650" tIns="48325" rIns="96650" bIns="48325" anchor="t" anchorCtr="0">
            <a:noAutofit/>
          </a:bodyPr>
          <a:lstStyle/>
          <a:p>
            <a:pPr marL="0" lvl="0" indent="0">
              <a:spcBef>
                <a:spcPts val="330"/>
              </a:spcBef>
              <a:spcAft>
                <a:spcPts val="0"/>
              </a:spcAft>
              <a:buNone/>
            </a:pPr>
            <a:endParaRPr/>
          </a:p>
        </p:txBody>
      </p:sp>
      <p:sp>
        <p:nvSpPr>
          <p:cNvPr id="723" name="Shape 723"/>
          <p:cNvSpPr txBox="1">
            <a:spLocks noGrp="1"/>
          </p:cNvSpPr>
          <p:nvPr>
            <p:ph type="sldNum" idx="12"/>
          </p:nvPr>
        </p:nvSpPr>
        <p:spPr>
          <a:xfrm>
            <a:off x="4143588" y="9119474"/>
            <a:ext cx="3169800" cy="480000"/>
          </a:xfrm>
          <a:prstGeom prst="rect">
            <a:avLst/>
          </a:prstGeom>
        </p:spPr>
        <p:txBody>
          <a:bodyPr spcFirstLastPara="1" wrap="square" lIns="96650" tIns="48325" rIns="96650" bIns="48325" anchor="b" anchorCtr="0">
            <a:noAutofit/>
          </a:bodyPr>
          <a:lstStyle/>
          <a:p>
            <a:pPr marL="0" lvl="0" indent="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Software</a:t>
            </a:r>
            <a:r>
              <a:rPr lang="en-US" baseline="0" dirty="0" smtClean="0"/>
              <a:t> carpentry – students or helpers, level playing field</a:t>
            </a:r>
          </a:p>
          <a:p>
            <a:r>
              <a:rPr lang="en-US" baseline="0" dirty="0" err="1" smtClean="0"/>
              <a:t>Git</a:t>
            </a:r>
            <a:r>
              <a:rPr lang="en-US" baseline="0" dirty="0" smtClean="0"/>
              <a:t> workflow, </a:t>
            </a:r>
            <a:r>
              <a:rPr lang="en-US" baseline="0" dirty="0" err="1" smtClean="0"/>
              <a:t>Github</a:t>
            </a:r>
            <a:r>
              <a:rPr lang="en-US" baseline="0" dirty="0" smtClean="0"/>
              <a:t>, Object-oriented python, software engineering, SQL, reproducibility, D3</a:t>
            </a:r>
          </a:p>
          <a:p>
            <a:r>
              <a:rPr lang="en-US" baseline="0" dirty="0" smtClean="0"/>
              <a:t>Stand-up meetings to encourage cross-team conversations, collaborations</a:t>
            </a:r>
          </a:p>
          <a:p>
            <a:r>
              <a:rPr lang="en-US" baseline="0" dirty="0" smtClean="0"/>
              <a:t>PLs encouraged to arrange for fellows to meet with stakeholders, understand needs</a:t>
            </a:r>
          </a:p>
          <a:p>
            <a:pPr marL="0" indent="0" defTabSz="483219">
              <a:spcBef>
                <a:spcPts val="0"/>
              </a:spcBef>
              <a:buClrTx/>
              <a:buSzTx/>
              <a:defRPr/>
            </a:pPr>
            <a:r>
              <a:rPr lang="en-US" sz="1300" dirty="0"/>
              <a:t>An</a:t>
            </a:r>
            <a:r>
              <a:rPr lang="en-US" sz="1300" b="1" dirty="0"/>
              <a:t> </a:t>
            </a:r>
            <a:r>
              <a:rPr lang="en-US" sz="1300" dirty="0"/>
              <a:t>open floor </a:t>
            </a:r>
            <a:r>
              <a:rPr lang="en-US" sz="1300" dirty="0" err="1"/>
              <a:t>plan,intentionally</a:t>
            </a:r>
            <a:r>
              <a:rPr lang="en-US" sz="1300" dirty="0"/>
              <a:t> adaptable to a range of activities that can promote data science research and learning.</a:t>
            </a:r>
          </a:p>
          <a:p>
            <a:endParaRPr lang="en-US" dirty="0"/>
          </a:p>
        </p:txBody>
      </p:sp>
      <p:sp>
        <p:nvSpPr>
          <p:cNvPr id="4" name="Slide Number Placeholder 3"/>
          <p:cNvSpPr>
            <a:spLocks noGrp="1"/>
          </p:cNvSpPr>
          <p:nvPr>
            <p:ph type="sldNum" sz="quarter" idx="10"/>
          </p:nvPr>
        </p:nvSpPr>
        <p:spPr/>
        <p:txBody>
          <a:bodyPr/>
          <a:lstStyle/>
          <a:p>
            <a:fld id="{FA14B549-484C-084F-81AD-794E8D128C66}" type="slidenum">
              <a:rPr lang="en-US" smtClean="0"/>
              <a:pPr/>
              <a:t>4</a:t>
            </a:fld>
            <a:endParaRPr lang="en-US"/>
          </a:p>
        </p:txBody>
      </p:sp>
    </p:spTree>
    <p:extLst>
      <p:ext uri="{BB962C8B-B14F-4D97-AF65-F5344CB8AC3E}">
        <p14:creationId xmlns:p14="http://schemas.microsoft.com/office/powerpoint/2010/main" val="77062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kern="1200" dirty="0">
                <a:solidFill>
                  <a:schemeClr val="tx1"/>
                </a:solidFill>
                <a:latin typeface="+mn-lt"/>
                <a:ea typeface="+mn-ea"/>
                <a:cs typeface="+mn-cs"/>
              </a:rPr>
              <a:t>Data science ethnographers embedded in our program</a:t>
            </a:r>
          </a:p>
          <a:p>
            <a:r>
              <a:rPr lang="en-US" sz="1300" kern="1200" dirty="0">
                <a:solidFill>
                  <a:schemeClr val="tx1"/>
                </a:solidFill>
                <a:latin typeface="+mn-lt"/>
                <a:ea typeface="+mn-ea"/>
                <a:cs typeface="+mn-cs"/>
              </a:rPr>
              <a:t> observing and interacting with participants on a daily basis </a:t>
            </a:r>
          </a:p>
          <a:p>
            <a:r>
              <a:rPr lang="en-US" sz="1300" kern="1200" dirty="0">
                <a:solidFill>
                  <a:schemeClr val="tx1"/>
                </a:solidFill>
                <a:latin typeface="+mn-lt"/>
                <a:ea typeface="+mn-ea"/>
                <a:cs typeface="+mn-cs"/>
              </a:rPr>
              <a:t>providing valuable insights for program improvement </a:t>
            </a:r>
          </a:p>
          <a:p>
            <a:r>
              <a:rPr lang="en-US" sz="1300" kern="1200" dirty="0">
                <a:solidFill>
                  <a:schemeClr val="tx1"/>
                </a:solidFill>
                <a:latin typeface="+mn-lt"/>
                <a:ea typeface="+mn-ea"/>
                <a:cs typeface="+mn-cs"/>
              </a:rPr>
              <a:t>as well as scholarly contributions to the evolving field of Data Science Studies.</a:t>
            </a:r>
            <a:r>
              <a:rPr lang="en-US" dirty="0" smtClean="0">
                <a:effectLst/>
              </a:rPr>
              <a:t> </a:t>
            </a:r>
            <a:endParaRPr lang="en-US" baseline="0" dirty="0"/>
          </a:p>
        </p:txBody>
      </p:sp>
      <p:sp>
        <p:nvSpPr>
          <p:cNvPr id="4" name="Slide Number Placeholder 3"/>
          <p:cNvSpPr>
            <a:spLocks noGrp="1"/>
          </p:cNvSpPr>
          <p:nvPr>
            <p:ph type="sldNum" sz="quarter" idx="10"/>
          </p:nvPr>
        </p:nvSpPr>
        <p:spPr/>
        <p:txBody>
          <a:bodyPr/>
          <a:lstStyle/>
          <a:p>
            <a:fld id="{FA14B549-484C-084F-81AD-794E8D128C66}" type="slidenum">
              <a:rPr lang="en-US" smtClean="0"/>
              <a:pPr/>
              <a:t>5</a:t>
            </a:fld>
            <a:endParaRPr lang="en-US"/>
          </a:p>
        </p:txBody>
      </p:sp>
    </p:spTree>
    <p:extLst>
      <p:ext uri="{BB962C8B-B14F-4D97-AF65-F5344CB8AC3E}">
        <p14:creationId xmlns:p14="http://schemas.microsoft.com/office/powerpoint/2010/main" val="181226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d4168da8c_0_2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d4168da8c_0_23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0"/>
              </a:spcBef>
              <a:buClr>
                <a:schemeClr val="dk1"/>
              </a:buClr>
              <a:buSzPts val="1100"/>
            </a:pPr>
            <a:r>
              <a:rPr lang="en-US"/>
              <a:t>D3 - machine learning to automatically annotate damage on post-hurricane satellite images. Houston before and after Hurricane Harvey, create a detection algorithm with crowd-sourced labels like ‘Flooded / Damaged Building’, ‘Flooded / Blocked Road’, and ‘Blocked Bridge.’ Seeing if they can design an algorithm that would work on a satellite image for a new event.</a:t>
            </a:r>
            <a:endParaRPr/>
          </a:p>
          <a:p>
            <a:pPr marL="0" indent="0">
              <a:spcBef>
                <a:spcPts val="0"/>
              </a:spcBef>
              <a:buClr>
                <a:schemeClr val="dk1"/>
              </a:buClr>
              <a:buSzPts val="1100"/>
            </a:pPr>
            <a:endParaRPr/>
          </a:p>
          <a:p>
            <a:pPr marL="0" indent="0">
              <a:spcBef>
                <a:spcPts val="0"/>
              </a:spcBef>
              <a:buClr>
                <a:schemeClr val="dk1"/>
              </a:buClr>
              <a:buSzPts val="1100"/>
            </a:pPr>
            <a:r>
              <a:rPr lang="en-US"/>
              <a:t>Mobility Index - Google Distance Matrix API to estimate travel times for driving, walking, biking, and public transit from any given origin around the city to certain kinds of desirable locations like hospitals or points of interest. The idea was create a mobility index similar to walkability scores or transit scores, but more comprehensive. A lot of potential uses, but were working closely with the city’s race and social justice equity team to use it to identify geographic disparities in accessibility. </a:t>
            </a:r>
            <a:endParaRPr/>
          </a:p>
          <a:p>
            <a:pPr marL="0" indent="0">
              <a:spcBef>
                <a:spcPts val="0"/>
              </a:spcBef>
              <a:buClr>
                <a:schemeClr val="dk1"/>
              </a:buClr>
              <a:buSzPts val="1100"/>
            </a:pPr>
            <a:endParaRPr/>
          </a:p>
          <a:p>
            <a:pPr marL="0" indent="0">
              <a:spcBef>
                <a:spcPts val="0"/>
              </a:spcBef>
              <a:buClr>
                <a:schemeClr val="dk1"/>
              </a:buClr>
              <a:buSzPts val="1100"/>
            </a:pPr>
            <a:r>
              <a:rPr lang="en-US"/>
              <a:t>Access to Out-of-School Opportunities and Student Outcomes - working with another education nonprofit in Colorado called ReSchool that helps families individualize the student learning experience by connecting them to extracurricular activities, transportation and other resources. Had access to individual level student records from Denver Public Schools, including certain educational outcomes like standardized tests, disciplinary records, graduation and attendance. Made an “Access Index” that indicated what kinds of opportunities were available at each census tract, and looked to see whether those educational outcomes correlated with access to out-of-school programs. </a:t>
            </a:r>
            <a:endParaRPr/>
          </a:p>
          <a:p>
            <a:pPr marL="0" indent="0">
              <a:spcBef>
                <a:spcPts val="0"/>
              </a:spcBef>
            </a:pPr>
            <a:endParaRPr/>
          </a:p>
        </p:txBody>
      </p:sp>
      <p:sp>
        <p:nvSpPr>
          <p:cNvPr id="279" name="Google Shape;279;g4d4168da8c_0_231:notes"/>
          <p:cNvSpPr txBox="1">
            <a:spLocks noGrp="1"/>
          </p:cNvSpPr>
          <p:nvPr>
            <p:ph type="sldNum" idx="12"/>
          </p:nvPr>
        </p:nvSpPr>
        <p:spPr>
          <a:xfrm>
            <a:off x="4143587" y="9119474"/>
            <a:ext cx="3169920" cy="480060"/>
          </a:xfrm>
          <a:prstGeom prst="rect">
            <a:avLst/>
          </a:prstGeom>
        </p:spPr>
        <p:txBody>
          <a:bodyPr spcFirstLastPara="1" wrap="square" lIns="96645" tIns="48309" rIns="96645" bIns="48309" anchor="b" anchorCtr="0">
            <a:noAutofit/>
          </a:bodyPr>
          <a:lstStyle/>
          <a:p>
            <a:pPr algn="r"/>
            <a:fld id="{00000000-1234-1234-1234-123412341234}" type="slidenum">
              <a:rPr lang="en-US"/>
              <a:pPr algn="r"/>
              <a:t>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Shape 16"/>
          <p:cNvSpPr/>
          <p:nvPr/>
        </p:nvSpPr>
        <p:spPr>
          <a:xfrm>
            <a:off x="0" y="0"/>
            <a:ext cx="9144000" cy="274320"/>
          </a:xfrm>
          <a:prstGeom prst="rect">
            <a:avLst/>
          </a:prstGeom>
          <a:solidFill>
            <a:srgbClr val="3B185A"/>
          </a:solidFill>
          <a:ln>
            <a:noFill/>
          </a:ln>
        </p:spPr>
        <p:txBody>
          <a:bodyPr spcFirstLastPara="1" wrap="square" lIns="81004" tIns="40487" rIns="81004" bIns="40487"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Shape 17"/>
          <p:cNvSpPr/>
          <p:nvPr/>
        </p:nvSpPr>
        <p:spPr>
          <a:xfrm>
            <a:off x="0" y="5071111"/>
            <a:ext cx="9144000" cy="91440"/>
          </a:xfrm>
          <a:prstGeom prst="rect">
            <a:avLst/>
          </a:prstGeom>
          <a:solidFill>
            <a:srgbClr val="D7A900"/>
          </a:solidFill>
          <a:ln>
            <a:noFill/>
          </a:ln>
        </p:spPr>
        <p:txBody>
          <a:bodyPr spcFirstLastPara="1" wrap="square" lIns="81004" tIns="40487" rIns="81004" bIns="40487"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Shape 18"/>
          <p:cNvSpPr txBox="1">
            <a:spLocks noGrp="1"/>
          </p:cNvSpPr>
          <p:nvPr>
            <p:ph type="title"/>
          </p:nvPr>
        </p:nvSpPr>
        <p:spPr>
          <a:xfrm>
            <a:off x="457200" y="571501"/>
            <a:ext cx="8229600" cy="685800"/>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body" idx="1"/>
          </p:nvPr>
        </p:nvSpPr>
        <p:spPr>
          <a:xfrm>
            <a:off x="457200" y="1371601"/>
            <a:ext cx="8229600" cy="3223022"/>
          </a:xfrm>
          <a:prstGeom prst="rect">
            <a:avLst/>
          </a:prstGeom>
          <a:noFill/>
          <a:ln>
            <a:noFill/>
          </a:ln>
        </p:spPr>
        <p:txBody>
          <a:bodyPr spcFirstLastPara="1" wrap="square" lIns="81004" tIns="40487" rIns="81004" bIns="40487" anchor="t" anchorCtr="0"/>
          <a:lstStyle>
            <a:lvl1pPr marL="456519" marR="0" lvl="0" indent="-35507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3039" marR="0" lvl="1"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69561" marR="0" lvl="2" indent="-329708"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6079" marR="0" lvl="3" indent="-304348"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2600" marR="0" lvl="4" indent="-304348"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39121" marR="0" lvl="5"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195643" marR="0" lvl="6"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2161" marR="0" lvl="7"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08681" marR="0" lvl="8"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0" name="Shape 20" descr="UW.Signature_left.jpg"/>
          <p:cNvPicPr preferRelativeResize="0"/>
          <p:nvPr/>
        </p:nvPicPr>
        <p:blipFill rotWithShape="1">
          <a:blip r:embed="rId2">
            <a:alphaModFix/>
          </a:blip>
          <a:srcRect/>
          <a:stretch/>
        </p:blipFill>
        <p:spPr>
          <a:xfrm>
            <a:off x="76219" y="57150"/>
            <a:ext cx="2279609" cy="182880"/>
          </a:xfrm>
          <a:prstGeom prst="rect">
            <a:avLst/>
          </a:prstGeom>
          <a:noFill/>
          <a:ln>
            <a:noFill/>
          </a:ln>
        </p:spPr>
      </p:pic>
      <p:sp>
        <p:nvSpPr>
          <p:cNvPr id="21" name="Shape 21"/>
          <p:cNvSpPr txBox="1">
            <a:spLocks noGrp="1"/>
          </p:cNvSpPr>
          <p:nvPr>
            <p:ph type="sldNum" idx="12"/>
          </p:nvPr>
        </p:nvSpPr>
        <p:spPr>
          <a:xfrm>
            <a:off x="8556784" y="4749851"/>
            <a:ext cx="548700" cy="393600"/>
          </a:xfrm>
          <a:prstGeom prst="rect">
            <a:avLst/>
          </a:prstGeom>
        </p:spPr>
        <p:txBody>
          <a:bodyPr spcFirstLastPara="1" wrap="square" lIns="81004" tIns="40487" rIns="81004" bIns="40487"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48" y="891895"/>
            <a:ext cx="8741309" cy="1701635"/>
          </a:xfrm>
        </p:spPr>
        <p:txBody>
          <a:bodyPr>
            <a:spAutoFit/>
          </a:bodyPr>
          <a:lstStyle>
            <a:lvl1pPr marL="0" indent="0">
              <a:buNone/>
              <a:defRPr/>
            </a:lvl1pPr>
            <a:lvl2pPr marL="167815" indent="0">
              <a:buNone/>
              <a:defRPr/>
            </a:lvl2pPr>
            <a:lvl3pPr marL="335631" indent="0">
              <a:buNone/>
              <a:defRPr/>
            </a:lvl3pPr>
            <a:lvl4pPr marL="503452" indent="0">
              <a:buNone/>
              <a:defRPr/>
            </a:lvl4pPr>
            <a:lvl5pPr marL="67126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851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02006" y="890742"/>
            <a:ext cx="8741309" cy="17016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3150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61" y="890747"/>
            <a:ext cx="4033911" cy="1561596"/>
          </a:xfrm>
        </p:spPr>
        <p:txBody>
          <a:bodyPr wrap="square">
            <a:spAutoFit/>
          </a:bodyPr>
          <a:lstStyle>
            <a:lvl1pPr marL="0" indent="0">
              <a:spcBef>
                <a:spcPts val="900"/>
              </a:spcBef>
              <a:buClr>
                <a:schemeClr val="tx1"/>
              </a:buClr>
              <a:buFont typeface="Wingdings" panose="05000000000000000000" pitchFamily="2" charset="2"/>
              <a:buNone/>
              <a:defRPr sz="2200" b="0">
                <a:latin typeface="+mn-lt"/>
              </a:defRPr>
            </a:lvl1pPr>
            <a:lvl2pPr marL="187629" indent="0">
              <a:buFont typeface="Wingdings" panose="05000000000000000000" pitchFamily="2" charset="2"/>
              <a:buNone/>
              <a:defRPr sz="1800" b="0"/>
            </a:lvl2pPr>
            <a:lvl3pPr marL="330974" indent="0">
              <a:buFont typeface="Wingdings" panose="05000000000000000000" pitchFamily="2" charset="2"/>
              <a:buNone/>
              <a:tabLst/>
              <a:defRPr sz="1600" b="0"/>
            </a:lvl3pPr>
            <a:lvl4pPr marL="478975" indent="0">
              <a:buFont typeface="Wingdings" panose="05000000000000000000" pitchFamily="2" charset="2"/>
              <a:buNone/>
              <a:defRPr sz="1600" b="0"/>
            </a:lvl4pPr>
            <a:lvl5pPr marL="626982" indent="0">
              <a:buFont typeface="Wingdings" panose="05000000000000000000" pitchFamily="2" charset="2"/>
              <a:buNone/>
              <a:tabLst/>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79" y="890747"/>
            <a:ext cx="4033911" cy="1820129"/>
          </a:xfrm>
        </p:spPr>
        <p:txBody>
          <a:bodyPr wrap="square">
            <a:spAutoFit/>
          </a:bodyPr>
          <a:lstStyle>
            <a:lvl1pPr marL="0" indent="0">
              <a:spcBef>
                <a:spcPts val="900"/>
              </a:spcBef>
              <a:buClr>
                <a:schemeClr val="tx1"/>
              </a:buClr>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1pPr>
            <a:lvl2pPr marL="187629" indent="0">
              <a:buFont typeface="Arial" panose="020B0604020202020204" pitchFamily="34" charset="0"/>
              <a:buNone/>
              <a:defRPr lang="en-US" sz="1800" b="0" kern="1200" spc="0" baseline="0" dirty="0">
                <a:gradFill>
                  <a:gsLst>
                    <a:gs pos="1250">
                      <a:schemeClr val="tx1"/>
                    </a:gs>
                    <a:gs pos="100000">
                      <a:schemeClr val="tx1"/>
                    </a:gs>
                  </a:gsLst>
                  <a:lin ang="5400000" scaled="0"/>
                </a:gradFill>
                <a:latin typeface="+mn-lt"/>
                <a:ea typeface="+mn-ea"/>
                <a:cs typeface="+mn-cs"/>
              </a:defRPr>
            </a:lvl2pPr>
            <a:lvl3pPr marL="330974"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3pPr>
            <a:lvl4pPr marL="478975" indent="0">
              <a:buFont typeface="Arial" panose="020B0604020202020204" pitchFamily="34" charset="0"/>
              <a:buNone/>
              <a:defRPr lang="en-US" sz="1600" b="0" kern="1200" spc="0" baseline="0" dirty="0">
                <a:gradFill>
                  <a:gsLst>
                    <a:gs pos="1250">
                      <a:schemeClr val="tx1"/>
                    </a:gs>
                    <a:gs pos="100000">
                      <a:schemeClr val="tx1"/>
                    </a:gs>
                  </a:gsLst>
                  <a:lin ang="5400000" scaled="0"/>
                </a:gradFill>
                <a:latin typeface="+mn-lt"/>
                <a:ea typeface="+mn-ea"/>
                <a:cs typeface="+mn-cs"/>
              </a:defRPr>
            </a:lvl4pPr>
            <a:lvl5pPr marL="626982"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377587" marR="0" lvl="0" indent="-377587" algn="l" defTabSz="684735" rtl="0" eaLnBrk="1" fontAlgn="auto" latinLnBrk="0" hangingPunct="1">
              <a:lnSpc>
                <a:spcPct val="90000"/>
              </a:lnSpc>
              <a:spcBef>
                <a:spcPts val="900"/>
              </a:spcBef>
              <a:spcAft>
                <a:spcPts val="0"/>
              </a:spcAft>
              <a:buClr>
                <a:schemeClr val="tx1"/>
              </a:buClr>
              <a:buSzPct val="90000"/>
              <a:tabLst/>
            </a:pPr>
            <a:r>
              <a:rPr lang="en-US"/>
              <a:t>Edit Master text styles</a:t>
            </a:r>
          </a:p>
          <a:p>
            <a:pPr marL="377587" marR="0" lvl="1" indent="-377587" algn="l" defTabSz="684735" rtl="0" eaLnBrk="1" fontAlgn="auto" latinLnBrk="0" hangingPunct="1">
              <a:lnSpc>
                <a:spcPct val="90000"/>
              </a:lnSpc>
              <a:spcBef>
                <a:spcPts val="900"/>
              </a:spcBef>
              <a:spcAft>
                <a:spcPts val="0"/>
              </a:spcAft>
              <a:buClr>
                <a:schemeClr val="tx1"/>
              </a:buClr>
              <a:buSzPct val="90000"/>
              <a:tabLst/>
            </a:pPr>
            <a:r>
              <a:rPr lang="en-US"/>
              <a:t>Second level</a:t>
            </a:r>
          </a:p>
          <a:p>
            <a:pPr marL="377587" marR="0" lvl="2" indent="-377587" algn="l" defTabSz="684735" rtl="0" eaLnBrk="1" fontAlgn="auto" latinLnBrk="0" hangingPunct="1">
              <a:lnSpc>
                <a:spcPct val="90000"/>
              </a:lnSpc>
              <a:spcBef>
                <a:spcPts val="900"/>
              </a:spcBef>
              <a:spcAft>
                <a:spcPts val="0"/>
              </a:spcAft>
              <a:buClr>
                <a:schemeClr val="tx1"/>
              </a:buClr>
              <a:buSzPct val="90000"/>
              <a:tabLst/>
            </a:pPr>
            <a:r>
              <a:rPr lang="en-US"/>
              <a:t>Third level</a:t>
            </a:r>
          </a:p>
          <a:p>
            <a:pPr marL="377587" marR="0" lvl="3" indent="-377587" algn="l" defTabSz="684735" rtl="0" eaLnBrk="1" fontAlgn="auto" latinLnBrk="0" hangingPunct="1">
              <a:lnSpc>
                <a:spcPct val="90000"/>
              </a:lnSpc>
              <a:spcBef>
                <a:spcPts val="900"/>
              </a:spcBef>
              <a:spcAft>
                <a:spcPts val="0"/>
              </a:spcAft>
              <a:buClr>
                <a:schemeClr val="tx1"/>
              </a:buClr>
              <a:buSzPct val="90000"/>
              <a:tabLst/>
            </a:pPr>
            <a:r>
              <a:rPr lang="en-US"/>
              <a:t>Fourth level</a:t>
            </a:r>
          </a:p>
          <a:p>
            <a:pPr marL="377587" marR="0" lvl="4" indent="-377587" algn="l" defTabSz="684735" rtl="0" eaLnBrk="1" fontAlgn="auto" latinLnBrk="0" hangingPunct="1">
              <a:lnSpc>
                <a:spcPct val="90000"/>
              </a:lnSpc>
              <a:spcBef>
                <a:spcPts val="9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00933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61" y="890747"/>
            <a:ext cx="4033911" cy="1561596"/>
          </a:xfrm>
        </p:spPr>
        <p:txBody>
          <a:bodyPr wrap="square">
            <a:spAutoFit/>
          </a:bodyPr>
          <a:lstStyle>
            <a:lvl1pPr marL="170148" indent="-170148">
              <a:spcBef>
                <a:spcPts val="900"/>
              </a:spcBef>
              <a:buClr>
                <a:schemeClr val="tx1"/>
              </a:buClr>
              <a:buFont typeface="Wingdings" panose="05000000000000000000" pitchFamily="2" charset="2"/>
              <a:buChar char=""/>
              <a:defRPr sz="2200" b="0">
                <a:latin typeface="+mn-lt"/>
              </a:defRPr>
            </a:lvl1pPr>
            <a:lvl2pPr marL="313493" indent="-125863">
              <a:buFont typeface="Wingdings" panose="05000000000000000000" pitchFamily="2" charset="2"/>
              <a:buChar char=""/>
              <a:defRPr sz="1800" b="0"/>
            </a:lvl2pPr>
            <a:lvl3pPr marL="469654" indent="-138680">
              <a:buFont typeface="Wingdings" panose="05000000000000000000" pitchFamily="2" charset="2"/>
              <a:buChar char=""/>
              <a:tabLst/>
              <a:defRPr sz="1600" b="0"/>
            </a:lvl3pPr>
            <a:lvl4pPr marL="608337" indent="-129358">
              <a:buFont typeface="Wingdings" panose="05000000000000000000" pitchFamily="2" charset="2"/>
              <a:buChar char=""/>
              <a:defRPr sz="1600" b="0"/>
            </a:lvl4pPr>
            <a:lvl5pPr marL="751682" indent="-124697">
              <a:buFont typeface="Wingdings" panose="05000000000000000000" pitchFamily="2" charset="2"/>
              <a:buChar char=""/>
              <a:tabLst/>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79" y="890747"/>
            <a:ext cx="4033911" cy="1820129"/>
          </a:xfrm>
        </p:spPr>
        <p:txBody>
          <a:bodyPr wrap="square">
            <a:spAutoFit/>
          </a:bodyPr>
          <a:lstStyle>
            <a:lvl1pPr marL="210937" indent="-210937">
              <a:spcBef>
                <a:spcPts val="900"/>
              </a:spcBef>
              <a:buClr>
                <a:schemeClr val="tx1"/>
              </a:buClr>
              <a:buFont typeface="Arial" pitchFamily="34" charset="0"/>
              <a:buChar char="•"/>
              <a:defRPr lang="en-US" sz="2200" b="0" kern="1200" spc="0" baseline="0" dirty="0">
                <a:gradFill>
                  <a:gsLst>
                    <a:gs pos="1250">
                      <a:schemeClr val="tx1"/>
                    </a:gs>
                    <a:gs pos="100000">
                      <a:schemeClr val="tx1"/>
                    </a:gs>
                  </a:gsLst>
                  <a:lin ang="5400000" scaled="0"/>
                </a:gradFill>
                <a:latin typeface="+mn-lt"/>
                <a:ea typeface="+mn-ea"/>
                <a:cs typeface="+mn-cs"/>
              </a:defRPr>
            </a:lvl1pPr>
            <a:lvl2pPr marL="439355" indent="-251725">
              <a:defRPr lang="en-US" sz="1800" b="0" kern="1200" spc="0" baseline="0" dirty="0">
                <a:gradFill>
                  <a:gsLst>
                    <a:gs pos="1250">
                      <a:schemeClr val="tx1"/>
                    </a:gs>
                    <a:gs pos="100000">
                      <a:schemeClr val="tx1"/>
                    </a:gs>
                  </a:gsLst>
                  <a:lin ang="5400000" scaled="0"/>
                </a:gradFill>
                <a:latin typeface="+mn-lt"/>
                <a:ea typeface="+mn-ea"/>
                <a:cs typeface="+mn-cs"/>
              </a:defRPr>
            </a:lvl2pPr>
            <a:lvl3pPr marL="582700" indent="-251725">
              <a:tabLst/>
              <a:defRPr lang="en-US" sz="1600" b="0" kern="1200" spc="0" baseline="0" dirty="0">
                <a:gradFill>
                  <a:gsLst>
                    <a:gs pos="1250">
                      <a:schemeClr val="tx1"/>
                    </a:gs>
                    <a:gs pos="100000">
                      <a:schemeClr val="tx1"/>
                    </a:gs>
                  </a:gsLst>
                  <a:lin ang="5400000" scaled="0"/>
                </a:gradFill>
                <a:latin typeface="+mn-lt"/>
                <a:ea typeface="+mn-ea"/>
                <a:cs typeface="+mn-cs"/>
              </a:defRPr>
            </a:lvl3pPr>
            <a:lvl4pPr marL="730701" indent="-251725">
              <a:defRPr lang="en-US" sz="1600" b="0" kern="1200" spc="0" baseline="0" dirty="0">
                <a:gradFill>
                  <a:gsLst>
                    <a:gs pos="1250">
                      <a:schemeClr val="tx1"/>
                    </a:gs>
                    <a:gs pos="100000">
                      <a:schemeClr val="tx1"/>
                    </a:gs>
                  </a:gsLst>
                  <a:lin ang="5400000" scaled="0"/>
                </a:gradFill>
                <a:latin typeface="+mn-lt"/>
                <a:ea typeface="+mn-ea"/>
                <a:cs typeface="+mn-cs"/>
              </a:defRPr>
            </a:lvl4pPr>
            <a:lvl5pPr marL="878710" indent="-251725">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170148" marR="0" lvl="0" indent="-170148" algn="l" defTabSz="68473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Edit Master text styles</a:t>
            </a:r>
          </a:p>
          <a:p>
            <a:pPr marL="170148" marR="0" lvl="1" indent="-170148" algn="l" defTabSz="68473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Second level</a:t>
            </a:r>
          </a:p>
          <a:p>
            <a:pPr marL="170148" marR="0" lvl="2" indent="-170148" algn="l" defTabSz="68473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Third level</a:t>
            </a:r>
          </a:p>
          <a:p>
            <a:pPr marL="170148" marR="0" lvl="3" indent="-170148" algn="l" defTabSz="68473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Fourth level</a:t>
            </a:r>
          </a:p>
          <a:p>
            <a:pPr marL="170148" marR="0" lvl="4" indent="-170148" algn="l" defTabSz="68473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Fifth level</a:t>
            </a:r>
            <a:endParaRPr lang="en-US" dirty="0"/>
          </a:p>
        </p:txBody>
      </p:sp>
      <p:sp>
        <p:nvSpPr>
          <p:cNvPr id="6"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24773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121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51" y="1563147"/>
            <a:ext cx="7394337" cy="883206"/>
          </a:xfrm>
          <a:noFill/>
        </p:spPr>
        <p:txBody>
          <a:bodyPr tIns="67127" bIns="67127" anchor="t" anchorCtr="0">
            <a:spAutoFit/>
          </a:bodyPr>
          <a:lstStyle>
            <a:lvl1pPr>
              <a:defRPr sz="5300" spc="-74"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42" y="2907964"/>
            <a:ext cx="7395505" cy="555458"/>
          </a:xfrm>
          <a:noFill/>
        </p:spPr>
        <p:txBody>
          <a:bodyPr lIns="134254" tIns="107403" rIns="134254" bIns="107403">
            <a:spAutoFit/>
          </a:bodyPr>
          <a:lstStyle>
            <a:lvl1pPr marL="0" indent="0">
              <a:spcBef>
                <a:spcPts val="0"/>
              </a:spcBef>
              <a:buNone/>
              <a:defRPr sz="24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872760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51" y="1563147"/>
            <a:ext cx="7394337" cy="883206"/>
          </a:xfrm>
          <a:noFill/>
        </p:spPr>
        <p:txBody>
          <a:bodyPr tIns="67127" bIns="67127" anchor="t" anchorCtr="0">
            <a:spAutoFit/>
          </a:bodyPr>
          <a:lstStyle>
            <a:lvl1pPr>
              <a:defRPr lang="en-US" sz="5300"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165543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9" y="1563134"/>
            <a:ext cx="8740142" cy="883206"/>
          </a:xfrm>
          <a:noFill/>
        </p:spPr>
        <p:txBody>
          <a:bodyPr tIns="67127" bIns="67127" anchor="t" anchorCtr="0">
            <a:spAutoFit/>
          </a:bodyPr>
          <a:lstStyle>
            <a:lvl1pPr>
              <a:defRPr sz="5300" spc="-74"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3053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9" y="1563134"/>
            <a:ext cx="8740142" cy="883206"/>
          </a:xfrm>
          <a:noFill/>
        </p:spPr>
        <p:txBody>
          <a:bodyPr tIns="67127" bIns="67127" anchor="t" anchorCtr="0">
            <a:spAutoFit/>
          </a:bodyPr>
          <a:lstStyle>
            <a:lvl1pPr>
              <a:defRPr sz="5300" spc="-74"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379125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7" y="2014741"/>
            <a:ext cx="3596905" cy="1114038"/>
          </a:xfrm>
        </p:spPr>
        <p:txBody>
          <a:bodyPr wrap="square" anchor="ctr">
            <a:spAutoFit/>
          </a:bodyPr>
          <a:lstStyle>
            <a:lvl1pPr>
              <a:defRPr sz="35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4000792" y="14"/>
            <a:ext cx="5143237" cy="5142075"/>
          </a:xfrm>
          <a:prstGeom prst="rect">
            <a:avLst/>
          </a:prstGeom>
          <a:blipFill>
            <a:blip r:embed="rId2"/>
            <a:stretch>
              <a:fillRect/>
            </a:stretch>
          </a:blipFill>
        </p:spPr>
        <p:txBody>
          <a:bodyPr tIns="402762" anchor="ctr" anchorCtr="0">
            <a:noAutofit/>
          </a:bodyPr>
          <a:lstStyle>
            <a:lvl1pPr marL="0" indent="0" algn="ctr">
              <a:buNone/>
              <a:defRPr sz="12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81784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342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300" y="571501"/>
            <a:ext cx="3008313" cy="571500"/>
          </a:xfrm>
          <a:prstGeom prst="rect">
            <a:avLst/>
          </a:prstGeom>
          <a:noFill/>
          <a:ln>
            <a:noFill/>
          </a:ln>
        </p:spPr>
        <p:txBody>
          <a:bodyPr spcFirstLastPara="1" wrap="square" lIns="81004" tIns="40487" rIns="81004" bIns="40487" anchor="b" anchorCtr="0"/>
          <a:lstStyle>
            <a:lvl1pPr marR="0" lvl="0" algn="l" rtl="0">
              <a:spcBef>
                <a:spcPts val="0"/>
              </a:spcBef>
              <a:spcAft>
                <a:spcPts val="0"/>
              </a:spcAft>
              <a:buSzPts val="1400"/>
              <a:buNone/>
              <a:defRPr sz="18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3575050" y="571501"/>
            <a:ext cx="5111750" cy="4023122"/>
          </a:xfrm>
          <a:prstGeom prst="rect">
            <a:avLst/>
          </a:prstGeom>
          <a:noFill/>
          <a:ln>
            <a:noFill/>
          </a:ln>
        </p:spPr>
        <p:txBody>
          <a:bodyPr spcFirstLastPara="1" wrap="square" lIns="81004" tIns="40487" rIns="81004" bIns="40487" anchor="t" anchorCtr="0"/>
          <a:lstStyle>
            <a:lvl1pPr marL="456519" marR="0" lvl="0" indent="-412138" algn="l" rtl="0">
              <a:spcBef>
                <a:spcPts val="58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3039" marR="0" lvl="1" indent="-386773"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69561" marR="0" lvl="2" indent="-361413"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6079" marR="0" lvl="3"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2600" marR="0" lvl="4"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39121" marR="0" lvl="5"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195643" marR="0" lvl="6"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2161" marR="0" lvl="7"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08681" marR="0" lvl="8"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2"/>
          </p:nvPr>
        </p:nvSpPr>
        <p:spPr>
          <a:xfrm>
            <a:off x="457300" y="1257301"/>
            <a:ext cx="3008313" cy="3337322"/>
          </a:xfrm>
          <a:prstGeom prst="rect">
            <a:avLst/>
          </a:prstGeom>
          <a:noFill/>
          <a:ln>
            <a:noFill/>
          </a:ln>
        </p:spPr>
        <p:txBody>
          <a:bodyPr spcFirstLastPara="1" wrap="square" lIns="81004" tIns="40487" rIns="81004" bIns="40487" anchor="t" anchorCtr="0"/>
          <a:lstStyle>
            <a:lvl1pPr marL="456519" marR="0" lvl="0" indent="-228259" algn="l" rtl="0">
              <a:spcBef>
                <a:spcPts val="26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3039" marR="0" lvl="1" indent="-228259" algn="l" rtl="0">
              <a:spcBef>
                <a:spcPts val="22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69561" marR="0" lvl="2" indent="-228259"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6079" marR="0" lvl="3"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2600" marR="0" lvl="4"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39121" marR="0" lvl="5"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195643" marR="0" lvl="6"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2161" marR="0" lvl="7"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08681" marR="0" lvl="8"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4767312"/>
            <a:ext cx="2133600" cy="273844"/>
          </a:xfrm>
          <a:prstGeom prst="rect">
            <a:avLst/>
          </a:prstGeom>
          <a:noFill/>
          <a:ln>
            <a:noFill/>
          </a:ln>
        </p:spPr>
        <p:txBody>
          <a:bodyPr spcFirstLastPara="1" wrap="square" lIns="81004" tIns="40487" rIns="81004" bIns="40487" anchor="ctr" anchorCtr="0"/>
          <a:lstStyle>
            <a:lvl1pPr marR="0" lvl="0" algn="l" rtl="0">
              <a:spcBef>
                <a:spcPts val="0"/>
              </a:spcBef>
              <a:spcAft>
                <a:spcPts val="0"/>
              </a:spcAft>
              <a:buSzPts val="1400"/>
              <a:buNone/>
              <a:defRPr sz="11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4767312"/>
            <a:ext cx="2895600" cy="273844"/>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11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00" y="4767312"/>
            <a:ext cx="2133600" cy="273844"/>
          </a:xfrm>
          <a:prstGeom prst="rect">
            <a:avLst/>
          </a:prstGeom>
          <a:noFill/>
          <a:ln>
            <a:noFill/>
          </a:ln>
        </p:spPr>
        <p:txBody>
          <a:bodyPr spcFirstLastPara="1" wrap="square" lIns="81004" tIns="40487" rIns="81004" bIns="40487" anchor="ctr" anchorCtr="0">
            <a:noAutofit/>
          </a:bodyPr>
          <a:lstStyle>
            <a:lvl1pPr marL="0" marR="0" lvl="0" indent="0" algn="r" rtl="0">
              <a:spcBef>
                <a:spcPts val="0"/>
              </a:spcBef>
              <a:spcAft>
                <a:spcPts val="0"/>
              </a:spcAft>
              <a:buNone/>
              <a:defRPr sz="1100">
                <a:solidFill>
                  <a:srgbClr val="898989"/>
                </a:solidFill>
                <a:latin typeface="Calibri"/>
                <a:ea typeface="Calibri"/>
                <a:cs typeface="Calibri"/>
                <a:sym typeface="Calibri"/>
              </a:defRPr>
            </a:lvl1pPr>
            <a:lvl2pPr marL="0" marR="0" lvl="1" indent="0" algn="r" rtl="0">
              <a:spcBef>
                <a:spcPts val="0"/>
              </a:spcBef>
              <a:spcAft>
                <a:spcPts val="0"/>
              </a:spcAft>
              <a:buNone/>
              <a:defRPr sz="1100">
                <a:solidFill>
                  <a:srgbClr val="898989"/>
                </a:solidFill>
                <a:latin typeface="Calibri"/>
                <a:ea typeface="Calibri"/>
                <a:cs typeface="Calibri"/>
                <a:sym typeface="Calibri"/>
              </a:defRPr>
            </a:lvl2pPr>
            <a:lvl3pPr marL="0" marR="0" lvl="2" indent="0" algn="r" rtl="0">
              <a:spcBef>
                <a:spcPts val="0"/>
              </a:spcBef>
              <a:spcAft>
                <a:spcPts val="0"/>
              </a:spcAft>
              <a:buNone/>
              <a:defRPr sz="1100">
                <a:solidFill>
                  <a:srgbClr val="898989"/>
                </a:solidFill>
                <a:latin typeface="Calibri"/>
                <a:ea typeface="Calibri"/>
                <a:cs typeface="Calibri"/>
                <a:sym typeface="Calibri"/>
              </a:defRPr>
            </a:lvl3pPr>
            <a:lvl4pPr marL="0" marR="0" lvl="3" indent="0" algn="r" rtl="0">
              <a:spcBef>
                <a:spcPts val="0"/>
              </a:spcBef>
              <a:spcAft>
                <a:spcPts val="0"/>
              </a:spcAft>
              <a:buNone/>
              <a:defRPr sz="1100">
                <a:solidFill>
                  <a:srgbClr val="898989"/>
                </a:solidFill>
                <a:latin typeface="Calibri"/>
                <a:ea typeface="Calibri"/>
                <a:cs typeface="Calibri"/>
                <a:sym typeface="Calibri"/>
              </a:defRPr>
            </a:lvl4pPr>
            <a:lvl5pPr marL="0" marR="0" lvl="4" indent="0" algn="r" rtl="0">
              <a:spcBef>
                <a:spcPts val="0"/>
              </a:spcBef>
              <a:spcAft>
                <a:spcPts val="0"/>
              </a:spcAft>
              <a:buNone/>
              <a:defRPr sz="1100">
                <a:solidFill>
                  <a:srgbClr val="898989"/>
                </a:solidFill>
                <a:latin typeface="Calibri"/>
                <a:ea typeface="Calibri"/>
                <a:cs typeface="Calibri"/>
                <a:sym typeface="Calibri"/>
              </a:defRPr>
            </a:lvl5pPr>
            <a:lvl6pPr marL="0" marR="0" lvl="5" indent="0" algn="r" rtl="0">
              <a:spcBef>
                <a:spcPts val="0"/>
              </a:spcBef>
              <a:spcAft>
                <a:spcPts val="0"/>
              </a:spcAft>
              <a:buNone/>
              <a:defRPr sz="1100">
                <a:solidFill>
                  <a:srgbClr val="898989"/>
                </a:solidFill>
                <a:latin typeface="Calibri"/>
                <a:ea typeface="Calibri"/>
                <a:cs typeface="Calibri"/>
                <a:sym typeface="Calibri"/>
              </a:defRPr>
            </a:lvl6pPr>
            <a:lvl7pPr marL="0" marR="0" lvl="6" indent="0" algn="r" rtl="0">
              <a:spcBef>
                <a:spcPts val="0"/>
              </a:spcBef>
              <a:spcAft>
                <a:spcPts val="0"/>
              </a:spcAft>
              <a:buNone/>
              <a:defRPr sz="1100">
                <a:solidFill>
                  <a:srgbClr val="898989"/>
                </a:solidFill>
                <a:latin typeface="Calibri"/>
                <a:ea typeface="Calibri"/>
                <a:cs typeface="Calibri"/>
                <a:sym typeface="Calibri"/>
              </a:defRPr>
            </a:lvl7pPr>
            <a:lvl8pPr marL="0" marR="0" lvl="7" indent="0" algn="r" rtl="0">
              <a:spcBef>
                <a:spcPts val="0"/>
              </a:spcBef>
              <a:spcAft>
                <a:spcPts val="0"/>
              </a:spcAft>
              <a:buNone/>
              <a:defRPr sz="1100">
                <a:solidFill>
                  <a:srgbClr val="898989"/>
                </a:solidFill>
                <a:latin typeface="Calibri"/>
                <a:ea typeface="Calibri"/>
                <a:cs typeface="Calibri"/>
                <a:sym typeface="Calibri"/>
              </a:defRPr>
            </a:lvl8pPr>
            <a:lvl9pPr marL="0" marR="0" lvl="8" indent="0" algn="r" rtl="0">
              <a:spcBef>
                <a:spcPts val="0"/>
              </a:spcBef>
              <a:spcAft>
                <a:spcPts val="0"/>
              </a:spcAft>
              <a:buNone/>
              <a:defRPr sz="11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484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3411425" y="4923046"/>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4192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Confidentiality slide</a:t>
            </a:r>
          </a:p>
        </p:txBody>
      </p:sp>
      <p:grpSp>
        <p:nvGrpSpPr>
          <p:cNvPr id="17" name="Group 16"/>
          <p:cNvGrpSpPr/>
          <p:nvPr userDrawn="1"/>
        </p:nvGrpSpPr>
        <p:grpSpPr>
          <a:xfrm>
            <a:off x="765586" y="1718537"/>
            <a:ext cx="7687337" cy="757271"/>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4735">
                <a:buClrTx/>
                <a:buFontTx/>
                <a:buNone/>
              </a:pPr>
              <a:endParaRPr lang="en-US" sz="1300" kern="1200" dirty="0">
                <a:gradFill>
                  <a:gsLst>
                    <a:gs pos="0">
                      <a:srgbClr val="505050"/>
                    </a:gs>
                    <a:gs pos="100000">
                      <a:srgbClr val="505050"/>
                    </a:gs>
                  </a:gsLst>
                </a:gradFill>
                <a:latin typeface="Segoe UI Semilight"/>
                <a:ea typeface="+mn-ea"/>
                <a:cs typeface="+mn-cs"/>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4735">
                <a:buClrTx/>
                <a:buFontTx/>
                <a:buNone/>
              </a:pPr>
              <a:endParaRPr lang="en-US" sz="1300" kern="1200" dirty="0">
                <a:gradFill>
                  <a:gsLst>
                    <a:gs pos="0">
                      <a:srgbClr val="505050"/>
                    </a:gs>
                    <a:gs pos="100000">
                      <a:srgbClr val="505050"/>
                    </a:gs>
                  </a:gsLst>
                </a:gradFill>
                <a:latin typeface="Segoe UI Semilight"/>
                <a:ea typeface="+mn-ea"/>
                <a:cs typeface="+mn-cs"/>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4735">
                <a:buClrTx/>
                <a:buFontTx/>
                <a:buNone/>
              </a:pPr>
              <a:endParaRPr lang="en-US" sz="1300" kern="1200" dirty="0">
                <a:gradFill>
                  <a:gsLst>
                    <a:gs pos="0">
                      <a:srgbClr val="505050"/>
                    </a:gs>
                    <a:gs pos="100000">
                      <a:srgbClr val="505050"/>
                    </a:gs>
                  </a:gsLst>
                </a:gradFill>
                <a:latin typeface="Segoe UI Semilight"/>
                <a:ea typeface="+mn-ea"/>
                <a:cs typeface="+mn-cs"/>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4735">
                <a:buClrTx/>
                <a:buFontTx/>
                <a:buNone/>
              </a:pPr>
              <a:endParaRPr lang="en-US" sz="700" kern="1200" dirty="0">
                <a:gradFill>
                  <a:gsLst>
                    <a:gs pos="0">
                      <a:srgbClr val="505050"/>
                    </a:gs>
                    <a:gs pos="100000">
                      <a:srgbClr val="505050"/>
                    </a:gs>
                  </a:gsLst>
                </a:gradFill>
                <a:latin typeface="Segoe UI Semilight"/>
                <a:ea typeface="+mn-ea"/>
                <a:cs typeface="+mn-cs"/>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4541" fontAlgn="base">
                <a:lnSpc>
                  <a:spcPct val="90000"/>
                </a:lnSpc>
                <a:spcBef>
                  <a:spcPct val="0"/>
                </a:spcBef>
                <a:spcAft>
                  <a:spcPct val="0"/>
                </a:spcAft>
                <a:buClrTx/>
                <a:buFontTx/>
                <a:buNone/>
              </a:pPr>
              <a:endParaRPr lang="en-US" sz="18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4541" fontAlgn="base">
                <a:lnSpc>
                  <a:spcPct val="90000"/>
                </a:lnSpc>
                <a:spcBef>
                  <a:spcPct val="0"/>
                </a:spcBef>
                <a:spcAft>
                  <a:spcPct val="0"/>
                </a:spcAft>
                <a:buClrTx/>
                <a:buFontTx/>
                <a:buNone/>
              </a:pPr>
              <a:endParaRPr lang="en-US" sz="18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4541" fontAlgn="base">
                <a:lnSpc>
                  <a:spcPct val="90000"/>
                </a:lnSpc>
                <a:spcBef>
                  <a:spcPct val="0"/>
                </a:spcBef>
                <a:spcAft>
                  <a:spcPct val="0"/>
                </a:spcAft>
                <a:buClrTx/>
                <a:buFontTx/>
                <a:buNone/>
              </a:pPr>
              <a:endParaRPr lang="en-US" sz="18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4541" fontAlgn="base">
                <a:lnSpc>
                  <a:spcPct val="90000"/>
                </a:lnSpc>
                <a:spcBef>
                  <a:spcPct val="0"/>
                </a:spcBef>
                <a:spcAft>
                  <a:spcPct val="0"/>
                </a:spcAft>
                <a:buClrTx/>
                <a:buFontTx/>
                <a:buNone/>
              </a:pPr>
              <a:endParaRPr lang="en-US" sz="18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15" name="TextBox 14"/>
          <p:cNvSpPr txBox="1"/>
          <p:nvPr userDrawn="1"/>
        </p:nvSpPr>
        <p:spPr>
          <a:xfrm>
            <a:off x="1159605" y="3698071"/>
            <a:ext cx="6824807" cy="1225128"/>
          </a:xfrm>
          <a:prstGeom prst="rect">
            <a:avLst/>
          </a:prstGeom>
          <a:noFill/>
        </p:spPr>
        <p:txBody>
          <a:bodyPr wrap="none" lIns="134254" tIns="107403" rIns="134254" bIns="107403" rtlCol="0" anchor="ctr">
            <a:spAutoFit/>
          </a:bodyPr>
          <a:lstStyle/>
          <a:p>
            <a:pPr algn="ctr" defTabSz="684735">
              <a:lnSpc>
                <a:spcPct val="90000"/>
              </a:lnSpc>
              <a:spcBef>
                <a:spcPts val="882"/>
              </a:spcBef>
              <a:spcAft>
                <a:spcPts val="441"/>
              </a:spcAft>
              <a:buClrTx/>
              <a:buFontTx/>
              <a:buNone/>
            </a:pPr>
            <a:r>
              <a:rPr lang="en-US" sz="1600" kern="1200" dirty="0">
                <a:gradFill>
                  <a:gsLst>
                    <a:gs pos="2917">
                      <a:srgbClr val="FFFFFF"/>
                    </a:gs>
                    <a:gs pos="30000">
                      <a:srgbClr val="FFFFFF"/>
                    </a:gs>
                  </a:gsLst>
                  <a:lin ang="5400000" scaled="0"/>
                </a:gradFill>
                <a:latin typeface="Segoe UI Semilight"/>
                <a:ea typeface="+mn-ea"/>
                <a:cs typeface="+mn-cs"/>
              </a:rPr>
              <a:t>Microsoft Ready content is </a:t>
            </a:r>
            <a:r>
              <a:rPr lang="en-US" sz="1600" kern="1200" dirty="0">
                <a:gradFill>
                  <a:gsLst>
                    <a:gs pos="2917">
                      <a:srgbClr val="FFFFFF"/>
                    </a:gs>
                    <a:gs pos="30000">
                      <a:srgbClr val="FFFFFF"/>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defTabSz="684735">
              <a:lnSpc>
                <a:spcPct val="90000"/>
              </a:lnSpc>
              <a:spcBef>
                <a:spcPts val="882"/>
              </a:spcBef>
              <a:spcAft>
                <a:spcPts val="441"/>
              </a:spcAft>
              <a:buClrTx/>
              <a:buFontTx/>
              <a:buNone/>
              <a:defRPr/>
            </a:pPr>
            <a:r>
              <a:rPr lang="en-US" sz="1600" kern="1200" dirty="0">
                <a:gradFill>
                  <a:gsLst>
                    <a:gs pos="2917">
                      <a:srgbClr val="FFFFFF"/>
                    </a:gs>
                    <a:gs pos="30000">
                      <a:srgbClr val="FFFFFF"/>
                    </a:gs>
                  </a:gsLst>
                  <a:lin ang="5400000" scaled="0"/>
                </a:gradFill>
                <a:latin typeface="Segoe UI Semibold" panose="020B0702040204020203" pitchFamily="34" charset="0"/>
                <a:ea typeface="+mn-ea"/>
                <a:cs typeface="Segoe UI Semibold" panose="020B0702040204020203" pitchFamily="34" charset="0"/>
              </a:rPr>
              <a:t>DO NOT </a:t>
            </a:r>
            <a:r>
              <a:rPr lang="en-US" sz="1600" kern="1200" dirty="0">
                <a:gradFill>
                  <a:gsLst>
                    <a:gs pos="2917">
                      <a:srgbClr val="FFFFFF"/>
                    </a:gs>
                    <a:gs pos="30000">
                      <a:srgbClr val="FFFFFF"/>
                    </a:gs>
                  </a:gsLst>
                  <a:lin ang="5400000" scaled="0"/>
                </a:gradFill>
                <a:latin typeface="Segoe UI Semilight"/>
                <a:ea typeface="+mn-ea"/>
                <a:cs typeface="+mn-cs"/>
              </a:rPr>
              <a:t>share this video with non-FTE personnel</a:t>
            </a:r>
            <a:endParaRPr lang="en-US" sz="1600" kern="1200" dirty="0">
              <a:gradFill>
                <a:gsLst>
                  <a:gs pos="2917">
                    <a:srgbClr val="FFFFFF"/>
                  </a:gs>
                  <a:gs pos="30000">
                    <a:srgbClr val="FFFFFF"/>
                  </a:gs>
                </a:gsLst>
                <a:lin ang="5400000" scaled="0"/>
              </a:gradFill>
              <a:latin typeface="Segoe UI Semibold" panose="020B0702040204020203" pitchFamily="34" charset="0"/>
              <a:ea typeface="+mn-ea"/>
              <a:cs typeface="Segoe UI Semibold" panose="020B0702040204020203" pitchFamily="34" charset="0"/>
            </a:endParaRPr>
          </a:p>
          <a:p>
            <a:pPr algn="ctr" defTabSz="684735">
              <a:lnSpc>
                <a:spcPct val="90000"/>
              </a:lnSpc>
              <a:spcBef>
                <a:spcPts val="882"/>
              </a:spcBef>
              <a:spcAft>
                <a:spcPts val="441"/>
              </a:spcAft>
              <a:buClrTx/>
              <a:buFontTx/>
              <a:buNone/>
            </a:pPr>
            <a:r>
              <a:rPr lang="en-US" sz="1600" kern="1200" dirty="0">
                <a:gradFill>
                  <a:gsLst>
                    <a:gs pos="2917">
                      <a:srgbClr val="FFFFFF"/>
                    </a:gs>
                    <a:gs pos="30000">
                      <a:srgbClr val="FFFFFF"/>
                    </a:gs>
                  </a:gsLst>
                  <a:lin ang="5400000" scaled="0"/>
                </a:gradFill>
                <a:latin typeface="Segoe UI Semibold" panose="020B0702040204020203" pitchFamily="34" charset="0"/>
                <a:ea typeface="+mn-ea"/>
                <a:cs typeface="Segoe UI Semibold" panose="020B0702040204020203" pitchFamily="34" charset="0"/>
              </a:rPr>
              <a:t>DO NOT </a:t>
            </a:r>
            <a:r>
              <a:rPr lang="en-US" sz="1600" kern="1200" dirty="0">
                <a:gradFill>
                  <a:gsLst>
                    <a:gs pos="2917">
                      <a:srgbClr val="FFFFFF"/>
                    </a:gs>
                    <a:gs pos="30000">
                      <a:srgbClr val="FFFFFF"/>
                    </a:gs>
                  </a:gsLst>
                  <a:lin ang="5400000" scaled="0"/>
                </a:gradFill>
                <a:latin typeface="Segoe UI Semilight"/>
                <a:ea typeface="+mn-ea"/>
                <a:cs typeface="+mn-cs"/>
              </a:rPr>
              <a:t>post Microsoft Ready content to any blogs or external websites</a:t>
            </a:r>
          </a:p>
        </p:txBody>
      </p:sp>
    </p:spTree>
    <p:extLst>
      <p:ext uri="{BB962C8B-B14F-4D97-AF65-F5344CB8AC3E}">
        <p14:creationId xmlns:p14="http://schemas.microsoft.com/office/powerpoint/2010/main" val="3308620373"/>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38" tIns="34238" rIns="34238" bIns="34238" numCol="1" spcCol="0" rtlCol="0" fromWordArt="0" anchor="ctr" anchorCtr="0" forceAA="0" compatLnSpc="1">
            <a:prstTxWarp prst="textNoShape">
              <a:avLst/>
            </a:prstTxWarp>
            <a:noAutofit/>
          </a:bodyPr>
          <a:lstStyle/>
          <a:p>
            <a:pPr algn="ctr" defTabSz="684541" fontAlgn="base">
              <a:spcBef>
                <a:spcPct val="0"/>
              </a:spcBef>
              <a:spcAft>
                <a:spcPct val="0"/>
              </a:spcAft>
              <a:buClrTx/>
              <a:buFontTx/>
              <a:buNone/>
            </a:pPr>
            <a:endParaRPr lang="en-US" sz="13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 name="Text Placeholder 4"/>
          <p:cNvSpPr>
            <a:spLocks noGrp="1"/>
          </p:cNvSpPr>
          <p:nvPr>
            <p:ph type="body" sz="quarter" idx="10"/>
          </p:nvPr>
        </p:nvSpPr>
        <p:spPr>
          <a:xfrm>
            <a:off x="201946" y="898004"/>
            <a:ext cx="8740141" cy="1673935"/>
          </a:xfrm>
        </p:spPr>
        <p:txBody>
          <a:bodyPr/>
          <a:lstStyle>
            <a:lvl1pPr marL="0" indent="0">
              <a:buNone/>
              <a:defRPr sz="24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2544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42916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59797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77154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437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59" y="4574405"/>
            <a:ext cx="3361593" cy="348074"/>
          </a:xfrm>
          <a:prstGeom prst="rect">
            <a:avLst/>
          </a:prstGeom>
          <a:noFill/>
          <a:ln w="12700">
            <a:noFill/>
            <a:miter lim="800000"/>
            <a:headEnd type="none" w="sm" len="sm"/>
            <a:tailEnd type="none" w="sm" len="sm"/>
          </a:ln>
          <a:effectLst/>
        </p:spPr>
        <p:txBody>
          <a:bodyPr vert="horz" wrap="square" lIns="134254" tIns="134254" rIns="134254" bIns="134254" numCol="1" anchor="t" anchorCtr="0" compatLnSpc="1">
            <a:prstTxWarp prst="textNoShape">
              <a:avLst/>
            </a:prstTxWarp>
            <a:spAutoFit/>
          </a:bodyPr>
          <a:lstStyle/>
          <a:p>
            <a:pPr defTabSz="684405" eaLnBrk="0" hangingPunct="0">
              <a:buClrTx/>
              <a:buFontTx/>
              <a:buNone/>
            </a:pPr>
            <a:r>
              <a:rPr lang="en-US" sz="500" kern="1200" dirty="0">
                <a:gradFill>
                  <a:gsLst>
                    <a:gs pos="0">
                      <a:srgbClr val="FFFFFF"/>
                    </a:gs>
                    <a:gs pos="100000">
                      <a:srgbClr val="FFFFFF"/>
                    </a:gs>
                  </a:gsLst>
                  <a:lin ang="5400000" scaled="0"/>
                </a:gradFill>
                <a:latin typeface="Segoe UI Semilight"/>
                <a:ea typeface="+mn-ea"/>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338739" y="352550"/>
            <a:ext cx="1067477" cy="228621"/>
          </a:xfrm>
          <a:prstGeom prst="rect">
            <a:avLst/>
          </a:prstGeom>
        </p:spPr>
      </p:pic>
    </p:spTree>
    <p:extLst>
      <p:ext uri="{BB962C8B-B14F-4D97-AF65-F5344CB8AC3E}">
        <p14:creationId xmlns:p14="http://schemas.microsoft.com/office/powerpoint/2010/main" val="1102662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9" y="891896"/>
            <a:ext cx="8740142" cy="1819872"/>
          </a:xfrm>
          <a:prstGeom prst="rect">
            <a:avLst/>
          </a:prstGeom>
        </p:spPr>
        <p:txBody>
          <a:bodyPr/>
          <a:lstStyle>
            <a:lvl1pPr marL="213267" indent="-213267">
              <a:buClr>
                <a:schemeClr val="tx1"/>
              </a:buClr>
              <a:buSzPct val="90000"/>
              <a:buFont typeface="Arial" pitchFamily="34" charset="0"/>
              <a:buChar char="•"/>
              <a:defRPr sz="2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19543" indent="-20627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2809" indent="-213267">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0628" indent="-167815">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8442" indent="-167815">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2" y="4679159"/>
            <a:ext cx="9144001" cy="464344"/>
          </a:xfrm>
          <a:prstGeom prst="rect">
            <a:avLst/>
          </a:prstGeom>
          <a:solidFill>
            <a:srgbClr val="FFFF99"/>
          </a:solidFill>
        </p:spPr>
        <p:txBody>
          <a:bodyPr wrap="square" lIns="114124" tIns="57063" rIns="114124" bIns="57063"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46525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lkin Microsoft Ready">
    <p:bg>
      <p:bgPr>
        <a:solidFill>
          <a:schemeClr val="bg2"/>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338756" y="352550"/>
            <a:ext cx="1067477" cy="228621"/>
          </a:xfrm>
          <a:prstGeom prst="rect">
            <a:avLst/>
          </a:prstGeom>
        </p:spPr>
      </p:pic>
      <p:grpSp>
        <p:nvGrpSpPr>
          <p:cNvPr id="12" name="Group 11"/>
          <p:cNvGrpSpPr/>
          <p:nvPr userDrawn="1"/>
        </p:nvGrpSpPr>
        <p:grpSpPr>
          <a:xfrm>
            <a:off x="5142776" y="4499589"/>
            <a:ext cx="4201630" cy="549381"/>
            <a:chOff x="274638" y="4554931"/>
            <a:chExt cx="5714507" cy="747092"/>
          </a:xfrm>
        </p:grpSpPr>
        <p:sp>
          <p:nvSpPr>
            <p:cNvPr id="7" name="TextBox 6"/>
            <p:cNvSpPr txBox="1"/>
            <p:nvPr userDrawn="1"/>
          </p:nvSpPr>
          <p:spPr>
            <a:xfrm>
              <a:off x="274638" y="4554931"/>
              <a:ext cx="5714507" cy="747092"/>
            </a:xfrm>
            <a:prstGeom prst="rect">
              <a:avLst/>
            </a:prstGeom>
            <a:noFill/>
          </p:spPr>
          <p:txBody>
            <a:bodyPr wrap="none" lIns="182880" tIns="146304" rIns="182880" bIns="146304" rtlCol="0">
              <a:spAutoFit/>
            </a:bodyPr>
            <a:lstStyle/>
            <a:p>
              <a:pPr defTabSz="684649">
                <a:lnSpc>
                  <a:spcPct val="90000"/>
                </a:lnSpc>
                <a:spcAft>
                  <a:spcPts val="441"/>
                </a:spcAft>
                <a:buClrTx/>
                <a:buFontTx/>
                <a:buNone/>
              </a:pPr>
              <a:r>
                <a:rPr lang="en-US" sz="1800" kern="1200" dirty="0">
                  <a:gradFill>
                    <a:gsLst>
                      <a:gs pos="2917">
                        <a:srgbClr val="FFFFFF"/>
                      </a:gs>
                      <a:gs pos="30000">
                        <a:srgbClr val="FFFFFF"/>
                      </a:gs>
                    </a:gsLst>
                    <a:lin ang="5400000" scaled="0"/>
                  </a:gradFill>
                  <a:latin typeface="Segoe UI Semilight"/>
                  <a:ea typeface="+mn-ea"/>
                  <a:cs typeface="+mn-cs"/>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 xmlns:a16="http://schemas.microsoft.com/office/drawing/2014/main" id="{056C9DEE-6F0F-4952-B2B1-A47AFA7F3DE1}"/>
              </a:ext>
            </a:extLst>
          </p:cNvPr>
          <p:cNvSpPr txBox="1"/>
          <p:nvPr userDrawn="1"/>
        </p:nvSpPr>
        <p:spPr>
          <a:xfrm>
            <a:off x="166044" y="1375896"/>
            <a:ext cx="4547355" cy="781132"/>
          </a:xfrm>
          <a:prstGeom prst="rect">
            <a:avLst/>
          </a:prstGeom>
          <a:noFill/>
        </p:spPr>
        <p:txBody>
          <a:bodyPr wrap="none" lIns="134236" tIns="107389" rIns="134236" bIns="107389" rtlCol="0">
            <a:spAutoFit/>
          </a:bodyPr>
          <a:lstStyle/>
          <a:p>
            <a:pPr defTabSz="684649">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Microsoft Ready to</a:t>
            </a:r>
          </a:p>
        </p:txBody>
      </p:sp>
      <p:sp>
        <p:nvSpPr>
          <p:cNvPr id="5" name="Text Placeholder 4">
            <a:extLst>
              <a:ext uri="{FF2B5EF4-FFF2-40B4-BE49-F238E27FC236}">
                <a16:creationId xmlns="" xmlns:a16="http://schemas.microsoft.com/office/drawing/2014/main" id="{65CD16D0-030B-4E01-8C7E-8FA7B612BB85}"/>
              </a:ext>
            </a:extLst>
          </p:cNvPr>
          <p:cNvSpPr>
            <a:spLocks noGrp="1"/>
          </p:cNvSpPr>
          <p:nvPr>
            <p:ph type="body" sz="quarter" idx="10" hasCustomPrompt="1"/>
          </p:nvPr>
        </p:nvSpPr>
        <p:spPr>
          <a:xfrm>
            <a:off x="4235841" y="1375894"/>
            <a:ext cx="4706230" cy="781132"/>
          </a:xfrm>
        </p:spPr>
        <p:txBody>
          <a:bodyPr lIns="134236" tIns="107389" rIns="134236" bIns="107389"/>
          <a:lstStyle>
            <a:lvl1pPr marL="0" indent="0">
              <a:buNone/>
              <a:defRPr sz="4000"/>
            </a:lvl1pPr>
          </a:lstStyle>
          <a:p>
            <a:pPr lvl="0"/>
            <a:r>
              <a:rPr lang="en-US" dirty="0"/>
              <a:t>&lt;theme word here&gt;</a:t>
            </a:r>
          </a:p>
        </p:txBody>
      </p:sp>
      <p:sp>
        <p:nvSpPr>
          <p:cNvPr id="11" name="TextBox 10">
            <a:extLst>
              <a:ext uri="{FF2B5EF4-FFF2-40B4-BE49-F238E27FC236}">
                <a16:creationId xmlns="" xmlns:a16="http://schemas.microsoft.com/office/drawing/2014/main" id="{E83994D1-B42D-4DF0-86D5-48A780335374}"/>
              </a:ext>
            </a:extLst>
          </p:cNvPr>
          <p:cNvSpPr txBox="1"/>
          <p:nvPr userDrawn="1"/>
        </p:nvSpPr>
        <p:spPr>
          <a:xfrm>
            <a:off x="166042" y="1949790"/>
            <a:ext cx="4246061" cy="781132"/>
          </a:xfrm>
          <a:prstGeom prst="rect">
            <a:avLst/>
          </a:prstGeom>
          <a:noFill/>
        </p:spPr>
        <p:txBody>
          <a:bodyPr wrap="square" lIns="134236" tIns="107389" rIns="134236" bIns="107389" rtlCol="0">
            <a:spAutoFit/>
          </a:bodyPr>
          <a:lstStyle/>
          <a:p>
            <a:pPr algn="r" defTabSz="684649">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a:t>
            </a:r>
          </a:p>
        </p:txBody>
      </p:sp>
      <p:sp>
        <p:nvSpPr>
          <p:cNvPr id="13" name="Text Placeholder 4">
            <a:extLst>
              <a:ext uri="{FF2B5EF4-FFF2-40B4-BE49-F238E27FC236}">
                <a16:creationId xmlns="" xmlns:a16="http://schemas.microsoft.com/office/drawing/2014/main" id="{8EA71668-2A88-4115-853E-BEC05FB59E72}"/>
              </a:ext>
            </a:extLst>
          </p:cNvPr>
          <p:cNvSpPr>
            <a:spLocks noGrp="1"/>
          </p:cNvSpPr>
          <p:nvPr>
            <p:ph type="body" sz="quarter" idx="11" hasCustomPrompt="1"/>
          </p:nvPr>
        </p:nvSpPr>
        <p:spPr>
          <a:xfrm>
            <a:off x="4235841" y="1949789"/>
            <a:ext cx="4706230" cy="781132"/>
          </a:xfrm>
        </p:spPr>
        <p:txBody>
          <a:bodyPr lIns="134236" tIns="107389" rIns="134236" bIns="107389"/>
          <a:lstStyle>
            <a:lvl1pPr marL="0" indent="0">
              <a:buNone/>
              <a:defRPr sz="4000"/>
            </a:lvl1pPr>
          </a:lstStyle>
          <a:p>
            <a:pPr lvl="0"/>
            <a:r>
              <a:rPr lang="en-US" dirty="0"/>
              <a:t>&lt;theme word here&gt;</a:t>
            </a:r>
          </a:p>
        </p:txBody>
      </p:sp>
      <p:sp>
        <p:nvSpPr>
          <p:cNvPr id="14" name="TextBox 13">
            <a:extLst>
              <a:ext uri="{FF2B5EF4-FFF2-40B4-BE49-F238E27FC236}">
                <a16:creationId xmlns="" xmlns:a16="http://schemas.microsoft.com/office/drawing/2014/main" id="{70274CE8-0669-40AC-B5B3-94E0883E20B7}"/>
              </a:ext>
            </a:extLst>
          </p:cNvPr>
          <p:cNvSpPr txBox="1"/>
          <p:nvPr userDrawn="1"/>
        </p:nvSpPr>
        <p:spPr>
          <a:xfrm>
            <a:off x="166042" y="2533537"/>
            <a:ext cx="4246061" cy="781132"/>
          </a:xfrm>
          <a:prstGeom prst="rect">
            <a:avLst/>
          </a:prstGeom>
          <a:noFill/>
        </p:spPr>
        <p:txBody>
          <a:bodyPr wrap="square" lIns="134236" tIns="107389" rIns="134236" bIns="107389" rtlCol="0">
            <a:spAutoFit/>
          </a:bodyPr>
          <a:lstStyle/>
          <a:p>
            <a:pPr algn="r" defTabSz="684649">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a:t>
            </a:r>
          </a:p>
        </p:txBody>
      </p:sp>
      <p:sp>
        <p:nvSpPr>
          <p:cNvPr id="15" name="Text Placeholder 4">
            <a:extLst>
              <a:ext uri="{FF2B5EF4-FFF2-40B4-BE49-F238E27FC236}">
                <a16:creationId xmlns="" xmlns:a16="http://schemas.microsoft.com/office/drawing/2014/main" id="{46AE5335-01B3-4932-AE7C-C7409C947F67}"/>
              </a:ext>
            </a:extLst>
          </p:cNvPr>
          <p:cNvSpPr>
            <a:spLocks noGrp="1"/>
          </p:cNvSpPr>
          <p:nvPr>
            <p:ph type="body" sz="quarter" idx="12" hasCustomPrompt="1"/>
          </p:nvPr>
        </p:nvSpPr>
        <p:spPr>
          <a:xfrm>
            <a:off x="4235841" y="2533536"/>
            <a:ext cx="4706230" cy="781132"/>
          </a:xfrm>
        </p:spPr>
        <p:txBody>
          <a:bodyPr lIns="134236" tIns="107389" rIns="134236" bIns="107389"/>
          <a:lstStyle>
            <a:lvl1pPr marL="0" indent="0">
              <a:buNone/>
              <a:defRPr sz="4000"/>
            </a:lvl1pPr>
          </a:lstStyle>
          <a:p>
            <a:pPr lvl="0"/>
            <a:r>
              <a:rPr lang="en-US" dirty="0"/>
              <a:t>&lt;theme word here&gt;</a:t>
            </a:r>
          </a:p>
        </p:txBody>
      </p:sp>
      <p:sp>
        <p:nvSpPr>
          <p:cNvPr id="16" name="TextBox 15">
            <a:extLst>
              <a:ext uri="{FF2B5EF4-FFF2-40B4-BE49-F238E27FC236}">
                <a16:creationId xmlns="" xmlns:a16="http://schemas.microsoft.com/office/drawing/2014/main" id="{FAA1E864-D76C-4EE8-B187-3A722343D017}"/>
              </a:ext>
            </a:extLst>
          </p:cNvPr>
          <p:cNvSpPr txBox="1"/>
          <p:nvPr userDrawn="1"/>
        </p:nvSpPr>
        <p:spPr>
          <a:xfrm>
            <a:off x="3731618" y="3107434"/>
            <a:ext cx="4947103" cy="781132"/>
          </a:xfrm>
          <a:prstGeom prst="rect">
            <a:avLst/>
          </a:prstGeom>
          <a:noFill/>
        </p:spPr>
        <p:txBody>
          <a:bodyPr wrap="none" lIns="134236" tIns="107389" rIns="134236" bIns="107389" rtlCol="0">
            <a:spAutoFit/>
          </a:bodyPr>
          <a:lstStyle/>
          <a:p>
            <a:pPr defTabSz="684649">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keep transforming</a:t>
            </a:r>
          </a:p>
        </p:txBody>
      </p:sp>
    </p:spTree>
    <p:extLst>
      <p:ext uri="{BB962C8B-B14F-4D97-AF65-F5344CB8AC3E}">
        <p14:creationId xmlns:p14="http://schemas.microsoft.com/office/powerpoint/2010/main" val="1296487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87" y="1563142"/>
            <a:ext cx="6723139" cy="1344818"/>
          </a:xfrm>
          <a:noFill/>
        </p:spPr>
        <p:txBody>
          <a:bodyPr lIns="107389" tIns="67119" rIns="107389" bIns="67119" anchor="t" anchorCtr="0"/>
          <a:lstStyle>
            <a:lvl1pPr>
              <a:defRPr sz="4000" spc="-74"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01996" y="2908954"/>
            <a:ext cx="5378503" cy="1344245"/>
          </a:xfrm>
          <a:noFill/>
        </p:spPr>
        <p:txBody>
          <a:bodyPr lIns="120813" tIns="80543" rIns="120813" bIns="80543">
            <a:noAutofit/>
          </a:bodyPr>
          <a:lstStyle>
            <a:lvl1pPr marL="0" indent="0">
              <a:spcBef>
                <a:spcPts val="0"/>
              </a:spcBef>
              <a:buNone/>
              <a:defRPr sz="24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338756" y="352550"/>
            <a:ext cx="1067477" cy="228621"/>
          </a:xfrm>
          <a:prstGeom prst="rect">
            <a:avLst/>
          </a:prstGeom>
        </p:spPr>
      </p:pic>
      <p:sp>
        <p:nvSpPr>
          <p:cNvPr id="7" name="Text Placeholder 16"/>
          <p:cNvSpPr>
            <a:spLocks noGrp="1"/>
          </p:cNvSpPr>
          <p:nvPr>
            <p:ph type="body" sz="quarter" idx="13" hasCustomPrompt="1"/>
          </p:nvPr>
        </p:nvSpPr>
        <p:spPr>
          <a:xfrm>
            <a:off x="6254758" y="216424"/>
            <a:ext cx="2689274" cy="428472"/>
          </a:xfrm>
        </p:spPr>
        <p:txBody>
          <a:bodyPr lIns="134236" tIns="107389" rIns="134236" bIns="107389"/>
          <a:lstStyle>
            <a:lvl1pPr marL="0" indent="0" algn="r">
              <a:buNone/>
              <a:defRPr sz="1500">
                <a:latin typeface="+mn-lt"/>
              </a:defRPr>
            </a:lvl1pPr>
            <a:lvl2pPr marL="251694" indent="0">
              <a:buNone/>
              <a:defRPr sz="1500"/>
            </a:lvl2pPr>
            <a:lvl3pPr marL="419489" indent="0">
              <a:buNone/>
              <a:defRPr sz="1500"/>
            </a:lvl3pPr>
            <a:lvl4pPr marL="587288" indent="0">
              <a:buNone/>
              <a:defRPr sz="1500"/>
            </a:lvl4pPr>
            <a:lvl5pPr marL="755079" indent="0">
              <a:buNone/>
              <a:defRPr sz="1500"/>
            </a:lvl5pPr>
          </a:lstStyle>
          <a:p>
            <a:pPr lvl="0"/>
            <a:r>
              <a:rPr lang="en-US" dirty="0"/>
              <a:t>Session Code</a:t>
            </a:r>
          </a:p>
        </p:txBody>
      </p:sp>
      <p:sp>
        <p:nvSpPr>
          <p:cNvPr id="8" name="Text Placeholder 16"/>
          <p:cNvSpPr>
            <a:spLocks noGrp="1"/>
          </p:cNvSpPr>
          <p:nvPr>
            <p:ph type="body" sz="quarter" idx="14" hasCustomPrompt="1"/>
          </p:nvPr>
        </p:nvSpPr>
        <p:spPr>
          <a:xfrm>
            <a:off x="201977" y="4494605"/>
            <a:ext cx="2689274" cy="428472"/>
          </a:xfrm>
        </p:spPr>
        <p:txBody>
          <a:bodyPr lIns="134236" tIns="107389" rIns="134236" bIns="107389" anchor="b"/>
          <a:lstStyle>
            <a:lvl1pPr marL="0" indent="0" algn="l">
              <a:buNone/>
              <a:defRPr sz="1500">
                <a:latin typeface="+mn-lt"/>
              </a:defRPr>
            </a:lvl1pPr>
            <a:lvl2pPr marL="251694" indent="0">
              <a:buNone/>
              <a:defRPr sz="1500"/>
            </a:lvl2pPr>
            <a:lvl3pPr marL="419489" indent="0">
              <a:buNone/>
              <a:defRPr sz="1500"/>
            </a:lvl3pPr>
            <a:lvl4pPr marL="587288" indent="0">
              <a:buNone/>
              <a:defRPr sz="1500"/>
            </a:lvl4pPr>
            <a:lvl5pPr marL="755079" indent="0">
              <a:buNone/>
              <a:defRPr sz="1500"/>
            </a:lvl5pPr>
          </a:lstStyle>
          <a:p>
            <a:pPr lvl="0"/>
            <a:r>
              <a:rPr lang="en-US" dirty="0"/>
              <a:t>Yammer hashtag</a:t>
            </a:r>
          </a:p>
        </p:txBody>
      </p:sp>
    </p:spTree>
    <p:extLst>
      <p:ext uri="{BB962C8B-B14F-4D97-AF65-F5344CB8AC3E}">
        <p14:creationId xmlns:p14="http://schemas.microsoft.com/office/powerpoint/2010/main" val="1537905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51" y="891889"/>
            <a:ext cx="8741309" cy="1701619"/>
          </a:xfrm>
        </p:spPr>
        <p:txBody>
          <a:bodyPr>
            <a:spAutoFit/>
          </a:bodyPr>
          <a:lstStyle>
            <a:lvl1pPr marL="0" indent="0">
              <a:buNone/>
              <a:defRPr/>
            </a:lvl1pPr>
            <a:lvl2pPr marL="167793" indent="0">
              <a:buNone/>
              <a:defRPr/>
            </a:lvl2pPr>
            <a:lvl3pPr marL="335588" indent="0">
              <a:buNone/>
              <a:defRPr/>
            </a:lvl3pPr>
            <a:lvl4pPr marL="503386" indent="0">
              <a:buNone/>
              <a:defRPr/>
            </a:lvl4pPr>
            <a:lvl5pPr marL="671173"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027439806"/>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02006" y="890747"/>
            <a:ext cx="8741309" cy="170161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027637286"/>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792288" y="3600454"/>
            <a:ext cx="5486400" cy="425054"/>
          </a:xfrm>
          <a:prstGeom prst="rect">
            <a:avLst/>
          </a:prstGeom>
          <a:noFill/>
          <a:ln>
            <a:noFill/>
          </a:ln>
        </p:spPr>
        <p:txBody>
          <a:bodyPr spcFirstLastPara="1" wrap="square" lIns="81004" tIns="40487" rIns="81004" bIns="40487" anchor="b" anchorCtr="0"/>
          <a:lstStyle>
            <a:lvl1pPr marR="0" lvl="0" algn="l" rtl="0">
              <a:spcBef>
                <a:spcPts val="0"/>
              </a:spcBef>
              <a:spcAft>
                <a:spcPts val="0"/>
              </a:spcAft>
              <a:buSzPts val="1400"/>
              <a:buNone/>
              <a:defRPr sz="18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9pPr>
          </a:lstStyle>
          <a:p>
            <a:endParaRPr/>
          </a:p>
        </p:txBody>
      </p:sp>
      <p:sp>
        <p:nvSpPr>
          <p:cNvPr id="70" name="Shape 70"/>
          <p:cNvSpPr>
            <a:spLocks noGrp="1"/>
          </p:cNvSpPr>
          <p:nvPr>
            <p:ph type="pic" idx="2"/>
          </p:nvPr>
        </p:nvSpPr>
        <p:spPr>
          <a:xfrm>
            <a:off x="1792288" y="571562"/>
            <a:ext cx="5486400" cy="2974181"/>
          </a:xfrm>
          <a:prstGeom prst="rect">
            <a:avLst/>
          </a:prstGeom>
          <a:noFill/>
          <a:ln>
            <a:noFill/>
          </a:ln>
        </p:spPr>
        <p:txBody>
          <a:bodyPr spcFirstLastPara="1" wrap="square" lIns="81004" tIns="40487" rIns="81004" bIns="40487" anchor="t" anchorCtr="0"/>
          <a:lstStyle>
            <a:lvl1pPr marR="0" lvl="0" algn="l" rtl="0">
              <a:spcBef>
                <a:spcPts val="58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500"/>
              <a:buFont typeface="Arial"/>
              <a:buNone/>
              <a:defRPr sz="2500" b="0" i="0" u="none" strike="noStrike" cap="none">
                <a:solidFill>
                  <a:schemeClr val="dk1"/>
                </a:solidFill>
                <a:latin typeface="Calibri"/>
                <a:ea typeface="Calibri"/>
                <a:cs typeface="Calibri"/>
                <a:sym typeface="Calibri"/>
              </a:defRPr>
            </a:lvl2pPr>
            <a:lvl3pPr marR="0" lvl="2"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3pPr>
            <a:lvl4pPr marR="0" lvl="3"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R="0" lvl="4"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R="0" lvl="5"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6pPr>
            <a:lvl7pPr marR="0" lvl="6"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7pPr>
            <a:lvl8pPr marR="0" lvl="7"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8pPr>
            <a:lvl9pPr marR="0" lvl="8"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1"/>
          </p:nvPr>
        </p:nvSpPr>
        <p:spPr>
          <a:xfrm>
            <a:off x="1792288" y="4025508"/>
            <a:ext cx="5486400" cy="603646"/>
          </a:xfrm>
          <a:prstGeom prst="rect">
            <a:avLst/>
          </a:prstGeom>
          <a:noFill/>
          <a:ln>
            <a:noFill/>
          </a:ln>
        </p:spPr>
        <p:txBody>
          <a:bodyPr spcFirstLastPara="1" wrap="square" lIns="81004" tIns="40487" rIns="81004" bIns="40487" anchor="t" anchorCtr="0"/>
          <a:lstStyle>
            <a:lvl1pPr marL="456519" marR="0" lvl="0" indent="-228259" algn="l" rtl="0">
              <a:spcBef>
                <a:spcPts val="26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1pPr>
            <a:lvl2pPr marL="913039" marR="0" lvl="1" indent="-228259" algn="l" rtl="0">
              <a:spcBef>
                <a:spcPts val="22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69561" marR="0" lvl="2" indent="-228259"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6079" marR="0" lvl="3"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2600" marR="0" lvl="4"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39121" marR="0" lvl="5"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195643" marR="0" lvl="6"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2161" marR="0" lvl="7"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08681" marR="0" lvl="8" indent="-228259" algn="l" rtl="0">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457200" y="4767312"/>
            <a:ext cx="2133600" cy="273844"/>
          </a:xfrm>
          <a:prstGeom prst="rect">
            <a:avLst/>
          </a:prstGeom>
          <a:noFill/>
          <a:ln>
            <a:noFill/>
          </a:ln>
        </p:spPr>
        <p:txBody>
          <a:bodyPr spcFirstLastPara="1" wrap="square" lIns="81004" tIns="40487" rIns="81004" bIns="40487" anchor="ctr" anchorCtr="0"/>
          <a:lstStyle>
            <a:lvl1pPr marR="0" lvl="0" algn="l" rtl="0">
              <a:spcBef>
                <a:spcPts val="0"/>
              </a:spcBef>
              <a:spcAft>
                <a:spcPts val="0"/>
              </a:spcAft>
              <a:buSzPts val="1400"/>
              <a:buNone/>
              <a:defRPr sz="11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3124200" y="4767312"/>
            <a:ext cx="2895600" cy="273844"/>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11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6553200" y="4767312"/>
            <a:ext cx="2133600" cy="273844"/>
          </a:xfrm>
          <a:prstGeom prst="rect">
            <a:avLst/>
          </a:prstGeom>
          <a:noFill/>
          <a:ln>
            <a:noFill/>
          </a:ln>
        </p:spPr>
        <p:txBody>
          <a:bodyPr spcFirstLastPara="1" wrap="square" lIns="81004" tIns="40487" rIns="81004" bIns="40487" anchor="ctr" anchorCtr="0">
            <a:noAutofit/>
          </a:bodyPr>
          <a:lstStyle>
            <a:lvl1pPr marL="0" marR="0" lvl="0" indent="0" algn="r" rtl="0">
              <a:spcBef>
                <a:spcPts val="0"/>
              </a:spcBef>
              <a:spcAft>
                <a:spcPts val="0"/>
              </a:spcAft>
              <a:buNone/>
              <a:defRPr sz="1100">
                <a:solidFill>
                  <a:srgbClr val="898989"/>
                </a:solidFill>
                <a:latin typeface="Calibri"/>
                <a:ea typeface="Calibri"/>
                <a:cs typeface="Calibri"/>
                <a:sym typeface="Calibri"/>
              </a:defRPr>
            </a:lvl1pPr>
            <a:lvl2pPr marL="0" marR="0" lvl="1" indent="0" algn="r" rtl="0">
              <a:spcBef>
                <a:spcPts val="0"/>
              </a:spcBef>
              <a:spcAft>
                <a:spcPts val="0"/>
              </a:spcAft>
              <a:buNone/>
              <a:defRPr sz="1100">
                <a:solidFill>
                  <a:srgbClr val="898989"/>
                </a:solidFill>
                <a:latin typeface="Calibri"/>
                <a:ea typeface="Calibri"/>
                <a:cs typeface="Calibri"/>
                <a:sym typeface="Calibri"/>
              </a:defRPr>
            </a:lvl2pPr>
            <a:lvl3pPr marL="0" marR="0" lvl="2" indent="0" algn="r" rtl="0">
              <a:spcBef>
                <a:spcPts val="0"/>
              </a:spcBef>
              <a:spcAft>
                <a:spcPts val="0"/>
              </a:spcAft>
              <a:buNone/>
              <a:defRPr sz="1100">
                <a:solidFill>
                  <a:srgbClr val="898989"/>
                </a:solidFill>
                <a:latin typeface="Calibri"/>
                <a:ea typeface="Calibri"/>
                <a:cs typeface="Calibri"/>
                <a:sym typeface="Calibri"/>
              </a:defRPr>
            </a:lvl3pPr>
            <a:lvl4pPr marL="0" marR="0" lvl="3" indent="0" algn="r" rtl="0">
              <a:spcBef>
                <a:spcPts val="0"/>
              </a:spcBef>
              <a:spcAft>
                <a:spcPts val="0"/>
              </a:spcAft>
              <a:buNone/>
              <a:defRPr sz="1100">
                <a:solidFill>
                  <a:srgbClr val="898989"/>
                </a:solidFill>
                <a:latin typeface="Calibri"/>
                <a:ea typeface="Calibri"/>
                <a:cs typeface="Calibri"/>
                <a:sym typeface="Calibri"/>
              </a:defRPr>
            </a:lvl4pPr>
            <a:lvl5pPr marL="0" marR="0" lvl="4" indent="0" algn="r" rtl="0">
              <a:spcBef>
                <a:spcPts val="0"/>
              </a:spcBef>
              <a:spcAft>
                <a:spcPts val="0"/>
              </a:spcAft>
              <a:buNone/>
              <a:defRPr sz="1100">
                <a:solidFill>
                  <a:srgbClr val="898989"/>
                </a:solidFill>
                <a:latin typeface="Calibri"/>
                <a:ea typeface="Calibri"/>
                <a:cs typeface="Calibri"/>
                <a:sym typeface="Calibri"/>
              </a:defRPr>
            </a:lvl5pPr>
            <a:lvl6pPr marL="0" marR="0" lvl="5" indent="0" algn="r" rtl="0">
              <a:spcBef>
                <a:spcPts val="0"/>
              </a:spcBef>
              <a:spcAft>
                <a:spcPts val="0"/>
              </a:spcAft>
              <a:buNone/>
              <a:defRPr sz="1100">
                <a:solidFill>
                  <a:srgbClr val="898989"/>
                </a:solidFill>
                <a:latin typeface="Calibri"/>
                <a:ea typeface="Calibri"/>
                <a:cs typeface="Calibri"/>
                <a:sym typeface="Calibri"/>
              </a:defRPr>
            </a:lvl6pPr>
            <a:lvl7pPr marL="0" marR="0" lvl="6" indent="0" algn="r" rtl="0">
              <a:spcBef>
                <a:spcPts val="0"/>
              </a:spcBef>
              <a:spcAft>
                <a:spcPts val="0"/>
              </a:spcAft>
              <a:buNone/>
              <a:defRPr sz="1100">
                <a:solidFill>
                  <a:srgbClr val="898989"/>
                </a:solidFill>
                <a:latin typeface="Calibri"/>
                <a:ea typeface="Calibri"/>
                <a:cs typeface="Calibri"/>
                <a:sym typeface="Calibri"/>
              </a:defRPr>
            </a:lvl7pPr>
            <a:lvl8pPr marL="0" marR="0" lvl="7" indent="0" algn="r" rtl="0">
              <a:spcBef>
                <a:spcPts val="0"/>
              </a:spcBef>
              <a:spcAft>
                <a:spcPts val="0"/>
              </a:spcAft>
              <a:buNone/>
              <a:defRPr sz="1100">
                <a:solidFill>
                  <a:srgbClr val="898989"/>
                </a:solidFill>
                <a:latin typeface="Calibri"/>
                <a:ea typeface="Calibri"/>
                <a:cs typeface="Calibri"/>
                <a:sym typeface="Calibri"/>
              </a:defRPr>
            </a:lvl8pPr>
            <a:lvl9pPr marL="0" marR="0" lvl="8" indent="0" algn="r" rtl="0">
              <a:spcBef>
                <a:spcPts val="0"/>
              </a:spcBef>
              <a:spcAft>
                <a:spcPts val="0"/>
              </a:spcAft>
              <a:buNone/>
              <a:defRPr sz="11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01962" y="890747"/>
            <a:ext cx="4033911" cy="1561580"/>
          </a:xfrm>
        </p:spPr>
        <p:txBody>
          <a:bodyPr wrap="square">
            <a:spAutoFit/>
          </a:bodyPr>
          <a:lstStyle>
            <a:lvl1pPr marL="0" indent="0">
              <a:spcBef>
                <a:spcPts val="900"/>
              </a:spcBef>
              <a:buClr>
                <a:schemeClr val="tx1"/>
              </a:buClr>
              <a:buFont typeface="Wingdings" panose="05000000000000000000" pitchFamily="2" charset="2"/>
              <a:buNone/>
              <a:defRPr sz="2200" b="0">
                <a:latin typeface="+mn-lt"/>
              </a:defRPr>
            </a:lvl1pPr>
            <a:lvl2pPr marL="187605" indent="0">
              <a:buFont typeface="Wingdings" panose="05000000000000000000" pitchFamily="2" charset="2"/>
              <a:buNone/>
              <a:defRPr sz="1800" b="0"/>
            </a:lvl2pPr>
            <a:lvl3pPr marL="330930" indent="0">
              <a:buFont typeface="Wingdings" panose="05000000000000000000" pitchFamily="2" charset="2"/>
              <a:buNone/>
              <a:tabLst/>
              <a:defRPr sz="1600" b="0"/>
            </a:lvl3pPr>
            <a:lvl4pPr marL="478913" indent="0">
              <a:buFont typeface="Wingdings" panose="05000000000000000000" pitchFamily="2" charset="2"/>
              <a:buNone/>
              <a:defRPr sz="1600" b="0"/>
            </a:lvl4pPr>
            <a:lvl5pPr marL="626902" indent="0">
              <a:buFont typeface="Wingdings" panose="05000000000000000000" pitchFamily="2" charset="2"/>
              <a:buNone/>
              <a:tabLst/>
              <a:defRPr sz="16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79" y="890747"/>
            <a:ext cx="4033911" cy="1561580"/>
          </a:xfrm>
        </p:spPr>
        <p:txBody>
          <a:bodyPr wrap="square">
            <a:spAutoFit/>
          </a:bodyPr>
          <a:lstStyle>
            <a:lvl1pPr marL="0" indent="0">
              <a:spcBef>
                <a:spcPts val="900"/>
              </a:spcBef>
              <a:buClr>
                <a:schemeClr val="tx1"/>
              </a:buClr>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1pPr>
            <a:lvl2pPr marL="187605" indent="0">
              <a:buFont typeface="Arial" panose="020B0604020202020204" pitchFamily="34" charset="0"/>
              <a:buNone/>
              <a:defRPr lang="en-US" sz="1800" b="0" kern="1200" spc="0" baseline="0" dirty="0">
                <a:gradFill>
                  <a:gsLst>
                    <a:gs pos="1250">
                      <a:schemeClr val="tx1"/>
                    </a:gs>
                    <a:gs pos="100000">
                      <a:schemeClr val="tx1"/>
                    </a:gs>
                  </a:gsLst>
                  <a:lin ang="5400000" scaled="0"/>
                </a:gradFill>
                <a:latin typeface="+mn-lt"/>
                <a:ea typeface="+mn-ea"/>
                <a:cs typeface="+mn-cs"/>
              </a:defRPr>
            </a:lvl2pPr>
            <a:lvl3pPr marL="330930"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3pPr>
            <a:lvl4pPr marL="478913" indent="0">
              <a:buFont typeface="Arial" panose="020B0604020202020204" pitchFamily="34" charset="0"/>
              <a:buNone/>
              <a:defRPr lang="en-US" sz="1600" b="0" kern="1200" spc="0" baseline="0" dirty="0">
                <a:gradFill>
                  <a:gsLst>
                    <a:gs pos="1250">
                      <a:schemeClr val="tx1"/>
                    </a:gs>
                    <a:gs pos="100000">
                      <a:schemeClr val="tx1"/>
                    </a:gs>
                  </a:gsLst>
                  <a:lin ang="5400000" scaled="0"/>
                </a:gradFill>
                <a:latin typeface="+mn-lt"/>
                <a:ea typeface="+mn-ea"/>
                <a:cs typeface="+mn-cs"/>
              </a:defRPr>
            </a:lvl4pPr>
            <a:lvl5pPr marL="626902"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377538" marR="0" lvl="0" indent="-377538" algn="l" defTabSz="684649" rtl="0" eaLnBrk="1" fontAlgn="auto" latinLnBrk="0" hangingPunct="1">
              <a:lnSpc>
                <a:spcPct val="90000"/>
              </a:lnSpc>
              <a:spcBef>
                <a:spcPts val="900"/>
              </a:spcBef>
              <a:spcAft>
                <a:spcPts val="0"/>
              </a:spcAft>
              <a:buClr>
                <a:schemeClr val="tx1"/>
              </a:buClr>
              <a:buSzPct val="90000"/>
              <a:tabLst/>
            </a:pPr>
            <a:r>
              <a:rPr lang="en-US" dirty="0"/>
              <a:t>Click to edit Master text styles</a:t>
            </a:r>
          </a:p>
          <a:p>
            <a:pPr marL="523194" marR="0" lvl="1" indent="-335588" algn="l" defTabSz="684649" rtl="0" eaLnBrk="1" fontAlgn="auto" latinLnBrk="0" hangingPunct="1">
              <a:lnSpc>
                <a:spcPct val="90000"/>
              </a:lnSpc>
              <a:spcBef>
                <a:spcPct val="20000"/>
              </a:spcBef>
              <a:spcAft>
                <a:spcPts val="0"/>
              </a:spcAft>
              <a:buClrTx/>
              <a:buSzPct val="90000"/>
              <a:tabLst/>
            </a:pPr>
            <a:r>
              <a:rPr lang="en-US" dirty="0"/>
              <a:t>Second level</a:t>
            </a:r>
          </a:p>
          <a:p>
            <a:pPr marL="666518" marR="0" lvl="2" indent="-335588" algn="l" defTabSz="684649" rtl="0" eaLnBrk="1" fontAlgn="auto" latinLnBrk="0" hangingPunct="1">
              <a:lnSpc>
                <a:spcPct val="90000"/>
              </a:lnSpc>
              <a:spcBef>
                <a:spcPct val="20000"/>
              </a:spcBef>
              <a:spcAft>
                <a:spcPts val="0"/>
              </a:spcAft>
              <a:buClrTx/>
              <a:buSzPct val="90000"/>
              <a:tabLst/>
            </a:pPr>
            <a:r>
              <a:rPr lang="en-US" dirty="0"/>
              <a:t>Third level</a:t>
            </a:r>
          </a:p>
          <a:p>
            <a:pPr marL="814506" marR="0" lvl="3" indent="-335588" algn="l" defTabSz="684649" rtl="0" eaLnBrk="1" fontAlgn="auto" latinLnBrk="0" hangingPunct="1">
              <a:lnSpc>
                <a:spcPct val="90000"/>
              </a:lnSpc>
              <a:spcBef>
                <a:spcPct val="20000"/>
              </a:spcBef>
              <a:spcAft>
                <a:spcPts val="0"/>
              </a:spcAft>
              <a:buClrTx/>
              <a:buSzPct val="90000"/>
              <a:tabLst/>
            </a:pPr>
            <a:r>
              <a:rPr lang="en-US" dirty="0"/>
              <a:t>Fourth level</a:t>
            </a:r>
          </a:p>
          <a:p>
            <a:pPr marL="962493" marR="0" lvl="4" indent="-335588" algn="l" defTabSz="684649" rtl="0" eaLnBrk="1" fontAlgn="auto" latinLnBrk="0" hangingPunct="1">
              <a:lnSpc>
                <a:spcPct val="90000"/>
              </a:lnSpc>
              <a:spcBef>
                <a:spcPct val="20000"/>
              </a:spcBef>
              <a:spcAft>
                <a:spcPts val="0"/>
              </a:spcAft>
              <a:buClrTx/>
              <a:buSzPct val="90000"/>
              <a:tabLst/>
            </a:pPr>
            <a:r>
              <a:rPr lang="en-US" dirty="0"/>
              <a:t>Fifth level</a:t>
            </a:r>
          </a:p>
        </p:txBody>
      </p:sp>
      <p:sp>
        <p:nvSpPr>
          <p:cNvPr id="6"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80257827"/>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01962" y="890746"/>
            <a:ext cx="4033911" cy="1866279"/>
          </a:xfrm>
        </p:spPr>
        <p:txBody>
          <a:bodyPr wrap="square">
            <a:spAutoFit/>
          </a:bodyPr>
          <a:lstStyle>
            <a:lvl1pPr marL="170126" indent="-170126">
              <a:spcBef>
                <a:spcPts val="900"/>
              </a:spcBef>
              <a:buClr>
                <a:schemeClr val="tx1"/>
              </a:buClr>
              <a:buFont typeface="Wingdings" panose="05000000000000000000" pitchFamily="2" charset="2"/>
              <a:buChar char=""/>
              <a:defRPr sz="2200" b="0">
                <a:latin typeface="+mn-lt"/>
              </a:defRPr>
            </a:lvl1pPr>
            <a:lvl2pPr marL="313452" indent="-125847">
              <a:buFont typeface="Wingdings" panose="05000000000000000000" pitchFamily="2" charset="2"/>
              <a:buChar char=""/>
              <a:defRPr sz="1800" b="0"/>
            </a:lvl2pPr>
            <a:lvl3pPr marL="469593" indent="-138661">
              <a:buFont typeface="Wingdings" panose="05000000000000000000" pitchFamily="2" charset="2"/>
              <a:buChar char=""/>
              <a:tabLst/>
              <a:defRPr sz="1600" b="0"/>
            </a:lvl3pPr>
            <a:lvl4pPr marL="608260" indent="-129344">
              <a:buFont typeface="Wingdings" panose="05000000000000000000" pitchFamily="2" charset="2"/>
              <a:buChar char=""/>
              <a:defRPr sz="1600" b="0"/>
            </a:lvl4pPr>
            <a:lvl5pPr marL="751584" indent="-124681">
              <a:buFont typeface="Wingdings" panose="05000000000000000000" pitchFamily="2" charset="2"/>
              <a:buChar char=""/>
              <a:tabLst/>
              <a:defRPr sz="16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79" y="890746"/>
            <a:ext cx="4033911" cy="1866279"/>
          </a:xfrm>
        </p:spPr>
        <p:txBody>
          <a:bodyPr wrap="square">
            <a:spAutoFit/>
          </a:bodyPr>
          <a:lstStyle>
            <a:lvl1pPr marL="210910" indent="-210910">
              <a:spcBef>
                <a:spcPts val="900"/>
              </a:spcBef>
              <a:buClr>
                <a:schemeClr val="tx1"/>
              </a:buClr>
              <a:buFont typeface="Arial" pitchFamily="34" charset="0"/>
              <a:buChar char="•"/>
              <a:defRPr lang="en-US" sz="2200" b="0" kern="1200" spc="0" baseline="0" dirty="0">
                <a:gradFill>
                  <a:gsLst>
                    <a:gs pos="1250">
                      <a:schemeClr val="tx1"/>
                    </a:gs>
                    <a:gs pos="100000">
                      <a:schemeClr val="tx1"/>
                    </a:gs>
                  </a:gsLst>
                  <a:lin ang="5400000" scaled="0"/>
                </a:gradFill>
                <a:latin typeface="+mn-lt"/>
                <a:ea typeface="+mn-ea"/>
                <a:cs typeface="+mn-cs"/>
              </a:defRPr>
            </a:lvl1pPr>
            <a:lvl2pPr marL="439301" indent="-251694">
              <a:defRPr lang="en-US" sz="1800" b="0" kern="1200" spc="0" baseline="0" dirty="0">
                <a:gradFill>
                  <a:gsLst>
                    <a:gs pos="1250">
                      <a:schemeClr val="tx1"/>
                    </a:gs>
                    <a:gs pos="100000">
                      <a:schemeClr val="tx1"/>
                    </a:gs>
                  </a:gsLst>
                  <a:lin ang="5400000" scaled="0"/>
                </a:gradFill>
                <a:latin typeface="+mn-lt"/>
                <a:ea typeface="+mn-ea"/>
                <a:cs typeface="+mn-cs"/>
              </a:defRPr>
            </a:lvl2pPr>
            <a:lvl3pPr marL="582623" indent="-251694">
              <a:tabLst/>
              <a:defRPr lang="en-US" sz="1600" b="0" kern="1200" spc="0" baseline="0" dirty="0">
                <a:gradFill>
                  <a:gsLst>
                    <a:gs pos="1250">
                      <a:schemeClr val="tx1"/>
                    </a:gs>
                    <a:gs pos="100000">
                      <a:schemeClr val="tx1"/>
                    </a:gs>
                  </a:gsLst>
                  <a:lin ang="5400000" scaled="0"/>
                </a:gradFill>
                <a:latin typeface="+mn-lt"/>
                <a:ea typeface="+mn-ea"/>
                <a:cs typeface="+mn-cs"/>
              </a:defRPr>
            </a:lvl3pPr>
            <a:lvl4pPr marL="730607" indent="-251694">
              <a:defRPr lang="en-US" sz="1600" b="0" kern="1200" spc="0" baseline="0" dirty="0">
                <a:gradFill>
                  <a:gsLst>
                    <a:gs pos="1250">
                      <a:schemeClr val="tx1"/>
                    </a:gs>
                    <a:gs pos="100000">
                      <a:schemeClr val="tx1"/>
                    </a:gs>
                  </a:gsLst>
                  <a:lin ang="5400000" scaled="0"/>
                </a:gradFill>
                <a:latin typeface="+mn-lt"/>
                <a:ea typeface="+mn-ea"/>
                <a:cs typeface="+mn-cs"/>
              </a:defRPr>
            </a:lvl4pPr>
            <a:lvl5pPr marL="878599" indent="-251694">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170126" marR="0" lvl="0" indent="-170126" algn="l" defTabSz="684649"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dirty="0"/>
              <a:t>Click to edit Master text styles</a:t>
            </a:r>
          </a:p>
          <a:p>
            <a:pPr marL="313452" marR="0" lvl="1" indent="-125847"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469593" marR="0" lvl="2" indent="-138661"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608260" marR="0" lvl="3" indent="-129344"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751584" marR="0" lvl="4" indent="-124681"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
        <p:nvSpPr>
          <p:cNvPr id="6"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0825149"/>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646957586"/>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51" y="1563144"/>
            <a:ext cx="7394337" cy="883189"/>
          </a:xfrm>
          <a:noFill/>
        </p:spPr>
        <p:txBody>
          <a:bodyPr tIns="67119" bIns="67119" anchor="t" anchorCtr="0">
            <a:spAutoFit/>
          </a:bodyPr>
          <a:lstStyle>
            <a:lvl1pPr>
              <a:defRPr sz="5300" spc="-74"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42" y="2907963"/>
            <a:ext cx="7395505" cy="555430"/>
          </a:xfrm>
          <a:noFill/>
        </p:spPr>
        <p:txBody>
          <a:bodyPr lIns="134236" tIns="107389" rIns="134236" bIns="107389">
            <a:spAutoFit/>
          </a:bodyPr>
          <a:lstStyle>
            <a:lvl1pPr marL="0" indent="0">
              <a:spcBef>
                <a:spcPts val="0"/>
              </a:spcBef>
              <a:buNone/>
              <a:defRPr sz="24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30914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51" y="1563144"/>
            <a:ext cx="7394337" cy="883189"/>
          </a:xfrm>
          <a:noFill/>
        </p:spPr>
        <p:txBody>
          <a:bodyPr tIns="67119" bIns="67119" anchor="t" anchorCtr="0">
            <a:spAutoFit/>
          </a:bodyPr>
          <a:lstStyle>
            <a:lvl1pPr>
              <a:defRPr lang="en-US" sz="5300"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93467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9" y="1563132"/>
            <a:ext cx="8740142" cy="883189"/>
          </a:xfrm>
          <a:noFill/>
        </p:spPr>
        <p:txBody>
          <a:bodyPr tIns="67119" bIns="67119" anchor="t" anchorCtr="0">
            <a:spAutoFit/>
          </a:bodyPr>
          <a:lstStyle>
            <a:lvl1pPr>
              <a:defRPr sz="5300" spc="-74"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00423391"/>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9" y="1563132"/>
            <a:ext cx="8740142" cy="883189"/>
          </a:xfrm>
          <a:noFill/>
        </p:spPr>
        <p:txBody>
          <a:bodyPr tIns="67119" bIns="67119" anchor="t" anchorCtr="0">
            <a:spAutoFit/>
          </a:bodyPr>
          <a:lstStyle>
            <a:lvl1pPr>
              <a:defRPr sz="5300" spc="-74"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648246478"/>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7" y="2014751"/>
            <a:ext cx="3596905" cy="1114022"/>
          </a:xfrm>
        </p:spPr>
        <p:txBody>
          <a:bodyPr wrap="square" anchor="ctr">
            <a:spAutoFit/>
          </a:bodyPr>
          <a:lstStyle>
            <a:lvl1pPr>
              <a:defRPr sz="35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4000792" y="17"/>
            <a:ext cx="5143237" cy="5142075"/>
          </a:xfrm>
          <a:prstGeom prst="rect">
            <a:avLst/>
          </a:prstGeom>
          <a:blipFill>
            <a:blip r:embed="rId2"/>
            <a:stretch>
              <a:fillRect/>
            </a:stretch>
          </a:blipFill>
        </p:spPr>
        <p:txBody>
          <a:bodyPr tIns="402710" anchor="ctr" anchorCtr="0">
            <a:noAutofit/>
          </a:bodyPr>
          <a:lstStyle>
            <a:lvl1pPr marL="0" indent="0" algn="ctr">
              <a:buNone/>
              <a:defRPr sz="12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472908803"/>
      </p:ext>
    </p:extLst>
  </p:cSld>
  <p:clrMapOvr>
    <a:masterClrMapping/>
  </p:clrMapOvr>
  <p:transition xmlns:p14="http://schemas.microsoft.com/office/powerpoint/2010/main">
    <p:fade/>
  </p:transition>
  <p:extLst mod="1">
    <p:ext uri="{DCECCB84-F9BA-43D5-87BE-67443E8EF086}">
      <p15:sldGuideLst xmlns="" xmlns:p15="http://schemas.microsoft.com/office/powerpoint/2012/main">
        <p15:guide id="1" pos="342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041126135"/>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3411428" y="4923050"/>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125745929"/>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571500"/>
            <a:ext cx="8229600" cy="628650"/>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rot="5400000">
            <a:off x="2903348" y="-1188839"/>
            <a:ext cx="3337322" cy="8229600"/>
          </a:xfrm>
          <a:prstGeom prst="rect">
            <a:avLst/>
          </a:prstGeom>
          <a:noFill/>
          <a:ln>
            <a:noFill/>
          </a:ln>
        </p:spPr>
        <p:txBody>
          <a:bodyPr spcFirstLastPara="1" wrap="square" lIns="81004" tIns="40487" rIns="81004" bIns="40487" anchor="t" anchorCtr="0"/>
          <a:lstStyle>
            <a:lvl1pPr marL="456519" marR="0" lvl="0" indent="-412138" algn="l" rtl="0">
              <a:spcBef>
                <a:spcPts val="58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3039" marR="0" lvl="1" indent="-386773"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69561" marR="0" lvl="2" indent="-361413"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6079" marR="0" lvl="3"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2600" marR="0" lvl="4"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39121" marR="0" lvl="5"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195643" marR="0" lvl="6"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2161" marR="0" lvl="7"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08681" marR="0" lvl="8"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7200" y="4767312"/>
            <a:ext cx="2133600" cy="273844"/>
          </a:xfrm>
          <a:prstGeom prst="rect">
            <a:avLst/>
          </a:prstGeom>
          <a:noFill/>
          <a:ln>
            <a:noFill/>
          </a:ln>
        </p:spPr>
        <p:txBody>
          <a:bodyPr spcFirstLastPara="1" wrap="square" lIns="81004" tIns="40487" rIns="81004" bIns="40487" anchor="ctr" anchorCtr="0"/>
          <a:lstStyle>
            <a:lvl1pPr marR="0" lvl="0" algn="l" rtl="0">
              <a:spcBef>
                <a:spcPts val="0"/>
              </a:spcBef>
              <a:spcAft>
                <a:spcPts val="0"/>
              </a:spcAft>
              <a:buSzPts val="1400"/>
              <a:buNone/>
              <a:defRPr sz="11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ftr" idx="11"/>
          </p:nvPr>
        </p:nvSpPr>
        <p:spPr>
          <a:xfrm>
            <a:off x="3124200" y="4767312"/>
            <a:ext cx="2895600" cy="273844"/>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11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sldNum" idx="12"/>
          </p:nvPr>
        </p:nvSpPr>
        <p:spPr>
          <a:xfrm>
            <a:off x="6553200" y="4767312"/>
            <a:ext cx="2133600" cy="273844"/>
          </a:xfrm>
          <a:prstGeom prst="rect">
            <a:avLst/>
          </a:prstGeom>
          <a:noFill/>
          <a:ln>
            <a:noFill/>
          </a:ln>
        </p:spPr>
        <p:txBody>
          <a:bodyPr spcFirstLastPara="1" wrap="square" lIns="81004" tIns="40487" rIns="81004" bIns="40487" anchor="ctr" anchorCtr="0">
            <a:noAutofit/>
          </a:bodyPr>
          <a:lstStyle>
            <a:lvl1pPr marL="0" marR="0" lvl="0" indent="0" algn="r" rtl="0">
              <a:spcBef>
                <a:spcPts val="0"/>
              </a:spcBef>
              <a:spcAft>
                <a:spcPts val="0"/>
              </a:spcAft>
              <a:buNone/>
              <a:defRPr sz="1100">
                <a:solidFill>
                  <a:srgbClr val="898989"/>
                </a:solidFill>
                <a:latin typeface="Calibri"/>
                <a:ea typeface="Calibri"/>
                <a:cs typeface="Calibri"/>
                <a:sym typeface="Calibri"/>
              </a:defRPr>
            </a:lvl1pPr>
            <a:lvl2pPr marL="0" marR="0" lvl="1" indent="0" algn="r" rtl="0">
              <a:spcBef>
                <a:spcPts val="0"/>
              </a:spcBef>
              <a:spcAft>
                <a:spcPts val="0"/>
              </a:spcAft>
              <a:buNone/>
              <a:defRPr sz="1100">
                <a:solidFill>
                  <a:srgbClr val="898989"/>
                </a:solidFill>
                <a:latin typeface="Calibri"/>
                <a:ea typeface="Calibri"/>
                <a:cs typeface="Calibri"/>
                <a:sym typeface="Calibri"/>
              </a:defRPr>
            </a:lvl2pPr>
            <a:lvl3pPr marL="0" marR="0" lvl="2" indent="0" algn="r" rtl="0">
              <a:spcBef>
                <a:spcPts val="0"/>
              </a:spcBef>
              <a:spcAft>
                <a:spcPts val="0"/>
              </a:spcAft>
              <a:buNone/>
              <a:defRPr sz="1100">
                <a:solidFill>
                  <a:srgbClr val="898989"/>
                </a:solidFill>
                <a:latin typeface="Calibri"/>
                <a:ea typeface="Calibri"/>
                <a:cs typeface="Calibri"/>
                <a:sym typeface="Calibri"/>
              </a:defRPr>
            </a:lvl3pPr>
            <a:lvl4pPr marL="0" marR="0" lvl="3" indent="0" algn="r" rtl="0">
              <a:spcBef>
                <a:spcPts val="0"/>
              </a:spcBef>
              <a:spcAft>
                <a:spcPts val="0"/>
              </a:spcAft>
              <a:buNone/>
              <a:defRPr sz="1100">
                <a:solidFill>
                  <a:srgbClr val="898989"/>
                </a:solidFill>
                <a:latin typeface="Calibri"/>
                <a:ea typeface="Calibri"/>
                <a:cs typeface="Calibri"/>
                <a:sym typeface="Calibri"/>
              </a:defRPr>
            </a:lvl4pPr>
            <a:lvl5pPr marL="0" marR="0" lvl="4" indent="0" algn="r" rtl="0">
              <a:spcBef>
                <a:spcPts val="0"/>
              </a:spcBef>
              <a:spcAft>
                <a:spcPts val="0"/>
              </a:spcAft>
              <a:buNone/>
              <a:defRPr sz="1100">
                <a:solidFill>
                  <a:srgbClr val="898989"/>
                </a:solidFill>
                <a:latin typeface="Calibri"/>
                <a:ea typeface="Calibri"/>
                <a:cs typeface="Calibri"/>
                <a:sym typeface="Calibri"/>
              </a:defRPr>
            </a:lvl5pPr>
            <a:lvl6pPr marL="0" marR="0" lvl="5" indent="0" algn="r" rtl="0">
              <a:spcBef>
                <a:spcPts val="0"/>
              </a:spcBef>
              <a:spcAft>
                <a:spcPts val="0"/>
              </a:spcAft>
              <a:buNone/>
              <a:defRPr sz="1100">
                <a:solidFill>
                  <a:srgbClr val="898989"/>
                </a:solidFill>
                <a:latin typeface="Calibri"/>
                <a:ea typeface="Calibri"/>
                <a:cs typeface="Calibri"/>
                <a:sym typeface="Calibri"/>
              </a:defRPr>
            </a:lvl6pPr>
            <a:lvl7pPr marL="0" marR="0" lvl="6" indent="0" algn="r" rtl="0">
              <a:spcBef>
                <a:spcPts val="0"/>
              </a:spcBef>
              <a:spcAft>
                <a:spcPts val="0"/>
              </a:spcAft>
              <a:buNone/>
              <a:defRPr sz="1100">
                <a:solidFill>
                  <a:srgbClr val="898989"/>
                </a:solidFill>
                <a:latin typeface="Calibri"/>
                <a:ea typeface="Calibri"/>
                <a:cs typeface="Calibri"/>
                <a:sym typeface="Calibri"/>
              </a:defRPr>
            </a:lvl7pPr>
            <a:lvl8pPr marL="0" marR="0" lvl="7" indent="0" algn="r" rtl="0">
              <a:spcBef>
                <a:spcPts val="0"/>
              </a:spcBef>
              <a:spcAft>
                <a:spcPts val="0"/>
              </a:spcAft>
              <a:buNone/>
              <a:defRPr sz="1100">
                <a:solidFill>
                  <a:srgbClr val="898989"/>
                </a:solidFill>
                <a:latin typeface="Calibri"/>
                <a:ea typeface="Calibri"/>
                <a:cs typeface="Calibri"/>
                <a:sym typeface="Calibri"/>
              </a:defRPr>
            </a:lvl8pPr>
            <a:lvl9pPr marL="0" marR="0" lvl="8" indent="0" algn="r" rtl="0">
              <a:spcBef>
                <a:spcPts val="0"/>
              </a:spcBef>
              <a:spcAft>
                <a:spcPts val="0"/>
              </a:spcAft>
              <a:buNone/>
              <a:defRPr sz="11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34" tIns="34234" rIns="34234" bIns="34234" numCol="1" spcCol="0" rtlCol="0" fromWordArt="0" anchor="ctr" anchorCtr="0" forceAA="0" compatLnSpc="1">
            <a:prstTxWarp prst="textNoShape">
              <a:avLst/>
            </a:prstTxWarp>
            <a:noAutofit/>
          </a:bodyPr>
          <a:lstStyle/>
          <a:p>
            <a:pPr algn="ctr" defTabSz="684454" fontAlgn="base">
              <a:spcBef>
                <a:spcPct val="0"/>
              </a:spcBef>
              <a:spcAft>
                <a:spcPct val="0"/>
              </a:spcAft>
              <a:buClrTx/>
              <a:buFontTx/>
              <a:buNone/>
            </a:pPr>
            <a:endParaRPr lang="en-US" sz="13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 name="Text Placeholder 4"/>
          <p:cNvSpPr>
            <a:spLocks noGrp="1"/>
          </p:cNvSpPr>
          <p:nvPr>
            <p:ph type="body" sz="quarter" idx="10"/>
          </p:nvPr>
        </p:nvSpPr>
        <p:spPr>
          <a:xfrm>
            <a:off x="201946" y="898004"/>
            <a:ext cx="8740141" cy="1673919"/>
          </a:xfrm>
        </p:spPr>
        <p:txBody>
          <a:bodyPr/>
          <a:lstStyle>
            <a:lvl1pPr marL="0" indent="0">
              <a:buNone/>
              <a:defRPr sz="24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25437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42910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59789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77143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2269586"/>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59" y="4574410"/>
            <a:ext cx="3361593" cy="348038"/>
          </a:xfrm>
          <a:prstGeom prst="rect">
            <a:avLst/>
          </a:prstGeom>
          <a:noFill/>
          <a:ln w="12700">
            <a:noFill/>
            <a:miter lim="800000"/>
            <a:headEnd type="none" w="sm" len="sm"/>
            <a:tailEnd type="none" w="sm" len="sm"/>
          </a:ln>
          <a:effectLst/>
        </p:spPr>
        <p:txBody>
          <a:bodyPr vert="horz" wrap="square" lIns="134236" tIns="134236" rIns="134236" bIns="134236" numCol="1" anchor="t" anchorCtr="0" compatLnSpc="1">
            <a:prstTxWarp prst="textNoShape">
              <a:avLst/>
            </a:prstTxWarp>
            <a:spAutoFit/>
          </a:bodyPr>
          <a:lstStyle/>
          <a:p>
            <a:pPr defTabSz="684318" eaLnBrk="0" hangingPunct="0">
              <a:buClrTx/>
              <a:buFontTx/>
              <a:buNone/>
            </a:pPr>
            <a:r>
              <a:rPr lang="en-US" sz="500" kern="1200" dirty="0">
                <a:gradFill>
                  <a:gsLst>
                    <a:gs pos="0">
                      <a:srgbClr val="FFFFFF"/>
                    </a:gs>
                    <a:gs pos="100000">
                      <a:srgbClr val="FFFFFF"/>
                    </a:gs>
                  </a:gsLst>
                  <a:lin ang="5400000" scaled="0"/>
                </a:gradFill>
                <a:latin typeface="Segoe UI Semilight"/>
                <a:ea typeface="+mn-ea"/>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338756" y="352550"/>
            <a:ext cx="1067477" cy="228621"/>
          </a:xfrm>
          <a:prstGeom prst="rect">
            <a:avLst/>
          </a:prstGeom>
        </p:spPr>
      </p:pic>
    </p:spTree>
    <p:extLst>
      <p:ext uri="{BB962C8B-B14F-4D97-AF65-F5344CB8AC3E}">
        <p14:creationId xmlns:p14="http://schemas.microsoft.com/office/powerpoint/2010/main" val="1497581843"/>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9" y="891887"/>
            <a:ext cx="8740142" cy="1819856"/>
          </a:xfrm>
          <a:prstGeom prst="rect">
            <a:avLst/>
          </a:prstGeom>
        </p:spPr>
        <p:txBody>
          <a:bodyPr/>
          <a:lstStyle>
            <a:lvl1pPr marL="213240" indent="-213240">
              <a:buClr>
                <a:schemeClr val="tx1"/>
              </a:buClr>
              <a:buSzPct val="90000"/>
              <a:buFont typeface="Arial" pitchFamily="34" charset="0"/>
              <a:buChar char="•"/>
              <a:defRPr sz="2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19489" indent="-206251">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2728" indent="-213240">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0525" indent="-167793">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8317" indent="-167793">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2" y="4679162"/>
            <a:ext cx="9144001" cy="464344"/>
          </a:xfrm>
          <a:prstGeom prst="rect">
            <a:avLst/>
          </a:prstGeom>
          <a:solidFill>
            <a:srgbClr val="FFFF99"/>
          </a:solidFill>
        </p:spPr>
        <p:txBody>
          <a:bodyPr wrap="square" lIns="114110" tIns="57054" rIns="114110" bIns="57054"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150430569"/>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338727" y="352550"/>
            <a:ext cx="1067477" cy="228621"/>
          </a:xfrm>
          <a:prstGeom prst="rect">
            <a:avLst/>
          </a:prstGeom>
        </p:spPr>
      </p:pic>
      <p:grpSp>
        <p:nvGrpSpPr>
          <p:cNvPr id="12" name="Group 11"/>
          <p:cNvGrpSpPr/>
          <p:nvPr userDrawn="1"/>
        </p:nvGrpSpPr>
        <p:grpSpPr>
          <a:xfrm>
            <a:off x="5142756" y="4499593"/>
            <a:ext cx="4204706" cy="549381"/>
            <a:chOff x="274638" y="4554931"/>
            <a:chExt cx="5718692" cy="747090"/>
          </a:xfrm>
        </p:grpSpPr>
        <p:sp>
          <p:nvSpPr>
            <p:cNvPr id="7" name="TextBox 6"/>
            <p:cNvSpPr txBox="1"/>
            <p:nvPr userDrawn="1"/>
          </p:nvSpPr>
          <p:spPr>
            <a:xfrm>
              <a:off x="274638" y="4554931"/>
              <a:ext cx="5718692" cy="747090"/>
            </a:xfrm>
            <a:prstGeom prst="rect">
              <a:avLst/>
            </a:prstGeom>
            <a:noFill/>
          </p:spPr>
          <p:txBody>
            <a:bodyPr wrap="none" lIns="182880" tIns="146304" rIns="182880" bIns="146304" rtlCol="0">
              <a:spAutoFit/>
            </a:bodyPr>
            <a:lstStyle/>
            <a:p>
              <a:pPr defTabSz="685664">
                <a:lnSpc>
                  <a:spcPct val="90000"/>
                </a:lnSpc>
                <a:spcAft>
                  <a:spcPts val="441"/>
                </a:spcAft>
                <a:buClrTx/>
                <a:buFontTx/>
                <a:buNone/>
              </a:pPr>
              <a:r>
                <a:rPr lang="en-US" sz="1800" kern="1200" dirty="0">
                  <a:gradFill>
                    <a:gsLst>
                      <a:gs pos="2917">
                        <a:srgbClr val="FFFFFF"/>
                      </a:gs>
                      <a:gs pos="30000">
                        <a:srgbClr val="FFFFFF"/>
                      </a:gs>
                    </a:gsLst>
                    <a:lin ang="5400000" scaled="0"/>
                  </a:gradFill>
                  <a:latin typeface="Segoe UI Semilight"/>
                  <a:ea typeface="+mn-ea"/>
                  <a:cs typeface="+mn-cs"/>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xmlns="" id="{056C9DEE-6F0F-4952-B2B1-A47AFA7F3DE1}"/>
              </a:ext>
            </a:extLst>
          </p:cNvPr>
          <p:cNvSpPr txBox="1"/>
          <p:nvPr userDrawn="1"/>
        </p:nvSpPr>
        <p:spPr>
          <a:xfrm>
            <a:off x="166032" y="1375878"/>
            <a:ext cx="4547759" cy="781456"/>
          </a:xfrm>
          <a:prstGeom prst="rect">
            <a:avLst/>
          </a:prstGeom>
          <a:noFill/>
        </p:spPr>
        <p:txBody>
          <a:bodyPr wrap="none" lIns="134436" tIns="107549" rIns="134436" bIns="107549" rtlCol="0">
            <a:spAutoFit/>
          </a:bodyPr>
          <a:lstStyle/>
          <a:p>
            <a:pP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Microsoft Ready to</a:t>
            </a:r>
          </a:p>
        </p:txBody>
      </p:sp>
      <p:sp>
        <p:nvSpPr>
          <p:cNvPr id="5" name="Text Placeholder 4">
            <a:extLst>
              <a:ext uri="{FF2B5EF4-FFF2-40B4-BE49-F238E27FC236}">
                <a16:creationId xmlns:a16="http://schemas.microsoft.com/office/drawing/2014/main" xmlns="" id="{65CD16D0-030B-4E01-8C7E-8FA7B612BB85}"/>
              </a:ext>
            </a:extLst>
          </p:cNvPr>
          <p:cNvSpPr>
            <a:spLocks noGrp="1"/>
          </p:cNvSpPr>
          <p:nvPr>
            <p:ph type="body" sz="quarter" idx="10" hasCustomPrompt="1"/>
          </p:nvPr>
        </p:nvSpPr>
        <p:spPr>
          <a:xfrm>
            <a:off x="4221383" y="1375878"/>
            <a:ext cx="4706230" cy="781456"/>
          </a:xfrm>
        </p:spPr>
        <p:txBody>
          <a:bodyPr lIns="134436" tIns="107549" rIns="134436" bIns="107549"/>
          <a:lstStyle>
            <a:lvl1pPr marL="0" indent="0">
              <a:buNone/>
              <a:defRPr sz="4000"/>
            </a:lvl1pPr>
          </a:lstStyle>
          <a:p>
            <a:pPr lvl="0"/>
            <a:r>
              <a:rPr lang="en-US" dirty="0"/>
              <a:t>&lt;theme word here&gt;</a:t>
            </a:r>
          </a:p>
        </p:txBody>
      </p:sp>
      <p:sp>
        <p:nvSpPr>
          <p:cNvPr id="11" name="TextBox 10">
            <a:extLst>
              <a:ext uri="{FF2B5EF4-FFF2-40B4-BE49-F238E27FC236}">
                <a16:creationId xmlns:a16="http://schemas.microsoft.com/office/drawing/2014/main" xmlns="" id="{E83994D1-B42D-4DF0-86D5-48A780335374}"/>
              </a:ext>
            </a:extLst>
          </p:cNvPr>
          <p:cNvSpPr txBox="1"/>
          <p:nvPr userDrawn="1"/>
        </p:nvSpPr>
        <p:spPr>
          <a:xfrm>
            <a:off x="151574" y="1949773"/>
            <a:ext cx="4246061" cy="781456"/>
          </a:xfrm>
          <a:prstGeom prst="rect">
            <a:avLst/>
          </a:prstGeom>
          <a:noFill/>
        </p:spPr>
        <p:txBody>
          <a:bodyPr wrap="square" lIns="134436" tIns="107549" rIns="134436" bIns="107549" rtlCol="0">
            <a:spAutoFit/>
          </a:bodyPr>
          <a:lstStyle/>
          <a:p>
            <a:pPr algn="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a:t>
            </a:r>
          </a:p>
        </p:txBody>
      </p:sp>
      <p:sp>
        <p:nvSpPr>
          <p:cNvPr id="13" name="Text Placeholder 4">
            <a:extLst>
              <a:ext uri="{FF2B5EF4-FFF2-40B4-BE49-F238E27FC236}">
                <a16:creationId xmlns:a16="http://schemas.microsoft.com/office/drawing/2014/main" xmlns="" id="{8EA71668-2A88-4115-853E-BEC05FB59E72}"/>
              </a:ext>
            </a:extLst>
          </p:cNvPr>
          <p:cNvSpPr>
            <a:spLocks noGrp="1"/>
          </p:cNvSpPr>
          <p:nvPr>
            <p:ph type="body" sz="quarter" idx="11" hasCustomPrompt="1"/>
          </p:nvPr>
        </p:nvSpPr>
        <p:spPr>
          <a:xfrm>
            <a:off x="4221383" y="1949773"/>
            <a:ext cx="4706230" cy="781456"/>
          </a:xfrm>
        </p:spPr>
        <p:txBody>
          <a:bodyPr lIns="134436" tIns="107549" rIns="134436" bIns="107549"/>
          <a:lstStyle>
            <a:lvl1pPr marL="0" indent="0">
              <a:buNone/>
              <a:defRPr sz="4000"/>
            </a:lvl1pPr>
          </a:lstStyle>
          <a:p>
            <a:pPr lvl="0"/>
            <a:r>
              <a:rPr lang="en-US" dirty="0"/>
              <a:t>&lt;theme word here&gt;</a:t>
            </a:r>
          </a:p>
        </p:txBody>
      </p:sp>
      <p:sp>
        <p:nvSpPr>
          <p:cNvPr id="14" name="TextBox 13">
            <a:extLst>
              <a:ext uri="{FF2B5EF4-FFF2-40B4-BE49-F238E27FC236}">
                <a16:creationId xmlns:a16="http://schemas.microsoft.com/office/drawing/2014/main" xmlns="" id="{70274CE8-0669-40AC-B5B3-94E0883E20B7}"/>
              </a:ext>
            </a:extLst>
          </p:cNvPr>
          <p:cNvSpPr txBox="1"/>
          <p:nvPr userDrawn="1"/>
        </p:nvSpPr>
        <p:spPr>
          <a:xfrm>
            <a:off x="151574" y="2533520"/>
            <a:ext cx="4246061" cy="781456"/>
          </a:xfrm>
          <a:prstGeom prst="rect">
            <a:avLst/>
          </a:prstGeom>
          <a:noFill/>
        </p:spPr>
        <p:txBody>
          <a:bodyPr wrap="square" lIns="134436" tIns="107549" rIns="134436" bIns="107549" rtlCol="0">
            <a:spAutoFit/>
          </a:bodyPr>
          <a:lstStyle/>
          <a:p>
            <a:pPr algn="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a:t>
            </a:r>
          </a:p>
        </p:txBody>
      </p:sp>
      <p:sp>
        <p:nvSpPr>
          <p:cNvPr id="15" name="Text Placeholder 4">
            <a:extLst>
              <a:ext uri="{FF2B5EF4-FFF2-40B4-BE49-F238E27FC236}">
                <a16:creationId xmlns:a16="http://schemas.microsoft.com/office/drawing/2014/main" xmlns="" id="{46AE5335-01B3-4932-AE7C-C7409C947F67}"/>
              </a:ext>
            </a:extLst>
          </p:cNvPr>
          <p:cNvSpPr>
            <a:spLocks noGrp="1"/>
          </p:cNvSpPr>
          <p:nvPr>
            <p:ph type="body" sz="quarter" idx="12" hasCustomPrompt="1"/>
          </p:nvPr>
        </p:nvSpPr>
        <p:spPr>
          <a:xfrm>
            <a:off x="4221383" y="2533520"/>
            <a:ext cx="4706230" cy="781456"/>
          </a:xfrm>
        </p:spPr>
        <p:txBody>
          <a:bodyPr lIns="134436" tIns="107549" rIns="134436" bIns="107549"/>
          <a:lstStyle>
            <a:lvl1pPr marL="0" indent="0">
              <a:buNone/>
              <a:defRPr sz="4000"/>
            </a:lvl1pPr>
          </a:lstStyle>
          <a:p>
            <a:pPr lvl="0"/>
            <a:r>
              <a:rPr lang="en-US" dirty="0"/>
              <a:t>&lt;theme word here&gt;</a:t>
            </a:r>
          </a:p>
        </p:txBody>
      </p:sp>
      <p:sp>
        <p:nvSpPr>
          <p:cNvPr id="16" name="TextBox 15">
            <a:extLst>
              <a:ext uri="{FF2B5EF4-FFF2-40B4-BE49-F238E27FC236}">
                <a16:creationId xmlns:a16="http://schemas.microsoft.com/office/drawing/2014/main" xmlns="" id="{FAA1E864-D76C-4EE8-B187-3A722343D017}"/>
              </a:ext>
            </a:extLst>
          </p:cNvPr>
          <p:cNvSpPr txBox="1"/>
          <p:nvPr userDrawn="1"/>
        </p:nvSpPr>
        <p:spPr>
          <a:xfrm>
            <a:off x="3695466" y="3107415"/>
            <a:ext cx="4947507" cy="781456"/>
          </a:xfrm>
          <a:prstGeom prst="rect">
            <a:avLst/>
          </a:prstGeom>
          <a:noFill/>
        </p:spPr>
        <p:txBody>
          <a:bodyPr wrap="none" lIns="134436" tIns="107549" rIns="134436" bIns="107549" rtlCol="0">
            <a:spAutoFit/>
          </a:bodyPr>
          <a:lstStyle/>
          <a:p>
            <a:pP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keep transforming</a:t>
            </a:r>
          </a:p>
        </p:txBody>
      </p:sp>
    </p:spTree>
    <p:extLst>
      <p:ext uri="{BB962C8B-B14F-4D97-AF65-F5344CB8AC3E}">
        <p14:creationId xmlns:p14="http://schemas.microsoft.com/office/powerpoint/2010/main" val="3195928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338727" y="352550"/>
            <a:ext cx="1067477" cy="228621"/>
          </a:xfrm>
          <a:prstGeom prst="rect">
            <a:avLst/>
          </a:prstGeom>
        </p:spPr>
      </p:pic>
      <p:grpSp>
        <p:nvGrpSpPr>
          <p:cNvPr id="12" name="Group 11"/>
          <p:cNvGrpSpPr/>
          <p:nvPr userDrawn="1"/>
        </p:nvGrpSpPr>
        <p:grpSpPr>
          <a:xfrm>
            <a:off x="5142756" y="4499593"/>
            <a:ext cx="4204706" cy="549381"/>
            <a:chOff x="274638" y="4554931"/>
            <a:chExt cx="5718692" cy="747090"/>
          </a:xfrm>
        </p:grpSpPr>
        <p:sp>
          <p:nvSpPr>
            <p:cNvPr id="7" name="TextBox 6"/>
            <p:cNvSpPr txBox="1"/>
            <p:nvPr userDrawn="1"/>
          </p:nvSpPr>
          <p:spPr>
            <a:xfrm>
              <a:off x="274638" y="4554931"/>
              <a:ext cx="5718692" cy="747090"/>
            </a:xfrm>
            <a:prstGeom prst="rect">
              <a:avLst/>
            </a:prstGeom>
            <a:noFill/>
          </p:spPr>
          <p:txBody>
            <a:bodyPr wrap="none" lIns="182880" tIns="146304" rIns="182880" bIns="146304" rtlCol="0">
              <a:spAutoFit/>
            </a:bodyPr>
            <a:lstStyle/>
            <a:p>
              <a:pPr defTabSz="685664">
                <a:lnSpc>
                  <a:spcPct val="90000"/>
                </a:lnSpc>
                <a:spcAft>
                  <a:spcPts val="441"/>
                </a:spcAft>
                <a:buClrTx/>
                <a:buFontTx/>
                <a:buNone/>
              </a:pPr>
              <a:r>
                <a:rPr lang="en-US" sz="1800" kern="1200" dirty="0">
                  <a:gradFill>
                    <a:gsLst>
                      <a:gs pos="2917">
                        <a:srgbClr val="FFFFFF"/>
                      </a:gs>
                      <a:gs pos="30000">
                        <a:srgbClr val="FFFFFF"/>
                      </a:gs>
                    </a:gsLst>
                    <a:lin ang="5400000" scaled="0"/>
                  </a:gradFill>
                  <a:latin typeface="Segoe UI Semilight"/>
                  <a:ea typeface="+mn-ea"/>
                  <a:cs typeface="+mn-cs"/>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xmlns="" id="{056C9DEE-6F0F-4952-B2B1-A47AFA7F3DE1}"/>
              </a:ext>
            </a:extLst>
          </p:cNvPr>
          <p:cNvSpPr txBox="1"/>
          <p:nvPr userDrawn="1"/>
        </p:nvSpPr>
        <p:spPr>
          <a:xfrm>
            <a:off x="166032" y="1375878"/>
            <a:ext cx="6315820" cy="781456"/>
          </a:xfrm>
          <a:prstGeom prst="rect">
            <a:avLst/>
          </a:prstGeom>
          <a:noFill/>
        </p:spPr>
        <p:txBody>
          <a:bodyPr wrap="none" lIns="134436" tIns="107549" rIns="134436" bIns="107549" rtlCol="0">
            <a:spAutoFit/>
          </a:bodyPr>
          <a:lstStyle/>
          <a:p>
            <a:pP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Microsoft Ready to believe</a:t>
            </a:r>
          </a:p>
        </p:txBody>
      </p:sp>
      <p:sp>
        <p:nvSpPr>
          <p:cNvPr id="11" name="TextBox 10">
            <a:extLst>
              <a:ext uri="{FF2B5EF4-FFF2-40B4-BE49-F238E27FC236}">
                <a16:creationId xmlns:a16="http://schemas.microsoft.com/office/drawing/2014/main" xmlns="" id="{E83994D1-B42D-4DF0-86D5-48A780335374}"/>
              </a:ext>
            </a:extLst>
          </p:cNvPr>
          <p:cNvSpPr txBox="1"/>
          <p:nvPr userDrawn="1"/>
        </p:nvSpPr>
        <p:spPr>
          <a:xfrm>
            <a:off x="3695468" y="1949773"/>
            <a:ext cx="4246061" cy="781456"/>
          </a:xfrm>
          <a:prstGeom prst="rect">
            <a:avLst/>
          </a:prstGeom>
          <a:noFill/>
        </p:spPr>
        <p:txBody>
          <a:bodyPr wrap="square" lIns="134436" tIns="107549" rIns="134436" bIns="107549" rtlCol="0">
            <a:spAutoFit/>
          </a:bodyPr>
          <a:lstStyle/>
          <a:p>
            <a:pP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explore </a:t>
            </a:r>
          </a:p>
        </p:txBody>
      </p:sp>
      <p:sp>
        <p:nvSpPr>
          <p:cNvPr id="14" name="TextBox 13">
            <a:extLst>
              <a:ext uri="{FF2B5EF4-FFF2-40B4-BE49-F238E27FC236}">
                <a16:creationId xmlns:a16="http://schemas.microsoft.com/office/drawing/2014/main" xmlns="" id="{70274CE8-0669-40AC-B5B3-94E0883E20B7}"/>
              </a:ext>
            </a:extLst>
          </p:cNvPr>
          <p:cNvSpPr txBox="1"/>
          <p:nvPr userDrawn="1"/>
        </p:nvSpPr>
        <p:spPr>
          <a:xfrm>
            <a:off x="3695468" y="2533520"/>
            <a:ext cx="4246061" cy="781456"/>
          </a:xfrm>
          <a:prstGeom prst="rect">
            <a:avLst/>
          </a:prstGeom>
          <a:noFill/>
        </p:spPr>
        <p:txBody>
          <a:bodyPr wrap="square" lIns="134436" tIns="107549" rIns="134436" bIns="107549" rtlCol="0">
            <a:spAutoFit/>
          </a:bodyPr>
          <a:lstStyle/>
          <a:p>
            <a:pP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win</a:t>
            </a:r>
          </a:p>
        </p:txBody>
      </p:sp>
      <p:sp>
        <p:nvSpPr>
          <p:cNvPr id="16" name="TextBox 15">
            <a:extLst>
              <a:ext uri="{FF2B5EF4-FFF2-40B4-BE49-F238E27FC236}">
                <a16:creationId xmlns:a16="http://schemas.microsoft.com/office/drawing/2014/main" xmlns="" id="{FAA1E864-D76C-4EE8-B187-3A722343D017}"/>
              </a:ext>
            </a:extLst>
          </p:cNvPr>
          <p:cNvSpPr txBox="1"/>
          <p:nvPr userDrawn="1"/>
        </p:nvSpPr>
        <p:spPr>
          <a:xfrm>
            <a:off x="3695466" y="3107415"/>
            <a:ext cx="4947507" cy="781456"/>
          </a:xfrm>
          <a:prstGeom prst="rect">
            <a:avLst/>
          </a:prstGeom>
          <a:noFill/>
        </p:spPr>
        <p:txBody>
          <a:bodyPr wrap="none" lIns="134436" tIns="107549" rIns="134436" bIns="107549" rtlCol="0">
            <a:spAutoFit/>
          </a:bodyPr>
          <a:lstStyle/>
          <a:p>
            <a:pP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keep transforming</a:t>
            </a:r>
          </a:p>
        </p:txBody>
      </p:sp>
    </p:spTree>
    <p:extLst>
      <p:ext uri="{BB962C8B-B14F-4D97-AF65-F5344CB8AC3E}">
        <p14:creationId xmlns:p14="http://schemas.microsoft.com/office/powerpoint/2010/main" val="1649626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8" y="1563141"/>
            <a:ext cx="6723139" cy="1344818"/>
          </a:xfrm>
          <a:noFill/>
        </p:spPr>
        <p:txBody>
          <a:bodyPr lIns="107549" tIns="67219" rIns="107549" bIns="67219" anchor="t" anchorCtr="0"/>
          <a:lstStyle>
            <a:lvl1pPr>
              <a:defRPr sz="4000" spc="-74"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01979" y="2908933"/>
            <a:ext cx="5378503" cy="1344245"/>
          </a:xfrm>
          <a:noFill/>
        </p:spPr>
        <p:txBody>
          <a:bodyPr lIns="120993" tIns="80662" rIns="120993" bIns="80662">
            <a:noAutofit/>
          </a:bodyPr>
          <a:lstStyle>
            <a:lvl1pPr marL="0" indent="0">
              <a:spcBef>
                <a:spcPts val="0"/>
              </a:spcBef>
              <a:buNone/>
              <a:defRPr sz="24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338727" y="352550"/>
            <a:ext cx="1067477" cy="228621"/>
          </a:xfrm>
          <a:prstGeom prst="rect">
            <a:avLst/>
          </a:prstGeom>
        </p:spPr>
      </p:pic>
      <p:sp>
        <p:nvSpPr>
          <p:cNvPr id="7" name="Text Placeholder 16"/>
          <p:cNvSpPr>
            <a:spLocks noGrp="1"/>
          </p:cNvSpPr>
          <p:nvPr>
            <p:ph type="body" sz="quarter" idx="13" hasCustomPrompt="1"/>
          </p:nvPr>
        </p:nvSpPr>
        <p:spPr>
          <a:xfrm>
            <a:off x="6254758" y="216421"/>
            <a:ext cx="2689274" cy="428795"/>
          </a:xfrm>
        </p:spPr>
        <p:txBody>
          <a:bodyPr lIns="134436" tIns="107549" rIns="134436" bIns="107549"/>
          <a:lstStyle>
            <a:lvl1pPr marL="0" indent="0" algn="r">
              <a:buNone/>
              <a:defRPr sz="1500">
                <a:latin typeface="+mn-lt"/>
              </a:defRPr>
            </a:lvl1pPr>
            <a:lvl2pPr marL="252068" indent="0">
              <a:buNone/>
              <a:defRPr sz="1500"/>
            </a:lvl2pPr>
            <a:lvl3pPr marL="420113" indent="0">
              <a:buNone/>
              <a:defRPr sz="1500"/>
            </a:lvl3pPr>
            <a:lvl4pPr marL="588159" indent="0">
              <a:buNone/>
              <a:defRPr sz="1500"/>
            </a:lvl4pPr>
            <a:lvl5pPr marL="756203" indent="0">
              <a:buNone/>
              <a:defRPr sz="1500"/>
            </a:lvl5pPr>
          </a:lstStyle>
          <a:p>
            <a:pPr lvl="0"/>
            <a:r>
              <a:rPr lang="en-US" dirty="0"/>
              <a:t>Session Code</a:t>
            </a:r>
          </a:p>
        </p:txBody>
      </p:sp>
      <p:sp>
        <p:nvSpPr>
          <p:cNvPr id="8" name="Text Placeholder 16"/>
          <p:cNvSpPr>
            <a:spLocks noGrp="1"/>
          </p:cNvSpPr>
          <p:nvPr>
            <p:ph type="body" sz="quarter" idx="14" hasCustomPrompt="1"/>
          </p:nvPr>
        </p:nvSpPr>
        <p:spPr>
          <a:xfrm>
            <a:off x="201977" y="4494277"/>
            <a:ext cx="2689274" cy="428795"/>
          </a:xfrm>
        </p:spPr>
        <p:txBody>
          <a:bodyPr lIns="134436" tIns="107549" rIns="134436" bIns="107549" anchor="b"/>
          <a:lstStyle>
            <a:lvl1pPr marL="0" indent="0" algn="l">
              <a:buNone/>
              <a:defRPr sz="1500">
                <a:latin typeface="+mn-lt"/>
              </a:defRPr>
            </a:lvl1pPr>
            <a:lvl2pPr marL="252068" indent="0">
              <a:buNone/>
              <a:defRPr sz="1500"/>
            </a:lvl2pPr>
            <a:lvl3pPr marL="420113" indent="0">
              <a:buNone/>
              <a:defRPr sz="1500"/>
            </a:lvl3pPr>
            <a:lvl4pPr marL="588159" indent="0">
              <a:buNone/>
              <a:defRPr sz="1500"/>
            </a:lvl4pPr>
            <a:lvl5pPr marL="756203" indent="0">
              <a:buNone/>
              <a:defRPr sz="1500"/>
            </a:lvl5pPr>
          </a:lstStyle>
          <a:p>
            <a:pPr lvl="0"/>
            <a:r>
              <a:rPr lang="en-US" dirty="0"/>
              <a:t>Yammer hashtag</a:t>
            </a:r>
          </a:p>
        </p:txBody>
      </p:sp>
      <p:sp>
        <p:nvSpPr>
          <p:cNvPr id="10" name="TextBox 7">
            <a:extLst>
              <a:ext uri="{FF2B5EF4-FFF2-40B4-BE49-F238E27FC236}">
                <a16:creationId xmlns:a16="http://schemas.microsoft.com/office/drawing/2014/main" xmlns="" id="{0C0E147A-0C9D-4F65-A150-FE7584A3FA8B}"/>
              </a:ext>
            </a:extLst>
          </p:cNvPr>
          <p:cNvSpPr txBox="1"/>
          <p:nvPr userDrawn="1"/>
        </p:nvSpPr>
        <p:spPr bwMode="white">
          <a:xfrm>
            <a:off x="7495598" y="4635767"/>
            <a:ext cx="1308050" cy="153888"/>
          </a:xfrm>
          <a:prstGeom prst="rect">
            <a:avLst/>
          </a:prstGeom>
          <a:noFill/>
        </p:spPr>
        <p:txBody>
          <a:bodyPr wrap="none" lIns="0" tIns="0" rIns="0" bIns="0" rtlCol="0" anchor="b">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buClrTx/>
              <a:buFontTx/>
              <a:buNone/>
            </a:pPr>
            <a:r>
              <a:rPr lang="en-US" sz="1000" spc="110" dirty="0">
                <a:gradFill>
                  <a:gsLst>
                    <a:gs pos="0">
                      <a:srgbClr val="FFFFFF">
                        <a:alpha val="50000"/>
                      </a:srgbClr>
                    </a:gs>
                    <a:gs pos="86000">
                      <a:srgbClr val="FFFFFF">
                        <a:alpha val="50000"/>
                      </a:srgbClr>
                    </a:gs>
                  </a:gsLst>
                  <a:lin ang="5400000" scaled="0"/>
                </a:gradFill>
                <a:latin typeface="Segoe UI" panose="020B0502040204020203" pitchFamily="34" charset="0"/>
              </a:rPr>
              <a:t>DIGITAL READY TALK</a:t>
            </a:r>
          </a:p>
        </p:txBody>
      </p:sp>
    </p:spTree>
    <p:extLst>
      <p:ext uri="{BB962C8B-B14F-4D97-AF65-F5344CB8AC3E}">
        <p14:creationId xmlns:p14="http://schemas.microsoft.com/office/powerpoint/2010/main" val="3474597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3" y="891884"/>
            <a:ext cx="8741309" cy="1701821"/>
          </a:xfrm>
        </p:spPr>
        <p:txBody>
          <a:bodyPr>
            <a:spAutoFit/>
          </a:bodyPr>
          <a:lstStyle>
            <a:lvl1pPr marL="0" indent="0">
              <a:buNone/>
              <a:defRPr/>
            </a:lvl1pPr>
            <a:lvl2pPr marL="168045" indent="0">
              <a:buNone/>
              <a:defRPr/>
            </a:lvl2pPr>
            <a:lvl3pPr marL="336090" indent="0">
              <a:buNone/>
              <a:defRPr/>
            </a:lvl3pPr>
            <a:lvl4pPr marL="504135" indent="0">
              <a:buNone/>
              <a:defRPr/>
            </a:lvl4pPr>
            <a:lvl5pPr marL="67218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22365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01980" y="890735"/>
            <a:ext cx="8741309" cy="1701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6459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3" y="890734"/>
            <a:ext cx="4033911" cy="1561782"/>
          </a:xfrm>
        </p:spPr>
        <p:txBody>
          <a:bodyPr wrap="square">
            <a:spAutoFit/>
          </a:bodyPr>
          <a:lstStyle>
            <a:lvl1pPr marL="0" indent="0">
              <a:spcBef>
                <a:spcPts val="900"/>
              </a:spcBef>
              <a:buClr>
                <a:schemeClr val="tx1"/>
              </a:buClr>
              <a:buFont typeface="Wingdings" panose="05000000000000000000" pitchFamily="2" charset="2"/>
              <a:buNone/>
              <a:defRPr sz="2200" b="0">
                <a:latin typeface="+mn-lt"/>
              </a:defRPr>
            </a:lvl1pPr>
            <a:lvl2pPr marL="187884" indent="0">
              <a:buFont typeface="Wingdings" panose="05000000000000000000" pitchFamily="2" charset="2"/>
              <a:buNone/>
              <a:defRPr sz="1800" b="0"/>
            </a:lvl2pPr>
            <a:lvl3pPr marL="331422" indent="0">
              <a:buFont typeface="Wingdings" panose="05000000000000000000" pitchFamily="2" charset="2"/>
              <a:buNone/>
              <a:tabLst/>
              <a:defRPr sz="1600" b="0"/>
            </a:lvl3pPr>
            <a:lvl4pPr marL="479628" indent="0">
              <a:buFont typeface="Wingdings" panose="05000000000000000000" pitchFamily="2" charset="2"/>
              <a:buNone/>
              <a:defRPr sz="1600" b="0"/>
            </a:lvl4pPr>
            <a:lvl5pPr marL="627836" indent="0">
              <a:buFont typeface="Wingdings" panose="05000000000000000000" pitchFamily="2" charset="2"/>
              <a:buNone/>
              <a:tabLst/>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4" y="890735"/>
            <a:ext cx="4033911" cy="1820315"/>
          </a:xfrm>
        </p:spPr>
        <p:txBody>
          <a:bodyPr wrap="square">
            <a:spAutoFit/>
          </a:bodyPr>
          <a:lstStyle>
            <a:lvl1pPr marL="0" indent="0">
              <a:spcBef>
                <a:spcPts val="900"/>
              </a:spcBef>
              <a:buClr>
                <a:schemeClr val="tx1"/>
              </a:buClr>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1pPr>
            <a:lvl2pPr marL="187884" indent="0">
              <a:buFont typeface="Arial" panose="020B0604020202020204" pitchFamily="34" charset="0"/>
              <a:buNone/>
              <a:defRPr lang="en-US" sz="1800" b="0" kern="1200" spc="0" baseline="0" dirty="0">
                <a:gradFill>
                  <a:gsLst>
                    <a:gs pos="1250">
                      <a:schemeClr val="tx1"/>
                    </a:gs>
                    <a:gs pos="100000">
                      <a:schemeClr val="tx1"/>
                    </a:gs>
                  </a:gsLst>
                  <a:lin ang="5400000" scaled="0"/>
                </a:gradFill>
                <a:latin typeface="+mn-lt"/>
                <a:ea typeface="+mn-ea"/>
                <a:cs typeface="+mn-cs"/>
              </a:defRPr>
            </a:lvl2pPr>
            <a:lvl3pPr marL="331422"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3pPr>
            <a:lvl4pPr marL="479628" indent="0">
              <a:buFont typeface="Arial" panose="020B0604020202020204" pitchFamily="34" charset="0"/>
              <a:buNone/>
              <a:defRPr lang="en-US" sz="1600" b="0" kern="1200" spc="0" baseline="0" dirty="0">
                <a:gradFill>
                  <a:gsLst>
                    <a:gs pos="1250">
                      <a:schemeClr val="tx1"/>
                    </a:gs>
                    <a:gs pos="100000">
                      <a:schemeClr val="tx1"/>
                    </a:gs>
                  </a:gsLst>
                  <a:lin ang="5400000" scaled="0"/>
                </a:gradFill>
                <a:latin typeface="+mn-lt"/>
                <a:ea typeface="+mn-ea"/>
                <a:cs typeface="+mn-cs"/>
              </a:defRPr>
            </a:lvl4pPr>
            <a:lvl5pPr marL="627836"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378102" marR="0" lvl="0" indent="-378102" algn="l" defTabSz="685664" rtl="0" eaLnBrk="1" fontAlgn="auto" latinLnBrk="0" hangingPunct="1">
              <a:lnSpc>
                <a:spcPct val="90000"/>
              </a:lnSpc>
              <a:spcBef>
                <a:spcPts val="900"/>
              </a:spcBef>
              <a:spcAft>
                <a:spcPts val="0"/>
              </a:spcAft>
              <a:buClr>
                <a:schemeClr val="tx1"/>
              </a:buClr>
              <a:buSzPct val="90000"/>
              <a:tabLst/>
            </a:pPr>
            <a:r>
              <a:rPr lang="en-US"/>
              <a:t>Edit Master text styles</a:t>
            </a:r>
          </a:p>
          <a:p>
            <a:pPr marL="378102" marR="0" lvl="1" indent="-378102" algn="l" defTabSz="685664" rtl="0" eaLnBrk="1" fontAlgn="auto" latinLnBrk="0" hangingPunct="1">
              <a:lnSpc>
                <a:spcPct val="90000"/>
              </a:lnSpc>
              <a:spcBef>
                <a:spcPts val="900"/>
              </a:spcBef>
              <a:spcAft>
                <a:spcPts val="0"/>
              </a:spcAft>
              <a:buClr>
                <a:schemeClr val="tx1"/>
              </a:buClr>
              <a:buSzPct val="90000"/>
              <a:tabLst/>
            </a:pPr>
            <a:r>
              <a:rPr lang="en-US"/>
              <a:t>Second level</a:t>
            </a:r>
          </a:p>
          <a:p>
            <a:pPr marL="378102" marR="0" lvl="2" indent="-378102" algn="l" defTabSz="685664" rtl="0" eaLnBrk="1" fontAlgn="auto" latinLnBrk="0" hangingPunct="1">
              <a:lnSpc>
                <a:spcPct val="90000"/>
              </a:lnSpc>
              <a:spcBef>
                <a:spcPts val="900"/>
              </a:spcBef>
              <a:spcAft>
                <a:spcPts val="0"/>
              </a:spcAft>
              <a:buClr>
                <a:schemeClr val="tx1"/>
              </a:buClr>
              <a:buSzPct val="90000"/>
              <a:tabLst/>
            </a:pPr>
            <a:r>
              <a:rPr lang="en-US"/>
              <a:t>Third level</a:t>
            </a:r>
          </a:p>
          <a:p>
            <a:pPr marL="378102" marR="0" lvl="3" indent="-378102" algn="l" defTabSz="685664" rtl="0" eaLnBrk="1" fontAlgn="auto" latinLnBrk="0" hangingPunct="1">
              <a:lnSpc>
                <a:spcPct val="90000"/>
              </a:lnSpc>
              <a:spcBef>
                <a:spcPts val="900"/>
              </a:spcBef>
              <a:spcAft>
                <a:spcPts val="0"/>
              </a:spcAft>
              <a:buClr>
                <a:schemeClr val="tx1"/>
              </a:buClr>
              <a:buSzPct val="90000"/>
              <a:tabLst/>
            </a:pPr>
            <a:r>
              <a:rPr lang="en-US"/>
              <a:t>Fourth level</a:t>
            </a:r>
          </a:p>
          <a:p>
            <a:pPr marL="378102" marR="0" lvl="4" indent="-378102" algn="l" defTabSz="685664" rtl="0" eaLnBrk="1" fontAlgn="auto" latinLnBrk="0" hangingPunct="1">
              <a:lnSpc>
                <a:spcPct val="90000"/>
              </a:lnSpc>
              <a:spcBef>
                <a:spcPts val="9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8355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3" y="890734"/>
            <a:ext cx="4033911" cy="1561782"/>
          </a:xfrm>
        </p:spPr>
        <p:txBody>
          <a:bodyPr wrap="square">
            <a:spAutoFit/>
          </a:bodyPr>
          <a:lstStyle>
            <a:lvl1pPr marL="170379" indent="-170379">
              <a:spcBef>
                <a:spcPts val="900"/>
              </a:spcBef>
              <a:buClr>
                <a:schemeClr val="tx1"/>
              </a:buClr>
              <a:buFont typeface="Wingdings" panose="05000000000000000000" pitchFamily="2" charset="2"/>
              <a:buChar char=""/>
              <a:defRPr sz="2200" b="0">
                <a:latin typeface="+mn-lt"/>
              </a:defRPr>
            </a:lvl1pPr>
            <a:lvl2pPr marL="313918" indent="-126034">
              <a:buFont typeface="Wingdings" panose="05000000000000000000" pitchFamily="2" charset="2"/>
              <a:buChar char=""/>
              <a:defRPr sz="1800" b="0"/>
            </a:lvl2pPr>
            <a:lvl3pPr marL="470293" indent="-138871">
              <a:buFont typeface="Wingdings" panose="05000000000000000000" pitchFamily="2" charset="2"/>
              <a:buChar char=""/>
              <a:tabLst/>
              <a:defRPr sz="1600" b="0"/>
            </a:lvl3pPr>
            <a:lvl4pPr marL="609164" indent="-129536">
              <a:buFont typeface="Wingdings" panose="05000000000000000000" pitchFamily="2" charset="2"/>
              <a:buChar char=""/>
              <a:defRPr sz="1600" b="0"/>
            </a:lvl4pPr>
            <a:lvl5pPr marL="752703" indent="-124867">
              <a:buFont typeface="Wingdings" panose="05000000000000000000" pitchFamily="2" charset="2"/>
              <a:buChar char=""/>
              <a:tabLst/>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4" y="890735"/>
            <a:ext cx="4033911" cy="1820315"/>
          </a:xfrm>
        </p:spPr>
        <p:txBody>
          <a:bodyPr wrap="square">
            <a:spAutoFit/>
          </a:bodyPr>
          <a:lstStyle>
            <a:lvl1pPr marL="211224" indent="-211224">
              <a:spcBef>
                <a:spcPts val="900"/>
              </a:spcBef>
              <a:buClr>
                <a:schemeClr val="tx1"/>
              </a:buClr>
              <a:buFont typeface="Arial" pitchFamily="34" charset="0"/>
              <a:buChar char="•"/>
              <a:defRPr lang="en-US" sz="2200" b="0" kern="1200" spc="0" baseline="0" dirty="0">
                <a:gradFill>
                  <a:gsLst>
                    <a:gs pos="1250">
                      <a:schemeClr val="tx1"/>
                    </a:gs>
                    <a:gs pos="100000">
                      <a:schemeClr val="tx1"/>
                    </a:gs>
                  </a:gsLst>
                  <a:lin ang="5400000" scaled="0"/>
                </a:gradFill>
                <a:latin typeface="+mn-lt"/>
                <a:ea typeface="+mn-ea"/>
                <a:cs typeface="+mn-cs"/>
              </a:defRPr>
            </a:lvl1pPr>
            <a:lvl2pPr marL="439952" indent="-252068">
              <a:defRPr lang="en-US" sz="1800" b="0" kern="1200" spc="0" baseline="0" dirty="0">
                <a:gradFill>
                  <a:gsLst>
                    <a:gs pos="1250">
                      <a:schemeClr val="tx1"/>
                    </a:gs>
                    <a:gs pos="100000">
                      <a:schemeClr val="tx1"/>
                    </a:gs>
                  </a:gsLst>
                  <a:lin ang="5400000" scaled="0"/>
                </a:gradFill>
                <a:latin typeface="+mn-lt"/>
                <a:ea typeface="+mn-ea"/>
                <a:cs typeface="+mn-cs"/>
              </a:defRPr>
            </a:lvl2pPr>
            <a:lvl3pPr marL="583490" indent="-252068">
              <a:tabLst/>
              <a:defRPr lang="en-US" sz="1600" b="0" kern="1200" spc="0" baseline="0" dirty="0">
                <a:gradFill>
                  <a:gsLst>
                    <a:gs pos="1250">
                      <a:schemeClr val="tx1"/>
                    </a:gs>
                    <a:gs pos="100000">
                      <a:schemeClr val="tx1"/>
                    </a:gs>
                  </a:gsLst>
                  <a:lin ang="5400000" scaled="0"/>
                </a:gradFill>
                <a:latin typeface="+mn-lt"/>
                <a:ea typeface="+mn-ea"/>
                <a:cs typeface="+mn-cs"/>
              </a:defRPr>
            </a:lvl3pPr>
            <a:lvl4pPr marL="731696" indent="-252068">
              <a:defRPr lang="en-US" sz="1600" b="0" kern="1200" spc="0" baseline="0" dirty="0">
                <a:gradFill>
                  <a:gsLst>
                    <a:gs pos="1250">
                      <a:schemeClr val="tx1"/>
                    </a:gs>
                    <a:gs pos="100000">
                      <a:schemeClr val="tx1"/>
                    </a:gs>
                  </a:gsLst>
                  <a:lin ang="5400000" scaled="0"/>
                </a:gradFill>
                <a:latin typeface="+mn-lt"/>
                <a:ea typeface="+mn-ea"/>
                <a:cs typeface="+mn-cs"/>
              </a:defRPr>
            </a:lvl4pPr>
            <a:lvl5pPr marL="879904" indent="-252068">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170379" marR="0" lvl="0" indent="-170379" algn="l" defTabSz="685664"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Edit Master text styles</a:t>
            </a:r>
          </a:p>
          <a:p>
            <a:pPr marL="170379" marR="0" lvl="1" indent="-170379" algn="l" defTabSz="685664"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Second level</a:t>
            </a:r>
          </a:p>
          <a:p>
            <a:pPr marL="170379" marR="0" lvl="2" indent="-170379" algn="l" defTabSz="685664"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Third level</a:t>
            </a:r>
          </a:p>
          <a:p>
            <a:pPr marL="170379" marR="0" lvl="3" indent="-170379" algn="l" defTabSz="685664"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Fourth level</a:t>
            </a:r>
          </a:p>
          <a:p>
            <a:pPr marL="170379" marR="0" lvl="4" indent="-170379" algn="l" defTabSz="685664"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Fifth level</a:t>
            </a:r>
            <a:endParaRPr lang="en-US" dirty="0"/>
          </a:p>
        </p:txBody>
      </p:sp>
      <p:sp>
        <p:nvSpPr>
          <p:cNvPr id="6"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6680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rot="5400000">
            <a:off x="5646548" y="1554362"/>
            <a:ext cx="4023122" cy="2057400"/>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rot="5400000">
            <a:off x="1455547" y="-426839"/>
            <a:ext cx="4023122" cy="6019800"/>
          </a:xfrm>
          <a:prstGeom prst="rect">
            <a:avLst/>
          </a:prstGeom>
          <a:noFill/>
          <a:ln>
            <a:noFill/>
          </a:ln>
        </p:spPr>
        <p:txBody>
          <a:bodyPr spcFirstLastPara="1" wrap="square" lIns="81004" tIns="40487" rIns="81004" bIns="40487" anchor="t" anchorCtr="0"/>
          <a:lstStyle>
            <a:lvl1pPr marL="456519" marR="0" lvl="0" indent="-412138" algn="l" rtl="0">
              <a:spcBef>
                <a:spcPts val="58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3039" marR="0" lvl="1" indent="-386773"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69561" marR="0" lvl="2" indent="-361413"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6079" marR="0" lvl="3"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2600" marR="0" lvl="4"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39121" marR="0" lvl="5"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195643" marR="0" lvl="6"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2161" marR="0" lvl="7"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08681" marR="0" lvl="8" indent="-342395"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4767312"/>
            <a:ext cx="2133600" cy="273844"/>
          </a:xfrm>
          <a:prstGeom prst="rect">
            <a:avLst/>
          </a:prstGeom>
          <a:noFill/>
          <a:ln>
            <a:noFill/>
          </a:ln>
        </p:spPr>
        <p:txBody>
          <a:bodyPr spcFirstLastPara="1" wrap="square" lIns="81004" tIns="40487" rIns="81004" bIns="40487" anchor="ctr" anchorCtr="0"/>
          <a:lstStyle>
            <a:lvl1pPr marR="0" lvl="0" algn="l" rtl="0">
              <a:spcBef>
                <a:spcPts val="0"/>
              </a:spcBef>
              <a:spcAft>
                <a:spcPts val="0"/>
              </a:spcAft>
              <a:buSzPts val="1400"/>
              <a:buNone/>
              <a:defRPr sz="11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4767312"/>
            <a:ext cx="2895600" cy="273844"/>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11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6553200" y="4767312"/>
            <a:ext cx="2133600" cy="273844"/>
          </a:xfrm>
          <a:prstGeom prst="rect">
            <a:avLst/>
          </a:prstGeom>
          <a:noFill/>
          <a:ln>
            <a:noFill/>
          </a:ln>
        </p:spPr>
        <p:txBody>
          <a:bodyPr spcFirstLastPara="1" wrap="square" lIns="81004" tIns="40487" rIns="81004" bIns="40487" anchor="ctr" anchorCtr="0">
            <a:noAutofit/>
          </a:bodyPr>
          <a:lstStyle>
            <a:lvl1pPr marL="0" marR="0" lvl="0" indent="0" algn="r" rtl="0">
              <a:spcBef>
                <a:spcPts val="0"/>
              </a:spcBef>
              <a:spcAft>
                <a:spcPts val="0"/>
              </a:spcAft>
              <a:buNone/>
              <a:defRPr sz="1100">
                <a:solidFill>
                  <a:srgbClr val="898989"/>
                </a:solidFill>
                <a:latin typeface="Calibri"/>
                <a:ea typeface="Calibri"/>
                <a:cs typeface="Calibri"/>
                <a:sym typeface="Calibri"/>
              </a:defRPr>
            </a:lvl1pPr>
            <a:lvl2pPr marL="0" marR="0" lvl="1" indent="0" algn="r" rtl="0">
              <a:spcBef>
                <a:spcPts val="0"/>
              </a:spcBef>
              <a:spcAft>
                <a:spcPts val="0"/>
              </a:spcAft>
              <a:buNone/>
              <a:defRPr sz="1100">
                <a:solidFill>
                  <a:srgbClr val="898989"/>
                </a:solidFill>
                <a:latin typeface="Calibri"/>
                <a:ea typeface="Calibri"/>
                <a:cs typeface="Calibri"/>
                <a:sym typeface="Calibri"/>
              </a:defRPr>
            </a:lvl2pPr>
            <a:lvl3pPr marL="0" marR="0" lvl="2" indent="0" algn="r" rtl="0">
              <a:spcBef>
                <a:spcPts val="0"/>
              </a:spcBef>
              <a:spcAft>
                <a:spcPts val="0"/>
              </a:spcAft>
              <a:buNone/>
              <a:defRPr sz="1100">
                <a:solidFill>
                  <a:srgbClr val="898989"/>
                </a:solidFill>
                <a:latin typeface="Calibri"/>
                <a:ea typeface="Calibri"/>
                <a:cs typeface="Calibri"/>
                <a:sym typeface="Calibri"/>
              </a:defRPr>
            </a:lvl3pPr>
            <a:lvl4pPr marL="0" marR="0" lvl="3" indent="0" algn="r" rtl="0">
              <a:spcBef>
                <a:spcPts val="0"/>
              </a:spcBef>
              <a:spcAft>
                <a:spcPts val="0"/>
              </a:spcAft>
              <a:buNone/>
              <a:defRPr sz="1100">
                <a:solidFill>
                  <a:srgbClr val="898989"/>
                </a:solidFill>
                <a:latin typeface="Calibri"/>
                <a:ea typeface="Calibri"/>
                <a:cs typeface="Calibri"/>
                <a:sym typeface="Calibri"/>
              </a:defRPr>
            </a:lvl4pPr>
            <a:lvl5pPr marL="0" marR="0" lvl="4" indent="0" algn="r" rtl="0">
              <a:spcBef>
                <a:spcPts val="0"/>
              </a:spcBef>
              <a:spcAft>
                <a:spcPts val="0"/>
              </a:spcAft>
              <a:buNone/>
              <a:defRPr sz="1100">
                <a:solidFill>
                  <a:srgbClr val="898989"/>
                </a:solidFill>
                <a:latin typeface="Calibri"/>
                <a:ea typeface="Calibri"/>
                <a:cs typeface="Calibri"/>
                <a:sym typeface="Calibri"/>
              </a:defRPr>
            </a:lvl5pPr>
            <a:lvl6pPr marL="0" marR="0" lvl="5" indent="0" algn="r" rtl="0">
              <a:spcBef>
                <a:spcPts val="0"/>
              </a:spcBef>
              <a:spcAft>
                <a:spcPts val="0"/>
              </a:spcAft>
              <a:buNone/>
              <a:defRPr sz="1100">
                <a:solidFill>
                  <a:srgbClr val="898989"/>
                </a:solidFill>
                <a:latin typeface="Calibri"/>
                <a:ea typeface="Calibri"/>
                <a:cs typeface="Calibri"/>
                <a:sym typeface="Calibri"/>
              </a:defRPr>
            </a:lvl6pPr>
            <a:lvl7pPr marL="0" marR="0" lvl="6" indent="0" algn="r" rtl="0">
              <a:spcBef>
                <a:spcPts val="0"/>
              </a:spcBef>
              <a:spcAft>
                <a:spcPts val="0"/>
              </a:spcAft>
              <a:buNone/>
              <a:defRPr sz="1100">
                <a:solidFill>
                  <a:srgbClr val="898989"/>
                </a:solidFill>
                <a:latin typeface="Calibri"/>
                <a:ea typeface="Calibri"/>
                <a:cs typeface="Calibri"/>
                <a:sym typeface="Calibri"/>
              </a:defRPr>
            </a:lvl7pPr>
            <a:lvl8pPr marL="0" marR="0" lvl="7" indent="0" algn="r" rtl="0">
              <a:spcBef>
                <a:spcPts val="0"/>
              </a:spcBef>
              <a:spcAft>
                <a:spcPts val="0"/>
              </a:spcAft>
              <a:buNone/>
              <a:defRPr sz="1100">
                <a:solidFill>
                  <a:srgbClr val="898989"/>
                </a:solidFill>
                <a:latin typeface="Calibri"/>
                <a:ea typeface="Calibri"/>
                <a:cs typeface="Calibri"/>
                <a:sym typeface="Calibri"/>
              </a:defRPr>
            </a:lvl8pPr>
            <a:lvl9pPr marL="0" marR="0" lvl="8" indent="0" algn="r" rtl="0">
              <a:spcBef>
                <a:spcPts val="0"/>
              </a:spcBef>
              <a:spcAft>
                <a:spcPts val="0"/>
              </a:spcAft>
              <a:buNone/>
              <a:defRPr sz="11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0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41"/>
            <a:ext cx="7394337" cy="883391"/>
          </a:xfrm>
          <a:noFill/>
        </p:spPr>
        <p:txBody>
          <a:bodyPr tIns="67219" bIns="67219" anchor="t" anchorCtr="0">
            <a:spAutoFit/>
          </a:bodyPr>
          <a:lstStyle>
            <a:lvl1pPr>
              <a:defRPr sz="5300" spc="-74"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33" y="2907959"/>
            <a:ext cx="7395505" cy="555753"/>
          </a:xfrm>
          <a:noFill/>
        </p:spPr>
        <p:txBody>
          <a:bodyPr lIns="134436" tIns="107549" rIns="134436" bIns="107549">
            <a:spAutoFit/>
          </a:bodyPr>
          <a:lstStyle>
            <a:lvl1pPr marL="0" indent="0">
              <a:spcBef>
                <a:spcPts val="0"/>
              </a:spcBef>
              <a:buNone/>
              <a:defRPr sz="24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744526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1563141"/>
            <a:ext cx="7394337" cy="883391"/>
          </a:xfrm>
          <a:noFill/>
        </p:spPr>
        <p:txBody>
          <a:bodyPr tIns="67219" bIns="67219" anchor="t" anchorCtr="0">
            <a:spAutoFit/>
          </a:bodyPr>
          <a:lstStyle>
            <a:lvl1pPr>
              <a:defRPr lang="en-US" sz="5300"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775638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883391"/>
          </a:xfrm>
          <a:noFill/>
        </p:spPr>
        <p:txBody>
          <a:bodyPr tIns="67219" bIns="67219" anchor="t" anchorCtr="0">
            <a:spAutoFit/>
          </a:bodyPr>
          <a:lstStyle>
            <a:lvl1pPr>
              <a:defRPr sz="5300" spc="-74"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748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883391"/>
          </a:xfrm>
          <a:noFill/>
        </p:spPr>
        <p:txBody>
          <a:bodyPr tIns="67219" bIns="67219" anchor="t" anchorCtr="0">
            <a:spAutoFit/>
          </a:bodyPr>
          <a:lstStyle>
            <a:lvl1pPr>
              <a:defRPr sz="5300" spc="-74"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251590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3" y="2014638"/>
            <a:ext cx="3596905" cy="1114224"/>
          </a:xfrm>
        </p:spPr>
        <p:txBody>
          <a:bodyPr wrap="square" anchor="ctr">
            <a:spAutoFit/>
          </a:bodyPr>
          <a:lstStyle>
            <a:lvl1pPr>
              <a:defRPr sz="35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4000766" y="2"/>
            <a:ext cx="5143237" cy="5142075"/>
          </a:xfrm>
          <a:prstGeom prst="rect">
            <a:avLst/>
          </a:prstGeom>
          <a:blipFill>
            <a:blip r:embed="rId2"/>
            <a:stretch>
              <a:fillRect/>
            </a:stretch>
          </a:blipFill>
        </p:spPr>
        <p:txBody>
          <a:bodyPr tIns="403309" anchor="ctr" anchorCtr="0">
            <a:noAutofit/>
          </a:bodyPr>
          <a:lstStyle>
            <a:lvl1pPr marL="0" indent="0" algn="ctr">
              <a:buNone/>
              <a:defRPr sz="12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68695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pos="342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353535">
                        <a:alpha val="50000"/>
                      </a:srgbClr>
                    </a:gs>
                    <a:gs pos="86000">
                      <a:srgbClr val="353535">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0842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81185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Confidentiality slide</a:t>
            </a:r>
          </a:p>
        </p:txBody>
      </p:sp>
      <p:grpSp>
        <p:nvGrpSpPr>
          <p:cNvPr id="17" name="Group 16"/>
          <p:cNvGrpSpPr/>
          <p:nvPr userDrawn="1"/>
        </p:nvGrpSpPr>
        <p:grpSpPr>
          <a:xfrm>
            <a:off x="765581" y="1718526"/>
            <a:ext cx="7687337" cy="757271"/>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664">
                <a:buClrTx/>
                <a:buFontTx/>
                <a:buNone/>
              </a:pPr>
              <a:endParaRPr lang="en-US" sz="1300" kern="1200" dirty="0">
                <a:gradFill>
                  <a:gsLst>
                    <a:gs pos="0">
                      <a:srgbClr val="505050"/>
                    </a:gs>
                    <a:gs pos="100000">
                      <a:srgbClr val="505050"/>
                    </a:gs>
                  </a:gsLst>
                </a:gradFill>
                <a:latin typeface="Segoe UI Semilight"/>
                <a:ea typeface="+mn-ea"/>
                <a:cs typeface="+mn-cs"/>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664">
                <a:buClrTx/>
                <a:buFontTx/>
                <a:buNone/>
              </a:pPr>
              <a:endParaRPr lang="en-US" sz="1300" kern="1200" dirty="0">
                <a:gradFill>
                  <a:gsLst>
                    <a:gs pos="0">
                      <a:srgbClr val="505050"/>
                    </a:gs>
                    <a:gs pos="100000">
                      <a:srgbClr val="505050"/>
                    </a:gs>
                  </a:gsLst>
                </a:gradFill>
                <a:latin typeface="Segoe UI Semilight"/>
                <a:ea typeface="+mn-ea"/>
                <a:cs typeface="+mn-cs"/>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664">
                <a:buClrTx/>
                <a:buFontTx/>
                <a:buNone/>
              </a:pPr>
              <a:endParaRPr lang="en-US" sz="1300" kern="1200" dirty="0">
                <a:gradFill>
                  <a:gsLst>
                    <a:gs pos="0">
                      <a:srgbClr val="505050"/>
                    </a:gs>
                    <a:gs pos="100000">
                      <a:srgbClr val="505050"/>
                    </a:gs>
                  </a:gsLst>
                </a:gradFill>
                <a:latin typeface="Segoe UI Semilight"/>
                <a:ea typeface="+mn-ea"/>
                <a:cs typeface="+mn-cs"/>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664">
                <a:buClrTx/>
                <a:buFontTx/>
                <a:buNone/>
              </a:pPr>
              <a:endParaRPr lang="en-US" sz="700" kern="1200" dirty="0">
                <a:gradFill>
                  <a:gsLst>
                    <a:gs pos="0">
                      <a:srgbClr val="505050"/>
                    </a:gs>
                    <a:gs pos="100000">
                      <a:srgbClr val="505050"/>
                    </a:gs>
                  </a:gsLst>
                </a:gradFill>
                <a:latin typeface="Segoe UI Semilight"/>
                <a:ea typeface="+mn-ea"/>
                <a:cs typeface="+mn-cs"/>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65" fontAlgn="base">
                <a:lnSpc>
                  <a:spcPct val="90000"/>
                </a:lnSpc>
                <a:spcBef>
                  <a:spcPct val="0"/>
                </a:spcBef>
                <a:spcAft>
                  <a:spcPct val="0"/>
                </a:spcAft>
                <a:buClrTx/>
                <a:buFontTx/>
                <a:buNone/>
              </a:pPr>
              <a:endParaRPr lang="en-US" sz="18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65" fontAlgn="base">
                <a:lnSpc>
                  <a:spcPct val="90000"/>
                </a:lnSpc>
                <a:spcBef>
                  <a:spcPct val="0"/>
                </a:spcBef>
                <a:spcAft>
                  <a:spcPct val="0"/>
                </a:spcAft>
                <a:buClrTx/>
                <a:buFontTx/>
                <a:buNone/>
              </a:pPr>
              <a:endParaRPr lang="en-US" sz="18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65" fontAlgn="base">
                <a:lnSpc>
                  <a:spcPct val="90000"/>
                </a:lnSpc>
                <a:spcBef>
                  <a:spcPct val="0"/>
                </a:spcBef>
                <a:spcAft>
                  <a:spcPct val="0"/>
                </a:spcAft>
                <a:buClrTx/>
                <a:buFontTx/>
                <a:buNone/>
              </a:pPr>
              <a:endParaRPr lang="en-US" sz="18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65" fontAlgn="base">
                <a:lnSpc>
                  <a:spcPct val="90000"/>
                </a:lnSpc>
                <a:spcBef>
                  <a:spcPct val="0"/>
                </a:spcBef>
                <a:spcAft>
                  <a:spcPct val="0"/>
                </a:spcAft>
                <a:buClrTx/>
                <a:buFontTx/>
                <a:buNone/>
              </a:pPr>
              <a:endParaRPr lang="en-US" sz="18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15" name="TextBox 14"/>
          <p:cNvSpPr txBox="1"/>
          <p:nvPr userDrawn="1"/>
        </p:nvSpPr>
        <p:spPr>
          <a:xfrm>
            <a:off x="1159415" y="3697916"/>
            <a:ext cx="6825175" cy="1225423"/>
          </a:xfrm>
          <a:prstGeom prst="rect">
            <a:avLst/>
          </a:prstGeom>
          <a:noFill/>
        </p:spPr>
        <p:txBody>
          <a:bodyPr wrap="none" lIns="134436" tIns="107549" rIns="134436" bIns="107549" rtlCol="0" anchor="ctr">
            <a:spAutoFit/>
          </a:bodyPr>
          <a:lstStyle/>
          <a:p>
            <a:pPr algn="ctr" defTabSz="685664">
              <a:lnSpc>
                <a:spcPct val="90000"/>
              </a:lnSpc>
              <a:spcBef>
                <a:spcPts val="882"/>
              </a:spcBef>
              <a:spcAft>
                <a:spcPts val="441"/>
              </a:spcAft>
              <a:buClrTx/>
              <a:buFontTx/>
              <a:buNone/>
            </a:pPr>
            <a:r>
              <a:rPr lang="en-US" sz="1600" kern="1200" dirty="0">
                <a:gradFill>
                  <a:gsLst>
                    <a:gs pos="2917">
                      <a:srgbClr val="FFFFFF"/>
                    </a:gs>
                    <a:gs pos="30000">
                      <a:srgbClr val="FFFFFF"/>
                    </a:gs>
                  </a:gsLst>
                  <a:lin ang="5400000" scaled="0"/>
                </a:gradFill>
                <a:latin typeface="Segoe UI Semilight"/>
                <a:ea typeface="+mn-ea"/>
                <a:cs typeface="+mn-cs"/>
              </a:rPr>
              <a:t>Microsoft Ready content is </a:t>
            </a:r>
            <a:r>
              <a:rPr lang="en-US" sz="1600" kern="1200" dirty="0">
                <a:gradFill>
                  <a:gsLst>
                    <a:gs pos="2917">
                      <a:srgbClr val="FFFFFF"/>
                    </a:gs>
                    <a:gs pos="30000">
                      <a:srgbClr val="FFFFFF"/>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defTabSz="685664">
              <a:lnSpc>
                <a:spcPct val="90000"/>
              </a:lnSpc>
              <a:spcBef>
                <a:spcPts val="882"/>
              </a:spcBef>
              <a:spcAft>
                <a:spcPts val="441"/>
              </a:spcAft>
              <a:buClrTx/>
              <a:buFontTx/>
              <a:buNone/>
              <a:defRPr/>
            </a:pPr>
            <a:r>
              <a:rPr lang="en-US" sz="1600" kern="1200" dirty="0">
                <a:gradFill>
                  <a:gsLst>
                    <a:gs pos="2917">
                      <a:srgbClr val="FFFFFF"/>
                    </a:gs>
                    <a:gs pos="30000">
                      <a:srgbClr val="FFFFFF"/>
                    </a:gs>
                  </a:gsLst>
                  <a:lin ang="5400000" scaled="0"/>
                </a:gradFill>
                <a:latin typeface="Segoe UI Semibold" panose="020B0702040204020203" pitchFamily="34" charset="0"/>
                <a:ea typeface="+mn-ea"/>
                <a:cs typeface="Segoe UI Semibold" panose="020B0702040204020203" pitchFamily="34" charset="0"/>
              </a:rPr>
              <a:t>DO NOT </a:t>
            </a:r>
            <a:r>
              <a:rPr lang="en-US" sz="1600" kern="1200" dirty="0">
                <a:gradFill>
                  <a:gsLst>
                    <a:gs pos="2917">
                      <a:srgbClr val="FFFFFF"/>
                    </a:gs>
                    <a:gs pos="30000">
                      <a:srgbClr val="FFFFFF"/>
                    </a:gs>
                  </a:gsLst>
                  <a:lin ang="5400000" scaled="0"/>
                </a:gradFill>
                <a:latin typeface="Segoe UI Semilight"/>
                <a:ea typeface="+mn-ea"/>
                <a:cs typeface="+mn-cs"/>
              </a:rPr>
              <a:t>share this video with non-FTE personnel</a:t>
            </a:r>
            <a:endParaRPr lang="en-US" sz="1600" kern="1200" dirty="0">
              <a:gradFill>
                <a:gsLst>
                  <a:gs pos="2917">
                    <a:srgbClr val="FFFFFF"/>
                  </a:gs>
                  <a:gs pos="30000">
                    <a:srgbClr val="FFFFFF"/>
                  </a:gs>
                </a:gsLst>
                <a:lin ang="5400000" scaled="0"/>
              </a:gradFill>
              <a:latin typeface="Segoe UI Semibold" panose="020B0702040204020203" pitchFamily="34" charset="0"/>
              <a:ea typeface="+mn-ea"/>
              <a:cs typeface="Segoe UI Semibold" panose="020B0702040204020203" pitchFamily="34" charset="0"/>
            </a:endParaRPr>
          </a:p>
          <a:p>
            <a:pPr algn="ctr" defTabSz="685664">
              <a:lnSpc>
                <a:spcPct val="90000"/>
              </a:lnSpc>
              <a:spcBef>
                <a:spcPts val="882"/>
              </a:spcBef>
              <a:spcAft>
                <a:spcPts val="441"/>
              </a:spcAft>
              <a:buClrTx/>
              <a:buFontTx/>
              <a:buNone/>
            </a:pPr>
            <a:r>
              <a:rPr lang="en-US" sz="1600" kern="1200" dirty="0">
                <a:gradFill>
                  <a:gsLst>
                    <a:gs pos="2917">
                      <a:srgbClr val="FFFFFF"/>
                    </a:gs>
                    <a:gs pos="30000">
                      <a:srgbClr val="FFFFFF"/>
                    </a:gs>
                  </a:gsLst>
                  <a:lin ang="5400000" scaled="0"/>
                </a:gradFill>
                <a:latin typeface="Segoe UI Semibold" panose="020B0702040204020203" pitchFamily="34" charset="0"/>
                <a:ea typeface="+mn-ea"/>
                <a:cs typeface="Segoe UI Semibold" panose="020B0702040204020203" pitchFamily="34" charset="0"/>
              </a:rPr>
              <a:t>DO NOT </a:t>
            </a:r>
            <a:r>
              <a:rPr lang="en-US" sz="1600" kern="1200" dirty="0">
                <a:gradFill>
                  <a:gsLst>
                    <a:gs pos="2917">
                      <a:srgbClr val="FFFFFF"/>
                    </a:gs>
                    <a:gs pos="30000">
                      <a:srgbClr val="FFFFFF"/>
                    </a:gs>
                  </a:gsLst>
                  <a:lin ang="5400000" scaled="0"/>
                </a:gradFill>
                <a:latin typeface="Segoe UI Semilight"/>
                <a:ea typeface="+mn-ea"/>
                <a:cs typeface="+mn-cs"/>
              </a:rPr>
              <a:t>post Microsoft Ready content to any blogs or external websites</a:t>
            </a:r>
          </a:p>
        </p:txBody>
      </p:sp>
    </p:spTree>
    <p:extLst>
      <p:ext uri="{BB962C8B-B14F-4D97-AF65-F5344CB8AC3E}">
        <p14:creationId xmlns:p14="http://schemas.microsoft.com/office/powerpoint/2010/main" val="3769658611"/>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5" tIns="34285" rIns="34285" bIns="34285" numCol="1" spcCol="0" rtlCol="0" fromWordArt="0" anchor="ctr" anchorCtr="0" forceAA="0" compatLnSpc="1">
            <a:prstTxWarp prst="textNoShape">
              <a:avLst/>
            </a:prstTxWarp>
            <a:noAutofit/>
          </a:bodyPr>
          <a:lstStyle/>
          <a:p>
            <a:pPr algn="ctr" defTabSz="685465" fontAlgn="base">
              <a:spcBef>
                <a:spcPct val="0"/>
              </a:spcBef>
              <a:spcAft>
                <a:spcPct val="0"/>
              </a:spcAft>
              <a:buClrTx/>
              <a:buFontTx/>
              <a:buNone/>
            </a:pPr>
            <a:endParaRPr lang="en-US" sz="13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 name="Text Placeholder 4"/>
          <p:cNvSpPr>
            <a:spLocks noGrp="1"/>
          </p:cNvSpPr>
          <p:nvPr>
            <p:ph type="body" sz="quarter" idx="10"/>
          </p:nvPr>
        </p:nvSpPr>
        <p:spPr>
          <a:xfrm>
            <a:off x="201933" y="897992"/>
            <a:ext cx="8740141" cy="1674121"/>
          </a:xfrm>
        </p:spPr>
        <p:txBody>
          <a:bodyPr/>
          <a:lstStyle>
            <a:lvl1pPr marL="0" indent="0">
              <a:buNone/>
              <a:defRPr sz="24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2547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429748"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5987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7725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93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457201" y="1228725"/>
            <a:ext cx="8229600" cy="3465300"/>
          </a:xfrm>
          <a:prstGeom prst="rect">
            <a:avLst/>
          </a:prstGeom>
          <a:solidFill>
            <a:srgbClr val="FFFFFF">
              <a:alpha val="80000"/>
            </a:srgbClr>
          </a:solidFill>
          <a:ln>
            <a:noFill/>
          </a:ln>
        </p:spPr>
        <p:txBody>
          <a:bodyPr spcFirstLastPara="1" wrap="square" lIns="68470" tIns="34223" rIns="68470" bIns="34223" anchor="t" anchorCtr="0"/>
          <a:lstStyle>
            <a:lvl1pPr marL="456519" marR="0" lvl="0" indent="-329708" algn="l" rtl="0">
              <a:lnSpc>
                <a:spcPct val="90000"/>
              </a:lnSpc>
              <a:spcBef>
                <a:spcPts val="800"/>
              </a:spcBef>
              <a:spcAft>
                <a:spcPts val="0"/>
              </a:spcAft>
              <a:buClr>
                <a:schemeClr val="dk1"/>
              </a:buClr>
              <a:buSzPts val="1600"/>
              <a:buFont typeface="Arial"/>
              <a:buChar char="•"/>
              <a:defRPr sz="2100" b="0" i="0" u="none" strike="noStrike" cap="none">
                <a:solidFill>
                  <a:schemeClr val="dk1"/>
                </a:solidFill>
                <a:latin typeface="Calibri"/>
                <a:ea typeface="Calibri"/>
                <a:cs typeface="Calibri"/>
                <a:sym typeface="Calibri"/>
              </a:defRPr>
            </a:lvl1pPr>
            <a:lvl2pPr marL="913039" marR="0" lvl="1" indent="-342395"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69561" marR="0" lvl="2" indent="-323367"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6079" marR="0" lvl="3" indent="-31702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2600" marR="0" lvl="4" indent="-31702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39121" marR="0" lvl="5" indent="-31702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195643" marR="0" lvl="6" indent="-31702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2161" marR="0" lvl="7" indent="-31702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08681" marR="0" lvl="8" indent="-31702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title"/>
          </p:nvPr>
        </p:nvSpPr>
        <p:spPr>
          <a:xfrm>
            <a:off x="628660" y="273844"/>
            <a:ext cx="7886700" cy="994200"/>
          </a:xfrm>
          <a:prstGeom prst="rect">
            <a:avLst/>
          </a:prstGeom>
          <a:noFill/>
          <a:ln>
            <a:noFill/>
          </a:ln>
        </p:spPr>
        <p:txBody>
          <a:bodyPr spcFirstLastPara="1" wrap="square" lIns="68470" tIns="34223" rIns="68470" bIns="34223"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extLst>
      <p:ext uri="{BB962C8B-B14F-4D97-AF65-F5344CB8AC3E}">
        <p14:creationId xmlns:p14="http://schemas.microsoft.com/office/powerpoint/2010/main" val="399354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2" y="4574392"/>
            <a:ext cx="3361593" cy="348442"/>
          </a:xfrm>
          <a:prstGeom prst="rect">
            <a:avLst/>
          </a:prstGeom>
          <a:noFill/>
          <a:ln w="12700">
            <a:noFill/>
            <a:miter lim="800000"/>
            <a:headEnd type="none" w="sm" len="sm"/>
            <a:tailEnd type="none" w="sm" len="sm"/>
          </a:ln>
          <a:effectLst/>
        </p:spPr>
        <p:txBody>
          <a:bodyPr vert="horz" wrap="square" lIns="134436" tIns="134436" rIns="134436" bIns="134436" numCol="1" anchor="t" anchorCtr="0" compatLnSpc="1">
            <a:prstTxWarp prst="textNoShape">
              <a:avLst/>
            </a:prstTxWarp>
            <a:spAutoFit/>
          </a:bodyPr>
          <a:lstStyle/>
          <a:p>
            <a:pPr defTabSz="685332" eaLnBrk="0" hangingPunct="0">
              <a:buClrTx/>
              <a:buFontTx/>
              <a:buNone/>
            </a:pPr>
            <a:r>
              <a:rPr lang="en-US" sz="500" kern="1200" dirty="0">
                <a:gradFill>
                  <a:gsLst>
                    <a:gs pos="0">
                      <a:srgbClr val="FFFFFF"/>
                    </a:gs>
                    <a:gs pos="100000">
                      <a:srgbClr val="FFFFFF"/>
                    </a:gs>
                  </a:gsLst>
                  <a:lin ang="5400000" scaled="0"/>
                </a:gradFill>
                <a:latin typeface="Segoe UI Semilight"/>
                <a:ea typeface="+mn-ea"/>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338727" y="352550"/>
            <a:ext cx="1067477" cy="228621"/>
          </a:xfrm>
          <a:prstGeom prst="rect">
            <a:avLst/>
          </a:prstGeom>
        </p:spPr>
      </p:pic>
    </p:spTree>
    <p:extLst>
      <p:ext uri="{BB962C8B-B14F-4D97-AF65-F5344CB8AC3E}">
        <p14:creationId xmlns:p14="http://schemas.microsoft.com/office/powerpoint/2010/main" val="3031895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891883"/>
            <a:ext cx="8740142" cy="1820058"/>
          </a:xfrm>
          <a:prstGeom prst="rect">
            <a:avLst/>
          </a:prstGeom>
        </p:spPr>
        <p:txBody>
          <a:bodyPr/>
          <a:lstStyle>
            <a:lvl1pPr marL="213558" indent="-213558">
              <a:buClr>
                <a:schemeClr val="tx1"/>
              </a:buClr>
              <a:buSzPct val="90000"/>
              <a:buFont typeface="Arial" pitchFamily="34" charset="0"/>
              <a:buChar char="•"/>
              <a:defRPr sz="2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13" indent="-20655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671" indent="-213558">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716" indent="-168045">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761" indent="-168045">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4679159"/>
            <a:ext cx="9144001" cy="464344"/>
          </a:xfrm>
          <a:prstGeom prst="rect">
            <a:avLst/>
          </a:prstGeom>
          <a:solidFill>
            <a:srgbClr val="FFFF99"/>
          </a:solidFill>
        </p:spPr>
        <p:txBody>
          <a:bodyPr wrap="square" lIns="114277" tIns="57139" rIns="114277" bIns="57139"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09539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alkin Microsoft Ready">
    <p:bg>
      <p:bgPr>
        <a:solidFill>
          <a:schemeClr val="bg2"/>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338727" y="352550"/>
            <a:ext cx="1067477" cy="228621"/>
          </a:xfrm>
          <a:prstGeom prst="rect">
            <a:avLst/>
          </a:prstGeom>
        </p:spPr>
      </p:pic>
      <p:grpSp>
        <p:nvGrpSpPr>
          <p:cNvPr id="12" name="Group 11"/>
          <p:cNvGrpSpPr/>
          <p:nvPr userDrawn="1"/>
        </p:nvGrpSpPr>
        <p:grpSpPr>
          <a:xfrm>
            <a:off x="5142756" y="4499593"/>
            <a:ext cx="4204706" cy="549381"/>
            <a:chOff x="274638" y="4554931"/>
            <a:chExt cx="5718692" cy="747090"/>
          </a:xfrm>
        </p:grpSpPr>
        <p:sp>
          <p:nvSpPr>
            <p:cNvPr id="7" name="TextBox 6"/>
            <p:cNvSpPr txBox="1"/>
            <p:nvPr userDrawn="1"/>
          </p:nvSpPr>
          <p:spPr>
            <a:xfrm>
              <a:off x="274638" y="4554931"/>
              <a:ext cx="5718692" cy="747090"/>
            </a:xfrm>
            <a:prstGeom prst="rect">
              <a:avLst/>
            </a:prstGeom>
            <a:noFill/>
          </p:spPr>
          <p:txBody>
            <a:bodyPr wrap="none" lIns="182880" tIns="146304" rIns="182880" bIns="146304" rtlCol="0">
              <a:spAutoFit/>
            </a:bodyPr>
            <a:lstStyle/>
            <a:p>
              <a:pPr defTabSz="685664">
                <a:lnSpc>
                  <a:spcPct val="90000"/>
                </a:lnSpc>
                <a:spcAft>
                  <a:spcPts val="441"/>
                </a:spcAft>
                <a:buClrTx/>
                <a:buFontTx/>
                <a:buNone/>
              </a:pPr>
              <a:r>
                <a:rPr lang="en-US" sz="1800" kern="1200" dirty="0">
                  <a:gradFill>
                    <a:gsLst>
                      <a:gs pos="2917">
                        <a:srgbClr val="FFFFFF"/>
                      </a:gs>
                      <a:gs pos="30000">
                        <a:srgbClr val="FFFFFF"/>
                      </a:gs>
                    </a:gsLst>
                    <a:lin ang="5400000" scaled="0"/>
                  </a:gradFill>
                  <a:latin typeface="Segoe UI Semilight"/>
                  <a:ea typeface="+mn-ea"/>
                  <a:cs typeface="+mn-cs"/>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xmlns="" id="{056C9DEE-6F0F-4952-B2B1-A47AFA7F3DE1}"/>
              </a:ext>
            </a:extLst>
          </p:cNvPr>
          <p:cNvSpPr txBox="1"/>
          <p:nvPr userDrawn="1"/>
        </p:nvSpPr>
        <p:spPr>
          <a:xfrm>
            <a:off x="166032" y="1375878"/>
            <a:ext cx="4547759" cy="781456"/>
          </a:xfrm>
          <a:prstGeom prst="rect">
            <a:avLst/>
          </a:prstGeom>
          <a:noFill/>
        </p:spPr>
        <p:txBody>
          <a:bodyPr wrap="none" lIns="134436" tIns="107549" rIns="134436" bIns="107549" rtlCol="0">
            <a:spAutoFit/>
          </a:bodyPr>
          <a:lstStyle/>
          <a:p>
            <a:pP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Microsoft Ready to</a:t>
            </a:r>
          </a:p>
        </p:txBody>
      </p:sp>
      <p:sp>
        <p:nvSpPr>
          <p:cNvPr id="5" name="Text Placeholder 4">
            <a:extLst>
              <a:ext uri="{FF2B5EF4-FFF2-40B4-BE49-F238E27FC236}">
                <a16:creationId xmlns:a16="http://schemas.microsoft.com/office/drawing/2014/main" xmlns="" id="{65CD16D0-030B-4E01-8C7E-8FA7B612BB85}"/>
              </a:ext>
            </a:extLst>
          </p:cNvPr>
          <p:cNvSpPr>
            <a:spLocks noGrp="1"/>
          </p:cNvSpPr>
          <p:nvPr>
            <p:ph type="body" sz="quarter" idx="10" hasCustomPrompt="1"/>
          </p:nvPr>
        </p:nvSpPr>
        <p:spPr>
          <a:xfrm>
            <a:off x="4235841" y="1375878"/>
            <a:ext cx="4706230" cy="781456"/>
          </a:xfrm>
        </p:spPr>
        <p:txBody>
          <a:bodyPr lIns="134436" tIns="107549" rIns="134436" bIns="107549"/>
          <a:lstStyle>
            <a:lvl1pPr marL="0" indent="0">
              <a:buNone/>
              <a:defRPr sz="4000"/>
            </a:lvl1pPr>
          </a:lstStyle>
          <a:p>
            <a:pPr lvl="0"/>
            <a:r>
              <a:rPr lang="en-US" dirty="0"/>
              <a:t>&lt;theme word here&gt;</a:t>
            </a:r>
          </a:p>
        </p:txBody>
      </p:sp>
      <p:sp>
        <p:nvSpPr>
          <p:cNvPr id="11" name="TextBox 10">
            <a:extLst>
              <a:ext uri="{FF2B5EF4-FFF2-40B4-BE49-F238E27FC236}">
                <a16:creationId xmlns:a16="http://schemas.microsoft.com/office/drawing/2014/main" xmlns="" id="{E83994D1-B42D-4DF0-86D5-48A780335374}"/>
              </a:ext>
            </a:extLst>
          </p:cNvPr>
          <p:cNvSpPr txBox="1"/>
          <p:nvPr userDrawn="1"/>
        </p:nvSpPr>
        <p:spPr>
          <a:xfrm>
            <a:off x="166033" y="1949773"/>
            <a:ext cx="4246061" cy="781456"/>
          </a:xfrm>
          <a:prstGeom prst="rect">
            <a:avLst/>
          </a:prstGeom>
          <a:noFill/>
        </p:spPr>
        <p:txBody>
          <a:bodyPr wrap="square" lIns="134436" tIns="107549" rIns="134436" bIns="107549" rtlCol="0">
            <a:spAutoFit/>
          </a:bodyPr>
          <a:lstStyle/>
          <a:p>
            <a:pPr algn="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a:t>
            </a:r>
          </a:p>
        </p:txBody>
      </p:sp>
      <p:sp>
        <p:nvSpPr>
          <p:cNvPr id="13" name="Text Placeholder 4">
            <a:extLst>
              <a:ext uri="{FF2B5EF4-FFF2-40B4-BE49-F238E27FC236}">
                <a16:creationId xmlns:a16="http://schemas.microsoft.com/office/drawing/2014/main" xmlns="" id="{8EA71668-2A88-4115-853E-BEC05FB59E72}"/>
              </a:ext>
            </a:extLst>
          </p:cNvPr>
          <p:cNvSpPr>
            <a:spLocks noGrp="1"/>
          </p:cNvSpPr>
          <p:nvPr>
            <p:ph type="body" sz="quarter" idx="11" hasCustomPrompt="1"/>
          </p:nvPr>
        </p:nvSpPr>
        <p:spPr>
          <a:xfrm>
            <a:off x="4235841" y="1949773"/>
            <a:ext cx="4706230" cy="781456"/>
          </a:xfrm>
        </p:spPr>
        <p:txBody>
          <a:bodyPr lIns="134436" tIns="107549" rIns="134436" bIns="107549"/>
          <a:lstStyle>
            <a:lvl1pPr marL="0" indent="0">
              <a:buNone/>
              <a:defRPr sz="4000"/>
            </a:lvl1pPr>
          </a:lstStyle>
          <a:p>
            <a:pPr lvl="0"/>
            <a:r>
              <a:rPr lang="en-US" dirty="0"/>
              <a:t>&lt;theme word here&gt;</a:t>
            </a:r>
          </a:p>
        </p:txBody>
      </p:sp>
      <p:sp>
        <p:nvSpPr>
          <p:cNvPr id="14" name="TextBox 13">
            <a:extLst>
              <a:ext uri="{FF2B5EF4-FFF2-40B4-BE49-F238E27FC236}">
                <a16:creationId xmlns:a16="http://schemas.microsoft.com/office/drawing/2014/main" xmlns="" id="{70274CE8-0669-40AC-B5B3-94E0883E20B7}"/>
              </a:ext>
            </a:extLst>
          </p:cNvPr>
          <p:cNvSpPr txBox="1"/>
          <p:nvPr userDrawn="1"/>
        </p:nvSpPr>
        <p:spPr>
          <a:xfrm>
            <a:off x="166033" y="2533520"/>
            <a:ext cx="4246061" cy="781456"/>
          </a:xfrm>
          <a:prstGeom prst="rect">
            <a:avLst/>
          </a:prstGeom>
          <a:noFill/>
        </p:spPr>
        <p:txBody>
          <a:bodyPr wrap="square" lIns="134436" tIns="107549" rIns="134436" bIns="107549" rtlCol="0">
            <a:spAutoFit/>
          </a:bodyPr>
          <a:lstStyle/>
          <a:p>
            <a:pPr algn="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a:t>
            </a:r>
          </a:p>
        </p:txBody>
      </p:sp>
      <p:sp>
        <p:nvSpPr>
          <p:cNvPr id="15" name="Text Placeholder 4">
            <a:extLst>
              <a:ext uri="{FF2B5EF4-FFF2-40B4-BE49-F238E27FC236}">
                <a16:creationId xmlns:a16="http://schemas.microsoft.com/office/drawing/2014/main" xmlns="" id="{46AE5335-01B3-4932-AE7C-C7409C947F67}"/>
              </a:ext>
            </a:extLst>
          </p:cNvPr>
          <p:cNvSpPr>
            <a:spLocks noGrp="1"/>
          </p:cNvSpPr>
          <p:nvPr>
            <p:ph type="body" sz="quarter" idx="12" hasCustomPrompt="1"/>
          </p:nvPr>
        </p:nvSpPr>
        <p:spPr>
          <a:xfrm>
            <a:off x="4235841" y="2533520"/>
            <a:ext cx="4706230" cy="781456"/>
          </a:xfrm>
        </p:spPr>
        <p:txBody>
          <a:bodyPr lIns="134436" tIns="107549" rIns="134436" bIns="107549"/>
          <a:lstStyle>
            <a:lvl1pPr marL="0" indent="0">
              <a:buNone/>
              <a:defRPr sz="4000"/>
            </a:lvl1pPr>
          </a:lstStyle>
          <a:p>
            <a:pPr lvl="0"/>
            <a:r>
              <a:rPr lang="en-US" dirty="0"/>
              <a:t>&lt;theme word here&gt;</a:t>
            </a:r>
          </a:p>
        </p:txBody>
      </p:sp>
      <p:sp>
        <p:nvSpPr>
          <p:cNvPr id="16" name="TextBox 15">
            <a:extLst>
              <a:ext uri="{FF2B5EF4-FFF2-40B4-BE49-F238E27FC236}">
                <a16:creationId xmlns:a16="http://schemas.microsoft.com/office/drawing/2014/main" xmlns="" id="{FAA1E864-D76C-4EE8-B187-3A722343D017}"/>
              </a:ext>
            </a:extLst>
          </p:cNvPr>
          <p:cNvSpPr txBox="1"/>
          <p:nvPr userDrawn="1"/>
        </p:nvSpPr>
        <p:spPr>
          <a:xfrm>
            <a:off x="3731612" y="3107415"/>
            <a:ext cx="4947507" cy="781456"/>
          </a:xfrm>
          <a:prstGeom prst="rect">
            <a:avLst/>
          </a:prstGeom>
          <a:noFill/>
        </p:spPr>
        <p:txBody>
          <a:bodyPr wrap="none" lIns="134436" tIns="107549" rIns="134436" bIns="107549" rtlCol="0">
            <a:spAutoFit/>
          </a:bodyPr>
          <a:lstStyle/>
          <a:p>
            <a:pPr defTabSz="685664">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keep transforming</a:t>
            </a:r>
          </a:p>
        </p:txBody>
      </p:sp>
    </p:spTree>
    <p:extLst>
      <p:ext uri="{BB962C8B-B14F-4D97-AF65-F5344CB8AC3E}">
        <p14:creationId xmlns:p14="http://schemas.microsoft.com/office/powerpoint/2010/main" val="37851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8" y="1563141"/>
            <a:ext cx="6723139" cy="1344818"/>
          </a:xfrm>
          <a:noFill/>
        </p:spPr>
        <p:txBody>
          <a:bodyPr lIns="107549" tIns="67219" rIns="107549" bIns="67219" anchor="t" anchorCtr="0"/>
          <a:lstStyle>
            <a:lvl1pPr>
              <a:defRPr sz="4000" spc="-74"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01979" y="2908933"/>
            <a:ext cx="5378503" cy="1344245"/>
          </a:xfrm>
          <a:noFill/>
        </p:spPr>
        <p:txBody>
          <a:bodyPr lIns="120993" tIns="80662" rIns="120993" bIns="80662">
            <a:noAutofit/>
          </a:bodyPr>
          <a:lstStyle>
            <a:lvl1pPr marL="0" indent="0">
              <a:spcBef>
                <a:spcPts val="0"/>
              </a:spcBef>
              <a:buNone/>
              <a:defRPr sz="24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338727" y="352550"/>
            <a:ext cx="1067477" cy="228621"/>
          </a:xfrm>
          <a:prstGeom prst="rect">
            <a:avLst/>
          </a:prstGeom>
        </p:spPr>
      </p:pic>
      <p:sp>
        <p:nvSpPr>
          <p:cNvPr id="7" name="Text Placeholder 16"/>
          <p:cNvSpPr>
            <a:spLocks noGrp="1"/>
          </p:cNvSpPr>
          <p:nvPr>
            <p:ph type="body" sz="quarter" idx="13" hasCustomPrompt="1"/>
          </p:nvPr>
        </p:nvSpPr>
        <p:spPr>
          <a:xfrm>
            <a:off x="6254758" y="216421"/>
            <a:ext cx="2689274" cy="428795"/>
          </a:xfrm>
        </p:spPr>
        <p:txBody>
          <a:bodyPr lIns="134436" tIns="107549" rIns="134436" bIns="107549"/>
          <a:lstStyle>
            <a:lvl1pPr marL="0" indent="0" algn="r">
              <a:buNone/>
              <a:defRPr sz="1500">
                <a:latin typeface="+mn-lt"/>
              </a:defRPr>
            </a:lvl1pPr>
            <a:lvl2pPr marL="252068" indent="0">
              <a:buNone/>
              <a:defRPr sz="1500"/>
            </a:lvl2pPr>
            <a:lvl3pPr marL="420113" indent="0">
              <a:buNone/>
              <a:defRPr sz="1500"/>
            </a:lvl3pPr>
            <a:lvl4pPr marL="588159" indent="0">
              <a:buNone/>
              <a:defRPr sz="1500"/>
            </a:lvl4pPr>
            <a:lvl5pPr marL="756203" indent="0">
              <a:buNone/>
              <a:defRPr sz="1500"/>
            </a:lvl5pPr>
          </a:lstStyle>
          <a:p>
            <a:pPr lvl="0"/>
            <a:r>
              <a:rPr lang="en-US" dirty="0"/>
              <a:t>Session Code</a:t>
            </a:r>
          </a:p>
        </p:txBody>
      </p:sp>
      <p:sp>
        <p:nvSpPr>
          <p:cNvPr id="8" name="Text Placeholder 16"/>
          <p:cNvSpPr>
            <a:spLocks noGrp="1"/>
          </p:cNvSpPr>
          <p:nvPr>
            <p:ph type="body" sz="quarter" idx="14" hasCustomPrompt="1"/>
          </p:nvPr>
        </p:nvSpPr>
        <p:spPr>
          <a:xfrm>
            <a:off x="201977" y="4494277"/>
            <a:ext cx="2689274" cy="428795"/>
          </a:xfrm>
        </p:spPr>
        <p:txBody>
          <a:bodyPr lIns="134436" tIns="107549" rIns="134436" bIns="107549" anchor="b"/>
          <a:lstStyle>
            <a:lvl1pPr marL="0" indent="0" algn="l">
              <a:buNone/>
              <a:defRPr sz="1500">
                <a:latin typeface="+mn-lt"/>
              </a:defRPr>
            </a:lvl1pPr>
            <a:lvl2pPr marL="252068" indent="0">
              <a:buNone/>
              <a:defRPr sz="1500"/>
            </a:lvl2pPr>
            <a:lvl3pPr marL="420113" indent="0">
              <a:buNone/>
              <a:defRPr sz="1500"/>
            </a:lvl3pPr>
            <a:lvl4pPr marL="588159" indent="0">
              <a:buNone/>
              <a:defRPr sz="1500"/>
            </a:lvl4pPr>
            <a:lvl5pPr marL="756203" indent="0">
              <a:buNone/>
              <a:defRPr sz="1500"/>
            </a:lvl5pPr>
          </a:lstStyle>
          <a:p>
            <a:pPr lvl="0"/>
            <a:r>
              <a:rPr lang="en-US" dirty="0"/>
              <a:t>Yammer hashtag</a:t>
            </a:r>
          </a:p>
        </p:txBody>
      </p:sp>
    </p:spTree>
    <p:extLst>
      <p:ext uri="{BB962C8B-B14F-4D97-AF65-F5344CB8AC3E}">
        <p14:creationId xmlns:p14="http://schemas.microsoft.com/office/powerpoint/2010/main" val="2390225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3" y="891884"/>
            <a:ext cx="8741309" cy="1701821"/>
          </a:xfrm>
        </p:spPr>
        <p:txBody>
          <a:bodyPr>
            <a:spAutoFit/>
          </a:bodyPr>
          <a:lstStyle>
            <a:lvl1pPr marL="0" indent="0">
              <a:buNone/>
              <a:defRPr/>
            </a:lvl1pPr>
            <a:lvl2pPr marL="168045" indent="0">
              <a:buNone/>
              <a:defRPr/>
            </a:lvl2pPr>
            <a:lvl3pPr marL="336090" indent="0">
              <a:buNone/>
              <a:defRPr/>
            </a:lvl3pPr>
            <a:lvl4pPr marL="504135" indent="0">
              <a:buNone/>
              <a:defRPr/>
            </a:lvl4pPr>
            <a:lvl5pPr marL="672181"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646916700"/>
      </p:ext>
    </p:extLst>
  </p:cSld>
  <p:clrMapOvr>
    <a:masterClrMapping/>
  </p:clrMapOvr>
  <p:transition xmlns:p14="http://schemas.microsoft.com/office/powerpoint/2010/mai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01980" y="890735"/>
            <a:ext cx="8741309" cy="17018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94265989"/>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01933" y="890734"/>
            <a:ext cx="4033911" cy="1561782"/>
          </a:xfrm>
        </p:spPr>
        <p:txBody>
          <a:bodyPr wrap="square">
            <a:spAutoFit/>
          </a:bodyPr>
          <a:lstStyle>
            <a:lvl1pPr marL="0" indent="0">
              <a:spcBef>
                <a:spcPts val="900"/>
              </a:spcBef>
              <a:buClr>
                <a:schemeClr val="tx1"/>
              </a:buClr>
              <a:buFont typeface="Wingdings" panose="05000000000000000000" pitchFamily="2" charset="2"/>
              <a:buNone/>
              <a:defRPr sz="2200" b="0">
                <a:latin typeface="+mn-lt"/>
              </a:defRPr>
            </a:lvl1pPr>
            <a:lvl2pPr marL="187884" indent="0">
              <a:buFont typeface="Wingdings" panose="05000000000000000000" pitchFamily="2" charset="2"/>
              <a:buNone/>
              <a:defRPr sz="1800" b="0"/>
            </a:lvl2pPr>
            <a:lvl3pPr marL="331422" indent="0">
              <a:buFont typeface="Wingdings" panose="05000000000000000000" pitchFamily="2" charset="2"/>
              <a:buNone/>
              <a:tabLst/>
              <a:defRPr sz="1600" b="0"/>
            </a:lvl3pPr>
            <a:lvl4pPr marL="479628" indent="0">
              <a:buFont typeface="Wingdings" panose="05000000000000000000" pitchFamily="2" charset="2"/>
              <a:buNone/>
              <a:defRPr sz="1600" b="0"/>
            </a:lvl4pPr>
            <a:lvl5pPr marL="627836" indent="0">
              <a:buFont typeface="Wingdings" panose="05000000000000000000" pitchFamily="2" charset="2"/>
              <a:buNone/>
              <a:tabLst/>
              <a:defRPr sz="16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64" y="890734"/>
            <a:ext cx="4033911" cy="1561782"/>
          </a:xfrm>
        </p:spPr>
        <p:txBody>
          <a:bodyPr wrap="square">
            <a:spAutoFit/>
          </a:bodyPr>
          <a:lstStyle>
            <a:lvl1pPr marL="0" indent="0">
              <a:spcBef>
                <a:spcPts val="900"/>
              </a:spcBef>
              <a:buClr>
                <a:schemeClr val="tx1"/>
              </a:buClr>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1pPr>
            <a:lvl2pPr marL="187884" indent="0">
              <a:buFont typeface="Arial" panose="020B0604020202020204" pitchFamily="34" charset="0"/>
              <a:buNone/>
              <a:defRPr lang="en-US" sz="1800" b="0" kern="1200" spc="0" baseline="0" dirty="0">
                <a:gradFill>
                  <a:gsLst>
                    <a:gs pos="1250">
                      <a:schemeClr val="tx1"/>
                    </a:gs>
                    <a:gs pos="100000">
                      <a:schemeClr val="tx1"/>
                    </a:gs>
                  </a:gsLst>
                  <a:lin ang="5400000" scaled="0"/>
                </a:gradFill>
                <a:latin typeface="+mn-lt"/>
                <a:ea typeface="+mn-ea"/>
                <a:cs typeface="+mn-cs"/>
              </a:defRPr>
            </a:lvl2pPr>
            <a:lvl3pPr marL="331422"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3pPr>
            <a:lvl4pPr marL="479628" indent="0">
              <a:buFont typeface="Arial" panose="020B0604020202020204" pitchFamily="34" charset="0"/>
              <a:buNone/>
              <a:defRPr lang="en-US" sz="1600" b="0" kern="1200" spc="0" baseline="0" dirty="0">
                <a:gradFill>
                  <a:gsLst>
                    <a:gs pos="1250">
                      <a:schemeClr val="tx1"/>
                    </a:gs>
                    <a:gs pos="100000">
                      <a:schemeClr val="tx1"/>
                    </a:gs>
                  </a:gsLst>
                  <a:lin ang="5400000" scaled="0"/>
                </a:gradFill>
                <a:latin typeface="+mn-lt"/>
                <a:ea typeface="+mn-ea"/>
                <a:cs typeface="+mn-cs"/>
              </a:defRPr>
            </a:lvl4pPr>
            <a:lvl5pPr marL="627836"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378102" marR="0" lvl="0" indent="-378102" algn="l" defTabSz="685664" rtl="0" eaLnBrk="1" fontAlgn="auto" latinLnBrk="0" hangingPunct="1">
              <a:lnSpc>
                <a:spcPct val="90000"/>
              </a:lnSpc>
              <a:spcBef>
                <a:spcPts val="900"/>
              </a:spcBef>
              <a:spcAft>
                <a:spcPts val="0"/>
              </a:spcAft>
              <a:buClr>
                <a:schemeClr val="tx1"/>
              </a:buClr>
              <a:buSzPct val="90000"/>
              <a:tabLst/>
            </a:pPr>
            <a:r>
              <a:rPr lang="en-US" dirty="0"/>
              <a:t>Click to edit Master text styles</a:t>
            </a:r>
          </a:p>
          <a:p>
            <a:pPr marL="523975" marR="0" lvl="1" indent="-336090" algn="l" defTabSz="685664" rtl="0" eaLnBrk="1" fontAlgn="auto" latinLnBrk="0" hangingPunct="1">
              <a:lnSpc>
                <a:spcPct val="90000"/>
              </a:lnSpc>
              <a:spcBef>
                <a:spcPct val="20000"/>
              </a:spcBef>
              <a:spcAft>
                <a:spcPts val="0"/>
              </a:spcAft>
              <a:buClrTx/>
              <a:buSzPct val="90000"/>
              <a:tabLst/>
            </a:pPr>
            <a:r>
              <a:rPr lang="en-US" dirty="0"/>
              <a:t>Second level</a:t>
            </a:r>
          </a:p>
          <a:p>
            <a:pPr marL="667512" marR="0" lvl="2" indent="-336090" algn="l" defTabSz="685664" rtl="0" eaLnBrk="1" fontAlgn="auto" latinLnBrk="0" hangingPunct="1">
              <a:lnSpc>
                <a:spcPct val="90000"/>
              </a:lnSpc>
              <a:spcBef>
                <a:spcPct val="20000"/>
              </a:spcBef>
              <a:spcAft>
                <a:spcPts val="0"/>
              </a:spcAft>
              <a:buClrTx/>
              <a:buSzPct val="90000"/>
              <a:tabLst/>
            </a:pPr>
            <a:r>
              <a:rPr lang="en-US" dirty="0"/>
              <a:t>Third level</a:t>
            </a:r>
          </a:p>
          <a:p>
            <a:pPr marL="815720" marR="0" lvl="3" indent="-336090" algn="l" defTabSz="685664" rtl="0" eaLnBrk="1" fontAlgn="auto" latinLnBrk="0" hangingPunct="1">
              <a:lnSpc>
                <a:spcPct val="90000"/>
              </a:lnSpc>
              <a:spcBef>
                <a:spcPct val="20000"/>
              </a:spcBef>
              <a:spcAft>
                <a:spcPts val="0"/>
              </a:spcAft>
              <a:buClrTx/>
              <a:buSzPct val="90000"/>
              <a:tabLst/>
            </a:pPr>
            <a:r>
              <a:rPr lang="en-US" dirty="0"/>
              <a:t>Fourth level</a:t>
            </a:r>
          </a:p>
          <a:p>
            <a:pPr marL="963926" marR="0" lvl="4" indent="-336090" algn="l" defTabSz="685664" rtl="0" eaLnBrk="1" fontAlgn="auto" latinLnBrk="0" hangingPunct="1">
              <a:lnSpc>
                <a:spcPct val="90000"/>
              </a:lnSpc>
              <a:spcBef>
                <a:spcPct val="20000"/>
              </a:spcBef>
              <a:spcAft>
                <a:spcPts val="0"/>
              </a:spcAft>
              <a:buClrTx/>
              <a:buSzPct val="90000"/>
              <a:tabLst/>
            </a:pPr>
            <a:r>
              <a:rPr lang="en-US" dirty="0"/>
              <a:t>Fifth level</a:t>
            </a:r>
          </a:p>
        </p:txBody>
      </p:sp>
      <p:sp>
        <p:nvSpPr>
          <p:cNvPr id="6"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925648516"/>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01933" y="890735"/>
            <a:ext cx="4033911" cy="1866481"/>
          </a:xfrm>
        </p:spPr>
        <p:txBody>
          <a:bodyPr wrap="square">
            <a:spAutoFit/>
          </a:bodyPr>
          <a:lstStyle>
            <a:lvl1pPr marL="170379" indent="-170379">
              <a:spcBef>
                <a:spcPts val="900"/>
              </a:spcBef>
              <a:buClr>
                <a:schemeClr val="tx1"/>
              </a:buClr>
              <a:buFont typeface="Wingdings" panose="05000000000000000000" pitchFamily="2" charset="2"/>
              <a:buChar char=""/>
              <a:defRPr sz="2200" b="0">
                <a:latin typeface="+mn-lt"/>
              </a:defRPr>
            </a:lvl1pPr>
            <a:lvl2pPr marL="313918" indent="-126034">
              <a:buFont typeface="Wingdings" panose="05000000000000000000" pitchFamily="2" charset="2"/>
              <a:buChar char=""/>
              <a:defRPr sz="1800" b="0"/>
            </a:lvl2pPr>
            <a:lvl3pPr marL="470293" indent="-138871">
              <a:buFont typeface="Wingdings" panose="05000000000000000000" pitchFamily="2" charset="2"/>
              <a:buChar char=""/>
              <a:tabLst/>
              <a:defRPr sz="1600" b="0"/>
            </a:lvl3pPr>
            <a:lvl4pPr marL="609164" indent="-129536">
              <a:buFont typeface="Wingdings" panose="05000000000000000000" pitchFamily="2" charset="2"/>
              <a:buChar char=""/>
              <a:defRPr sz="1600" b="0"/>
            </a:lvl4pPr>
            <a:lvl5pPr marL="752703" indent="-124867">
              <a:buFont typeface="Wingdings" panose="05000000000000000000" pitchFamily="2" charset="2"/>
              <a:buChar char=""/>
              <a:tabLst/>
              <a:defRPr sz="16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64" y="890735"/>
            <a:ext cx="4033911" cy="1866481"/>
          </a:xfrm>
        </p:spPr>
        <p:txBody>
          <a:bodyPr wrap="square">
            <a:spAutoFit/>
          </a:bodyPr>
          <a:lstStyle>
            <a:lvl1pPr marL="211224" indent="-211224">
              <a:spcBef>
                <a:spcPts val="900"/>
              </a:spcBef>
              <a:buClr>
                <a:schemeClr val="tx1"/>
              </a:buClr>
              <a:buFont typeface="Arial" pitchFamily="34" charset="0"/>
              <a:buChar char="•"/>
              <a:defRPr lang="en-US" sz="2200" b="0" kern="1200" spc="0" baseline="0" dirty="0">
                <a:gradFill>
                  <a:gsLst>
                    <a:gs pos="1250">
                      <a:schemeClr val="tx1"/>
                    </a:gs>
                    <a:gs pos="100000">
                      <a:schemeClr val="tx1"/>
                    </a:gs>
                  </a:gsLst>
                  <a:lin ang="5400000" scaled="0"/>
                </a:gradFill>
                <a:latin typeface="+mn-lt"/>
                <a:ea typeface="+mn-ea"/>
                <a:cs typeface="+mn-cs"/>
              </a:defRPr>
            </a:lvl1pPr>
            <a:lvl2pPr marL="439952" indent="-252068">
              <a:defRPr lang="en-US" sz="1800" b="0" kern="1200" spc="0" baseline="0" dirty="0">
                <a:gradFill>
                  <a:gsLst>
                    <a:gs pos="1250">
                      <a:schemeClr val="tx1"/>
                    </a:gs>
                    <a:gs pos="100000">
                      <a:schemeClr val="tx1"/>
                    </a:gs>
                  </a:gsLst>
                  <a:lin ang="5400000" scaled="0"/>
                </a:gradFill>
                <a:latin typeface="+mn-lt"/>
                <a:ea typeface="+mn-ea"/>
                <a:cs typeface="+mn-cs"/>
              </a:defRPr>
            </a:lvl2pPr>
            <a:lvl3pPr marL="583490" indent="-252068">
              <a:tabLst/>
              <a:defRPr lang="en-US" sz="1600" b="0" kern="1200" spc="0" baseline="0" dirty="0">
                <a:gradFill>
                  <a:gsLst>
                    <a:gs pos="1250">
                      <a:schemeClr val="tx1"/>
                    </a:gs>
                    <a:gs pos="100000">
                      <a:schemeClr val="tx1"/>
                    </a:gs>
                  </a:gsLst>
                  <a:lin ang="5400000" scaled="0"/>
                </a:gradFill>
                <a:latin typeface="+mn-lt"/>
                <a:ea typeface="+mn-ea"/>
                <a:cs typeface="+mn-cs"/>
              </a:defRPr>
            </a:lvl3pPr>
            <a:lvl4pPr marL="731696" indent="-252068">
              <a:defRPr lang="en-US" sz="1600" b="0" kern="1200" spc="0" baseline="0" dirty="0">
                <a:gradFill>
                  <a:gsLst>
                    <a:gs pos="1250">
                      <a:schemeClr val="tx1"/>
                    </a:gs>
                    <a:gs pos="100000">
                      <a:schemeClr val="tx1"/>
                    </a:gs>
                  </a:gsLst>
                  <a:lin ang="5400000" scaled="0"/>
                </a:gradFill>
                <a:latin typeface="+mn-lt"/>
                <a:ea typeface="+mn-ea"/>
                <a:cs typeface="+mn-cs"/>
              </a:defRPr>
            </a:lvl4pPr>
            <a:lvl5pPr marL="879904" indent="-252068">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170379" marR="0" lvl="0" indent="-170379" algn="l" defTabSz="685664"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dirty="0"/>
              <a:t>Click to edit Master text styles</a:t>
            </a:r>
          </a:p>
          <a:p>
            <a:pPr marL="313918" marR="0" lvl="1" indent="-126034"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470293" marR="0" lvl="2" indent="-138871"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609164" marR="0" lvl="3" indent="-129536"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752703" marR="0" lvl="4" indent="-124867"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
        <p:nvSpPr>
          <p:cNvPr id="6"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71006016"/>
      </p:ext>
    </p:extLst>
  </p:cSld>
  <p:clrMapOvr>
    <a:masterClrMapping/>
  </p:clrMapOvr>
  <p:transition xmlns:p14="http://schemas.microsoft.com/office/powerpoint/2010/mai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086534958"/>
      </p:ext>
    </p:extLst>
  </p:cSld>
  <p:clrMapOvr>
    <a:masterClrMapping/>
  </p:clrMapOvr>
  <p:transition xmlns:p14="http://schemas.microsoft.com/office/powerpoint/2010/mai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41"/>
            <a:ext cx="7394337" cy="883391"/>
          </a:xfrm>
          <a:noFill/>
        </p:spPr>
        <p:txBody>
          <a:bodyPr tIns="67219" bIns="67219" anchor="t" anchorCtr="0">
            <a:spAutoFit/>
          </a:bodyPr>
          <a:lstStyle>
            <a:lvl1pPr>
              <a:defRPr sz="5300" spc="-74"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33" y="2907959"/>
            <a:ext cx="7395505" cy="555753"/>
          </a:xfrm>
          <a:noFill/>
        </p:spPr>
        <p:txBody>
          <a:bodyPr lIns="134436" tIns="107549" rIns="134436" bIns="107549">
            <a:spAutoFit/>
          </a:bodyPr>
          <a:lstStyle>
            <a:lvl1pPr marL="0" indent="0">
              <a:spcBef>
                <a:spcPts val="0"/>
              </a:spcBef>
              <a:buNone/>
              <a:defRPr sz="24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117634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338739" y="352550"/>
            <a:ext cx="1067477" cy="228621"/>
          </a:xfrm>
          <a:prstGeom prst="rect">
            <a:avLst/>
          </a:prstGeom>
        </p:spPr>
      </p:pic>
      <p:grpSp>
        <p:nvGrpSpPr>
          <p:cNvPr id="12" name="Group 11"/>
          <p:cNvGrpSpPr/>
          <p:nvPr userDrawn="1"/>
        </p:nvGrpSpPr>
        <p:grpSpPr>
          <a:xfrm>
            <a:off x="5142759" y="4499590"/>
            <a:ext cx="4201891" cy="549381"/>
            <a:chOff x="274638" y="4554931"/>
            <a:chExt cx="5714862" cy="747090"/>
          </a:xfrm>
        </p:grpSpPr>
        <p:sp>
          <p:nvSpPr>
            <p:cNvPr id="7" name="TextBox 6"/>
            <p:cNvSpPr txBox="1"/>
            <p:nvPr userDrawn="1"/>
          </p:nvSpPr>
          <p:spPr>
            <a:xfrm>
              <a:off x="274638" y="4554931"/>
              <a:ext cx="5714862" cy="747090"/>
            </a:xfrm>
            <a:prstGeom prst="rect">
              <a:avLst/>
            </a:prstGeom>
            <a:noFill/>
          </p:spPr>
          <p:txBody>
            <a:bodyPr wrap="none" lIns="182880" tIns="146304" rIns="182880" bIns="146304" rtlCol="0">
              <a:spAutoFit/>
            </a:bodyPr>
            <a:lstStyle/>
            <a:p>
              <a:pPr defTabSz="684735">
                <a:lnSpc>
                  <a:spcPct val="90000"/>
                </a:lnSpc>
                <a:spcAft>
                  <a:spcPts val="441"/>
                </a:spcAft>
                <a:buClrTx/>
                <a:buFontTx/>
                <a:buNone/>
              </a:pPr>
              <a:r>
                <a:rPr lang="en-US" sz="1800" kern="1200" dirty="0">
                  <a:gradFill>
                    <a:gsLst>
                      <a:gs pos="2917">
                        <a:srgbClr val="FFFFFF"/>
                      </a:gs>
                      <a:gs pos="30000">
                        <a:srgbClr val="FFFFFF"/>
                      </a:gs>
                    </a:gsLst>
                    <a:lin ang="5400000" scaled="0"/>
                  </a:gradFill>
                  <a:latin typeface="Segoe UI Semilight"/>
                  <a:ea typeface="+mn-ea"/>
                  <a:cs typeface="+mn-cs"/>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 xmlns:a16="http://schemas.microsoft.com/office/drawing/2014/main" id="{056C9DEE-6F0F-4952-B2B1-A47AFA7F3DE1}"/>
              </a:ext>
            </a:extLst>
          </p:cNvPr>
          <p:cNvSpPr txBox="1"/>
          <p:nvPr userDrawn="1"/>
        </p:nvSpPr>
        <p:spPr>
          <a:xfrm>
            <a:off x="166035" y="1375889"/>
            <a:ext cx="4547391" cy="781161"/>
          </a:xfrm>
          <a:prstGeom prst="rect">
            <a:avLst/>
          </a:prstGeom>
          <a:noFill/>
        </p:spPr>
        <p:txBody>
          <a:bodyPr wrap="none" lIns="134254" tIns="107403" rIns="134254" bIns="107403" rtlCol="0">
            <a:spAutoFit/>
          </a:bodyPr>
          <a:lstStyle/>
          <a:p>
            <a:pPr defTabSz="684735">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Microsoft Ready to</a:t>
            </a:r>
          </a:p>
        </p:txBody>
      </p:sp>
      <p:sp>
        <p:nvSpPr>
          <p:cNvPr id="5" name="Text Placeholder 4">
            <a:extLst>
              <a:ext uri="{FF2B5EF4-FFF2-40B4-BE49-F238E27FC236}">
                <a16:creationId xmlns="" xmlns:a16="http://schemas.microsoft.com/office/drawing/2014/main" id="{65CD16D0-030B-4E01-8C7E-8FA7B612BB85}"/>
              </a:ext>
            </a:extLst>
          </p:cNvPr>
          <p:cNvSpPr>
            <a:spLocks noGrp="1"/>
          </p:cNvSpPr>
          <p:nvPr>
            <p:ph type="body" sz="quarter" idx="10" hasCustomPrompt="1"/>
          </p:nvPr>
        </p:nvSpPr>
        <p:spPr>
          <a:xfrm>
            <a:off x="4221383" y="1375889"/>
            <a:ext cx="4706230" cy="781161"/>
          </a:xfrm>
        </p:spPr>
        <p:txBody>
          <a:bodyPr lIns="134254" tIns="107403" rIns="134254" bIns="107403"/>
          <a:lstStyle>
            <a:lvl1pPr marL="0" indent="0">
              <a:buNone/>
              <a:defRPr sz="4000"/>
            </a:lvl1pPr>
          </a:lstStyle>
          <a:p>
            <a:pPr lvl="0"/>
            <a:r>
              <a:rPr lang="en-US" dirty="0"/>
              <a:t>&lt;theme word here&gt;</a:t>
            </a:r>
          </a:p>
        </p:txBody>
      </p:sp>
      <p:sp>
        <p:nvSpPr>
          <p:cNvPr id="11" name="TextBox 10">
            <a:extLst>
              <a:ext uri="{FF2B5EF4-FFF2-40B4-BE49-F238E27FC236}">
                <a16:creationId xmlns="" xmlns:a16="http://schemas.microsoft.com/office/drawing/2014/main" id="{E83994D1-B42D-4DF0-86D5-48A780335374}"/>
              </a:ext>
            </a:extLst>
          </p:cNvPr>
          <p:cNvSpPr txBox="1"/>
          <p:nvPr userDrawn="1"/>
        </p:nvSpPr>
        <p:spPr>
          <a:xfrm>
            <a:off x="151591" y="1949788"/>
            <a:ext cx="4246061" cy="781161"/>
          </a:xfrm>
          <a:prstGeom prst="rect">
            <a:avLst/>
          </a:prstGeom>
          <a:noFill/>
        </p:spPr>
        <p:txBody>
          <a:bodyPr wrap="square" lIns="134254" tIns="107403" rIns="134254" bIns="107403" rtlCol="0">
            <a:spAutoFit/>
          </a:bodyPr>
          <a:lstStyle/>
          <a:p>
            <a:pPr algn="r" defTabSz="684735">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a:t>
            </a:r>
          </a:p>
        </p:txBody>
      </p:sp>
      <p:sp>
        <p:nvSpPr>
          <p:cNvPr id="13" name="Text Placeholder 4">
            <a:extLst>
              <a:ext uri="{FF2B5EF4-FFF2-40B4-BE49-F238E27FC236}">
                <a16:creationId xmlns="" xmlns:a16="http://schemas.microsoft.com/office/drawing/2014/main" id="{8EA71668-2A88-4115-853E-BEC05FB59E72}"/>
              </a:ext>
            </a:extLst>
          </p:cNvPr>
          <p:cNvSpPr>
            <a:spLocks noGrp="1"/>
          </p:cNvSpPr>
          <p:nvPr>
            <p:ph type="body" sz="quarter" idx="11" hasCustomPrompt="1"/>
          </p:nvPr>
        </p:nvSpPr>
        <p:spPr>
          <a:xfrm>
            <a:off x="4221383" y="1949785"/>
            <a:ext cx="4706230" cy="781161"/>
          </a:xfrm>
        </p:spPr>
        <p:txBody>
          <a:bodyPr lIns="134254" tIns="107403" rIns="134254" bIns="107403"/>
          <a:lstStyle>
            <a:lvl1pPr marL="0" indent="0">
              <a:buNone/>
              <a:defRPr sz="4000"/>
            </a:lvl1pPr>
          </a:lstStyle>
          <a:p>
            <a:pPr lvl="0"/>
            <a:r>
              <a:rPr lang="en-US" dirty="0"/>
              <a:t>&lt;theme word here&gt;</a:t>
            </a:r>
          </a:p>
        </p:txBody>
      </p:sp>
      <p:sp>
        <p:nvSpPr>
          <p:cNvPr id="14" name="TextBox 13">
            <a:extLst>
              <a:ext uri="{FF2B5EF4-FFF2-40B4-BE49-F238E27FC236}">
                <a16:creationId xmlns="" xmlns:a16="http://schemas.microsoft.com/office/drawing/2014/main" id="{70274CE8-0669-40AC-B5B3-94E0883E20B7}"/>
              </a:ext>
            </a:extLst>
          </p:cNvPr>
          <p:cNvSpPr txBox="1"/>
          <p:nvPr userDrawn="1"/>
        </p:nvSpPr>
        <p:spPr>
          <a:xfrm>
            <a:off x="151591" y="2533535"/>
            <a:ext cx="4246061" cy="781161"/>
          </a:xfrm>
          <a:prstGeom prst="rect">
            <a:avLst/>
          </a:prstGeom>
          <a:noFill/>
        </p:spPr>
        <p:txBody>
          <a:bodyPr wrap="square" lIns="134254" tIns="107403" rIns="134254" bIns="107403" rtlCol="0">
            <a:spAutoFit/>
          </a:bodyPr>
          <a:lstStyle/>
          <a:p>
            <a:pPr algn="r" defTabSz="684735">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a:t>
            </a:r>
          </a:p>
        </p:txBody>
      </p:sp>
      <p:sp>
        <p:nvSpPr>
          <p:cNvPr id="15" name="Text Placeholder 4">
            <a:extLst>
              <a:ext uri="{FF2B5EF4-FFF2-40B4-BE49-F238E27FC236}">
                <a16:creationId xmlns="" xmlns:a16="http://schemas.microsoft.com/office/drawing/2014/main" id="{46AE5335-01B3-4932-AE7C-C7409C947F67}"/>
              </a:ext>
            </a:extLst>
          </p:cNvPr>
          <p:cNvSpPr>
            <a:spLocks noGrp="1"/>
          </p:cNvSpPr>
          <p:nvPr>
            <p:ph type="body" sz="quarter" idx="12" hasCustomPrompt="1"/>
          </p:nvPr>
        </p:nvSpPr>
        <p:spPr>
          <a:xfrm>
            <a:off x="4221383" y="2533535"/>
            <a:ext cx="4706230" cy="781161"/>
          </a:xfrm>
        </p:spPr>
        <p:txBody>
          <a:bodyPr lIns="134254" tIns="107403" rIns="134254" bIns="107403"/>
          <a:lstStyle>
            <a:lvl1pPr marL="0" indent="0">
              <a:buNone/>
              <a:defRPr sz="4000"/>
            </a:lvl1pPr>
          </a:lstStyle>
          <a:p>
            <a:pPr lvl="0"/>
            <a:r>
              <a:rPr lang="en-US" dirty="0"/>
              <a:t>&lt;theme word here&gt;</a:t>
            </a:r>
          </a:p>
        </p:txBody>
      </p:sp>
      <p:sp>
        <p:nvSpPr>
          <p:cNvPr id="16" name="TextBox 15">
            <a:extLst>
              <a:ext uri="{FF2B5EF4-FFF2-40B4-BE49-F238E27FC236}">
                <a16:creationId xmlns="" xmlns:a16="http://schemas.microsoft.com/office/drawing/2014/main" id="{FAA1E864-D76C-4EE8-B187-3A722343D017}"/>
              </a:ext>
            </a:extLst>
          </p:cNvPr>
          <p:cNvSpPr txBox="1"/>
          <p:nvPr userDrawn="1"/>
        </p:nvSpPr>
        <p:spPr>
          <a:xfrm>
            <a:off x="3695470" y="3107429"/>
            <a:ext cx="4947140" cy="781161"/>
          </a:xfrm>
          <a:prstGeom prst="rect">
            <a:avLst/>
          </a:prstGeom>
          <a:noFill/>
        </p:spPr>
        <p:txBody>
          <a:bodyPr wrap="none" lIns="134254" tIns="107403" rIns="134254" bIns="107403" rtlCol="0">
            <a:spAutoFit/>
          </a:bodyPr>
          <a:lstStyle/>
          <a:p>
            <a:pPr defTabSz="684735">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keep transforming</a:t>
            </a:r>
          </a:p>
        </p:txBody>
      </p:sp>
    </p:spTree>
    <p:extLst>
      <p:ext uri="{BB962C8B-B14F-4D97-AF65-F5344CB8AC3E}">
        <p14:creationId xmlns:p14="http://schemas.microsoft.com/office/powerpoint/2010/main" val="997824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1563141"/>
            <a:ext cx="7394337" cy="883391"/>
          </a:xfrm>
          <a:noFill/>
        </p:spPr>
        <p:txBody>
          <a:bodyPr tIns="67219" bIns="67219" anchor="t" anchorCtr="0">
            <a:spAutoFit/>
          </a:bodyPr>
          <a:lstStyle>
            <a:lvl1pPr>
              <a:defRPr lang="en-US" sz="5300"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87754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883391"/>
          </a:xfrm>
          <a:noFill/>
        </p:spPr>
        <p:txBody>
          <a:bodyPr tIns="67219" bIns="67219" anchor="t" anchorCtr="0">
            <a:spAutoFit/>
          </a:bodyPr>
          <a:lstStyle>
            <a:lvl1pPr>
              <a:defRPr sz="5300" spc="-74"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882421223"/>
      </p:ext>
    </p:extLst>
  </p:cSld>
  <p:clrMapOvr>
    <a:masterClrMapping/>
  </p:clrMapOvr>
  <p:transition xmlns:p14="http://schemas.microsoft.com/office/powerpoint/2010/mai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883391"/>
          </a:xfrm>
          <a:noFill/>
        </p:spPr>
        <p:txBody>
          <a:bodyPr tIns="67219" bIns="67219" anchor="t" anchorCtr="0">
            <a:spAutoFit/>
          </a:bodyPr>
          <a:lstStyle>
            <a:lvl1pPr>
              <a:defRPr sz="5300" spc="-74"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550279226"/>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3" y="2014638"/>
            <a:ext cx="3596905" cy="1114224"/>
          </a:xfrm>
        </p:spPr>
        <p:txBody>
          <a:bodyPr wrap="square" anchor="ctr">
            <a:spAutoFit/>
          </a:bodyPr>
          <a:lstStyle>
            <a:lvl1pPr>
              <a:defRPr sz="35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4000766" y="2"/>
            <a:ext cx="5143237" cy="5142075"/>
          </a:xfrm>
          <a:prstGeom prst="rect">
            <a:avLst/>
          </a:prstGeom>
          <a:blipFill>
            <a:blip r:embed="rId2"/>
            <a:stretch>
              <a:fillRect/>
            </a:stretch>
          </a:blipFill>
        </p:spPr>
        <p:txBody>
          <a:bodyPr tIns="403309" anchor="ctr" anchorCtr="0">
            <a:noAutofit/>
          </a:bodyPr>
          <a:lstStyle>
            <a:lvl1pPr marL="0" indent="0" algn="ctr">
              <a:buNone/>
              <a:defRPr sz="12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766116935"/>
      </p:ext>
    </p:extLst>
  </p:cSld>
  <p:clrMapOvr>
    <a:masterClrMapping/>
  </p:clrMapOvr>
  <p:transition xmlns:p14="http://schemas.microsoft.com/office/powerpoint/2010/main">
    <p:fade/>
  </p:transition>
  <p:extLst mod="1">
    <p:ext uri="{DCECCB84-F9BA-43D5-87BE-67443E8EF086}">
      <p15:sldGuideLst xmlns:p15="http://schemas.microsoft.com/office/powerpoint/2012/main" xmlns="">
        <p15:guide id="1" pos="342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14034478"/>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3411425" y="4923031"/>
            <a:ext cx="2321148" cy="123111"/>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buClrTx/>
              <a:buFontTx/>
              <a:buNone/>
            </a:pPr>
            <a:r>
              <a:rPr lang="en-US" sz="800" spc="110" dirty="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59305773"/>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5" tIns="34285" rIns="34285" bIns="34285" numCol="1" spcCol="0" rtlCol="0" fromWordArt="0" anchor="ctr" anchorCtr="0" forceAA="0" compatLnSpc="1">
            <a:prstTxWarp prst="textNoShape">
              <a:avLst/>
            </a:prstTxWarp>
            <a:noAutofit/>
          </a:bodyPr>
          <a:lstStyle/>
          <a:p>
            <a:pPr algn="ctr" defTabSz="685465" fontAlgn="base">
              <a:spcBef>
                <a:spcPct val="0"/>
              </a:spcBef>
              <a:spcAft>
                <a:spcPct val="0"/>
              </a:spcAft>
              <a:buClrTx/>
              <a:buFontTx/>
              <a:buNone/>
            </a:pPr>
            <a:endParaRPr lang="en-US" sz="1300" kern="12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 name="Text Placeholder 4"/>
          <p:cNvSpPr>
            <a:spLocks noGrp="1"/>
          </p:cNvSpPr>
          <p:nvPr>
            <p:ph type="body" sz="quarter" idx="10"/>
          </p:nvPr>
        </p:nvSpPr>
        <p:spPr>
          <a:xfrm>
            <a:off x="201933" y="897992"/>
            <a:ext cx="8740141" cy="1674121"/>
          </a:xfrm>
        </p:spPr>
        <p:txBody>
          <a:bodyPr/>
          <a:lstStyle>
            <a:lvl1pPr marL="0" indent="0">
              <a:buNone/>
              <a:defRPr sz="24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2547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429748"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5987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7725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9693786"/>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2" y="4574392"/>
            <a:ext cx="3361593" cy="348442"/>
          </a:xfrm>
          <a:prstGeom prst="rect">
            <a:avLst/>
          </a:prstGeom>
          <a:noFill/>
          <a:ln w="12700">
            <a:noFill/>
            <a:miter lim="800000"/>
            <a:headEnd type="none" w="sm" len="sm"/>
            <a:tailEnd type="none" w="sm" len="sm"/>
          </a:ln>
          <a:effectLst/>
        </p:spPr>
        <p:txBody>
          <a:bodyPr vert="horz" wrap="square" lIns="134436" tIns="134436" rIns="134436" bIns="134436" numCol="1" anchor="t" anchorCtr="0" compatLnSpc="1">
            <a:prstTxWarp prst="textNoShape">
              <a:avLst/>
            </a:prstTxWarp>
            <a:spAutoFit/>
          </a:bodyPr>
          <a:lstStyle/>
          <a:p>
            <a:pPr defTabSz="685332" eaLnBrk="0" hangingPunct="0">
              <a:buClrTx/>
              <a:buFontTx/>
              <a:buNone/>
            </a:pPr>
            <a:r>
              <a:rPr lang="en-US" sz="500" kern="1200" dirty="0">
                <a:gradFill>
                  <a:gsLst>
                    <a:gs pos="0">
                      <a:srgbClr val="FFFFFF"/>
                    </a:gs>
                    <a:gs pos="100000">
                      <a:srgbClr val="FFFFFF"/>
                    </a:gs>
                  </a:gsLst>
                  <a:lin ang="5400000" scaled="0"/>
                </a:gradFill>
                <a:latin typeface="Segoe UI Semilight"/>
                <a:ea typeface="+mn-ea"/>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338727" y="352550"/>
            <a:ext cx="1067477" cy="228621"/>
          </a:xfrm>
          <a:prstGeom prst="rect">
            <a:avLst/>
          </a:prstGeom>
        </p:spPr>
      </p:pic>
    </p:spTree>
    <p:extLst>
      <p:ext uri="{BB962C8B-B14F-4D97-AF65-F5344CB8AC3E}">
        <p14:creationId xmlns:p14="http://schemas.microsoft.com/office/powerpoint/2010/main" val="3831886127"/>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891883"/>
            <a:ext cx="8740142" cy="1820058"/>
          </a:xfrm>
          <a:prstGeom prst="rect">
            <a:avLst/>
          </a:prstGeom>
        </p:spPr>
        <p:txBody>
          <a:bodyPr/>
          <a:lstStyle>
            <a:lvl1pPr marL="213558" indent="-213558">
              <a:buClr>
                <a:schemeClr val="tx1"/>
              </a:buClr>
              <a:buSzPct val="90000"/>
              <a:buFont typeface="Arial" pitchFamily="34" charset="0"/>
              <a:buChar char="•"/>
              <a:defRPr sz="2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13" indent="-20655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671" indent="-213558">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716" indent="-168045">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761" indent="-168045">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4679159"/>
            <a:ext cx="9144001" cy="464344"/>
          </a:xfrm>
          <a:prstGeom prst="rect">
            <a:avLst/>
          </a:prstGeom>
          <a:solidFill>
            <a:srgbClr val="FFFF99"/>
          </a:solidFill>
        </p:spPr>
        <p:txBody>
          <a:bodyPr wrap="square" lIns="114277" tIns="57139" rIns="114277" bIns="57139"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1312690137"/>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338739" y="352550"/>
            <a:ext cx="1067477" cy="228621"/>
          </a:xfrm>
          <a:prstGeom prst="rect">
            <a:avLst/>
          </a:prstGeom>
        </p:spPr>
      </p:pic>
      <p:grpSp>
        <p:nvGrpSpPr>
          <p:cNvPr id="12" name="Group 11"/>
          <p:cNvGrpSpPr/>
          <p:nvPr userDrawn="1"/>
        </p:nvGrpSpPr>
        <p:grpSpPr>
          <a:xfrm>
            <a:off x="5142759" y="4499590"/>
            <a:ext cx="4201891" cy="549381"/>
            <a:chOff x="274638" y="4554931"/>
            <a:chExt cx="5714862" cy="747090"/>
          </a:xfrm>
        </p:grpSpPr>
        <p:sp>
          <p:nvSpPr>
            <p:cNvPr id="7" name="TextBox 6"/>
            <p:cNvSpPr txBox="1"/>
            <p:nvPr userDrawn="1"/>
          </p:nvSpPr>
          <p:spPr>
            <a:xfrm>
              <a:off x="274638" y="4554931"/>
              <a:ext cx="5714862" cy="747090"/>
            </a:xfrm>
            <a:prstGeom prst="rect">
              <a:avLst/>
            </a:prstGeom>
            <a:noFill/>
          </p:spPr>
          <p:txBody>
            <a:bodyPr wrap="none" lIns="182880" tIns="146304" rIns="182880" bIns="146304" rtlCol="0">
              <a:spAutoFit/>
            </a:bodyPr>
            <a:lstStyle/>
            <a:p>
              <a:pPr defTabSz="684735">
                <a:lnSpc>
                  <a:spcPct val="90000"/>
                </a:lnSpc>
                <a:spcAft>
                  <a:spcPts val="441"/>
                </a:spcAft>
                <a:buClrTx/>
                <a:buFontTx/>
                <a:buNone/>
              </a:pPr>
              <a:r>
                <a:rPr lang="en-US" sz="1800" kern="1200" dirty="0">
                  <a:gradFill>
                    <a:gsLst>
                      <a:gs pos="2917">
                        <a:srgbClr val="FFFFFF"/>
                      </a:gs>
                      <a:gs pos="30000">
                        <a:srgbClr val="FFFFFF"/>
                      </a:gs>
                    </a:gsLst>
                    <a:lin ang="5400000" scaled="0"/>
                  </a:gradFill>
                  <a:latin typeface="Segoe UI Semilight"/>
                  <a:ea typeface="+mn-ea"/>
                  <a:cs typeface="+mn-cs"/>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 xmlns:a16="http://schemas.microsoft.com/office/drawing/2014/main" id="{056C9DEE-6F0F-4952-B2B1-A47AFA7F3DE1}"/>
              </a:ext>
            </a:extLst>
          </p:cNvPr>
          <p:cNvSpPr txBox="1"/>
          <p:nvPr userDrawn="1"/>
        </p:nvSpPr>
        <p:spPr>
          <a:xfrm>
            <a:off x="166036" y="1375889"/>
            <a:ext cx="6315453" cy="781161"/>
          </a:xfrm>
          <a:prstGeom prst="rect">
            <a:avLst/>
          </a:prstGeom>
          <a:noFill/>
        </p:spPr>
        <p:txBody>
          <a:bodyPr wrap="none" lIns="134254" tIns="107403" rIns="134254" bIns="107403" rtlCol="0">
            <a:spAutoFit/>
          </a:bodyPr>
          <a:lstStyle/>
          <a:p>
            <a:pPr defTabSz="684735">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Microsoft Ready to believe</a:t>
            </a:r>
          </a:p>
        </p:txBody>
      </p:sp>
      <p:sp>
        <p:nvSpPr>
          <p:cNvPr id="11" name="TextBox 10">
            <a:extLst>
              <a:ext uri="{FF2B5EF4-FFF2-40B4-BE49-F238E27FC236}">
                <a16:creationId xmlns="" xmlns:a16="http://schemas.microsoft.com/office/drawing/2014/main" id="{E83994D1-B42D-4DF0-86D5-48A780335374}"/>
              </a:ext>
            </a:extLst>
          </p:cNvPr>
          <p:cNvSpPr txBox="1"/>
          <p:nvPr userDrawn="1"/>
        </p:nvSpPr>
        <p:spPr>
          <a:xfrm>
            <a:off x="3695477" y="1949788"/>
            <a:ext cx="4246061" cy="781161"/>
          </a:xfrm>
          <a:prstGeom prst="rect">
            <a:avLst/>
          </a:prstGeom>
          <a:noFill/>
        </p:spPr>
        <p:txBody>
          <a:bodyPr wrap="square" lIns="134254" tIns="107403" rIns="134254" bIns="107403" rtlCol="0">
            <a:spAutoFit/>
          </a:bodyPr>
          <a:lstStyle/>
          <a:p>
            <a:pPr defTabSz="684735">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explore </a:t>
            </a:r>
          </a:p>
        </p:txBody>
      </p:sp>
      <p:sp>
        <p:nvSpPr>
          <p:cNvPr id="14" name="TextBox 13">
            <a:extLst>
              <a:ext uri="{FF2B5EF4-FFF2-40B4-BE49-F238E27FC236}">
                <a16:creationId xmlns="" xmlns:a16="http://schemas.microsoft.com/office/drawing/2014/main" id="{70274CE8-0669-40AC-B5B3-94E0883E20B7}"/>
              </a:ext>
            </a:extLst>
          </p:cNvPr>
          <p:cNvSpPr txBox="1"/>
          <p:nvPr userDrawn="1"/>
        </p:nvSpPr>
        <p:spPr>
          <a:xfrm>
            <a:off x="3695477" y="2533535"/>
            <a:ext cx="4246061" cy="781161"/>
          </a:xfrm>
          <a:prstGeom prst="rect">
            <a:avLst/>
          </a:prstGeom>
          <a:noFill/>
        </p:spPr>
        <p:txBody>
          <a:bodyPr wrap="square" lIns="134254" tIns="107403" rIns="134254" bIns="107403" rtlCol="0">
            <a:spAutoFit/>
          </a:bodyPr>
          <a:lstStyle/>
          <a:p>
            <a:pPr defTabSz="684735">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win</a:t>
            </a:r>
          </a:p>
        </p:txBody>
      </p:sp>
      <p:sp>
        <p:nvSpPr>
          <p:cNvPr id="16" name="TextBox 15">
            <a:extLst>
              <a:ext uri="{FF2B5EF4-FFF2-40B4-BE49-F238E27FC236}">
                <a16:creationId xmlns="" xmlns:a16="http://schemas.microsoft.com/office/drawing/2014/main" id="{FAA1E864-D76C-4EE8-B187-3A722343D017}"/>
              </a:ext>
            </a:extLst>
          </p:cNvPr>
          <p:cNvSpPr txBox="1"/>
          <p:nvPr userDrawn="1"/>
        </p:nvSpPr>
        <p:spPr>
          <a:xfrm>
            <a:off x="3695470" y="3107429"/>
            <a:ext cx="4947140" cy="781161"/>
          </a:xfrm>
          <a:prstGeom prst="rect">
            <a:avLst/>
          </a:prstGeom>
          <a:noFill/>
        </p:spPr>
        <p:txBody>
          <a:bodyPr wrap="none" lIns="134254" tIns="107403" rIns="134254" bIns="107403" rtlCol="0">
            <a:spAutoFit/>
          </a:bodyPr>
          <a:lstStyle/>
          <a:p>
            <a:pPr defTabSz="684735">
              <a:lnSpc>
                <a:spcPct val="90000"/>
              </a:lnSpc>
              <a:spcAft>
                <a:spcPts val="441"/>
              </a:spcAft>
              <a:buClrTx/>
              <a:buFontTx/>
              <a:buNone/>
            </a:pPr>
            <a:r>
              <a:rPr lang="en-US" sz="4000" kern="1200" dirty="0">
                <a:gradFill>
                  <a:gsLst>
                    <a:gs pos="2917">
                      <a:srgbClr val="FFFFFF"/>
                    </a:gs>
                    <a:gs pos="30000">
                      <a:srgbClr val="FFFFFF"/>
                    </a:gs>
                  </a:gsLst>
                  <a:lin ang="5400000" scaled="0"/>
                </a:gradFill>
                <a:latin typeface="Segoe UI Light"/>
                <a:ea typeface="+mn-ea"/>
                <a:cs typeface="+mn-cs"/>
              </a:rPr>
              <a:t>to keep transforming</a:t>
            </a:r>
          </a:p>
        </p:txBody>
      </p:sp>
    </p:spTree>
    <p:extLst>
      <p:ext uri="{BB962C8B-B14F-4D97-AF65-F5344CB8AC3E}">
        <p14:creationId xmlns:p14="http://schemas.microsoft.com/office/powerpoint/2010/main" val="3761554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87" y="1563142"/>
            <a:ext cx="6723139" cy="1344818"/>
          </a:xfrm>
          <a:noFill/>
        </p:spPr>
        <p:txBody>
          <a:bodyPr lIns="107403" tIns="67127" rIns="107403" bIns="67127" anchor="t" anchorCtr="0"/>
          <a:lstStyle>
            <a:lvl1pPr>
              <a:defRPr sz="4000" spc="-74"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01996" y="2908953"/>
            <a:ext cx="5378503" cy="1344245"/>
          </a:xfrm>
          <a:noFill/>
        </p:spPr>
        <p:txBody>
          <a:bodyPr lIns="120829" tIns="80551" rIns="120829" bIns="80551">
            <a:noAutofit/>
          </a:bodyPr>
          <a:lstStyle>
            <a:lvl1pPr marL="0" indent="0">
              <a:spcBef>
                <a:spcPts val="0"/>
              </a:spcBef>
              <a:buNone/>
              <a:defRPr sz="24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338739" y="352550"/>
            <a:ext cx="1067477" cy="228621"/>
          </a:xfrm>
          <a:prstGeom prst="rect">
            <a:avLst/>
          </a:prstGeom>
        </p:spPr>
      </p:pic>
      <p:sp>
        <p:nvSpPr>
          <p:cNvPr id="7" name="Text Placeholder 16"/>
          <p:cNvSpPr>
            <a:spLocks noGrp="1"/>
          </p:cNvSpPr>
          <p:nvPr>
            <p:ph type="body" sz="quarter" idx="13" hasCustomPrompt="1"/>
          </p:nvPr>
        </p:nvSpPr>
        <p:spPr>
          <a:xfrm>
            <a:off x="6254758" y="216435"/>
            <a:ext cx="2689274" cy="428500"/>
          </a:xfrm>
        </p:spPr>
        <p:txBody>
          <a:bodyPr lIns="134254" tIns="107403" rIns="134254" bIns="107403"/>
          <a:lstStyle>
            <a:lvl1pPr marL="0" indent="0" algn="r">
              <a:buNone/>
              <a:defRPr sz="1500">
                <a:latin typeface="+mn-lt"/>
              </a:defRPr>
            </a:lvl1pPr>
            <a:lvl2pPr marL="251725" indent="0">
              <a:buNone/>
              <a:defRPr sz="1500"/>
            </a:lvl2pPr>
            <a:lvl3pPr marL="419543" indent="0">
              <a:buNone/>
              <a:defRPr sz="1500"/>
            </a:lvl3pPr>
            <a:lvl4pPr marL="587359" indent="0">
              <a:buNone/>
              <a:defRPr sz="1500"/>
            </a:lvl4pPr>
            <a:lvl5pPr marL="755175" indent="0">
              <a:buNone/>
              <a:defRPr sz="1500"/>
            </a:lvl5pPr>
          </a:lstStyle>
          <a:p>
            <a:pPr lvl="0"/>
            <a:r>
              <a:rPr lang="en-US" dirty="0"/>
              <a:t>Session Code</a:t>
            </a:r>
          </a:p>
        </p:txBody>
      </p:sp>
      <p:sp>
        <p:nvSpPr>
          <p:cNvPr id="8" name="Text Placeholder 16"/>
          <p:cNvSpPr>
            <a:spLocks noGrp="1"/>
          </p:cNvSpPr>
          <p:nvPr>
            <p:ph type="body" sz="quarter" idx="14" hasCustomPrompt="1"/>
          </p:nvPr>
        </p:nvSpPr>
        <p:spPr>
          <a:xfrm>
            <a:off x="201977" y="4494588"/>
            <a:ext cx="2689274" cy="428500"/>
          </a:xfrm>
        </p:spPr>
        <p:txBody>
          <a:bodyPr lIns="134254" tIns="107403" rIns="134254" bIns="107403" anchor="b"/>
          <a:lstStyle>
            <a:lvl1pPr marL="0" indent="0" algn="l">
              <a:buNone/>
              <a:defRPr sz="1500">
                <a:latin typeface="+mn-lt"/>
              </a:defRPr>
            </a:lvl1pPr>
            <a:lvl2pPr marL="251725" indent="0">
              <a:buNone/>
              <a:defRPr sz="1500"/>
            </a:lvl2pPr>
            <a:lvl3pPr marL="419543" indent="0">
              <a:buNone/>
              <a:defRPr sz="1500"/>
            </a:lvl3pPr>
            <a:lvl4pPr marL="587359" indent="0">
              <a:buNone/>
              <a:defRPr sz="1500"/>
            </a:lvl4pPr>
            <a:lvl5pPr marL="755175" indent="0">
              <a:buNone/>
              <a:defRPr sz="1500"/>
            </a:lvl5pPr>
          </a:lstStyle>
          <a:p>
            <a:pPr lvl="0"/>
            <a:r>
              <a:rPr lang="en-US" dirty="0"/>
              <a:t>Yammer hashtag</a:t>
            </a:r>
          </a:p>
        </p:txBody>
      </p:sp>
      <p:sp>
        <p:nvSpPr>
          <p:cNvPr id="10" name="TextBox 7">
            <a:extLst>
              <a:ext uri="{FF2B5EF4-FFF2-40B4-BE49-F238E27FC236}">
                <a16:creationId xmlns="" xmlns:a16="http://schemas.microsoft.com/office/drawing/2014/main" id="{0C0E147A-0C9D-4F65-A150-FE7584A3FA8B}"/>
              </a:ext>
            </a:extLst>
          </p:cNvPr>
          <p:cNvSpPr txBox="1"/>
          <p:nvPr userDrawn="1"/>
        </p:nvSpPr>
        <p:spPr bwMode="white">
          <a:xfrm>
            <a:off x="7495600" y="4635767"/>
            <a:ext cx="1308050" cy="153888"/>
          </a:xfrm>
          <a:prstGeom prst="rect">
            <a:avLst/>
          </a:prstGeom>
          <a:noFill/>
        </p:spPr>
        <p:txBody>
          <a:bodyPr wrap="none" lIns="0" tIns="0" rIns="0" bIns="0" rtlCol="0" anchor="b">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buClrTx/>
              <a:buFontTx/>
              <a:buNone/>
            </a:pPr>
            <a:r>
              <a:rPr lang="en-US" sz="1000" spc="110" dirty="0">
                <a:gradFill>
                  <a:gsLst>
                    <a:gs pos="0">
                      <a:srgbClr val="FFFFFF">
                        <a:alpha val="50000"/>
                      </a:srgbClr>
                    </a:gs>
                    <a:gs pos="86000">
                      <a:srgbClr val="FFFFFF">
                        <a:alpha val="50000"/>
                      </a:srgbClr>
                    </a:gs>
                  </a:gsLst>
                  <a:lin ang="5400000" scaled="0"/>
                </a:gradFill>
                <a:latin typeface="Segoe UI" panose="020B0502040204020203" pitchFamily="34" charset="0"/>
              </a:rPr>
              <a:t>DIGITAL READY TALK</a:t>
            </a:r>
          </a:p>
        </p:txBody>
      </p:sp>
    </p:spTree>
    <p:extLst>
      <p:ext uri="{BB962C8B-B14F-4D97-AF65-F5344CB8AC3E}">
        <p14:creationId xmlns:p14="http://schemas.microsoft.com/office/powerpoint/2010/main" val="694728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20" Type="http://schemas.openxmlformats.org/officeDocument/2006/relationships/theme" Target="../theme/theme2.xml"/><Relationship Id="rId21" Type="http://schemas.openxmlformats.org/officeDocument/2006/relationships/image" Target="../media/image2.emf"/><Relationship Id="rId10" Type="http://schemas.openxmlformats.org/officeDocument/2006/relationships/slideLayout" Target="../slideLayouts/slideLayout16.xml"/><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slideLayout" Target="../slideLayouts/slideLayout22.xml"/><Relationship Id="rId17" Type="http://schemas.openxmlformats.org/officeDocument/2006/relationships/slideLayout" Target="../slideLayouts/slideLayout23.xml"/><Relationship Id="rId18" Type="http://schemas.openxmlformats.org/officeDocument/2006/relationships/slideLayout" Target="../slideLayouts/slideLayout24.xml"/><Relationship Id="rId19" Type="http://schemas.openxmlformats.org/officeDocument/2006/relationships/slideLayout" Target="../slideLayouts/slideLayout25.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slideLayout" Target="../slideLayouts/slideLayout40.xml"/><Relationship Id="rId16" Type="http://schemas.openxmlformats.org/officeDocument/2006/relationships/slideLayout" Target="../slideLayouts/slideLayout41.xml"/><Relationship Id="rId17" Type="http://schemas.openxmlformats.org/officeDocument/2006/relationships/slideLayout" Target="../slideLayouts/slideLayout42.xml"/><Relationship Id="rId18" Type="http://schemas.openxmlformats.org/officeDocument/2006/relationships/theme" Target="../theme/theme3.xml"/><Relationship Id="rId19" Type="http://schemas.openxmlformats.org/officeDocument/2006/relationships/image" Target="../media/image2.emf"/><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1.xml"/><Relationship Id="rId20" Type="http://schemas.openxmlformats.org/officeDocument/2006/relationships/theme" Target="../theme/theme4.xml"/><Relationship Id="rId21" Type="http://schemas.openxmlformats.org/officeDocument/2006/relationships/image" Target="../media/image2.emf"/><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Relationship Id="rId19" Type="http://schemas.openxmlformats.org/officeDocument/2006/relationships/slideLayout" Target="../slideLayouts/slideLayout61.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slideLayout" Target="../slideLayouts/slideLayout75.xml"/><Relationship Id="rId15" Type="http://schemas.openxmlformats.org/officeDocument/2006/relationships/slideLayout" Target="../slideLayouts/slideLayout76.xml"/><Relationship Id="rId16" Type="http://schemas.openxmlformats.org/officeDocument/2006/relationships/slideLayout" Target="../slideLayouts/slideLayout77.xml"/><Relationship Id="rId17" Type="http://schemas.openxmlformats.org/officeDocument/2006/relationships/slideLayout" Target="../slideLayouts/slideLayout78.xml"/><Relationship Id="rId18" Type="http://schemas.openxmlformats.org/officeDocument/2006/relationships/theme" Target="../theme/theme5.xml"/><Relationship Id="rId19" Type="http://schemas.openxmlformats.org/officeDocument/2006/relationships/image" Target="../media/image2.emf"/><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571500"/>
            <a:ext cx="8229600" cy="628650"/>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0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257301"/>
            <a:ext cx="8229600" cy="3337322"/>
          </a:xfrm>
          <a:prstGeom prst="rect">
            <a:avLst/>
          </a:prstGeom>
          <a:noFill/>
          <a:ln>
            <a:noFill/>
          </a:ln>
        </p:spPr>
        <p:txBody>
          <a:bodyPr spcFirstLastPara="1" wrap="square" lIns="81004" tIns="40487" rIns="81004" bIns="40487" anchor="t" anchorCtr="0"/>
          <a:lstStyle>
            <a:lvl1pPr marL="457200" marR="0" lvl="0" indent="-412750" algn="l" rtl="0">
              <a:spcBef>
                <a:spcPts val="58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4400" marR="0" lvl="1" indent="-387350" algn="l" rtl="0">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4767312"/>
            <a:ext cx="2133600" cy="273844"/>
          </a:xfrm>
          <a:prstGeom prst="rect">
            <a:avLst/>
          </a:prstGeom>
          <a:noFill/>
          <a:ln>
            <a:noFill/>
          </a:ln>
        </p:spPr>
        <p:txBody>
          <a:bodyPr spcFirstLastPara="1" wrap="square" lIns="81004" tIns="40487" rIns="81004" bIns="40487" anchor="ctr" anchorCtr="0"/>
          <a:lstStyle>
            <a:lvl1pPr marR="0" lvl="0" algn="l" rtl="0">
              <a:spcBef>
                <a:spcPts val="0"/>
              </a:spcBef>
              <a:spcAft>
                <a:spcPts val="0"/>
              </a:spcAft>
              <a:buSzPts val="1400"/>
              <a:buNone/>
              <a:defRPr sz="11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4767312"/>
            <a:ext cx="2895600" cy="273844"/>
          </a:xfrm>
          <a:prstGeom prst="rect">
            <a:avLst/>
          </a:prstGeom>
          <a:noFill/>
          <a:ln>
            <a:noFill/>
          </a:ln>
        </p:spPr>
        <p:txBody>
          <a:bodyPr spcFirstLastPara="1" wrap="square" lIns="81004" tIns="40487" rIns="81004" bIns="40487" anchor="ctr" anchorCtr="0"/>
          <a:lstStyle>
            <a:lvl1pPr marR="0" lvl="0" algn="ctr" rtl="0">
              <a:spcBef>
                <a:spcPts val="0"/>
              </a:spcBef>
              <a:spcAft>
                <a:spcPts val="0"/>
              </a:spcAft>
              <a:buSzPts val="1400"/>
              <a:buNone/>
              <a:defRPr sz="11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4767312"/>
            <a:ext cx="2133600" cy="273844"/>
          </a:xfrm>
          <a:prstGeom prst="rect">
            <a:avLst/>
          </a:prstGeom>
          <a:noFill/>
          <a:ln>
            <a:noFill/>
          </a:ln>
        </p:spPr>
        <p:txBody>
          <a:bodyPr spcFirstLastPara="1" wrap="square" lIns="81004" tIns="40487" rIns="81004" bIns="40487" anchor="ctr" anchorCtr="0">
            <a:noAutofit/>
          </a:bodyPr>
          <a:lstStyle>
            <a:lvl1pPr marL="0" marR="0" lvl="0" indent="0" algn="r" rtl="0">
              <a:spcBef>
                <a:spcPts val="0"/>
              </a:spcBef>
              <a:spcAft>
                <a:spcPts val="0"/>
              </a:spcAft>
              <a:buNone/>
              <a:defRPr sz="11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1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1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1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1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1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1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1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1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 id="2147483866" r:id="rId6"/>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55"/>
            <a:ext cx="8741880" cy="674749"/>
          </a:xfrm>
          <a:prstGeom prst="rect">
            <a:avLst/>
          </a:prstGeom>
        </p:spPr>
        <p:txBody>
          <a:bodyPr vert="horz" wrap="square" lIns="107403" tIns="67127" rIns="107403" bIns="67127"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01941" y="891895"/>
            <a:ext cx="8740140" cy="1701635"/>
          </a:xfrm>
          <a:prstGeom prst="rect">
            <a:avLst/>
          </a:prstGeom>
        </p:spPr>
        <p:txBody>
          <a:bodyPr vert="horz" wrap="square" lIns="107403" tIns="67127" rIns="107403" bIns="67127"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1"/>
          <a:stretch>
            <a:fillRect/>
          </a:stretch>
        </p:blipFill>
        <p:spPr>
          <a:xfrm rot="5400000">
            <a:off x="6890324" y="2259293"/>
            <a:ext cx="5143967" cy="624914"/>
          </a:xfrm>
          <a:prstGeom prst="rect">
            <a:avLst/>
          </a:prstGeom>
        </p:spPr>
      </p:pic>
    </p:spTree>
    <p:extLst>
      <p:ext uri="{BB962C8B-B14F-4D97-AF65-F5344CB8AC3E}">
        <p14:creationId xmlns:p14="http://schemas.microsoft.com/office/powerpoint/2010/main" val="2895052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transition xmlns:p14="http://schemas.microsoft.com/office/powerpoint/2010/main">
    <p:fade/>
  </p:transition>
  <p:txStyles>
    <p:titleStyle>
      <a:lvl1pPr algn="l" defTabSz="684735" rtl="0" eaLnBrk="1" latinLnBrk="0" hangingPunct="1">
        <a:lnSpc>
          <a:spcPct val="90000"/>
        </a:lnSpc>
        <a:spcBef>
          <a:spcPct val="0"/>
        </a:spcBef>
        <a:buNone/>
        <a:defRPr lang="en-US" sz="350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67815" marR="0" indent="-167815" algn="l" defTabSz="68473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00" kern="1200" spc="0" baseline="0">
          <a:gradFill>
            <a:gsLst>
              <a:gs pos="1250">
                <a:schemeClr val="tx1"/>
              </a:gs>
              <a:gs pos="100000">
                <a:schemeClr val="tx1"/>
              </a:gs>
            </a:gsLst>
            <a:lin ang="5400000" scaled="0"/>
          </a:gradFill>
          <a:latin typeface="+mj-lt"/>
          <a:ea typeface="+mn-ea"/>
          <a:cs typeface="+mn-cs"/>
        </a:defRPr>
      </a:lvl1pPr>
      <a:lvl2pPr marL="335631" marR="0" indent="-167815" algn="l" defTabSz="68473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mn-lt"/>
          <a:ea typeface="+mn-ea"/>
          <a:cs typeface="+mn-cs"/>
        </a:defRPr>
      </a:lvl2pPr>
      <a:lvl3pPr marL="503452" marR="0" indent="-167815" algn="l" defTabSz="68473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3pPr>
      <a:lvl4pPr marL="671260" marR="0" indent="-167815" algn="l" defTabSz="68473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4pPr>
      <a:lvl5pPr marL="839084" marR="0" indent="-167815" algn="l" defTabSz="68473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5pPr>
      <a:lvl6pPr marL="1883014" indent="-171185" algn="l" defTabSz="68473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377" indent="-171185" algn="l" defTabSz="68473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744" indent="-171185" algn="l" defTabSz="68473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116" indent="-171185" algn="l" defTabSz="68473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735" rtl="0" eaLnBrk="1" latinLnBrk="0" hangingPunct="1">
        <a:defRPr sz="1300" kern="1200">
          <a:solidFill>
            <a:schemeClr val="tx1"/>
          </a:solidFill>
          <a:latin typeface="+mn-lt"/>
          <a:ea typeface="+mn-ea"/>
          <a:cs typeface="+mn-cs"/>
        </a:defRPr>
      </a:lvl1pPr>
      <a:lvl2pPr marL="342370" algn="l" defTabSz="684735" rtl="0" eaLnBrk="1" latinLnBrk="0" hangingPunct="1">
        <a:defRPr sz="1300" kern="1200">
          <a:solidFill>
            <a:schemeClr val="tx1"/>
          </a:solidFill>
          <a:latin typeface="+mn-lt"/>
          <a:ea typeface="+mn-ea"/>
          <a:cs typeface="+mn-cs"/>
        </a:defRPr>
      </a:lvl2pPr>
      <a:lvl3pPr marL="684735" algn="l" defTabSz="684735" rtl="0" eaLnBrk="1" latinLnBrk="0" hangingPunct="1">
        <a:defRPr sz="1300" kern="1200">
          <a:solidFill>
            <a:schemeClr val="tx1"/>
          </a:solidFill>
          <a:latin typeface="+mn-lt"/>
          <a:ea typeface="+mn-ea"/>
          <a:cs typeface="+mn-cs"/>
        </a:defRPr>
      </a:lvl3pPr>
      <a:lvl4pPr marL="1027099" algn="l" defTabSz="684735" rtl="0" eaLnBrk="1" latinLnBrk="0" hangingPunct="1">
        <a:defRPr sz="1300" kern="1200">
          <a:solidFill>
            <a:schemeClr val="tx1"/>
          </a:solidFill>
          <a:latin typeface="+mn-lt"/>
          <a:ea typeface="+mn-ea"/>
          <a:cs typeface="+mn-cs"/>
        </a:defRPr>
      </a:lvl4pPr>
      <a:lvl5pPr marL="1369466" algn="l" defTabSz="684735" rtl="0" eaLnBrk="1" latinLnBrk="0" hangingPunct="1">
        <a:defRPr sz="1300" kern="1200">
          <a:solidFill>
            <a:schemeClr val="tx1"/>
          </a:solidFill>
          <a:latin typeface="+mn-lt"/>
          <a:ea typeface="+mn-ea"/>
          <a:cs typeface="+mn-cs"/>
        </a:defRPr>
      </a:lvl5pPr>
      <a:lvl6pPr marL="1711831" algn="l" defTabSz="684735" rtl="0" eaLnBrk="1" latinLnBrk="0" hangingPunct="1">
        <a:defRPr sz="1300" kern="1200">
          <a:solidFill>
            <a:schemeClr val="tx1"/>
          </a:solidFill>
          <a:latin typeface="+mn-lt"/>
          <a:ea typeface="+mn-ea"/>
          <a:cs typeface="+mn-cs"/>
        </a:defRPr>
      </a:lvl6pPr>
      <a:lvl7pPr marL="2054197" algn="l" defTabSz="684735" rtl="0" eaLnBrk="1" latinLnBrk="0" hangingPunct="1">
        <a:defRPr sz="1300" kern="1200">
          <a:solidFill>
            <a:schemeClr val="tx1"/>
          </a:solidFill>
          <a:latin typeface="+mn-lt"/>
          <a:ea typeface="+mn-ea"/>
          <a:cs typeface="+mn-cs"/>
        </a:defRPr>
      </a:lvl7pPr>
      <a:lvl8pPr marL="2396562" algn="l" defTabSz="684735" rtl="0" eaLnBrk="1" latinLnBrk="0" hangingPunct="1">
        <a:defRPr sz="1300" kern="1200">
          <a:solidFill>
            <a:schemeClr val="tx1"/>
          </a:solidFill>
          <a:latin typeface="+mn-lt"/>
          <a:ea typeface="+mn-ea"/>
          <a:cs typeface="+mn-cs"/>
        </a:defRPr>
      </a:lvl8pPr>
      <a:lvl9pPr marL="2738928" algn="l" defTabSz="684735" rtl="0" eaLnBrk="1" latinLnBrk="0" hangingPunct="1">
        <a:defRPr sz="13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56"/>
            <a:ext cx="8741880" cy="674749"/>
          </a:xfrm>
          <a:prstGeom prst="rect">
            <a:avLst/>
          </a:prstGeom>
        </p:spPr>
        <p:txBody>
          <a:bodyPr vert="horz" wrap="square" lIns="107389" tIns="67119" rIns="107389" bIns="67119" rtlCol="0" anchor="t">
            <a:noAutofit/>
          </a:bodyPr>
          <a:lstStyle/>
          <a:p>
            <a:r>
              <a:rPr lang="en-US" dirty="0"/>
              <a:t>Click to edit Master title style</a:t>
            </a:r>
          </a:p>
        </p:txBody>
      </p:sp>
      <p:sp>
        <p:nvSpPr>
          <p:cNvPr id="4" name="Text Placeholder 3"/>
          <p:cNvSpPr>
            <a:spLocks noGrp="1"/>
          </p:cNvSpPr>
          <p:nvPr>
            <p:ph type="body" idx="1"/>
          </p:nvPr>
        </p:nvSpPr>
        <p:spPr>
          <a:xfrm>
            <a:off x="201941" y="891889"/>
            <a:ext cx="8740140" cy="1701619"/>
          </a:xfrm>
          <a:prstGeom prst="rect">
            <a:avLst/>
          </a:prstGeom>
        </p:spPr>
        <p:txBody>
          <a:bodyPr vert="horz" wrap="square" lIns="107389" tIns="67119" rIns="107389" bIns="6711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a:stretch>
            <a:fillRect/>
          </a:stretch>
        </p:blipFill>
        <p:spPr>
          <a:xfrm rot="5400000">
            <a:off x="6890324" y="2259293"/>
            <a:ext cx="5143967" cy="624914"/>
          </a:xfrm>
          <a:prstGeom prst="rect">
            <a:avLst/>
          </a:prstGeom>
        </p:spPr>
      </p:pic>
    </p:spTree>
    <p:extLst>
      <p:ext uri="{BB962C8B-B14F-4D97-AF65-F5344CB8AC3E}">
        <p14:creationId xmlns:p14="http://schemas.microsoft.com/office/powerpoint/2010/main" val="2862974579"/>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transition xmlns:p14="http://schemas.microsoft.com/office/powerpoint/2010/main">
    <p:fade/>
  </p:transition>
  <p:txStyles>
    <p:titleStyle>
      <a:lvl1pPr algn="l" defTabSz="684649" rtl="0" eaLnBrk="1" latinLnBrk="0" hangingPunct="1">
        <a:lnSpc>
          <a:spcPct val="90000"/>
        </a:lnSpc>
        <a:spcBef>
          <a:spcPct val="0"/>
        </a:spcBef>
        <a:buNone/>
        <a:defRPr lang="en-US" sz="350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67793" marR="0" indent="-167793"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00" kern="1200" spc="0" baseline="0">
          <a:gradFill>
            <a:gsLst>
              <a:gs pos="1250">
                <a:schemeClr val="tx1"/>
              </a:gs>
              <a:gs pos="100000">
                <a:schemeClr val="tx1"/>
              </a:gs>
            </a:gsLst>
            <a:lin ang="5400000" scaled="0"/>
          </a:gradFill>
          <a:latin typeface="+mj-lt"/>
          <a:ea typeface="+mn-ea"/>
          <a:cs typeface="+mn-cs"/>
        </a:defRPr>
      </a:lvl1pPr>
      <a:lvl2pPr marL="335588" marR="0" indent="-167793"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mn-lt"/>
          <a:ea typeface="+mn-ea"/>
          <a:cs typeface="+mn-cs"/>
        </a:defRPr>
      </a:lvl2pPr>
      <a:lvl3pPr marL="503386" marR="0" indent="-167793"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3pPr>
      <a:lvl4pPr marL="671173" marR="0" indent="-167793"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4pPr>
      <a:lvl5pPr marL="838976" marR="0" indent="-167793" algn="l" defTabSz="684649"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5pPr>
      <a:lvl6pPr marL="1882773" indent="-171163" algn="l" defTabSz="68464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089" indent="-171163" algn="l" defTabSz="68464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415" indent="-171163" algn="l" defTabSz="68464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9744" indent="-171163" algn="l" defTabSz="68464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649" rtl="0" eaLnBrk="1" latinLnBrk="0" hangingPunct="1">
        <a:defRPr sz="1300" kern="1200">
          <a:solidFill>
            <a:schemeClr val="tx1"/>
          </a:solidFill>
          <a:latin typeface="+mn-lt"/>
          <a:ea typeface="+mn-ea"/>
          <a:cs typeface="+mn-cs"/>
        </a:defRPr>
      </a:lvl1pPr>
      <a:lvl2pPr marL="342326" algn="l" defTabSz="684649" rtl="0" eaLnBrk="1" latinLnBrk="0" hangingPunct="1">
        <a:defRPr sz="1300" kern="1200">
          <a:solidFill>
            <a:schemeClr val="tx1"/>
          </a:solidFill>
          <a:latin typeface="+mn-lt"/>
          <a:ea typeface="+mn-ea"/>
          <a:cs typeface="+mn-cs"/>
        </a:defRPr>
      </a:lvl2pPr>
      <a:lvl3pPr marL="684649" algn="l" defTabSz="684649" rtl="0" eaLnBrk="1" latinLnBrk="0" hangingPunct="1">
        <a:defRPr sz="1300" kern="1200">
          <a:solidFill>
            <a:schemeClr val="tx1"/>
          </a:solidFill>
          <a:latin typeface="+mn-lt"/>
          <a:ea typeface="+mn-ea"/>
          <a:cs typeface="+mn-cs"/>
        </a:defRPr>
      </a:lvl3pPr>
      <a:lvl4pPr marL="1026968" algn="l" defTabSz="684649" rtl="0" eaLnBrk="1" latinLnBrk="0" hangingPunct="1">
        <a:defRPr sz="1300" kern="1200">
          <a:solidFill>
            <a:schemeClr val="tx1"/>
          </a:solidFill>
          <a:latin typeface="+mn-lt"/>
          <a:ea typeface="+mn-ea"/>
          <a:cs typeface="+mn-cs"/>
        </a:defRPr>
      </a:lvl4pPr>
      <a:lvl5pPr marL="1369289" algn="l" defTabSz="684649" rtl="0" eaLnBrk="1" latinLnBrk="0" hangingPunct="1">
        <a:defRPr sz="1300" kern="1200">
          <a:solidFill>
            <a:schemeClr val="tx1"/>
          </a:solidFill>
          <a:latin typeface="+mn-lt"/>
          <a:ea typeface="+mn-ea"/>
          <a:cs typeface="+mn-cs"/>
        </a:defRPr>
      </a:lvl5pPr>
      <a:lvl6pPr marL="1711611" algn="l" defTabSz="684649" rtl="0" eaLnBrk="1" latinLnBrk="0" hangingPunct="1">
        <a:defRPr sz="1300" kern="1200">
          <a:solidFill>
            <a:schemeClr val="tx1"/>
          </a:solidFill>
          <a:latin typeface="+mn-lt"/>
          <a:ea typeface="+mn-ea"/>
          <a:cs typeface="+mn-cs"/>
        </a:defRPr>
      </a:lvl6pPr>
      <a:lvl7pPr marL="2053936" algn="l" defTabSz="684649" rtl="0" eaLnBrk="1" latinLnBrk="0" hangingPunct="1">
        <a:defRPr sz="1300" kern="1200">
          <a:solidFill>
            <a:schemeClr val="tx1"/>
          </a:solidFill>
          <a:latin typeface="+mn-lt"/>
          <a:ea typeface="+mn-ea"/>
          <a:cs typeface="+mn-cs"/>
        </a:defRPr>
      </a:lvl7pPr>
      <a:lvl8pPr marL="2396255" algn="l" defTabSz="684649" rtl="0" eaLnBrk="1" latinLnBrk="0" hangingPunct="1">
        <a:defRPr sz="1300" kern="1200">
          <a:solidFill>
            <a:schemeClr val="tx1"/>
          </a:solidFill>
          <a:latin typeface="+mn-lt"/>
          <a:ea typeface="+mn-ea"/>
          <a:cs typeface="+mn-cs"/>
        </a:defRPr>
      </a:lvl8pPr>
      <a:lvl9pPr marL="2738580" algn="l" defTabSz="684649" rtl="0" eaLnBrk="1" latinLnBrk="0" hangingPunct="1">
        <a:defRPr sz="13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35"/>
            <a:ext cx="8741880" cy="674749"/>
          </a:xfrm>
          <a:prstGeom prst="rect">
            <a:avLst/>
          </a:prstGeom>
        </p:spPr>
        <p:txBody>
          <a:bodyPr vert="horz" wrap="square" lIns="107549" tIns="67219" rIns="107549" bIns="67219"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01931" y="891884"/>
            <a:ext cx="8740140" cy="1701821"/>
          </a:xfrm>
          <a:prstGeom prst="rect">
            <a:avLst/>
          </a:prstGeom>
        </p:spPr>
        <p:txBody>
          <a:bodyPr vert="horz" wrap="square" lIns="107549" tIns="67219" rIns="107549" bIns="67219"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1"/>
          <a:stretch>
            <a:fillRect/>
          </a:stretch>
        </p:blipFill>
        <p:spPr>
          <a:xfrm rot="5400000">
            <a:off x="6890312" y="2259293"/>
            <a:ext cx="5143967" cy="624914"/>
          </a:xfrm>
          <a:prstGeom prst="rect">
            <a:avLst/>
          </a:prstGeom>
        </p:spPr>
      </p:pic>
    </p:spTree>
    <p:extLst>
      <p:ext uri="{BB962C8B-B14F-4D97-AF65-F5344CB8AC3E}">
        <p14:creationId xmlns:p14="http://schemas.microsoft.com/office/powerpoint/2010/main" val="381692793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Lst>
  <p:transition xmlns:p14="http://schemas.microsoft.com/office/powerpoint/2010/main">
    <p:fade/>
  </p:transition>
  <p:txStyles>
    <p:titleStyle>
      <a:lvl1pPr algn="l" defTabSz="685664" rtl="0" eaLnBrk="1" latinLnBrk="0" hangingPunct="1">
        <a:lnSpc>
          <a:spcPct val="90000"/>
        </a:lnSpc>
        <a:spcBef>
          <a:spcPct val="0"/>
        </a:spcBef>
        <a:buNone/>
        <a:defRPr lang="en-US" sz="350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68045"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00" kern="1200" spc="0" baseline="0">
          <a:gradFill>
            <a:gsLst>
              <a:gs pos="1250">
                <a:schemeClr val="tx1"/>
              </a:gs>
              <a:gs pos="100000">
                <a:schemeClr val="tx1"/>
              </a:gs>
            </a:gsLst>
            <a:lin ang="5400000" scaled="0"/>
          </a:gradFill>
          <a:latin typeface="+mj-lt"/>
          <a:ea typeface="+mn-ea"/>
          <a:cs typeface="+mn-cs"/>
        </a:defRPr>
      </a:lvl1pPr>
      <a:lvl2pPr marL="336090"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mn-lt"/>
          <a:ea typeface="+mn-ea"/>
          <a:cs typeface="+mn-cs"/>
        </a:defRPr>
      </a:lvl2pPr>
      <a:lvl3pPr marL="504135"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3pPr>
      <a:lvl4pPr marL="672181"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4pPr>
      <a:lvl5pPr marL="840226"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5pPr>
      <a:lvl6pPr marL="1885576" indent="-171416" algn="l" defTabSz="6856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409" indent="-171416" algn="l" defTabSz="6856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41" indent="-171416" algn="l" defTabSz="6856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74" indent="-171416" algn="l" defTabSz="68566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64" rtl="0" eaLnBrk="1" latinLnBrk="0" hangingPunct="1">
        <a:defRPr sz="1300" kern="1200">
          <a:solidFill>
            <a:schemeClr val="tx1"/>
          </a:solidFill>
          <a:latin typeface="+mn-lt"/>
          <a:ea typeface="+mn-ea"/>
          <a:cs typeface="+mn-cs"/>
        </a:defRPr>
      </a:lvl1pPr>
      <a:lvl2pPr marL="342832" algn="l" defTabSz="685664" rtl="0" eaLnBrk="1" latinLnBrk="0" hangingPunct="1">
        <a:defRPr sz="1300" kern="1200">
          <a:solidFill>
            <a:schemeClr val="tx1"/>
          </a:solidFill>
          <a:latin typeface="+mn-lt"/>
          <a:ea typeface="+mn-ea"/>
          <a:cs typeface="+mn-cs"/>
        </a:defRPr>
      </a:lvl2pPr>
      <a:lvl3pPr marL="685664" algn="l" defTabSz="685664" rtl="0" eaLnBrk="1" latinLnBrk="0" hangingPunct="1">
        <a:defRPr sz="1300" kern="1200">
          <a:solidFill>
            <a:schemeClr val="tx1"/>
          </a:solidFill>
          <a:latin typeface="+mn-lt"/>
          <a:ea typeface="+mn-ea"/>
          <a:cs typeface="+mn-cs"/>
        </a:defRPr>
      </a:lvl3pPr>
      <a:lvl4pPr marL="1028496" algn="l" defTabSz="685664" rtl="0" eaLnBrk="1" latinLnBrk="0" hangingPunct="1">
        <a:defRPr sz="1300" kern="1200">
          <a:solidFill>
            <a:schemeClr val="tx1"/>
          </a:solidFill>
          <a:latin typeface="+mn-lt"/>
          <a:ea typeface="+mn-ea"/>
          <a:cs typeface="+mn-cs"/>
        </a:defRPr>
      </a:lvl4pPr>
      <a:lvl5pPr marL="1371328" algn="l" defTabSz="685664" rtl="0" eaLnBrk="1" latinLnBrk="0" hangingPunct="1">
        <a:defRPr sz="1300" kern="1200">
          <a:solidFill>
            <a:schemeClr val="tx1"/>
          </a:solidFill>
          <a:latin typeface="+mn-lt"/>
          <a:ea typeface="+mn-ea"/>
          <a:cs typeface="+mn-cs"/>
        </a:defRPr>
      </a:lvl5pPr>
      <a:lvl6pPr marL="1714161" algn="l" defTabSz="685664" rtl="0" eaLnBrk="1" latinLnBrk="0" hangingPunct="1">
        <a:defRPr sz="1300" kern="1200">
          <a:solidFill>
            <a:schemeClr val="tx1"/>
          </a:solidFill>
          <a:latin typeface="+mn-lt"/>
          <a:ea typeface="+mn-ea"/>
          <a:cs typeface="+mn-cs"/>
        </a:defRPr>
      </a:lvl6pPr>
      <a:lvl7pPr marL="2056993" algn="l" defTabSz="685664" rtl="0" eaLnBrk="1" latinLnBrk="0" hangingPunct="1">
        <a:defRPr sz="1300" kern="1200">
          <a:solidFill>
            <a:schemeClr val="tx1"/>
          </a:solidFill>
          <a:latin typeface="+mn-lt"/>
          <a:ea typeface="+mn-ea"/>
          <a:cs typeface="+mn-cs"/>
        </a:defRPr>
      </a:lvl7pPr>
      <a:lvl8pPr marL="2399825" algn="l" defTabSz="685664" rtl="0" eaLnBrk="1" latinLnBrk="0" hangingPunct="1">
        <a:defRPr sz="1300" kern="1200">
          <a:solidFill>
            <a:schemeClr val="tx1"/>
          </a:solidFill>
          <a:latin typeface="+mn-lt"/>
          <a:ea typeface="+mn-ea"/>
          <a:cs typeface="+mn-cs"/>
        </a:defRPr>
      </a:lvl8pPr>
      <a:lvl9pPr marL="2742657" algn="l" defTabSz="685664" rtl="0" eaLnBrk="1" latinLnBrk="0" hangingPunct="1">
        <a:defRPr sz="13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35"/>
            <a:ext cx="8741880" cy="674749"/>
          </a:xfrm>
          <a:prstGeom prst="rect">
            <a:avLst/>
          </a:prstGeom>
        </p:spPr>
        <p:txBody>
          <a:bodyPr vert="horz" wrap="square" lIns="107549" tIns="67219" rIns="107549" bIns="67219" rtlCol="0" anchor="t">
            <a:noAutofit/>
          </a:bodyPr>
          <a:lstStyle/>
          <a:p>
            <a:r>
              <a:rPr lang="en-US" dirty="0"/>
              <a:t>Click to edit Master title style</a:t>
            </a:r>
          </a:p>
        </p:txBody>
      </p:sp>
      <p:sp>
        <p:nvSpPr>
          <p:cNvPr id="4" name="Text Placeholder 3"/>
          <p:cNvSpPr>
            <a:spLocks noGrp="1"/>
          </p:cNvSpPr>
          <p:nvPr>
            <p:ph type="body" idx="1"/>
          </p:nvPr>
        </p:nvSpPr>
        <p:spPr>
          <a:xfrm>
            <a:off x="201931" y="891884"/>
            <a:ext cx="8740140" cy="1701821"/>
          </a:xfrm>
          <a:prstGeom prst="rect">
            <a:avLst/>
          </a:prstGeom>
        </p:spPr>
        <p:txBody>
          <a:bodyPr vert="horz" wrap="square" lIns="107549" tIns="67219" rIns="107549" bIns="6721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a:stretch>
            <a:fillRect/>
          </a:stretch>
        </p:blipFill>
        <p:spPr>
          <a:xfrm rot="5400000">
            <a:off x="6890312" y="2259293"/>
            <a:ext cx="5143967" cy="624914"/>
          </a:xfrm>
          <a:prstGeom prst="rect">
            <a:avLst/>
          </a:prstGeom>
        </p:spPr>
      </p:pic>
    </p:spTree>
    <p:extLst>
      <p:ext uri="{BB962C8B-B14F-4D97-AF65-F5344CB8AC3E}">
        <p14:creationId xmlns:p14="http://schemas.microsoft.com/office/powerpoint/2010/main" val="69757472"/>
      </p:ext>
    </p:extLst>
  </p:cSld>
  <p:clrMap bg1="dk1" tx1="lt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Lst>
  <p:transition xmlns:p14="http://schemas.microsoft.com/office/powerpoint/2010/main">
    <p:fade/>
  </p:transition>
  <p:txStyles>
    <p:titleStyle>
      <a:lvl1pPr algn="l" defTabSz="685664" rtl="0" eaLnBrk="1" latinLnBrk="0" hangingPunct="1">
        <a:lnSpc>
          <a:spcPct val="90000"/>
        </a:lnSpc>
        <a:spcBef>
          <a:spcPct val="0"/>
        </a:spcBef>
        <a:buNone/>
        <a:defRPr lang="en-US" sz="350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68045"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00" kern="1200" spc="0" baseline="0">
          <a:gradFill>
            <a:gsLst>
              <a:gs pos="1250">
                <a:schemeClr val="tx1"/>
              </a:gs>
              <a:gs pos="100000">
                <a:schemeClr val="tx1"/>
              </a:gs>
            </a:gsLst>
            <a:lin ang="5400000" scaled="0"/>
          </a:gradFill>
          <a:latin typeface="+mj-lt"/>
          <a:ea typeface="+mn-ea"/>
          <a:cs typeface="+mn-cs"/>
        </a:defRPr>
      </a:lvl1pPr>
      <a:lvl2pPr marL="336090"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mn-lt"/>
          <a:ea typeface="+mn-ea"/>
          <a:cs typeface="+mn-cs"/>
        </a:defRPr>
      </a:lvl2pPr>
      <a:lvl3pPr marL="504135"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3pPr>
      <a:lvl4pPr marL="672181"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4pPr>
      <a:lvl5pPr marL="840226" marR="0" indent="-168045" algn="l" defTabSz="68566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5pPr>
      <a:lvl6pPr marL="1885576" indent="-171416" algn="l" defTabSz="6856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409" indent="-171416" algn="l" defTabSz="6856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41" indent="-171416" algn="l" defTabSz="6856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74" indent="-171416" algn="l" defTabSz="68566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64" rtl="0" eaLnBrk="1" latinLnBrk="0" hangingPunct="1">
        <a:defRPr sz="1300" kern="1200">
          <a:solidFill>
            <a:schemeClr val="tx1"/>
          </a:solidFill>
          <a:latin typeface="+mn-lt"/>
          <a:ea typeface="+mn-ea"/>
          <a:cs typeface="+mn-cs"/>
        </a:defRPr>
      </a:lvl1pPr>
      <a:lvl2pPr marL="342832" algn="l" defTabSz="685664" rtl="0" eaLnBrk="1" latinLnBrk="0" hangingPunct="1">
        <a:defRPr sz="1300" kern="1200">
          <a:solidFill>
            <a:schemeClr val="tx1"/>
          </a:solidFill>
          <a:latin typeface="+mn-lt"/>
          <a:ea typeface="+mn-ea"/>
          <a:cs typeface="+mn-cs"/>
        </a:defRPr>
      </a:lvl2pPr>
      <a:lvl3pPr marL="685664" algn="l" defTabSz="685664" rtl="0" eaLnBrk="1" latinLnBrk="0" hangingPunct="1">
        <a:defRPr sz="1300" kern="1200">
          <a:solidFill>
            <a:schemeClr val="tx1"/>
          </a:solidFill>
          <a:latin typeface="+mn-lt"/>
          <a:ea typeface="+mn-ea"/>
          <a:cs typeface="+mn-cs"/>
        </a:defRPr>
      </a:lvl3pPr>
      <a:lvl4pPr marL="1028496" algn="l" defTabSz="685664" rtl="0" eaLnBrk="1" latinLnBrk="0" hangingPunct="1">
        <a:defRPr sz="1300" kern="1200">
          <a:solidFill>
            <a:schemeClr val="tx1"/>
          </a:solidFill>
          <a:latin typeface="+mn-lt"/>
          <a:ea typeface="+mn-ea"/>
          <a:cs typeface="+mn-cs"/>
        </a:defRPr>
      </a:lvl4pPr>
      <a:lvl5pPr marL="1371328" algn="l" defTabSz="685664" rtl="0" eaLnBrk="1" latinLnBrk="0" hangingPunct="1">
        <a:defRPr sz="1300" kern="1200">
          <a:solidFill>
            <a:schemeClr val="tx1"/>
          </a:solidFill>
          <a:latin typeface="+mn-lt"/>
          <a:ea typeface="+mn-ea"/>
          <a:cs typeface="+mn-cs"/>
        </a:defRPr>
      </a:lvl5pPr>
      <a:lvl6pPr marL="1714161" algn="l" defTabSz="685664" rtl="0" eaLnBrk="1" latinLnBrk="0" hangingPunct="1">
        <a:defRPr sz="1300" kern="1200">
          <a:solidFill>
            <a:schemeClr val="tx1"/>
          </a:solidFill>
          <a:latin typeface="+mn-lt"/>
          <a:ea typeface="+mn-ea"/>
          <a:cs typeface="+mn-cs"/>
        </a:defRPr>
      </a:lvl6pPr>
      <a:lvl7pPr marL="2056993" algn="l" defTabSz="685664" rtl="0" eaLnBrk="1" latinLnBrk="0" hangingPunct="1">
        <a:defRPr sz="1300" kern="1200">
          <a:solidFill>
            <a:schemeClr val="tx1"/>
          </a:solidFill>
          <a:latin typeface="+mn-lt"/>
          <a:ea typeface="+mn-ea"/>
          <a:cs typeface="+mn-cs"/>
        </a:defRPr>
      </a:lvl7pPr>
      <a:lvl8pPr marL="2399825" algn="l" defTabSz="685664" rtl="0" eaLnBrk="1" latinLnBrk="0" hangingPunct="1">
        <a:defRPr sz="1300" kern="1200">
          <a:solidFill>
            <a:schemeClr val="tx1"/>
          </a:solidFill>
          <a:latin typeface="+mn-lt"/>
          <a:ea typeface="+mn-ea"/>
          <a:cs typeface="+mn-cs"/>
        </a:defRPr>
      </a:lvl8pPr>
      <a:lvl9pPr marL="2742657" algn="l" defTabSz="685664" rtl="0" eaLnBrk="1" latinLnBrk="0" hangingPunct="1">
        <a:defRPr sz="13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hyperlink" Target="http://escience.washington.edu/dssg/"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hyperlink" Target="https://ise.washington.edu/" TargetMode="External"/><Relationship Id="rId4" Type="http://schemas.openxmlformats.org/officeDocument/2006/relationships/hyperlink" Target="http://www.seattle.gov/transportation/" TargetMode="External"/><Relationship Id="rId5" Type="http://schemas.openxmlformats.org/officeDocument/2006/relationships/hyperlink" Target="https://www.crpe.org/" TargetMode="External"/><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Shape 811"/>
          <p:cNvPicPr preferRelativeResize="0"/>
          <p:nvPr/>
        </p:nvPicPr>
        <p:blipFill rotWithShape="1">
          <a:blip r:embed="rId3">
            <a:alphaModFix/>
          </a:blip>
          <a:srcRect t="13741"/>
          <a:stretch/>
        </p:blipFill>
        <p:spPr>
          <a:xfrm>
            <a:off x="12" y="-70697"/>
            <a:ext cx="9144001" cy="5235943"/>
          </a:xfrm>
          <a:prstGeom prst="rect">
            <a:avLst/>
          </a:prstGeom>
          <a:noFill/>
          <a:ln>
            <a:noFill/>
          </a:ln>
        </p:spPr>
      </p:pic>
      <p:sp>
        <p:nvSpPr>
          <p:cNvPr id="812" name="Shape 812"/>
          <p:cNvSpPr/>
          <p:nvPr/>
        </p:nvSpPr>
        <p:spPr>
          <a:xfrm>
            <a:off x="2" y="3651198"/>
            <a:ext cx="4359135" cy="1263702"/>
          </a:xfrm>
          <a:prstGeom prst="rect">
            <a:avLst/>
          </a:prstGeom>
          <a:gradFill>
            <a:gsLst>
              <a:gs pos="0">
                <a:srgbClr val="B3D1EC">
                  <a:alpha val="47843"/>
                </a:srgbClr>
              </a:gs>
              <a:gs pos="3000">
                <a:srgbClr val="B3D1EC">
                  <a:alpha val="47843"/>
                </a:srgbClr>
              </a:gs>
              <a:gs pos="66000">
                <a:schemeClr val="lt1"/>
              </a:gs>
              <a:gs pos="100000">
                <a:schemeClr val="lt1"/>
              </a:gs>
            </a:gsLst>
            <a:lin ang="0" scaled="0"/>
          </a:gradFill>
          <a:ln>
            <a:noFill/>
          </a:ln>
        </p:spPr>
        <p:txBody>
          <a:bodyPr spcFirstLastPara="1" wrap="square" lIns="68470" tIns="34223" rIns="68470" bIns="34223" anchor="t" anchorCtr="0">
            <a:noAutofit/>
          </a:bodyPr>
          <a:lstStyle/>
          <a:p>
            <a:pPr>
              <a:buClr>
                <a:srgbClr val="FFFFFF"/>
              </a:buClr>
              <a:buSzPts val="1400"/>
            </a:pPr>
            <a:r>
              <a:rPr lang="en-US" sz="2800" b="1" i="1" dirty="0" smtClean="0">
                <a:latin typeface="Calibri"/>
                <a:ea typeface="Calibri"/>
                <a:cs typeface="Calibri"/>
                <a:sym typeface="Calibri"/>
              </a:rPr>
              <a:t>      Poster in </a:t>
            </a:r>
          </a:p>
          <a:p>
            <a:pPr>
              <a:buClr>
                <a:srgbClr val="FFFFFF"/>
              </a:buClr>
              <a:buSzPts val="1400"/>
            </a:pPr>
            <a:r>
              <a:rPr lang="en-US" sz="2800" b="1" i="1" dirty="0">
                <a:latin typeface="Calibri"/>
                <a:ea typeface="Calibri"/>
                <a:cs typeface="Calibri"/>
                <a:sym typeface="Calibri"/>
              </a:rPr>
              <a:t> </a:t>
            </a:r>
            <a:r>
              <a:rPr lang="en-US" sz="2800" b="1" i="1" dirty="0" smtClean="0">
                <a:latin typeface="Calibri"/>
                <a:ea typeface="Calibri"/>
                <a:cs typeface="Calibri"/>
                <a:sym typeface="Calibri"/>
              </a:rPr>
              <a:t>       lobby!</a:t>
            </a:r>
            <a:endParaRPr sz="2800" b="1" i="1" dirty="0">
              <a:latin typeface="Calibri"/>
              <a:ea typeface="Calibri"/>
              <a:cs typeface="Calibri"/>
              <a:sym typeface="Calibri"/>
            </a:endParaRPr>
          </a:p>
        </p:txBody>
      </p:sp>
      <p:sp>
        <p:nvSpPr>
          <p:cNvPr id="816" name="Shape 816"/>
          <p:cNvSpPr/>
          <p:nvPr/>
        </p:nvSpPr>
        <p:spPr>
          <a:xfrm>
            <a:off x="4348904" y="3649522"/>
            <a:ext cx="2394799" cy="1265379"/>
          </a:xfrm>
          <a:prstGeom prst="homePlate">
            <a:avLst>
              <a:gd name="adj" fmla="val 29593"/>
            </a:avLst>
          </a:prstGeom>
          <a:solidFill>
            <a:schemeClr val="lt1"/>
          </a:solidFill>
          <a:ln>
            <a:noFill/>
          </a:ln>
        </p:spPr>
        <p:txBody>
          <a:bodyPr spcFirstLastPara="1" wrap="square" lIns="68470" tIns="34223" rIns="68470" bIns="34223" anchor="ctr" anchorCtr="0">
            <a:noAutofit/>
          </a:bodyPr>
          <a:lstStyle/>
          <a:p>
            <a:pPr algn="ctr"/>
            <a:endParaRPr dirty="0">
              <a:solidFill>
                <a:srgbClr val="FFFFFF"/>
              </a:solidFill>
              <a:latin typeface="Calibri"/>
              <a:ea typeface="Calibri"/>
              <a:cs typeface="Calibri"/>
              <a:sym typeface="Calibri"/>
            </a:endParaRPr>
          </a:p>
        </p:txBody>
      </p:sp>
      <p:pic>
        <p:nvPicPr>
          <p:cNvPr id="817" name="Shape 817"/>
          <p:cNvPicPr preferRelativeResize="0"/>
          <p:nvPr/>
        </p:nvPicPr>
        <p:blipFill rotWithShape="1">
          <a:blip r:embed="rId4">
            <a:alphaModFix/>
          </a:blip>
          <a:srcRect/>
          <a:stretch/>
        </p:blipFill>
        <p:spPr>
          <a:xfrm>
            <a:off x="4419599" y="3716867"/>
            <a:ext cx="1714500" cy="1155699"/>
          </a:xfrm>
          <a:prstGeom prst="rect">
            <a:avLst/>
          </a:prstGeom>
          <a:noFill/>
          <a:ln>
            <a:noFill/>
          </a:ln>
        </p:spPr>
      </p:pic>
      <p:sp>
        <p:nvSpPr>
          <p:cNvPr id="818" name="Shape 818"/>
          <p:cNvSpPr/>
          <p:nvPr/>
        </p:nvSpPr>
        <p:spPr>
          <a:xfrm rot="-239490">
            <a:off x="2012348" y="4095502"/>
            <a:ext cx="917664" cy="879542"/>
          </a:xfrm>
          <a:prstGeom prst="ellipse">
            <a:avLst/>
          </a:prstGeom>
          <a:solidFill>
            <a:srgbClr val="0A6B97">
              <a:alpha val="75690"/>
            </a:srgbClr>
          </a:solidFill>
          <a:ln>
            <a:noFill/>
          </a:ln>
        </p:spPr>
        <p:txBody>
          <a:bodyPr spcFirstLastPara="1" wrap="square" lIns="68470" tIns="34223" rIns="68470" bIns="34223" anchor="ctr" anchorCtr="0">
            <a:noAutofit/>
          </a:bodyPr>
          <a:lstStyle/>
          <a:p>
            <a:pPr algn="ctr">
              <a:buClr>
                <a:srgbClr val="FFFFFF"/>
              </a:buClr>
              <a:buSzPts val="1400"/>
            </a:pPr>
            <a:endParaRPr>
              <a:solidFill>
                <a:srgbClr val="FFFFFF"/>
              </a:solidFill>
            </a:endParaRPr>
          </a:p>
        </p:txBody>
      </p:sp>
      <p:pic>
        <p:nvPicPr>
          <p:cNvPr id="819" name="Shape 819" descr="http://www.americantravelertv.com/images/information/alaska-hawaii.png"/>
          <p:cNvPicPr preferRelativeResize="0"/>
          <p:nvPr/>
        </p:nvPicPr>
        <p:blipFill rotWithShape="1">
          <a:blip r:embed="rId5">
            <a:alphaModFix/>
          </a:blip>
          <a:srcRect/>
          <a:stretch/>
        </p:blipFill>
        <p:spPr>
          <a:xfrm rot="-16063">
            <a:off x="1902610" y="4653031"/>
            <a:ext cx="784952" cy="194030"/>
          </a:xfrm>
          <a:prstGeom prst="rect">
            <a:avLst/>
          </a:prstGeom>
          <a:noFill/>
          <a:ln>
            <a:noFill/>
          </a:ln>
        </p:spPr>
      </p:pic>
      <p:pic>
        <p:nvPicPr>
          <p:cNvPr id="820" name="Shape 820" descr="http://www.americantravelertv.com/images/information/alaska-hawaii.png"/>
          <p:cNvPicPr preferRelativeResize="0"/>
          <p:nvPr/>
        </p:nvPicPr>
        <p:blipFill rotWithShape="1">
          <a:blip r:embed="rId6">
            <a:alphaModFix/>
          </a:blip>
          <a:srcRect/>
          <a:stretch/>
        </p:blipFill>
        <p:spPr>
          <a:xfrm rot="483642">
            <a:off x="2120166" y="4179939"/>
            <a:ext cx="638191" cy="463264"/>
          </a:xfrm>
          <a:prstGeom prst="rect">
            <a:avLst/>
          </a:prstGeom>
          <a:noFill/>
          <a:ln>
            <a:noFill/>
          </a:ln>
        </p:spPr>
      </p:pic>
      <p:grpSp>
        <p:nvGrpSpPr>
          <p:cNvPr id="821" name="Shape 821"/>
          <p:cNvGrpSpPr/>
          <p:nvPr/>
        </p:nvGrpSpPr>
        <p:grpSpPr>
          <a:xfrm rot="-239802">
            <a:off x="2911230" y="3437610"/>
            <a:ext cx="1255445" cy="1490119"/>
            <a:chOff x="1197655" y="1448337"/>
            <a:chExt cx="2729000" cy="3347764"/>
          </a:xfrm>
        </p:grpSpPr>
        <p:sp>
          <p:nvSpPr>
            <p:cNvPr id="822" name="Shape 822"/>
            <p:cNvSpPr/>
            <p:nvPr/>
          </p:nvSpPr>
          <p:spPr>
            <a:xfrm>
              <a:off x="2413505" y="1605747"/>
              <a:ext cx="1317170" cy="884747"/>
            </a:xfrm>
            <a:custGeom>
              <a:avLst/>
              <a:gdLst/>
              <a:ahLst/>
              <a:cxnLst/>
              <a:rect l="0" t="0" r="0" b="0"/>
              <a:pathLst>
                <a:path w="607" h="407" extrusionOk="0">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23" name="Shape 823"/>
            <p:cNvSpPr/>
            <p:nvPr/>
          </p:nvSpPr>
          <p:spPr>
            <a:xfrm>
              <a:off x="1662964" y="2713617"/>
              <a:ext cx="842102" cy="1365885"/>
            </a:xfrm>
            <a:custGeom>
              <a:avLst/>
              <a:gdLst/>
              <a:ahLst/>
              <a:cxnLst/>
              <a:rect l="0" t="0" r="0" b="0"/>
              <a:pathLst>
                <a:path w="388" h="629" extrusionOk="0">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24" name="Shape 824"/>
            <p:cNvSpPr/>
            <p:nvPr/>
          </p:nvSpPr>
          <p:spPr>
            <a:xfrm>
              <a:off x="2359651" y="2863451"/>
              <a:ext cx="703198" cy="975011"/>
            </a:xfrm>
            <a:custGeom>
              <a:avLst/>
              <a:gdLst/>
              <a:ahLst/>
              <a:cxnLst/>
              <a:rect l="0" t="0" r="0" b="0"/>
              <a:pathLst>
                <a:path w="324" h="449" extrusionOk="0">
                  <a:moveTo>
                    <a:pt x="60" y="0"/>
                  </a:moveTo>
                  <a:lnTo>
                    <a:pt x="219" y="23"/>
                  </a:lnTo>
                  <a:lnTo>
                    <a:pt x="208" y="109"/>
                  </a:lnTo>
                  <a:lnTo>
                    <a:pt x="324" y="121"/>
                  </a:lnTo>
                  <a:lnTo>
                    <a:pt x="292" y="449"/>
                  </a:lnTo>
                  <a:lnTo>
                    <a:pt x="0" y="415"/>
                  </a:lnTo>
                  <a:lnTo>
                    <a:pt x="30" y="205"/>
                  </a:lnTo>
                  <a:lnTo>
                    <a:pt x="60"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25" name="Shape 825"/>
            <p:cNvSpPr/>
            <p:nvPr/>
          </p:nvSpPr>
          <p:spPr>
            <a:xfrm>
              <a:off x="2804576" y="2385718"/>
              <a:ext cx="900703" cy="792603"/>
            </a:xfrm>
            <a:custGeom>
              <a:avLst/>
              <a:gdLst/>
              <a:ahLst/>
              <a:cxnLst/>
              <a:rect l="0" t="0" r="0" b="0"/>
              <a:pathLst>
                <a:path w="415" h="365" extrusionOk="0">
                  <a:moveTo>
                    <a:pt x="40" y="0"/>
                  </a:moveTo>
                  <a:lnTo>
                    <a:pt x="25" y="136"/>
                  </a:lnTo>
                  <a:lnTo>
                    <a:pt x="0" y="331"/>
                  </a:lnTo>
                  <a:lnTo>
                    <a:pt x="120" y="342"/>
                  </a:lnTo>
                  <a:lnTo>
                    <a:pt x="401" y="365"/>
                  </a:lnTo>
                  <a:lnTo>
                    <a:pt x="415" y="37"/>
                  </a:lnTo>
                  <a:lnTo>
                    <a:pt x="40"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26" name="Shape 826"/>
            <p:cNvSpPr/>
            <p:nvPr/>
          </p:nvSpPr>
          <p:spPr>
            <a:xfrm>
              <a:off x="2986887" y="3126205"/>
              <a:ext cx="939768" cy="753516"/>
            </a:xfrm>
            <a:custGeom>
              <a:avLst/>
              <a:gdLst/>
              <a:ahLst/>
              <a:cxnLst/>
              <a:rect l="0" t="0" r="0" b="0"/>
              <a:pathLst>
                <a:path w="433" h="347" extrusionOk="0">
                  <a:moveTo>
                    <a:pt x="36" y="0"/>
                  </a:moveTo>
                  <a:lnTo>
                    <a:pt x="14" y="208"/>
                  </a:lnTo>
                  <a:lnTo>
                    <a:pt x="0" y="328"/>
                  </a:lnTo>
                  <a:lnTo>
                    <a:pt x="216" y="339"/>
                  </a:lnTo>
                  <a:lnTo>
                    <a:pt x="423" y="347"/>
                  </a:lnTo>
                  <a:lnTo>
                    <a:pt x="430" y="184"/>
                  </a:lnTo>
                  <a:lnTo>
                    <a:pt x="433" y="26"/>
                  </a:lnTo>
                  <a:lnTo>
                    <a:pt x="315" y="23"/>
                  </a:lnTo>
                  <a:lnTo>
                    <a:pt x="36"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27" name="Shape 827"/>
            <p:cNvSpPr/>
            <p:nvPr/>
          </p:nvSpPr>
          <p:spPr>
            <a:xfrm>
              <a:off x="2140444" y="3758116"/>
              <a:ext cx="852954" cy="1018441"/>
            </a:xfrm>
            <a:custGeom>
              <a:avLst/>
              <a:gdLst/>
              <a:ahLst/>
              <a:cxnLst/>
              <a:rect l="0" t="0" r="0" b="0"/>
              <a:pathLst>
                <a:path w="393" h="469" extrusionOk="0">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28" name="Shape 828"/>
            <p:cNvSpPr/>
            <p:nvPr/>
          </p:nvSpPr>
          <p:spPr>
            <a:xfrm>
              <a:off x="2884880" y="3829776"/>
              <a:ext cx="905042" cy="966325"/>
            </a:xfrm>
            <a:custGeom>
              <a:avLst/>
              <a:gdLst/>
              <a:ahLst/>
              <a:cxnLst/>
              <a:rect l="0" t="0" r="0" b="0"/>
              <a:pathLst>
                <a:path w="417" h="445" extrusionOk="0">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29" name="Shape 829"/>
            <p:cNvSpPr/>
            <p:nvPr/>
          </p:nvSpPr>
          <p:spPr>
            <a:xfrm>
              <a:off x="1485334" y="1448337"/>
              <a:ext cx="843134" cy="665822"/>
            </a:xfrm>
            <a:custGeom>
              <a:avLst/>
              <a:gdLst/>
              <a:ahLst/>
              <a:cxnLst/>
              <a:rect l="0" t="0" r="0" b="0"/>
              <a:pathLst>
                <a:path w="389" h="307" extrusionOk="0">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30" name="Shape 830"/>
            <p:cNvSpPr/>
            <p:nvPr/>
          </p:nvSpPr>
          <p:spPr>
            <a:xfrm>
              <a:off x="1284501" y="1929611"/>
              <a:ext cx="1054822" cy="866655"/>
            </a:xfrm>
            <a:custGeom>
              <a:avLst/>
              <a:gdLst/>
              <a:ahLst/>
              <a:cxnLst/>
              <a:rect l="0" t="0" r="0" b="0"/>
              <a:pathLst>
                <a:path w="485" h="399" extrusionOk="0">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31" name="Shape 831"/>
            <p:cNvSpPr/>
            <p:nvPr/>
          </p:nvSpPr>
          <p:spPr>
            <a:xfrm>
              <a:off x="1197655" y="2600862"/>
              <a:ext cx="1112721" cy="1845486"/>
            </a:xfrm>
            <a:custGeom>
              <a:avLst/>
              <a:gdLst/>
              <a:ahLst/>
              <a:cxnLst/>
              <a:rect l="0" t="0" r="0" b="0"/>
              <a:pathLst>
                <a:path w="512" h="850" extrusionOk="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sp>
          <p:nvSpPr>
            <p:cNvPr id="832" name="Shape 832"/>
            <p:cNvSpPr/>
            <p:nvPr/>
          </p:nvSpPr>
          <p:spPr>
            <a:xfrm>
              <a:off x="2145728" y="1593081"/>
              <a:ext cx="759907" cy="1320789"/>
            </a:xfrm>
            <a:custGeom>
              <a:avLst/>
              <a:gdLst/>
              <a:ahLst/>
              <a:cxnLst/>
              <a:rect l="0" t="0" r="0" b="0"/>
              <a:pathLst>
                <a:path w="349" h="608" extrusionOk="0">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solidFill>
              <a:schemeClr val="lt1">
                <a:alpha val="71760"/>
              </a:schemeClr>
            </a:solidFill>
            <a:ln w="19050" cap="flat" cmpd="sng">
              <a:solidFill>
                <a:srgbClr val="0A6B97"/>
              </a:solidFill>
              <a:prstDash val="solid"/>
              <a:round/>
              <a:headEnd type="none" w="sm" len="sm"/>
              <a:tailEnd type="none" w="sm" len="sm"/>
            </a:ln>
          </p:spPr>
          <p:txBody>
            <a:bodyPr spcFirstLastPara="1" wrap="square" lIns="68575" tIns="34275" rIns="68575" bIns="34275" anchor="t" anchorCtr="0">
              <a:noAutofit/>
            </a:bodyPr>
            <a:lstStyle/>
            <a:p>
              <a:pPr>
                <a:buSzPts val="1000"/>
              </a:pPr>
              <a:endParaRPr sz="1000">
                <a:solidFill>
                  <a:srgbClr val="FFFFFF"/>
                </a:solidFill>
              </a:endParaRPr>
            </a:p>
          </p:txBody>
        </p:sp>
      </p:grpSp>
      <p:sp>
        <p:nvSpPr>
          <p:cNvPr id="3" name="Rectangle 2"/>
          <p:cNvSpPr/>
          <p:nvPr/>
        </p:nvSpPr>
        <p:spPr>
          <a:xfrm>
            <a:off x="88900" y="1"/>
            <a:ext cx="5041900" cy="12827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16" tIns="45708" rIns="91416" bIns="45708" rtlCol="0" anchor="ctr"/>
          <a:lstStyle/>
          <a:p>
            <a:pPr algn="ctr"/>
            <a:endParaRPr lang="en-US"/>
          </a:p>
        </p:txBody>
      </p:sp>
      <p:sp>
        <p:nvSpPr>
          <p:cNvPr id="28" name="TextBox 27"/>
          <p:cNvSpPr txBox="1"/>
          <p:nvPr/>
        </p:nvSpPr>
        <p:spPr>
          <a:xfrm>
            <a:off x="101600" y="1691867"/>
            <a:ext cx="9042400" cy="1584930"/>
          </a:xfrm>
          <a:prstGeom prst="rect">
            <a:avLst/>
          </a:prstGeom>
          <a:noFill/>
        </p:spPr>
        <p:txBody>
          <a:bodyPr wrap="square" lIns="91321" tIns="45661" rIns="91321" bIns="45661" rtlCol="0">
            <a:spAutoFit/>
          </a:bodyPr>
          <a:lstStyle/>
          <a:p>
            <a:pPr algn="ctr" defTabSz="456583">
              <a:spcAft>
                <a:spcPts val="600"/>
              </a:spcAft>
              <a:buClrTx/>
            </a:pPr>
            <a:r>
              <a:rPr lang="en-US" sz="3600" b="1" kern="1200" dirty="0">
                <a:solidFill>
                  <a:prstClr val="white"/>
                </a:solidFill>
                <a:effectLst>
                  <a:outerShdw blurRad="50800" dist="38100" dir="2700000" algn="tl" rotWithShape="0">
                    <a:prstClr val="black">
                      <a:alpha val="40000"/>
                    </a:prstClr>
                  </a:outerShdw>
                </a:effectLst>
                <a:latin typeface="Calibri"/>
                <a:ea typeface="ＭＳ Ｐゴシック" pitchFamily="34" charset="-128"/>
                <a:cs typeface="+mn-cs"/>
              </a:rPr>
              <a:t>Sarah Stone  </a:t>
            </a:r>
          </a:p>
          <a:p>
            <a:pPr algn="ctr" defTabSz="456583">
              <a:buClrTx/>
            </a:pPr>
            <a:r>
              <a:rPr lang="en-US" sz="2800" b="1" kern="1200" dirty="0" smtClean="0">
                <a:solidFill>
                  <a:prstClr val="white"/>
                </a:solidFill>
                <a:effectLst>
                  <a:outerShdw blurRad="50800" dist="38100" dir="2700000" algn="tl" rotWithShape="0">
                    <a:prstClr val="black">
                      <a:alpha val="40000"/>
                    </a:prstClr>
                  </a:outerShdw>
                </a:effectLst>
                <a:latin typeface="Calibri"/>
                <a:ea typeface="ＭＳ Ｐゴシック" pitchFamily="34" charset="-128"/>
              </a:rPr>
              <a:t>Executive </a:t>
            </a:r>
            <a:r>
              <a:rPr lang="en-US" sz="2800" b="1" kern="1200" dirty="0">
                <a:solidFill>
                  <a:prstClr val="white"/>
                </a:solidFill>
                <a:effectLst>
                  <a:outerShdw blurRad="50800" dist="38100" dir="2700000" algn="tl" rotWithShape="0">
                    <a:prstClr val="black">
                      <a:alpha val="40000"/>
                    </a:prstClr>
                  </a:outerShdw>
                </a:effectLst>
                <a:latin typeface="Calibri"/>
                <a:ea typeface="ＭＳ Ｐゴシック" pitchFamily="34" charset="-128"/>
              </a:rPr>
              <a:t>Director, eScience Institute</a:t>
            </a:r>
          </a:p>
          <a:p>
            <a:pPr algn="ctr" defTabSz="456583">
              <a:buClrTx/>
            </a:pPr>
            <a:r>
              <a:rPr lang="en-US" sz="2800" b="1" kern="1200" dirty="0">
                <a:solidFill>
                  <a:prstClr val="white"/>
                </a:solidFill>
                <a:effectLst>
                  <a:outerShdw blurRad="50800" dist="38100" dir="2700000" algn="tl" rotWithShape="0">
                    <a:prstClr val="black">
                      <a:alpha val="40000"/>
                    </a:prstClr>
                  </a:outerShdw>
                </a:effectLst>
                <a:latin typeface="Calibri"/>
                <a:ea typeface="ＭＳ Ｐゴシック" pitchFamily="34" charset="-128"/>
                <a:cs typeface="+mn-cs"/>
              </a:rPr>
              <a:t>Deputy Director, West Big Data Hub </a:t>
            </a:r>
          </a:p>
        </p:txBody>
      </p:sp>
      <p:pic>
        <p:nvPicPr>
          <p:cNvPr id="26" name="Shape 250" descr="eScience_Logo_RGB.eps"/>
          <p:cNvPicPr preferRelativeResize="0"/>
          <p:nvPr/>
        </p:nvPicPr>
        <p:blipFill rotWithShape="1">
          <a:blip r:embed="rId7">
            <a:alphaModFix/>
          </a:blip>
          <a:srcRect/>
          <a:stretch/>
        </p:blipFill>
        <p:spPr>
          <a:xfrm>
            <a:off x="124874" y="1"/>
            <a:ext cx="4840826" cy="1282700"/>
          </a:xfrm>
          <a:prstGeom prst="rect">
            <a:avLst/>
          </a:prstGeom>
          <a:noFill/>
          <a:ln>
            <a:noFill/>
          </a:ln>
        </p:spPr>
      </p:pic>
    </p:spTree>
    <p:extLst>
      <p:ext uri="{BB962C8B-B14F-4D97-AF65-F5344CB8AC3E}">
        <p14:creationId xmlns:p14="http://schemas.microsoft.com/office/powerpoint/2010/main" val="24483272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52D69F3-7CFF-4172-9761-E468578C4B6F}" type="slidenum">
              <a:rPr lang="en-US" smtClean="0"/>
              <a:pPr>
                <a:defRPr/>
              </a:pPr>
              <a:t>2</a:t>
            </a:fld>
            <a:endParaRPr lang="en-US"/>
          </a:p>
        </p:txBody>
      </p:sp>
      <p:pic>
        <p:nvPicPr>
          <p:cNvPr id="15" name="Picture 2" descr="http://escience.washington.edu/wp-content/uploads/2016/02/DataScienceForSocialGood.png"/>
          <p:cNvPicPr>
            <a:picLocks noChangeAspect="1" noChangeArrowheads="1"/>
          </p:cNvPicPr>
          <p:nvPr/>
        </p:nvPicPr>
        <p:blipFill>
          <a:blip r:embed="rId3"/>
          <a:srcRect/>
          <a:stretch>
            <a:fillRect/>
          </a:stretch>
        </p:blipFill>
        <p:spPr bwMode="auto">
          <a:xfrm>
            <a:off x="5" y="525033"/>
            <a:ext cx="5486395" cy="1375711"/>
          </a:xfrm>
          <a:prstGeom prst="rect">
            <a:avLst/>
          </a:prstGeom>
          <a:noFill/>
        </p:spPr>
      </p:pic>
      <p:pic>
        <p:nvPicPr>
          <p:cNvPr id="5" name="Picture 4" descr="DSC02298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905001"/>
            <a:ext cx="9131083" cy="2425700"/>
          </a:xfrm>
          <a:prstGeom prst="rect">
            <a:avLst/>
          </a:prstGeom>
        </p:spPr>
      </p:pic>
      <p:sp>
        <p:nvSpPr>
          <p:cNvPr id="2" name="TextBox 1"/>
          <p:cNvSpPr txBox="1"/>
          <p:nvPr/>
        </p:nvSpPr>
        <p:spPr>
          <a:xfrm>
            <a:off x="6074836" y="3900051"/>
            <a:ext cx="2807531" cy="400085"/>
          </a:xfrm>
          <a:prstGeom prst="rect">
            <a:avLst/>
          </a:prstGeom>
          <a:noFill/>
        </p:spPr>
        <p:txBody>
          <a:bodyPr wrap="none" lIns="91416" tIns="45708" rIns="91416" bIns="45708" rtlCol="0">
            <a:spAutoFit/>
          </a:bodyPr>
          <a:lstStyle/>
          <a:p>
            <a:r>
              <a:rPr lang="en-US" sz="2000" dirty="0" smtClean="0">
                <a:solidFill>
                  <a:schemeClr val="bg1"/>
                </a:solidFill>
              </a:rPr>
              <a:t>DSSG </a:t>
            </a:r>
            <a:r>
              <a:rPr lang="en-US" sz="2000" dirty="0">
                <a:solidFill>
                  <a:schemeClr val="bg1"/>
                </a:solidFill>
              </a:rPr>
              <a:t>Student Fellows</a:t>
            </a:r>
          </a:p>
        </p:txBody>
      </p:sp>
      <p:sp>
        <p:nvSpPr>
          <p:cNvPr id="7" name="TextBox 6"/>
          <p:cNvSpPr txBox="1"/>
          <p:nvPr/>
        </p:nvSpPr>
        <p:spPr>
          <a:xfrm>
            <a:off x="21" y="4350807"/>
            <a:ext cx="9143999" cy="907917"/>
          </a:xfrm>
          <a:prstGeom prst="rect">
            <a:avLst/>
          </a:prstGeom>
          <a:solidFill>
            <a:schemeClr val="bg1">
              <a:lumMod val="95000"/>
            </a:schemeClr>
          </a:solidFill>
          <a:ln>
            <a:solidFill>
              <a:srgbClr val="660066"/>
            </a:solidFill>
          </a:ln>
        </p:spPr>
        <p:txBody>
          <a:bodyPr wrap="square" lIns="91416" tIns="45708" rIns="91416" bIns="45708" rtlCol="0">
            <a:spAutoFit/>
          </a:bodyPr>
          <a:lstStyle/>
          <a:p>
            <a:pPr>
              <a:spcAft>
                <a:spcPts val="600"/>
              </a:spcAft>
            </a:pPr>
            <a:r>
              <a:rPr lang="en-US" sz="2400" dirty="0"/>
              <a:t>website - </a:t>
            </a:r>
            <a:r>
              <a:rPr lang="en-US" sz="2400" dirty="0" smtClean="0">
                <a:hlinkClick r:id="rId5"/>
              </a:rPr>
              <a:t>https:</a:t>
            </a:r>
            <a:r>
              <a:rPr lang="en-US" sz="2400" dirty="0">
                <a:hlinkClick r:id="rId5"/>
              </a:rPr>
              <a:t>//escience.washington.edu/dssg/</a:t>
            </a:r>
            <a:r>
              <a:rPr lang="en-US" sz="2400" dirty="0"/>
              <a:t>	</a:t>
            </a:r>
          </a:p>
          <a:p>
            <a:pPr>
              <a:spcAft>
                <a:spcPts val="600"/>
              </a:spcAft>
            </a:pPr>
            <a:r>
              <a:rPr lang="en-US" sz="2400" dirty="0"/>
              <a:t>@</a:t>
            </a:r>
            <a:r>
              <a:rPr lang="en-US" sz="2400" dirty="0" err="1"/>
              <a:t>uwescience</a:t>
            </a:r>
            <a:r>
              <a:rPr lang="en-US" sz="2400" dirty="0"/>
              <a:t> 	#</a:t>
            </a:r>
            <a:r>
              <a:rPr lang="en-US" sz="2400" dirty="0" smtClean="0"/>
              <a:t>DSSG2018</a:t>
            </a:r>
            <a:r>
              <a:rPr lang="en-US" sz="2000" dirty="0"/>
              <a:t>	</a:t>
            </a:r>
          </a:p>
        </p:txBody>
      </p:sp>
      <p:sp>
        <p:nvSpPr>
          <p:cNvPr id="8" name="TextBox 7"/>
          <p:cNvSpPr txBox="1"/>
          <p:nvPr/>
        </p:nvSpPr>
        <p:spPr>
          <a:xfrm>
            <a:off x="750565" y="2113814"/>
            <a:ext cx="7714701" cy="1569636"/>
          </a:xfrm>
          <a:prstGeom prst="rect">
            <a:avLst/>
          </a:prstGeom>
          <a:solidFill>
            <a:schemeClr val="bg1"/>
          </a:solidFill>
          <a:effectLst>
            <a:outerShdw blurRad="63500" sx="102000" sy="102000" algn="ctr" rotWithShape="0">
              <a:prstClr val="black">
                <a:alpha val="40000"/>
              </a:prstClr>
            </a:outerShdw>
          </a:effectLst>
        </p:spPr>
        <p:txBody>
          <a:bodyPr wrap="square" lIns="91416" tIns="45708" rIns="91416" bIns="45708" rtlCol="0">
            <a:spAutoFit/>
          </a:bodyPr>
          <a:lstStyle/>
          <a:p>
            <a:r>
              <a:rPr lang="en-US" sz="2400" i="1" u="sng" dirty="0"/>
              <a:t>Goal</a:t>
            </a:r>
            <a:r>
              <a:rPr lang="en-US" sz="2400" i="1" dirty="0"/>
              <a:t>: This program brings together students and researchers with data science and domain expertise to work on focused, collaborative projects for societal benefit. </a:t>
            </a:r>
          </a:p>
        </p:txBody>
      </p:sp>
    </p:spTree>
    <p:extLst>
      <p:ext uri="{BB962C8B-B14F-4D97-AF65-F5344CB8AC3E}">
        <p14:creationId xmlns:p14="http://schemas.microsoft.com/office/powerpoint/2010/main" val="11749887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sldNum" idx="12"/>
          </p:nvPr>
        </p:nvSpPr>
        <p:spPr>
          <a:xfrm>
            <a:off x="8556784" y="4749851"/>
            <a:ext cx="548700" cy="393600"/>
          </a:xfrm>
          <a:prstGeom prst="rect">
            <a:avLst/>
          </a:prstGeom>
        </p:spPr>
        <p:txBody>
          <a:bodyPr spcFirstLastPara="1" wrap="square" lIns="81004" tIns="40487" rIns="81004" bIns="40487" anchor="t" anchorCtr="0">
            <a:noAutofit/>
          </a:bodyPr>
          <a:lstStyle/>
          <a:p>
            <a:fld id="{00000000-1234-1234-1234-123412341234}" type="slidenum">
              <a:rPr lang="en-US"/>
              <a:pPr/>
              <a:t>3</a:t>
            </a:fld>
            <a:endParaRPr/>
          </a:p>
        </p:txBody>
      </p:sp>
      <p:sp>
        <p:nvSpPr>
          <p:cNvPr id="6" name="Content Placeholder 4"/>
          <p:cNvSpPr txBox="1">
            <a:spLocks/>
          </p:cNvSpPr>
          <p:nvPr/>
        </p:nvSpPr>
        <p:spPr>
          <a:xfrm>
            <a:off x="90313" y="3658025"/>
            <a:ext cx="8621888" cy="1318303"/>
          </a:xfrm>
          <a:prstGeom prst="rect">
            <a:avLst/>
          </a:prstGeom>
          <a:noFill/>
          <a:ln>
            <a:noFill/>
          </a:ln>
        </p:spPr>
        <p:txBody>
          <a:bodyPr spcFirstLastPara="1" wrap="square" lIns="106674" tIns="53337" rIns="106674" bIns="53337" rtlCol="0" anchor="t" anchorCtr="0">
            <a:spAutoFit/>
          </a:bodyPr>
          <a:lstStyle>
            <a:defPPr marR="0" lvl="0" algn="l" rtl="0">
              <a:lnSpc>
                <a:spcPct val="100000"/>
              </a:lnSpc>
              <a:spcBef>
                <a:spcPts val="0"/>
              </a:spcBef>
              <a:spcAft>
                <a:spcPts val="0"/>
              </a:spcAft>
            </a:defPPr>
            <a:lvl1pPr marL="456519" marR="0" lvl="0" indent="-35507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3039" marR="0" lvl="1" indent="-342395"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69561" marR="0" lvl="2" indent="-329708"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6079" marR="0" lvl="3" indent="-304348"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2600" marR="0" lvl="4" indent="-304348"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39121" marR="0" lvl="5" indent="-342395"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195643" marR="0" lvl="6" indent="-342395"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2161" marR="0" lvl="7" indent="-342395"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08681" marR="0" lvl="8" indent="-342395"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sz="2400" b="1" dirty="0" smtClean="0"/>
              <a:t>Project Leads </a:t>
            </a:r>
            <a:r>
              <a:rPr lang="en-US" sz="2400" dirty="0" smtClean="0"/>
              <a:t>(1-2)</a:t>
            </a:r>
          </a:p>
          <a:p>
            <a:pPr marL="0" indent="0">
              <a:buFont typeface="Arial"/>
              <a:buNone/>
            </a:pPr>
            <a:r>
              <a:rPr lang="en-US" sz="2400" b="1" dirty="0" smtClean="0"/>
              <a:t>eScience Data Scientist Leads</a:t>
            </a:r>
            <a:r>
              <a:rPr lang="en-US" sz="2400" dirty="0" smtClean="0"/>
              <a:t> (1-2)</a:t>
            </a:r>
          </a:p>
          <a:p>
            <a:pPr marL="0" indent="0">
              <a:buFont typeface="Arial"/>
              <a:buNone/>
            </a:pPr>
            <a:r>
              <a:rPr lang="en-US" sz="2400" b="1" dirty="0" smtClean="0"/>
              <a:t>DSSG Student Fellows </a:t>
            </a:r>
            <a:r>
              <a:rPr lang="en-US" sz="2400" dirty="0" smtClean="0"/>
              <a:t>(4-5)</a:t>
            </a:r>
          </a:p>
        </p:txBody>
      </p:sp>
      <p:pic>
        <p:nvPicPr>
          <p:cNvPr id="7" name="image26.png"/>
          <p:cNvPicPr/>
          <p:nvPr/>
        </p:nvPicPr>
        <p:blipFill rotWithShape="1">
          <a:blip r:embed="rId3"/>
          <a:srcRect l="5884" t="6024" r="9305" b="14587"/>
          <a:stretch/>
        </p:blipFill>
        <p:spPr>
          <a:xfrm>
            <a:off x="3392318" y="393055"/>
            <a:ext cx="5573889" cy="3366560"/>
          </a:xfrm>
          <a:prstGeom prst="rect">
            <a:avLst/>
          </a:prstGeom>
          <a:ln/>
        </p:spPr>
      </p:pic>
      <p:sp>
        <p:nvSpPr>
          <p:cNvPr id="8" name="TextBox 7"/>
          <p:cNvSpPr txBox="1"/>
          <p:nvPr/>
        </p:nvSpPr>
        <p:spPr>
          <a:xfrm>
            <a:off x="0" y="3227286"/>
            <a:ext cx="3357083" cy="461665"/>
          </a:xfrm>
          <a:prstGeom prst="rect">
            <a:avLst/>
          </a:prstGeom>
          <a:noFill/>
        </p:spPr>
        <p:txBody>
          <a:bodyPr wrap="none" rtlCol="0">
            <a:spAutoFit/>
          </a:bodyPr>
          <a:lstStyle/>
          <a:p>
            <a:r>
              <a:rPr lang="en-US" sz="2400" i="1" dirty="0"/>
              <a:t>Each team consists of</a:t>
            </a:r>
            <a:r>
              <a:rPr lang="en-US" sz="2400" i="1" dirty="0" smtClean="0"/>
              <a:t>:</a:t>
            </a:r>
            <a:endParaRPr lang="en-US" sz="2400" i="1" dirty="0"/>
          </a:p>
        </p:txBody>
      </p:sp>
      <p:sp>
        <p:nvSpPr>
          <p:cNvPr id="9" name="Title 1"/>
          <p:cNvSpPr>
            <a:spLocks noGrp="1"/>
          </p:cNvSpPr>
          <p:nvPr>
            <p:ph type="title"/>
          </p:nvPr>
        </p:nvSpPr>
        <p:spPr>
          <a:xfrm>
            <a:off x="132645" y="297753"/>
            <a:ext cx="7388578" cy="778933"/>
          </a:xfrm>
        </p:spPr>
        <p:txBody>
          <a:bodyPr/>
          <a:lstStyle/>
          <a:p>
            <a:pPr algn="l"/>
            <a:r>
              <a:rPr lang="en-US" sz="3600" dirty="0" smtClean="0"/>
              <a:t>Project Teams</a:t>
            </a:r>
            <a:endParaRPr lang="en-US" sz="3600" dirty="0"/>
          </a:p>
        </p:txBody>
      </p:sp>
      <p:sp>
        <p:nvSpPr>
          <p:cNvPr id="10" name="TextBox 9"/>
          <p:cNvSpPr txBox="1"/>
          <p:nvPr/>
        </p:nvSpPr>
        <p:spPr>
          <a:xfrm>
            <a:off x="268114" y="1463330"/>
            <a:ext cx="2890484" cy="1200328"/>
          </a:xfrm>
          <a:prstGeom prst="rect">
            <a:avLst/>
          </a:prstGeom>
          <a:noFill/>
        </p:spPr>
        <p:txBody>
          <a:bodyPr wrap="square" rtlCol="0">
            <a:spAutoFit/>
          </a:bodyPr>
          <a:lstStyle/>
          <a:p>
            <a:pPr algn="ctr"/>
            <a:r>
              <a:rPr lang="en-US" sz="2400" dirty="0" smtClean="0"/>
              <a:t>3 - 4 projects supported each summer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 y="359834"/>
            <a:ext cx="8229600" cy="685800"/>
          </a:xfrm>
        </p:spPr>
        <p:txBody>
          <a:bodyPr/>
          <a:lstStyle/>
          <a:p>
            <a:pPr algn="l"/>
            <a:r>
              <a:rPr lang="en-US" sz="3200" dirty="0"/>
              <a:t>Program Activities</a:t>
            </a:r>
          </a:p>
        </p:txBody>
      </p:sp>
      <p:sp>
        <p:nvSpPr>
          <p:cNvPr id="4" name="Slide Number Placeholder 3"/>
          <p:cNvSpPr>
            <a:spLocks noGrp="1"/>
          </p:cNvSpPr>
          <p:nvPr>
            <p:ph type="sldNum" sz="quarter" idx="12"/>
          </p:nvPr>
        </p:nvSpPr>
        <p:spPr/>
        <p:txBody>
          <a:bodyPr/>
          <a:lstStyle/>
          <a:p>
            <a:pPr>
              <a:defRPr/>
            </a:pPr>
            <a:fld id="{252D69F3-7CFF-4172-9761-E468578C4B6F}" type="slidenum">
              <a:rPr lang="en-US"/>
              <a:pPr>
                <a:defRPr/>
              </a:pPr>
              <a:t>4</a:t>
            </a:fld>
            <a:endParaRPr lang="en-US"/>
          </a:p>
        </p:txBody>
      </p:sp>
      <p:sp>
        <p:nvSpPr>
          <p:cNvPr id="3" name="Content Placeholder 2"/>
          <p:cNvSpPr>
            <a:spLocks noGrp="1"/>
          </p:cNvSpPr>
          <p:nvPr>
            <p:ph idx="1"/>
          </p:nvPr>
        </p:nvSpPr>
        <p:spPr>
          <a:xfrm>
            <a:off x="114621" y="1159938"/>
            <a:ext cx="5346379" cy="2472262"/>
          </a:xfrm>
          <a:solidFill>
            <a:srgbClr val="FFFFFF">
              <a:alpha val="75000"/>
            </a:srgbClr>
          </a:solidFill>
        </p:spPr>
        <p:txBody>
          <a:bodyPr/>
          <a:lstStyle/>
          <a:p>
            <a:pPr marL="457200" indent="-457200">
              <a:buFont typeface="Wingdings" charset="2"/>
              <a:buChar char="Ø"/>
            </a:pPr>
            <a:r>
              <a:rPr lang="en-US" sz="2800" dirty="0" smtClean="0"/>
              <a:t>Technical tutorials: </a:t>
            </a:r>
          </a:p>
          <a:p>
            <a:pPr marL="913720" lvl="1" indent="-457200"/>
            <a:r>
              <a:rPr lang="en-US" sz="2400" dirty="0" smtClean="0"/>
              <a:t>front</a:t>
            </a:r>
            <a:r>
              <a:rPr lang="en-US" sz="2400" dirty="0"/>
              <a:t>-loaded, then </a:t>
            </a:r>
            <a:r>
              <a:rPr lang="en-US" sz="2400" dirty="0" smtClean="0"/>
              <a:t>weekly</a:t>
            </a:r>
          </a:p>
          <a:p>
            <a:pPr marL="457200" indent="-457200">
              <a:buFont typeface="Wingdings" charset="2"/>
              <a:buChar char="Ø"/>
            </a:pPr>
            <a:r>
              <a:rPr lang="en-US" sz="2800" dirty="0" smtClean="0"/>
              <a:t>Project-based tutorials on:</a:t>
            </a:r>
          </a:p>
          <a:p>
            <a:pPr lvl="1"/>
            <a:r>
              <a:rPr lang="en-US" sz="2400" dirty="0"/>
              <a:t>stakeholder identification/collaboration</a:t>
            </a:r>
          </a:p>
          <a:p>
            <a:pPr lvl="1"/>
            <a:r>
              <a:rPr lang="en-US" sz="2400" dirty="0"/>
              <a:t>data science </a:t>
            </a:r>
            <a:r>
              <a:rPr lang="en-US" sz="2400" dirty="0" smtClean="0"/>
              <a:t>ethic</a:t>
            </a:r>
            <a:r>
              <a:rPr lang="en-US" sz="2600" dirty="0" smtClean="0"/>
              <a:t>s</a:t>
            </a:r>
            <a:endParaRPr lang="en-US" sz="2600" dirty="0"/>
          </a:p>
          <a:p>
            <a:pPr marL="457200" indent="-457200">
              <a:buFont typeface="Wingdings" charset="2"/>
              <a:buChar char="Ø"/>
            </a:pPr>
            <a:r>
              <a:rPr lang="en-US" sz="2800" dirty="0"/>
              <a:t>Weekly “stand up” meetings, </a:t>
            </a:r>
            <a:r>
              <a:rPr lang="en-US" sz="2800" dirty="0" smtClean="0"/>
              <a:t>social hours</a:t>
            </a:r>
            <a:endParaRPr lang="en-US" sz="2800" dirty="0"/>
          </a:p>
          <a:p>
            <a:pPr marL="0" indent="0">
              <a:buNone/>
            </a:pPr>
            <a:endParaRPr lang="en-US" sz="2800" dirty="0"/>
          </a:p>
          <a:p>
            <a:endParaRPr lang="en-US" sz="2800" dirty="0"/>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6486" t="10633" r="7392" b="10337"/>
          <a:stretch/>
        </p:blipFill>
        <p:spPr>
          <a:xfrm>
            <a:off x="5080000" y="708544"/>
            <a:ext cx="4064000" cy="3253856"/>
          </a:xfrm>
          <a:prstGeom prst="rect">
            <a:avLst/>
          </a:prstGeom>
        </p:spPr>
      </p:pic>
    </p:spTree>
    <p:extLst>
      <p:ext uri="{BB962C8B-B14F-4D97-AF65-F5344CB8AC3E}">
        <p14:creationId xmlns:p14="http://schemas.microsoft.com/office/powerpoint/2010/main" val="8983069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52D69F3-7CFF-4172-9761-E468578C4B6F}" type="slidenum">
              <a:rPr lang="en-US"/>
              <a:pPr>
                <a:defRPr/>
              </a:pPr>
              <a:t>5</a:t>
            </a:fld>
            <a:endParaRPr lang="en-US"/>
          </a:p>
        </p:txBody>
      </p:sp>
      <p:pic>
        <p:nvPicPr>
          <p:cNvPr id="5" name="Picture 4" descr="Appendix C - DSSG Fellows (2).pdf"/>
          <p:cNvPicPr>
            <a:picLocks noChangeAspect="1"/>
          </p:cNvPicPr>
          <p:nvPr/>
        </p:nvPicPr>
        <p:blipFill rotWithShape="1">
          <a:blip r:embed="rId3">
            <a:extLst>
              <a:ext uri="{28A0092B-C50C-407E-A947-70E740481C1C}">
                <a14:useLocalDpi xmlns:a14="http://schemas.microsoft.com/office/drawing/2010/main" val="0"/>
              </a:ext>
            </a:extLst>
          </a:blip>
          <a:srcRect l="17858" t="55330" r="11833" b="21077"/>
          <a:stretch/>
        </p:blipFill>
        <p:spPr>
          <a:xfrm>
            <a:off x="359095" y="1206500"/>
            <a:ext cx="9065927" cy="3937000"/>
          </a:xfrm>
          <a:prstGeom prst="rect">
            <a:avLst/>
          </a:prstGeom>
        </p:spPr>
      </p:pic>
      <p:sp>
        <p:nvSpPr>
          <p:cNvPr id="6" name="Title 5"/>
          <p:cNvSpPr>
            <a:spLocks noGrp="1"/>
          </p:cNvSpPr>
          <p:nvPr>
            <p:ph type="title"/>
          </p:nvPr>
        </p:nvSpPr>
        <p:spPr>
          <a:xfrm>
            <a:off x="457200" y="393701"/>
            <a:ext cx="8229600" cy="685800"/>
          </a:xfrm>
        </p:spPr>
        <p:txBody>
          <a:bodyPr/>
          <a:lstStyle/>
          <a:p>
            <a:pPr algn="l"/>
            <a:r>
              <a:rPr lang="en-US" sz="2800" dirty="0" smtClean="0"/>
              <a:t>Discipline of Student Fellows (2015-2018)</a:t>
            </a:r>
            <a:br>
              <a:rPr lang="en-US" sz="2800" dirty="0" smtClean="0"/>
            </a:br>
            <a:r>
              <a:rPr lang="en-US" dirty="0" smtClean="0"/>
              <a:t>25+ disciplines represented, n=63 students</a:t>
            </a:r>
            <a:endParaRPr lang="en-US" dirty="0"/>
          </a:p>
        </p:txBody>
      </p:sp>
      <p:sp>
        <p:nvSpPr>
          <p:cNvPr id="9" name="TextBox 8"/>
          <p:cNvSpPr txBox="1"/>
          <p:nvPr/>
        </p:nvSpPr>
        <p:spPr>
          <a:xfrm rot="16200000">
            <a:off x="-1166171" y="2729757"/>
            <a:ext cx="2794004" cy="461665"/>
          </a:xfrm>
          <a:prstGeom prst="rect">
            <a:avLst/>
          </a:prstGeom>
          <a:noFill/>
        </p:spPr>
        <p:txBody>
          <a:bodyPr wrap="none" rtlCol="0">
            <a:spAutoFit/>
          </a:bodyPr>
          <a:lstStyle/>
          <a:p>
            <a:r>
              <a:rPr lang="en-US" sz="2400" dirty="0" smtClean="0">
                <a:latin typeface="Calibri"/>
                <a:cs typeface="Calibri"/>
              </a:rPr>
              <a:t>% of Student Fellows </a:t>
            </a:r>
            <a:endParaRPr lang="en-US" sz="2400" dirty="0">
              <a:latin typeface="Calibri"/>
              <a:cs typeface="Calibri"/>
            </a:endParaRPr>
          </a:p>
        </p:txBody>
      </p:sp>
    </p:spTree>
    <p:extLst>
      <p:ext uri="{BB962C8B-B14F-4D97-AF65-F5344CB8AC3E}">
        <p14:creationId xmlns:p14="http://schemas.microsoft.com/office/powerpoint/2010/main" val="22361620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2"/>
          <p:cNvSpPr txBox="1">
            <a:spLocks noGrp="1"/>
          </p:cNvSpPr>
          <p:nvPr>
            <p:ph type="title"/>
          </p:nvPr>
        </p:nvSpPr>
        <p:spPr>
          <a:xfrm>
            <a:off x="512550" y="376163"/>
            <a:ext cx="8118900" cy="50782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t>Summer 2018 Projects</a:t>
            </a:r>
            <a:endParaRPr sz="3600" dirty="0"/>
          </a:p>
        </p:txBody>
      </p:sp>
      <p:sp>
        <p:nvSpPr>
          <p:cNvPr id="282" name="Google Shape;282;p32"/>
          <p:cNvSpPr txBox="1">
            <a:spLocks noGrp="1"/>
          </p:cNvSpPr>
          <p:nvPr>
            <p:ph type="body" idx="1"/>
          </p:nvPr>
        </p:nvSpPr>
        <p:spPr>
          <a:xfrm>
            <a:off x="330200" y="1099888"/>
            <a:ext cx="8229600" cy="3223125"/>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dirty="0">
                <a:solidFill>
                  <a:srgbClr val="000000"/>
                </a:solidFill>
                <a:latin typeface="Open Sans"/>
                <a:ea typeface="Open Sans"/>
                <a:cs typeface="Open Sans"/>
                <a:sym typeface="Open Sans"/>
              </a:rPr>
              <a:t>Automatic Damage Annotation on Post-Hurricane Satellite Imagery</a:t>
            </a:r>
            <a:endParaRPr sz="240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None/>
            </a:pPr>
            <a:r>
              <a:rPr lang="en-US" sz="2400" dirty="0" smtClean="0">
                <a:solidFill>
                  <a:srgbClr val="8876AE"/>
                </a:solidFill>
                <a:latin typeface="Open Sans"/>
                <a:ea typeface="Open Sans"/>
                <a:cs typeface="Open Sans"/>
                <a:sym typeface="Open Sans"/>
                <a:hlinkClick r:id="rId3"/>
              </a:rPr>
              <a:t>	UW Industrial </a:t>
            </a:r>
            <a:r>
              <a:rPr lang="en-US" sz="2400" dirty="0">
                <a:solidFill>
                  <a:srgbClr val="8876AE"/>
                </a:solidFill>
                <a:latin typeface="Open Sans"/>
                <a:ea typeface="Open Sans"/>
                <a:cs typeface="Open Sans"/>
                <a:sym typeface="Open Sans"/>
                <a:hlinkClick r:id="rId3"/>
              </a:rPr>
              <a:t>&amp; Systems Engineering</a:t>
            </a:r>
            <a:r>
              <a:rPr lang="en-US" sz="2400" b="1" dirty="0">
                <a:solidFill>
                  <a:srgbClr val="333333"/>
                </a:solidFill>
                <a:latin typeface="Open Sans"/>
                <a:ea typeface="Open Sans"/>
                <a:cs typeface="Open Sans"/>
                <a:sym typeface="Open Sans"/>
              </a:rPr>
              <a:t> </a:t>
            </a:r>
            <a:endParaRPr sz="2400" b="1" dirty="0">
              <a:solidFill>
                <a:srgbClr val="333333"/>
              </a:solidFill>
              <a:latin typeface="Open Sans"/>
              <a:ea typeface="Open Sans"/>
              <a:cs typeface="Open Sans"/>
              <a:sym typeface="Open Sans"/>
            </a:endParaRPr>
          </a:p>
          <a:p>
            <a:pPr marL="0" lvl="0" indent="0" algn="l" rtl="0">
              <a:lnSpc>
                <a:spcPct val="100000"/>
              </a:lnSpc>
              <a:spcBef>
                <a:spcPts val="0"/>
              </a:spcBef>
              <a:spcAft>
                <a:spcPts val="0"/>
              </a:spcAft>
              <a:buNone/>
            </a:pPr>
            <a:endParaRPr sz="2400" dirty="0">
              <a:solidFill>
                <a:srgbClr val="666666"/>
              </a:solidFill>
              <a:latin typeface="Open Sans"/>
              <a:ea typeface="Open Sans"/>
              <a:cs typeface="Open Sans"/>
              <a:sym typeface="Open Sans"/>
            </a:endParaRPr>
          </a:p>
          <a:p>
            <a:pPr marL="0" lvl="0" indent="0" algn="l" rtl="0">
              <a:lnSpc>
                <a:spcPct val="100000"/>
              </a:lnSpc>
              <a:spcBef>
                <a:spcPts val="0"/>
              </a:spcBef>
              <a:spcAft>
                <a:spcPts val="0"/>
              </a:spcAft>
              <a:buNone/>
            </a:pPr>
            <a:r>
              <a:rPr lang="en-US" sz="2400" dirty="0">
                <a:solidFill>
                  <a:srgbClr val="000000"/>
                </a:solidFill>
                <a:latin typeface="Open Sans"/>
                <a:ea typeface="Open Sans"/>
                <a:cs typeface="Open Sans"/>
                <a:sym typeface="Open Sans"/>
              </a:rPr>
              <a:t>Seattle Mobility Index Project</a:t>
            </a:r>
            <a:endParaRPr sz="240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None/>
            </a:pPr>
            <a:r>
              <a:rPr lang="en-US" sz="2400" u="sng" dirty="0" smtClean="0">
                <a:solidFill>
                  <a:srgbClr val="8876AE"/>
                </a:solidFill>
                <a:latin typeface="Open Sans"/>
                <a:ea typeface="Open Sans"/>
                <a:cs typeface="Open Sans"/>
                <a:sym typeface="Open Sans"/>
                <a:hlinkClick r:id="rId4"/>
              </a:rPr>
              <a:t>	Seattle </a:t>
            </a:r>
            <a:r>
              <a:rPr lang="en-US" sz="2400" u="sng" dirty="0">
                <a:solidFill>
                  <a:srgbClr val="8876AE"/>
                </a:solidFill>
                <a:latin typeface="Open Sans"/>
                <a:ea typeface="Open Sans"/>
                <a:cs typeface="Open Sans"/>
                <a:sym typeface="Open Sans"/>
                <a:hlinkClick r:id="rId4"/>
              </a:rPr>
              <a:t>Department of Transportation</a:t>
            </a:r>
            <a:endParaRPr sz="2400" u="sng" dirty="0">
              <a:solidFill>
                <a:srgbClr val="8876AE"/>
              </a:solidFill>
              <a:latin typeface="Open Sans"/>
              <a:ea typeface="Open Sans"/>
              <a:cs typeface="Open Sans"/>
              <a:sym typeface="Open Sans"/>
              <a:hlinkClick r:id="rId4"/>
            </a:endParaRPr>
          </a:p>
          <a:p>
            <a:pPr marL="0" lvl="0" indent="0" algn="l" rtl="0">
              <a:lnSpc>
                <a:spcPct val="100000"/>
              </a:lnSpc>
              <a:spcBef>
                <a:spcPts val="0"/>
              </a:spcBef>
              <a:spcAft>
                <a:spcPts val="0"/>
              </a:spcAft>
              <a:buNone/>
            </a:pPr>
            <a:endParaRPr sz="2400" dirty="0">
              <a:solidFill>
                <a:srgbClr val="666666"/>
              </a:solidFill>
              <a:latin typeface="Open Sans"/>
              <a:ea typeface="Open Sans"/>
              <a:cs typeface="Open Sans"/>
              <a:sym typeface="Open Sans"/>
            </a:endParaRPr>
          </a:p>
          <a:p>
            <a:pPr marL="0" lvl="0" indent="0" algn="l" rtl="0">
              <a:lnSpc>
                <a:spcPct val="100000"/>
              </a:lnSpc>
              <a:spcBef>
                <a:spcPts val="0"/>
              </a:spcBef>
              <a:spcAft>
                <a:spcPts val="0"/>
              </a:spcAft>
              <a:buNone/>
            </a:pPr>
            <a:r>
              <a:rPr lang="en-US" sz="2400" dirty="0">
                <a:solidFill>
                  <a:srgbClr val="000000"/>
                </a:solidFill>
                <a:latin typeface="Open Sans"/>
                <a:ea typeface="Open Sans"/>
                <a:cs typeface="Open Sans"/>
                <a:sym typeface="Open Sans"/>
              </a:rPr>
              <a:t>Access to Out-of-School Opportunities and Student Outcomes</a:t>
            </a:r>
            <a:endParaRPr sz="240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None/>
            </a:pPr>
            <a:r>
              <a:rPr lang="en-US" sz="2400" u="sng" dirty="0" smtClean="0">
                <a:solidFill>
                  <a:srgbClr val="8876AE"/>
                </a:solidFill>
                <a:latin typeface="Open Sans"/>
                <a:ea typeface="Open Sans"/>
                <a:cs typeface="Open Sans"/>
                <a:sym typeface="Open Sans"/>
                <a:hlinkClick r:id="rId5"/>
              </a:rPr>
              <a:t>	Center </a:t>
            </a:r>
            <a:r>
              <a:rPr lang="en-US" sz="2400" u="sng" dirty="0">
                <a:solidFill>
                  <a:srgbClr val="8876AE"/>
                </a:solidFill>
                <a:latin typeface="Open Sans"/>
                <a:ea typeface="Open Sans"/>
                <a:cs typeface="Open Sans"/>
                <a:sym typeface="Open Sans"/>
                <a:hlinkClick r:id="rId5"/>
              </a:rPr>
              <a:t>on Reinventing Public Education</a:t>
            </a:r>
            <a:endParaRPr sz="2400" u="sng" dirty="0">
              <a:solidFill>
                <a:srgbClr val="8876AE"/>
              </a:solidFill>
              <a:latin typeface="Open Sans"/>
              <a:ea typeface="Open Sans"/>
              <a:cs typeface="Open Sans"/>
              <a:sym typeface="Open Sans"/>
              <a:hlinkClick r:id="rId5"/>
            </a:endParaRPr>
          </a:p>
          <a:p>
            <a:pPr marL="0" lvl="0" indent="0" algn="l" rtl="0">
              <a:lnSpc>
                <a:spcPct val="100000"/>
              </a:lnSpc>
              <a:spcBef>
                <a:spcPts val="0"/>
              </a:spcBef>
              <a:spcAft>
                <a:spcPts val="0"/>
              </a:spcAft>
              <a:buClr>
                <a:schemeClr val="dk1"/>
              </a:buClr>
              <a:buSzPts val="1100"/>
              <a:buFont typeface="Arial"/>
              <a:buNone/>
            </a:pPr>
            <a:endParaRPr sz="2400" dirty="0">
              <a:solidFill>
                <a:srgbClr val="333333"/>
              </a:solidFill>
              <a:latin typeface="Open Sans"/>
              <a:ea typeface="Open Sans"/>
              <a:cs typeface="Open Sans"/>
              <a:sym typeface="Open Sans"/>
            </a:endParaRPr>
          </a:p>
          <a:p>
            <a:pPr marL="0" lvl="0" indent="0" algn="l" rtl="0">
              <a:lnSpc>
                <a:spcPct val="100000"/>
              </a:lnSpc>
              <a:spcBef>
                <a:spcPts val="0"/>
              </a:spcBef>
              <a:spcAft>
                <a:spcPts val="0"/>
              </a:spcAft>
              <a:buNone/>
            </a:pPr>
            <a:endParaRPr sz="2400" dirty="0"/>
          </a:p>
        </p:txBody>
      </p:sp>
      <p:sp>
        <p:nvSpPr>
          <p:cNvPr id="283" name="Google Shape;283;p32"/>
          <p:cNvSpPr txBox="1">
            <a:spLocks noGrp="1"/>
          </p:cNvSpPr>
          <p:nvPr>
            <p:ph type="sldNum" idx="12"/>
          </p:nvPr>
        </p:nvSpPr>
        <p:spPr>
          <a:xfrm>
            <a:off x="6553200" y="4767267"/>
            <a:ext cx="2133600" cy="2738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593606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5389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7098" y="876284"/>
            <a:ext cx="3686902" cy="2333468"/>
          </a:xfrm>
          <a:prstGeom prst="rect">
            <a:avLst/>
          </a:prstGeom>
        </p:spPr>
      </p:pic>
      <p:sp>
        <p:nvSpPr>
          <p:cNvPr id="3" name="TextBox 2"/>
          <p:cNvSpPr txBox="1"/>
          <p:nvPr/>
        </p:nvSpPr>
        <p:spPr>
          <a:xfrm>
            <a:off x="0" y="203200"/>
            <a:ext cx="6777016" cy="584776"/>
          </a:xfrm>
          <a:prstGeom prst="rect">
            <a:avLst/>
          </a:prstGeom>
          <a:noFill/>
        </p:spPr>
        <p:txBody>
          <a:bodyPr wrap="none" rtlCol="0">
            <a:spAutoFit/>
          </a:bodyPr>
          <a:lstStyle/>
          <a:p>
            <a:r>
              <a:rPr lang="en-US" sz="3200" dirty="0"/>
              <a:t>M</a:t>
            </a:r>
            <a:r>
              <a:rPr lang="en-US" sz="3200" dirty="0" smtClean="0"/>
              <a:t>ost valuable part of the program??</a:t>
            </a:r>
            <a:endParaRPr lang="en-US" sz="3200" dirty="0"/>
          </a:p>
        </p:txBody>
      </p:sp>
      <p:pic>
        <p:nvPicPr>
          <p:cNvPr id="5" name="Picture 4" descr="IMG_03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27721">
            <a:off x="92934" y="1518142"/>
            <a:ext cx="3841102" cy="2407871"/>
          </a:xfrm>
          <a:prstGeom prst="rect">
            <a:avLst/>
          </a:prstGeom>
          <a:noFill/>
          <a:ln>
            <a:noFill/>
          </a:ln>
        </p:spPr>
      </p:pic>
      <p:sp>
        <p:nvSpPr>
          <p:cNvPr id="6" name="TextBox 5"/>
          <p:cNvSpPr txBox="1"/>
          <p:nvPr/>
        </p:nvSpPr>
        <p:spPr>
          <a:xfrm rot="20808731">
            <a:off x="11724" y="1104157"/>
            <a:ext cx="2938875" cy="461665"/>
          </a:xfrm>
          <a:prstGeom prst="rect">
            <a:avLst/>
          </a:prstGeom>
          <a:noFill/>
        </p:spPr>
        <p:txBody>
          <a:bodyPr wrap="none" rtlCol="0">
            <a:spAutoFit/>
          </a:bodyPr>
          <a:lstStyle/>
          <a:p>
            <a:r>
              <a:rPr lang="en-US" sz="2400" dirty="0" smtClean="0"/>
              <a:t>Collaborating with</a:t>
            </a:r>
            <a:r>
              <a:rPr lang="mr-IN" sz="2400" dirty="0" smtClean="0"/>
              <a:t>…</a:t>
            </a:r>
            <a:endParaRPr lang="en-US" sz="2400" dirty="0"/>
          </a:p>
        </p:txBody>
      </p:sp>
      <p:sp>
        <p:nvSpPr>
          <p:cNvPr id="7" name="TextBox 6"/>
          <p:cNvSpPr txBox="1"/>
          <p:nvPr/>
        </p:nvSpPr>
        <p:spPr>
          <a:xfrm rot="20301701">
            <a:off x="4081550" y="1567987"/>
            <a:ext cx="1351283" cy="830997"/>
          </a:xfrm>
          <a:prstGeom prst="rect">
            <a:avLst/>
          </a:prstGeom>
          <a:noFill/>
        </p:spPr>
        <p:txBody>
          <a:bodyPr wrap="square" rtlCol="0">
            <a:spAutoFit/>
          </a:bodyPr>
          <a:lstStyle/>
          <a:p>
            <a:r>
              <a:rPr lang="en-US" sz="2400" dirty="0"/>
              <a:t>s</a:t>
            </a:r>
            <a:r>
              <a:rPr lang="en-US" sz="2400" dirty="0" smtClean="0"/>
              <a:t>tudents </a:t>
            </a:r>
            <a:r>
              <a:rPr lang="en-US" sz="2400" dirty="0" smtClean="0"/>
              <a:t>from</a:t>
            </a:r>
            <a:r>
              <a:rPr lang="mr-IN" sz="2400" dirty="0" smtClean="0"/>
              <a:t>…</a:t>
            </a:r>
            <a:endParaRPr lang="en-US" sz="2400" dirty="0"/>
          </a:p>
        </p:txBody>
      </p:sp>
      <p:pic>
        <p:nvPicPr>
          <p:cNvPr id="9" name="Picture 8" descr="IMG_4708.jpg"/>
          <p:cNvPicPr>
            <a:picLocks noChangeAspect="1"/>
          </p:cNvPicPr>
          <p:nvPr/>
        </p:nvPicPr>
        <p:blipFill rotWithShape="1">
          <a:blip r:embed="rId4">
            <a:extLst>
              <a:ext uri="{28A0092B-C50C-407E-A947-70E740481C1C}">
                <a14:useLocalDpi xmlns:a14="http://schemas.microsoft.com/office/drawing/2010/main" val="0"/>
              </a:ext>
            </a:extLst>
          </a:blip>
          <a:srcRect t="36746"/>
          <a:stretch/>
        </p:blipFill>
        <p:spPr>
          <a:xfrm rot="444476">
            <a:off x="2671130" y="3123269"/>
            <a:ext cx="4729247" cy="2100365"/>
          </a:xfrm>
          <a:prstGeom prst="rect">
            <a:avLst/>
          </a:prstGeom>
        </p:spPr>
      </p:pic>
      <p:sp>
        <p:nvSpPr>
          <p:cNvPr id="10" name="TextBox 9"/>
          <p:cNvSpPr txBox="1"/>
          <p:nvPr/>
        </p:nvSpPr>
        <p:spPr>
          <a:xfrm rot="19735816">
            <a:off x="7442820" y="3619809"/>
            <a:ext cx="1864296" cy="830997"/>
          </a:xfrm>
          <a:prstGeom prst="rect">
            <a:avLst/>
          </a:prstGeom>
          <a:noFill/>
        </p:spPr>
        <p:txBody>
          <a:bodyPr wrap="square" rtlCol="0">
            <a:spAutoFit/>
          </a:bodyPr>
          <a:lstStyle/>
          <a:p>
            <a:r>
              <a:rPr lang="en-US" sz="2400" dirty="0"/>
              <a:t>o</a:t>
            </a:r>
            <a:r>
              <a:rPr lang="en-US" sz="2400" dirty="0" smtClean="0"/>
              <a:t>ther disciplines!</a:t>
            </a:r>
            <a:endParaRPr lang="en-US" sz="2400" dirty="0"/>
          </a:p>
        </p:txBody>
      </p:sp>
    </p:spTree>
    <p:extLst>
      <p:ext uri="{BB962C8B-B14F-4D97-AF65-F5344CB8AC3E}">
        <p14:creationId xmlns:p14="http://schemas.microsoft.com/office/powerpoint/2010/main" val="40102993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Microsoft_Digital_Ready_Template_16x9.potx" id="{5B2EFD17-B642-4A8E-B4D4-403FB5F0F0D0}" vid="{A11E7C3B-297E-4339-B561-A10078534E93}"/>
    </a:ext>
  </a:extLst>
</a:theme>
</file>

<file path=ppt/theme/theme3.xml><?xml version="1.0" encoding="utf-8"?>
<a:theme xmlns:a="http://schemas.openxmlformats.org/drawingml/2006/main" name="5-50113_Microsoft_Ready_Dark_Template">
  <a:themeElements>
    <a:clrScheme name="Microsoft Ready Dark">
      <a:dk1>
        <a:srgbClr val="353535"/>
      </a:dk1>
      <a:lt1>
        <a:srgbClr val="FFFFFF"/>
      </a:lt1>
      <a:dk2>
        <a:srgbClr val="002050"/>
      </a:dk2>
      <a:lt2>
        <a:srgbClr val="CDF4FF"/>
      </a:lt2>
      <a:accent1>
        <a:srgbClr val="0078D7"/>
      </a:accent1>
      <a:accent2>
        <a:srgbClr val="00BCF2"/>
      </a:accent2>
      <a:accent3>
        <a:srgbClr val="D2D2D2"/>
      </a:accent3>
      <a:accent4>
        <a:srgbClr val="00B294"/>
      </a:accent4>
      <a:accent5>
        <a:srgbClr val="BAD80A"/>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Microsoft_Digital_Ready_Template_16x9.potx" id="{5B2EFD17-B642-4A8E-B4D4-403FB5F0F0D0}" vid="{92580BC6-7C7F-4FDC-9373-39F6AED8733B}"/>
    </a:ext>
  </a:extLst>
</a:theme>
</file>

<file path=ppt/theme/theme4.xml><?xml version="1.0" encoding="utf-8"?>
<a:theme xmlns:a="http://schemas.openxmlformats.org/drawingml/2006/main" name="1_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Digital_Ready_Template_16x9.potx" id="{5B2EFD17-B642-4A8E-B4D4-403FB5F0F0D0}" vid="{A11E7C3B-297E-4339-B561-A10078534E93}"/>
    </a:ext>
  </a:extLst>
</a:theme>
</file>

<file path=ppt/theme/theme5.xml><?xml version="1.0" encoding="utf-8"?>
<a:theme xmlns:a="http://schemas.openxmlformats.org/drawingml/2006/main" name="1_5-50113_Microsoft_Ready_Dark_Template">
  <a:themeElements>
    <a:clrScheme name="Microsoft Ready Dark">
      <a:dk1>
        <a:srgbClr val="353535"/>
      </a:dk1>
      <a:lt1>
        <a:srgbClr val="FFFFFF"/>
      </a:lt1>
      <a:dk2>
        <a:srgbClr val="002050"/>
      </a:dk2>
      <a:lt2>
        <a:srgbClr val="CDF4FF"/>
      </a:lt2>
      <a:accent1>
        <a:srgbClr val="0078D7"/>
      </a:accent1>
      <a:accent2>
        <a:srgbClr val="00BCF2"/>
      </a:accent2>
      <a:accent3>
        <a:srgbClr val="D2D2D2"/>
      </a:accent3>
      <a:accent4>
        <a:srgbClr val="00B294"/>
      </a:accent4>
      <a:accent5>
        <a:srgbClr val="BAD80A"/>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Digital_Ready_Template_16x9.potx" id="{5B2EFD17-B642-4A8E-B4D4-403FB5F0F0D0}" vid="{92580BC6-7C7F-4FDC-9373-39F6AED8733B}"/>
    </a:ext>
  </a:ext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9934</TotalTime>
  <Words>645</Words>
  <Application>Microsoft Macintosh PowerPoint</Application>
  <PresentationFormat>On-screen Show (16:9)</PresentationFormat>
  <Paragraphs>69</Paragraphs>
  <Slides>7</Slides>
  <Notes>6</Notes>
  <HiddenSlides>0</HiddenSlides>
  <MMClips>0</MMClips>
  <ScaleCrop>false</ScaleCrop>
  <HeadingPairs>
    <vt:vector size="4" baseType="variant">
      <vt:variant>
        <vt:lpstr>Theme</vt:lpstr>
      </vt:variant>
      <vt:variant>
        <vt:i4>5</vt:i4>
      </vt:variant>
      <vt:variant>
        <vt:lpstr>Slide Titles</vt:lpstr>
      </vt:variant>
      <vt:variant>
        <vt:i4>7</vt:i4>
      </vt:variant>
    </vt:vector>
  </HeadingPairs>
  <TitlesOfParts>
    <vt:vector size="12" baseType="lpstr">
      <vt:lpstr>Office Theme</vt:lpstr>
      <vt:lpstr>5-50113_Microsoft_Ready_Light_Template</vt:lpstr>
      <vt:lpstr>5-50113_Microsoft_Ready_Dark_Template</vt:lpstr>
      <vt:lpstr>1_5-50113_Microsoft_Ready_Light_Template</vt:lpstr>
      <vt:lpstr>1_5-50113_Microsoft_Ready_Dark_Template</vt:lpstr>
      <vt:lpstr>PowerPoint Presentation</vt:lpstr>
      <vt:lpstr>PowerPoint Presentation</vt:lpstr>
      <vt:lpstr>Project Teams</vt:lpstr>
      <vt:lpstr>Program Activities</vt:lpstr>
      <vt:lpstr>Discipline of Student Fellows (2015-2018) 25+ disciplines represented, n=63 students</vt:lpstr>
      <vt:lpstr>Summer 2018 Projects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Sarah Stone</cp:lastModifiedBy>
  <cp:revision>159</cp:revision>
  <cp:lastPrinted>2018-06-15T17:20:29Z</cp:lastPrinted>
  <dcterms:modified xsi:type="dcterms:W3CDTF">2019-04-01T00:11:33Z</dcterms:modified>
</cp:coreProperties>
</file>