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65" r:id="rId7"/>
    <p:sldId id="278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72" r:id="rId16"/>
    <p:sldId id="260" r:id="rId17"/>
    <p:sldId id="277" r:id="rId18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3"/>
    <p:restoredTop sz="92194"/>
  </p:normalViewPr>
  <p:slideViewPr>
    <p:cSldViewPr snapToGrid="0" snapToObjects="1">
      <p:cViewPr>
        <p:scale>
          <a:sx n="80" d="100"/>
          <a:sy n="80" d="100"/>
        </p:scale>
        <p:origin x="4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0E11B-92AC-4FAA-A54B-EC4C0E042B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3BD36B28-37DD-4A5C-B8C2-C088CD46C3BA}">
      <dgm:prSet custT="1"/>
      <dgm:spPr/>
      <dgm:t>
        <a:bodyPr/>
        <a:lstStyle/>
        <a:p>
          <a:r>
            <a:rPr lang="en-US" sz="3200" baseline="0" dirty="0"/>
            <a:t>Bioinformatics is a new(</a:t>
          </a:r>
          <a:r>
            <a:rPr lang="en-US" sz="3200" baseline="0" dirty="0" err="1"/>
            <a:t>er</a:t>
          </a:r>
          <a:r>
            <a:rPr lang="en-US" sz="3200" baseline="0" dirty="0"/>
            <a:t>) and rapidly developing field</a:t>
          </a:r>
          <a:endParaRPr lang="en-US" sz="3200" dirty="0"/>
        </a:p>
      </dgm:t>
    </dgm:pt>
    <dgm:pt modelId="{3C03F6AA-620F-46F2-867A-4127E1AC027A}" type="parTrans" cxnId="{1C2DDA1B-2F89-4266-86E3-C3F581F78353}">
      <dgm:prSet/>
      <dgm:spPr/>
      <dgm:t>
        <a:bodyPr/>
        <a:lstStyle/>
        <a:p>
          <a:endParaRPr lang="en-US"/>
        </a:p>
      </dgm:t>
    </dgm:pt>
    <dgm:pt modelId="{EB96143A-710E-4A20-9248-8C3FF8F10C0E}" type="sibTrans" cxnId="{1C2DDA1B-2F89-4266-86E3-C3F581F78353}">
      <dgm:prSet/>
      <dgm:spPr/>
      <dgm:t>
        <a:bodyPr/>
        <a:lstStyle/>
        <a:p>
          <a:endParaRPr lang="en-US"/>
        </a:p>
      </dgm:t>
    </dgm:pt>
    <dgm:pt modelId="{BF9EF225-98A5-44BE-849A-36F3F83E96CB}">
      <dgm:prSet custT="1"/>
      <dgm:spPr/>
      <dgm:t>
        <a:bodyPr/>
        <a:lstStyle/>
        <a:p>
          <a:r>
            <a:rPr lang="en-US" sz="3200" baseline="0" dirty="0"/>
            <a:t>Integral part of life sciences (must be taught at undergrad level)</a:t>
          </a:r>
        </a:p>
      </dgm:t>
    </dgm:pt>
    <dgm:pt modelId="{27C2E291-D9E6-426F-BF5C-D76F6FD09A73}" type="parTrans" cxnId="{0E55C0F1-956A-4CA9-8462-B450E0AFA047}">
      <dgm:prSet/>
      <dgm:spPr/>
      <dgm:t>
        <a:bodyPr/>
        <a:lstStyle/>
        <a:p>
          <a:endParaRPr lang="en-US"/>
        </a:p>
      </dgm:t>
    </dgm:pt>
    <dgm:pt modelId="{F292FDE9-773C-4613-9A10-8DEC7356E440}" type="sibTrans" cxnId="{0E55C0F1-956A-4CA9-8462-B450E0AFA047}">
      <dgm:prSet/>
      <dgm:spPr/>
      <dgm:t>
        <a:bodyPr/>
        <a:lstStyle/>
        <a:p>
          <a:endParaRPr lang="en-US"/>
        </a:p>
      </dgm:t>
    </dgm:pt>
    <dgm:pt modelId="{3C689C26-B6B2-4208-AE1B-811727349663}">
      <dgm:prSet/>
      <dgm:spPr/>
      <dgm:t>
        <a:bodyPr/>
        <a:lstStyle/>
        <a:p>
          <a:endParaRPr lang="en-US" dirty="0"/>
        </a:p>
      </dgm:t>
    </dgm:pt>
    <dgm:pt modelId="{C3E6BFBD-F2D6-4494-BB84-564A73E74284}" type="parTrans" cxnId="{F9303F28-4CC7-4131-BF16-626995734726}">
      <dgm:prSet/>
      <dgm:spPr/>
      <dgm:t>
        <a:bodyPr/>
        <a:lstStyle/>
        <a:p>
          <a:endParaRPr lang="en-US"/>
        </a:p>
      </dgm:t>
    </dgm:pt>
    <dgm:pt modelId="{1BD09A96-F54E-4ABA-8628-A45B8694C916}" type="sibTrans" cxnId="{F9303F28-4CC7-4131-BF16-626995734726}">
      <dgm:prSet/>
      <dgm:spPr/>
      <dgm:t>
        <a:bodyPr/>
        <a:lstStyle/>
        <a:p>
          <a:endParaRPr lang="en-US"/>
        </a:p>
      </dgm:t>
    </dgm:pt>
    <dgm:pt modelId="{45CB0CF5-0689-49CF-B6FD-D38FB8B5D25D}">
      <dgm:prSet custT="1"/>
      <dgm:spPr/>
      <dgm:t>
        <a:bodyPr/>
        <a:lstStyle/>
        <a:p>
          <a:r>
            <a:rPr lang="en-US" sz="3200" baseline="0" dirty="0"/>
            <a:t>Many faculty are not trained</a:t>
          </a:r>
          <a:endParaRPr lang="en-US" sz="3200" dirty="0"/>
        </a:p>
      </dgm:t>
    </dgm:pt>
    <dgm:pt modelId="{9EEA6EBB-FAEA-4AEB-A17A-E632176AD7AC}" type="parTrans" cxnId="{669C747B-A7D1-40A4-AE18-B1F0BCD005D6}">
      <dgm:prSet/>
      <dgm:spPr/>
      <dgm:t>
        <a:bodyPr/>
        <a:lstStyle/>
        <a:p>
          <a:endParaRPr lang="en-US"/>
        </a:p>
      </dgm:t>
    </dgm:pt>
    <dgm:pt modelId="{387C609E-B936-48DE-9664-D21800DE79B1}" type="sibTrans" cxnId="{669C747B-A7D1-40A4-AE18-B1F0BCD005D6}">
      <dgm:prSet/>
      <dgm:spPr/>
      <dgm:t>
        <a:bodyPr/>
        <a:lstStyle/>
        <a:p>
          <a:endParaRPr lang="en-US"/>
        </a:p>
      </dgm:t>
    </dgm:pt>
    <dgm:pt modelId="{4C564164-A37E-4EB6-8767-ABF461AD7CCE}">
      <dgm:prSet custT="1"/>
      <dgm:spPr/>
      <dgm:t>
        <a:bodyPr/>
        <a:lstStyle/>
        <a:p>
          <a:r>
            <a:rPr lang="en-US" sz="3200" baseline="0" dirty="0"/>
            <a:t>Limited teaching &amp; learning resources available appropriate for the undergraduate level</a:t>
          </a:r>
          <a:endParaRPr lang="en-US" sz="3200" dirty="0"/>
        </a:p>
      </dgm:t>
    </dgm:pt>
    <dgm:pt modelId="{8491CB8C-11EB-463C-9FFD-7B7B30F76501}" type="parTrans" cxnId="{A116EBE2-CF11-4FF2-9812-7483397FAE57}">
      <dgm:prSet/>
      <dgm:spPr/>
      <dgm:t>
        <a:bodyPr/>
        <a:lstStyle/>
        <a:p>
          <a:endParaRPr lang="en-US"/>
        </a:p>
      </dgm:t>
    </dgm:pt>
    <dgm:pt modelId="{855A83B2-1E04-4F33-A151-79A11F3B4FD4}" type="sibTrans" cxnId="{A116EBE2-CF11-4FF2-9812-7483397FAE57}">
      <dgm:prSet/>
      <dgm:spPr/>
      <dgm:t>
        <a:bodyPr/>
        <a:lstStyle/>
        <a:p>
          <a:endParaRPr lang="en-US"/>
        </a:p>
      </dgm:t>
    </dgm:pt>
    <dgm:pt modelId="{8B8E2527-DC8C-4D1D-A3DD-B033E92173CC}" type="pres">
      <dgm:prSet presAssocID="{DA90E11B-92AC-4FAA-A54B-EC4C0E042BA0}" presName="root" presStyleCnt="0">
        <dgm:presLayoutVars>
          <dgm:dir/>
          <dgm:resizeHandles val="exact"/>
        </dgm:presLayoutVars>
      </dgm:prSet>
      <dgm:spPr/>
    </dgm:pt>
    <dgm:pt modelId="{7172ABB2-2AA7-4418-B007-B8F1274CF749}" type="pres">
      <dgm:prSet presAssocID="{3BD36B28-37DD-4A5C-B8C2-C088CD46C3BA}" presName="compNode" presStyleCnt="0"/>
      <dgm:spPr/>
    </dgm:pt>
    <dgm:pt modelId="{82A38163-933B-45E9-9E25-D324886648FE}" type="pres">
      <dgm:prSet presAssocID="{3BD36B28-37DD-4A5C-B8C2-C088CD46C3BA}" presName="bgRect" presStyleLbl="bgShp" presStyleIdx="0" presStyleCnt="4"/>
      <dgm:spPr/>
    </dgm:pt>
    <dgm:pt modelId="{AF041544-1405-4B07-9EA3-C4FF1EDB5963}" type="pres">
      <dgm:prSet presAssocID="{3BD36B28-37DD-4A5C-B8C2-C088CD46C3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6394865-4236-475C-98DB-E6DA0966E245}" type="pres">
      <dgm:prSet presAssocID="{3BD36B28-37DD-4A5C-B8C2-C088CD46C3BA}" presName="spaceRect" presStyleCnt="0"/>
      <dgm:spPr/>
    </dgm:pt>
    <dgm:pt modelId="{2EDB02B4-6C10-4522-B108-641BD55A39B2}" type="pres">
      <dgm:prSet presAssocID="{3BD36B28-37DD-4A5C-B8C2-C088CD46C3BA}" presName="parTx" presStyleLbl="revTx" presStyleIdx="0" presStyleCnt="5">
        <dgm:presLayoutVars>
          <dgm:chMax val="0"/>
          <dgm:chPref val="0"/>
        </dgm:presLayoutVars>
      </dgm:prSet>
      <dgm:spPr/>
    </dgm:pt>
    <dgm:pt modelId="{3BBE7C62-DDED-459B-AC5B-0F9A69495F09}" type="pres">
      <dgm:prSet presAssocID="{EB96143A-710E-4A20-9248-8C3FF8F10C0E}" presName="sibTrans" presStyleCnt="0"/>
      <dgm:spPr/>
    </dgm:pt>
    <dgm:pt modelId="{0C941625-A32B-4FFB-BD46-E5D09F21F1CF}" type="pres">
      <dgm:prSet presAssocID="{BF9EF225-98A5-44BE-849A-36F3F83E96CB}" presName="compNode" presStyleCnt="0"/>
      <dgm:spPr/>
    </dgm:pt>
    <dgm:pt modelId="{DC306698-0924-44FF-8A48-BAD4A4B7F583}" type="pres">
      <dgm:prSet presAssocID="{BF9EF225-98A5-44BE-849A-36F3F83E96CB}" presName="bgRect" presStyleLbl="bgShp" presStyleIdx="1" presStyleCnt="4"/>
      <dgm:spPr/>
    </dgm:pt>
    <dgm:pt modelId="{D5510828-3FB8-4CC4-B817-580544C067A1}" type="pres">
      <dgm:prSet presAssocID="{BF9EF225-98A5-44BE-849A-36F3F83E96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FBD5132-D8B9-4AE5-B819-B0E6097A9AF0}" type="pres">
      <dgm:prSet presAssocID="{BF9EF225-98A5-44BE-849A-36F3F83E96CB}" presName="spaceRect" presStyleCnt="0"/>
      <dgm:spPr/>
    </dgm:pt>
    <dgm:pt modelId="{2F620D06-65EB-4DAF-AF77-5E73619F16B0}" type="pres">
      <dgm:prSet presAssocID="{BF9EF225-98A5-44BE-849A-36F3F83E96CB}" presName="parTx" presStyleLbl="revTx" presStyleIdx="1" presStyleCnt="5" custScaleX="159608" custLinFactNeighborX="31901" custLinFactNeighborY="2177">
        <dgm:presLayoutVars>
          <dgm:chMax val="0"/>
          <dgm:chPref val="0"/>
        </dgm:presLayoutVars>
      </dgm:prSet>
      <dgm:spPr/>
    </dgm:pt>
    <dgm:pt modelId="{1C5DD0FB-28B2-48C9-9EB1-BBCE48C9FD10}" type="pres">
      <dgm:prSet presAssocID="{BF9EF225-98A5-44BE-849A-36F3F83E96CB}" presName="desTx" presStyleLbl="revTx" presStyleIdx="2" presStyleCnt="5" custScaleY="51639">
        <dgm:presLayoutVars/>
      </dgm:prSet>
      <dgm:spPr/>
    </dgm:pt>
    <dgm:pt modelId="{0C9642D7-09A3-4339-B541-10E6D107CB57}" type="pres">
      <dgm:prSet presAssocID="{F292FDE9-773C-4613-9A10-8DEC7356E440}" presName="sibTrans" presStyleCnt="0"/>
      <dgm:spPr/>
    </dgm:pt>
    <dgm:pt modelId="{6BBCBE98-E1AB-4062-B844-EBBCB4CE2697}" type="pres">
      <dgm:prSet presAssocID="{45CB0CF5-0689-49CF-B6FD-D38FB8B5D25D}" presName="compNode" presStyleCnt="0"/>
      <dgm:spPr/>
    </dgm:pt>
    <dgm:pt modelId="{C744E38C-5F7F-46C2-8FC6-3BBED517EF5F}" type="pres">
      <dgm:prSet presAssocID="{45CB0CF5-0689-49CF-B6FD-D38FB8B5D25D}" presName="bgRect" presStyleLbl="bgShp" presStyleIdx="2" presStyleCnt="4"/>
      <dgm:spPr/>
    </dgm:pt>
    <dgm:pt modelId="{6B8214DD-BF56-46FE-92B3-5A0163F11664}" type="pres">
      <dgm:prSet presAssocID="{45CB0CF5-0689-49CF-B6FD-D38FB8B5D2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B881884-8F72-40D7-83D5-CD0695FB0E36}" type="pres">
      <dgm:prSet presAssocID="{45CB0CF5-0689-49CF-B6FD-D38FB8B5D25D}" presName="spaceRect" presStyleCnt="0"/>
      <dgm:spPr/>
    </dgm:pt>
    <dgm:pt modelId="{CF760889-2D12-4BE4-A2C7-6A6A63C92022}" type="pres">
      <dgm:prSet presAssocID="{45CB0CF5-0689-49CF-B6FD-D38FB8B5D25D}" presName="parTx" presStyleLbl="revTx" presStyleIdx="3" presStyleCnt="5">
        <dgm:presLayoutVars>
          <dgm:chMax val="0"/>
          <dgm:chPref val="0"/>
        </dgm:presLayoutVars>
      </dgm:prSet>
      <dgm:spPr/>
    </dgm:pt>
    <dgm:pt modelId="{C59A3B0F-2916-487A-8D40-85A06C057BDC}" type="pres">
      <dgm:prSet presAssocID="{387C609E-B936-48DE-9664-D21800DE79B1}" presName="sibTrans" presStyleCnt="0"/>
      <dgm:spPr/>
    </dgm:pt>
    <dgm:pt modelId="{C3CD656B-5BF2-40F6-A55F-ECAEDF2BC10B}" type="pres">
      <dgm:prSet presAssocID="{4C564164-A37E-4EB6-8767-ABF461AD7CCE}" presName="compNode" presStyleCnt="0"/>
      <dgm:spPr/>
    </dgm:pt>
    <dgm:pt modelId="{7085B828-F330-4A48-AC36-A5C292423F52}" type="pres">
      <dgm:prSet presAssocID="{4C564164-A37E-4EB6-8767-ABF461AD7CCE}" presName="bgRect" presStyleLbl="bgShp" presStyleIdx="3" presStyleCnt="4"/>
      <dgm:spPr/>
    </dgm:pt>
    <dgm:pt modelId="{48B84378-3B35-4A19-A3A3-B3722BD36428}" type="pres">
      <dgm:prSet presAssocID="{4C564164-A37E-4EB6-8767-ABF461AD7C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0F1B8FC-9AAD-486E-9042-91AB814A9AD3}" type="pres">
      <dgm:prSet presAssocID="{4C564164-A37E-4EB6-8767-ABF461AD7CCE}" presName="spaceRect" presStyleCnt="0"/>
      <dgm:spPr/>
    </dgm:pt>
    <dgm:pt modelId="{972F6944-29B9-40D4-8E43-EBD1BBE4C092}" type="pres">
      <dgm:prSet presAssocID="{4C564164-A37E-4EB6-8767-ABF461AD7CC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C2DDA1B-2F89-4266-86E3-C3F581F78353}" srcId="{DA90E11B-92AC-4FAA-A54B-EC4C0E042BA0}" destId="{3BD36B28-37DD-4A5C-B8C2-C088CD46C3BA}" srcOrd="0" destOrd="0" parTransId="{3C03F6AA-620F-46F2-867A-4127E1AC027A}" sibTransId="{EB96143A-710E-4A20-9248-8C3FF8F10C0E}"/>
    <dgm:cxn modelId="{F9303F28-4CC7-4131-BF16-626995734726}" srcId="{BF9EF225-98A5-44BE-849A-36F3F83E96CB}" destId="{3C689C26-B6B2-4208-AE1B-811727349663}" srcOrd="0" destOrd="0" parTransId="{C3E6BFBD-F2D6-4494-BB84-564A73E74284}" sibTransId="{1BD09A96-F54E-4ABA-8628-A45B8694C916}"/>
    <dgm:cxn modelId="{5709E255-C295-4113-9BD0-1651CCE849A0}" type="presOf" srcId="{3C689C26-B6B2-4208-AE1B-811727349663}" destId="{1C5DD0FB-28B2-48C9-9EB1-BBCE48C9FD10}" srcOrd="0" destOrd="0" presId="urn:microsoft.com/office/officeart/2018/2/layout/IconVerticalSolidList"/>
    <dgm:cxn modelId="{91677571-F7C9-4BF1-B91E-A96D8C824C73}" type="presOf" srcId="{BF9EF225-98A5-44BE-849A-36F3F83E96CB}" destId="{2F620D06-65EB-4DAF-AF77-5E73619F16B0}" srcOrd="0" destOrd="0" presId="urn:microsoft.com/office/officeart/2018/2/layout/IconVerticalSolidList"/>
    <dgm:cxn modelId="{669C747B-A7D1-40A4-AE18-B1F0BCD005D6}" srcId="{DA90E11B-92AC-4FAA-A54B-EC4C0E042BA0}" destId="{45CB0CF5-0689-49CF-B6FD-D38FB8B5D25D}" srcOrd="2" destOrd="0" parTransId="{9EEA6EBB-FAEA-4AEB-A17A-E632176AD7AC}" sibTransId="{387C609E-B936-48DE-9664-D21800DE79B1}"/>
    <dgm:cxn modelId="{F8E7F0C9-E7D8-4CEE-A497-4144832CBCC9}" type="presOf" srcId="{DA90E11B-92AC-4FAA-A54B-EC4C0E042BA0}" destId="{8B8E2527-DC8C-4D1D-A3DD-B033E92173CC}" srcOrd="0" destOrd="0" presId="urn:microsoft.com/office/officeart/2018/2/layout/IconVerticalSolidList"/>
    <dgm:cxn modelId="{A116EBE2-CF11-4FF2-9812-7483397FAE57}" srcId="{DA90E11B-92AC-4FAA-A54B-EC4C0E042BA0}" destId="{4C564164-A37E-4EB6-8767-ABF461AD7CCE}" srcOrd="3" destOrd="0" parTransId="{8491CB8C-11EB-463C-9FFD-7B7B30F76501}" sibTransId="{855A83B2-1E04-4F33-A151-79A11F3B4FD4}"/>
    <dgm:cxn modelId="{BB7688E9-2CFF-4171-AF87-B1249D7E7E35}" type="presOf" srcId="{45CB0CF5-0689-49CF-B6FD-D38FB8B5D25D}" destId="{CF760889-2D12-4BE4-A2C7-6A6A63C92022}" srcOrd="0" destOrd="0" presId="urn:microsoft.com/office/officeart/2018/2/layout/IconVerticalSolidList"/>
    <dgm:cxn modelId="{0E55C0F1-956A-4CA9-8462-B450E0AFA047}" srcId="{DA90E11B-92AC-4FAA-A54B-EC4C0E042BA0}" destId="{BF9EF225-98A5-44BE-849A-36F3F83E96CB}" srcOrd="1" destOrd="0" parTransId="{27C2E291-D9E6-426F-BF5C-D76F6FD09A73}" sibTransId="{F292FDE9-773C-4613-9A10-8DEC7356E440}"/>
    <dgm:cxn modelId="{AD0421F4-4B00-4486-989C-A9A084851E1C}" type="presOf" srcId="{4C564164-A37E-4EB6-8767-ABF461AD7CCE}" destId="{972F6944-29B9-40D4-8E43-EBD1BBE4C092}" srcOrd="0" destOrd="0" presId="urn:microsoft.com/office/officeart/2018/2/layout/IconVerticalSolidList"/>
    <dgm:cxn modelId="{BFB4C5FD-57EB-4070-BE0D-07AEE7B12234}" type="presOf" srcId="{3BD36B28-37DD-4A5C-B8C2-C088CD46C3BA}" destId="{2EDB02B4-6C10-4522-B108-641BD55A39B2}" srcOrd="0" destOrd="0" presId="urn:microsoft.com/office/officeart/2018/2/layout/IconVerticalSolidList"/>
    <dgm:cxn modelId="{73D54F4D-E3FE-4ECF-8EAF-D79453F89E37}" type="presParOf" srcId="{8B8E2527-DC8C-4D1D-A3DD-B033E92173CC}" destId="{7172ABB2-2AA7-4418-B007-B8F1274CF749}" srcOrd="0" destOrd="0" presId="urn:microsoft.com/office/officeart/2018/2/layout/IconVerticalSolidList"/>
    <dgm:cxn modelId="{A1357905-8E45-4C0D-8830-F5169E4C0123}" type="presParOf" srcId="{7172ABB2-2AA7-4418-B007-B8F1274CF749}" destId="{82A38163-933B-45E9-9E25-D324886648FE}" srcOrd="0" destOrd="0" presId="urn:microsoft.com/office/officeart/2018/2/layout/IconVerticalSolidList"/>
    <dgm:cxn modelId="{BF546C4A-1825-4853-A8C3-0AF0BE330E10}" type="presParOf" srcId="{7172ABB2-2AA7-4418-B007-B8F1274CF749}" destId="{AF041544-1405-4B07-9EA3-C4FF1EDB5963}" srcOrd="1" destOrd="0" presId="urn:microsoft.com/office/officeart/2018/2/layout/IconVerticalSolidList"/>
    <dgm:cxn modelId="{98C8C59C-60E5-4717-85F5-2B5DDBF729DB}" type="presParOf" srcId="{7172ABB2-2AA7-4418-B007-B8F1274CF749}" destId="{A6394865-4236-475C-98DB-E6DA0966E245}" srcOrd="2" destOrd="0" presId="urn:microsoft.com/office/officeart/2018/2/layout/IconVerticalSolidList"/>
    <dgm:cxn modelId="{75D3F5EF-221D-457D-B861-CBBB370833A6}" type="presParOf" srcId="{7172ABB2-2AA7-4418-B007-B8F1274CF749}" destId="{2EDB02B4-6C10-4522-B108-641BD55A39B2}" srcOrd="3" destOrd="0" presId="urn:microsoft.com/office/officeart/2018/2/layout/IconVerticalSolidList"/>
    <dgm:cxn modelId="{9BE36FE6-CFBD-4AC7-9C28-CE164D54D9B5}" type="presParOf" srcId="{8B8E2527-DC8C-4D1D-A3DD-B033E92173CC}" destId="{3BBE7C62-DDED-459B-AC5B-0F9A69495F09}" srcOrd="1" destOrd="0" presId="urn:microsoft.com/office/officeart/2018/2/layout/IconVerticalSolidList"/>
    <dgm:cxn modelId="{61DBD829-89A5-46B8-9EDC-F2308EBAA2EE}" type="presParOf" srcId="{8B8E2527-DC8C-4D1D-A3DD-B033E92173CC}" destId="{0C941625-A32B-4FFB-BD46-E5D09F21F1CF}" srcOrd="2" destOrd="0" presId="urn:microsoft.com/office/officeart/2018/2/layout/IconVerticalSolidList"/>
    <dgm:cxn modelId="{9DA789BB-6B4C-4A37-8A21-A795EF9246B5}" type="presParOf" srcId="{0C941625-A32B-4FFB-BD46-E5D09F21F1CF}" destId="{DC306698-0924-44FF-8A48-BAD4A4B7F583}" srcOrd="0" destOrd="0" presId="urn:microsoft.com/office/officeart/2018/2/layout/IconVerticalSolidList"/>
    <dgm:cxn modelId="{DD3DAF88-7E54-450D-AFAB-A7BDCA49E4E4}" type="presParOf" srcId="{0C941625-A32B-4FFB-BD46-E5D09F21F1CF}" destId="{D5510828-3FB8-4CC4-B817-580544C067A1}" srcOrd="1" destOrd="0" presId="urn:microsoft.com/office/officeart/2018/2/layout/IconVerticalSolidList"/>
    <dgm:cxn modelId="{ED217D9F-5059-4375-B722-49B2D1A29B57}" type="presParOf" srcId="{0C941625-A32B-4FFB-BD46-E5D09F21F1CF}" destId="{AFBD5132-D8B9-4AE5-B819-B0E6097A9AF0}" srcOrd="2" destOrd="0" presId="urn:microsoft.com/office/officeart/2018/2/layout/IconVerticalSolidList"/>
    <dgm:cxn modelId="{2F28C221-0DBE-4F92-9536-81CC6045A4C8}" type="presParOf" srcId="{0C941625-A32B-4FFB-BD46-E5D09F21F1CF}" destId="{2F620D06-65EB-4DAF-AF77-5E73619F16B0}" srcOrd="3" destOrd="0" presId="urn:microsoft.com/office/officeart/2018/2/layout/IconVerticalSolidList"/>
    <dgm:cxn modelId="{34CE98BF-060E-4E27-AC8E-FDC8DE7BA3B3}" type="presParOf" srcId="{0C941625-A32B-4FFB-BD46-E5D09F21F1CF}" destId="{1C5DD0FB-28B2-48C9-9EB1-BBCE48C9FD10}" srcOrd="4" destOrd="0" presId="urn:microsoft.com/office/officeart/2018/2/layout/IconVerticalSolidList"/>
    <dgm:cxn modelId="{939D5CD7-A8BB-46E8-B0AC-DDEB7F3D7ED0}" type="presParOf" srcId="{8B8E2527-DC8C-4D1D-A3DD-B033E92173CC}" destId="{0C9642D7-09A3-4339-B541-10E6D107CB57}" srcOrd="3" destOrd="0" presId="urn:microsoft.com/office/officeart/2018/2/layout/IconVerticalSolidList"/>
    <dgm:cxn modelId="{C1F0BCEA-9259-4D3F-9CF4-1318BA884074}" type="presParOf" srcId="{8B8E2527-DC8C-4D1D-A3DD-B033E92173CC}" destId="{6BBCBE98-E1AB-4062-B844-EBBCB4CE2697}" srcOrd="4" destOrd="0" presId="urn:microsoft.com/office/officeart/2018/2/layout/IconVerticalSolidList"/>
    <dgm:cxn modelId="{5B3FD5F4-2B90-4089-BD82-F5B70ECBE3DB}" type="presParOf" srcId="{6BBCBE98-E1AB-4062-B844-EBBCB4CE2697}" destId="{C744E38C-5F7F-46C2-8FC6-3BBED517EF5F}" srcOrd="0" destOrd="0" presId="urn:microsoft.com/office/officeart/2018/2/layout/IconVerticalSolidList"/>
    <dgm:cxn modelId="{791A1814-1CC3-4FEF-B722-C6D5E653EC33}" type="presParOf" srcId="{6BBCBE98-E1AB-4062-B844-EBBCB4CE2697}" destId="{6B8214DD-BF56-46FE-92B3-5A0163F11664}" srcOrd="1" destOrd="0" presId="urn:microsoft.com/office/officeart/2018/2/layout/IconVerticalSolidList"/>
    <dgm:cxn modelId="{58A5DE2D-2F8B-436D-BEDB-225FCEB9BF41}" type="presParOf" srcId="{6BBCBE98-E1AB-4062-B844-EBBCB4CE2697}" destId="{AB881884-8F72-40D7-83D5-CD0695FB0E36}" srcOrd="2" destOrd="0" presId="urn:microsoft.com/office/officeart/2018/2/layout/IconVerticalSolidList"/>
    <dgm:cxn modelId="{F2A46156-015B-4FC9-80BD-36869604BE14}" type="presParOf" srcId="{6BBCBE98-E1AB-4062-B844-EBBCB4CE2697}" destId="{CF760889-2D12-4BE4-A2C7-6A6A63C92022}" srcOrd="3" destOrd="0" presId="urn:microsoft.com/office/officeart/2018/2/layout/IconVerticalSolidList"/>
    <dgm:cxn modelId="{20CADE27-9866-4EF3-8C10-6E117C763ECC}" type="presParOf" srcId="{8B8E2527-DC8C-4D1D-A3DD-B033E92173CC}" destId="{C59A3B0F-2916-487A-8D40-85A06C057BDC}" srcOrd="5" destOrd="0" presId="urn:microsoft.com/office/officeart/2018/2/layout/IconVerticalSolidList"/>
    <dgm:cxn modelId="{CD837195-0A54-4FF4-BD43-48BDE09A8C4D}" type="presParOf" srcId="{8B8E2527-DC8C-4D1D-A3DD-B033E92173CC}" destId="{C3CD656B-5BF2-40F6-A55F-ECAEDF2BC10B}" srcOrd="6" destOrd="0" presId="urn:microsoft.com/office/officeart/2018/2/layout/IconVerticalSolidList"/>
    <dgm:cxn modelId="{CBD81938-AAE4-4618-A7BF-4FDC89C8682B}" type="presParOf" srcId="{C3CD656B-5BF2-40F6-A55F-ECAEDF2BC10B}" destId="{7085B828-F330-4A48-AC36-A5C292423F52}" srcOrd="0" destOrd="0" presId="urn:microsoft.com/office/officeart/2018/2/layout/IconVerticalSolidList"/>
    <dgm:cxn modelId="{FB598427-D5CB-4951-822F-3B2D4BFA0D67}" type="presParOf" srcId="{C3CD656B-5BF2-40F6-A55F-ECAEDF2BC10B}" destId="{48B84378-3B35-4A19-A3A3-B3722BD36428}" srcOrd="1" destOrd="0" presId="urn:microsoft.com/office/officeart/2018/2/layout/IconVerticalSolidList"/>
    <dgm:cxn modelId="{7237A04E-D734-45CF-B1A0-9A31FAC0515A}" type="presParOf" srcId="{C3CD656B-5BF2-40F6-A55F-ECAEDF2BC10B}" destId="{20F1B8FC-9AAD-486E-9042-91AB814A9AD3}" srcOrd="2" destOrd="0" presId="urn:microsoft.com/office/officeart/2018/2/layout/IconVerticalSolidList"/>
    <dgm:cxn modelId="{0CF26201-334F-41E7-8C07-D562988B75FB}" type="presParOf" srcId="{C3CD656B-5BF2-40F6-A55F-ECAEDF2BC10B}" destId="{972F6944-29B9-40D4-8E43-EBD1BBE4C0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FD7D5-EAFF-4E75-BCFB-3D8667CA8C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06C8E7-3B6D-4FC8-9DB4-7B5BE6CBE749}">
      <dgm:prSet/>
      <dgm:spPr/>
      <dgm:t>
        <a:bodyPr/>
        <a:lstStyle/>
        <a:p>
          <a:r>
            <a:rPr lang="en-US"/>
            <a:t>Author Submits Resource</a:t>
          </a:r>
        </a:p>
      </dgm:t>
    </dgm:pt>
    <dgm:pt modelId="{5552296D-CCA7-4856-B916-463334FB6658}" type="parTrans" cxnId="{6AF9C78C-B71C-443E-B2F5-85CF381363D5}">
      <dgm:prSet/>
      <dgm:spPr/>
      <dgm:t>
        <a:bodyPr/>
        <a:lstStyle/>
        <a:p>
          <a:endParaRPr lang="en-US"/>
        </a:p>
      </dgm:t>
    </dgm:pt>
    <dgm:pt modelId="{A664301C-4EEE-4F3E-BF58-7EA94C34411C}" type="sibTrans" cxnId="{6AF9C78C-B71C-443E-B2F5-85CF381363D5}">
      <dgm:prSet/>
      <dgm:spPr/>
      <dgm:t>
        <a:bodyPr/>
        <a:lstStyle/>
        <a:p>
          <a:endParaRPr lang="en-US"/>
        </a:p>
      </dgm:t>
    </dgm:pt>
    <dgm:pt modelId="{53BAFA6B-2E10-422C-931B-28F38292DBA3}">
      <dgm:prSet/>
      <dgm:spPr/>
      <dgm:t>
        <a:bodyPr/>
        <a:lstStyle/>
        <a:p>
          <a:r>
            <a:rPr lang="en-US"/>
            <a:t>RRC members complete a Learning Object Review Instrument (LORI)</a:t>
          </a:r>
        </a:p>
      </dgm:t>
    </dgm:pt>
    <dgm:pt modelId="{C5CA8B4C-60B6-44BE-930C-15C7DA3CA3CF}" type="parTrans" cxnId="{AFE989B5-4741-4CBE-8541-C4B7D3D01831}">
      <dgm:prSet/>
      <dgm:spPr/>
      <dgm:t>
        <a:bodyPr/>
        <a:lstStyle/>
        <a:p>
          <a:endParaRPr lang="en-US"/>
        </a:p>
      </dgm:t>
    </dgm:pt>
    <dgm:pt modelId="{1B00685D-BDB9-4BBA-AB8F-450DA8B7D911}" type="sibTrans" cxnId="{AFE989B5-4741-4CBE-8541-C4B7D3D01831}">
      <dgm:prSet/>
      <dgm:spPr/>
      <dgm:t>
        <a:bodyPr/>
        <a:lstStyle/>
        <a:p>
          <a:endParaRPr lang="en-US"/>
        </a:p>
      </dgm:t>
    </dgm:pt>
    <dgm:pt modelId="{7D7727EC-8DAC-42A2-9515-E180D0998653}">
      <dgm:prSet/>
      <dgm:spPr/>
      <dgm:t>
        <a:bodyPr/>
        <a:lstStyle/>
        <a:p>
          <a:r>
            <a:rPr lang="en-US"/>
            <a:t>Assess resource as Excellent, Acceptable, or Needs Improvement:</a:t>
          </a:r>
        </a:p>
      </dgm:t>
    </dgm:pt>
    <dgm:pt modelId="{9EF71753-BE0B-4A3E-9B7C-8B44C364CA94}" type="parTrans" cxnId="{3E6F5A3C-5045-4153-BB66-8EACAFE899AB}">
      <dgm:prSet/>
      <dgm:spPr/>
      <dgm:t>
        <a:bodyPr/>
        <a:lstStyle/>
        <a:p>
          <a:endParaRPr lang="en-US"/>
        </a:p>
      </dgm:t>
    </dgm:pt>
    <dgm:pt modelId="{0AC16933-A034-4629-A3D0-63C3EC16BB73}" type="sibTrans" cxnId="{3E6F5A3C-5045-4153-BB66-8EACAFE899AB}">
      <dgm:prSet/>
      <dgm:spPr/>
      <dgm:t>
        <a:bodyPr/>
        <a:lstStyle/>
        <a:p>
          <a:endParaRPr lang="en-US"/>
        </a:p>
      </dgm:t>
    </dgm:pt>
    <dgm:pt modelId="{B33E0C76-FB92-40DB-A3EB-1DBEA3DF35AD}">
      <dgm:prSet/>
      <dgm:spPr/>
      <dgm:t>
        <a:bodyPr/>
        <a:lstStyle/>
        <a:p>
          <a:r>
            <a:rPr lang="en-US"/>
            <a:t>Content</a:t>
          </a:r>
        </a:p>
      </dgm:t>
    </dgm:pt>
    <dgm:pt modelId="{AF01D0DF-71AE-44D9-904B-F925D733B8C7}" type="parTrans" cxnId="{622A073F-3552-4D9E-9257-B27DE32D54C0}">
      <dgm:prSet/>
      <dgm:spPr/>
      <dgm:t>
        <a:bodyPr/>
        <a:lstStyle/>
        <a:p>
          <a:endParaRPr lang="en-US"/>
        </a:p>
      </dgm:t>
    </dgm:pt>
    <dgm:pt modelId="{DCA00111-3A00-476D-85DA-4F8A86BF8CD4}" type="sibTrans" cxnId="{622A073F-3552-4D9E-9257-B27DE32D54C0}">
      <dgm:prSet/>
      <dgm:spPr/>
      <dgm:t>
        <a:bodyPr/>
        <a:lstStyle/>
        <a:p>
          <a:endParaRPr lang="en-US"/>
        </a:p>
      </dgm:t>
    </dgm:pt>
    <dgm:pt modelId="{03B1112B-B191-493D-82D7-767320CEF123}">
      <dgm:prSet/>
      <dgm:spPr/>
      <dgm:t>
        <a:bodyPr/>
        <a:lstStyle/>
        <a:p>
          <a:r>
            <a:rPr lang="en-US"/>
            <a:t>Alignment to Learning Goals</a:t>
          </a:r>
        </a:p>
      </dgm:t>
    </dgm:pt>
    <dgm:pt modelId="{9A5EAD74-5822-4B1D-9962-5221D624EC39}" type="parTrans" cxnId="{A6ADC233-9E10-44D1-A789-0E54BD515587}">
      <dgm:prSet/>
      <dgm:spPr/>
      <dgm:t>
        <a:bodyPr/>
        <a:lstStyle/>
        <a:p>
          <a:endParaRPr lang="en-US"/>
        </a:p>
      </dgm:t>
    </dgm:pt>
    <dgm:pt modelId="{CAE3E759-B5E2-4A5F-A1A4-785ACA6B5568}" type="sibTrans" cxnId="{A6ADC233-9E10-44D1-A789-0E54BD515587}">
      <dgm:prSet/>
      <dgm:spPr/>
      <dgm:t>
        <a:bodyPr/>
        <a:lstStyle/>
        <a:p>
          <a:endParaRPr lang="en-US"/>
        </a:p>
      </dgm:t>
    </dgm:pt>
    <dgm:pt modelId="{F3F63438-21BD-43AE-BE37-8FA655C3FAD3}">
      <dgm:prSet/>
      <dgm:spPr/>
      <dgm:t>
        <a:bodyPr/>
        <a:lstStyle/>
        <a:p>
          <a:r>
            <a:rPr lang="en-US"/>
            <a:t>Motivation</a:t>
          </a:r>
        </a:p>
      </dgm:t>
    </dgm:pt>
    <dgm:pt modelId="{8F504E6F-0151-44D1-9E6F-1CF49897D55A}" type="parTrans" cxnId="{69A75DC1-768B-4954-B05B-2AD766083584}">
      <dgm:prSet/>
      <dgm:spPr/>
      <dgm:t>
        <a:bodyPr/>
        <a:lstStyle/>
        <a:p>
          <a:endParaRPr lang="en-US"/>
        </a:p>
      </dgm:t>
    </dgm:pt>
    <dgm:pt modelId="{1484C663-CB21-4038-AA6F-3AF99E7703AC}" type="sibTrans" cxnId="{69A75DC1-768B-4954-B05B-2AD766083584}">
      <dgm:prSet/>
      <dgm:spPr/>
      <dgm:t>
        <a:bodyPr/>
        <a:lstStyle/>
        <a:p>
          <a:endParaRPr lang="en-US"/>
        </a:p>
      </dgm:t>
    </dgm:pt>
    <dgm:pt modelId="{A105183F-12F4-40F4-B05D-BBAB2DC1F497}">
      <dgm:prSet/>
      <dgm:spPr/>
      <dgm:t>
        <a:bodyPr/>
        <a:lstStyle/>
        <a:p>
          <a:r>
            <a:rPr lang="en-US"/>
            <a:t>Presentation Design</a:t>
          </a:r>
        </a:p>
      </dgm:t>
    </dgm:pt>
    <dgm:pt modelId="{5D6EB32B-06B5-4F91-897B-1C882E57B2A8}" type="parTrans" cxnId="{784E35F5-81A8-4A4A-A7D7-AE9FBF5E3E7A}">
      <dgm:prSet/>
      <dgm:spPr/>
      <dgm:t>
        <a:bodyPr/>
        <a:lstStyle/>
        <a:p>
          <a:endParaRPr lang="en-US"/>
        </a:p>
      </dgm:t>
    </dgm:pt>
    <dgm:pt modelId="{6B4FC156-A54A-4AF8-857F-BCE215B93F2C}" type="sibTrans" cxnId="{784E35F5-81A8-4A4A-A7D7-AE9FBF5E3E7A}">
      <dgm:prSet/>
      <dgm:spPr/>
      <dgm:t>
        <a:bodyPr/>
        <a:lstStyle/>
        <a:p>
          <a:endParaRPr lang="en-US"/>
        </a:p>
      </dgm:t>
    </dgm:pt>
    <dgm:pt modelId="{F8DF2D33-6901-4DA4-8676-87417C04BF48}">
      <dgm:prSet/>
      <dgm:spPr/>
      <dgm:t>
        <a:bodyPr/>
        <a:lstStyle/>
        <a:p>
          <a:r>
            <a:rPr lang="en-US"/>
            <a:t>Reusability</a:t>
          </a:r>
        </a:p>
      </dgm:t>
    </dgm:pt>
    <dgm:pt modelId="{EB083155-386D-4DCF-B9B0-E2ACC8BBD078}" type="parTrans" cxnId="{82A3D2D5-AAD3-433D-81D7-1E8DBC38AC30}">
      <dgm:prSet/>
      <dgm:spPr/>
      <dgm:t>
        <a:bodyPr/>
        <a:lstStyle/>
        <a:p>
          <a:endParaRPr lang="en-US"/>
        </a:p>
      </dgm:t>
    </dgm:pt>
    <dgm:pt modelId="{85802F31-0297-4E20-958C-7389B6DA4E69}" type="sibTrans" cxnId="{82A3D2D5-AAD3-433D-81D7-1E8DBC38AC30}">
      <dgm:prSet/>
      <dgm:spPr/>
      <dgm:t>
        <a:bodyPr/>
        <a:lstStyle/>
        <a:p>
          <a:endParaRPr lang="en-US"/>
        </a:p>
      </dgm:t>
    </dgm:pt>
    <dgm:pt modelId="{5DE9C0E5-21B3-4ADF-BCA7-F4DB3BE5EFD0}">
      <dgm:prSet/>
      <dgm:spPr/>
      <dgm:t>
        <a:bodyPr/>
        <a:lstStyle/>
        <a:p>
          <a:r>
            <a:rPr lang="en-US"/>
            <a:t>Inclusiveness</a:t>
          </a:r>
        </a:p>
      </dgm:t>
    </dgm:pt>
    <dgm:pt modelId="{0B0D623C-46CE-489D-8EDA-73B8CF8C3961}" type="parTrans" cxnId="{E062CA13-95D0-48FF-AE8C-FE84FB904524}">
      <dgm:prSet/>
      <dgm:spPr/>
      <dgm:t>
        <a:bodyPr/>
        <a:lstStyle/>
        <a:p>
          <a:endParaRPr lang="en-US"/>
        </a:p>
      </dgm:t>
    </dgm:pt>
    <dgm:pt modelId="{844CAEC5-397D-484C-B80C-90B12D216AB6}" type="sibTrans" cxnId="{E062CA13-95D0-48FF-AE8C-FE84FB904524}">
      <dgm:prSet/>
      <dgm:spPr/>
      <dgm:t>
        <a:bodyPr/>
        <a:lstStyle/>
        <a:p>
          <a:endParaRPr lang="en-US"/>
        </a:p>
      </dgm:t>
    </dgm:pt>
    <dgm:pt modelId="{920EF26A-A695-F340-800D-536265B6AC04}" type="pres">
      <dgm:prSet presAssocID="{4DFFD7D5-EAFF-4E75-BCFB-3D8667CA8C25}" presName="linear" presStyleCnt="0">
        <dgm:presLayoutVars>
          <dgm:animLvl val="lvl"/>
          <dgm:resizeHandles val="exact"/>
        </dgm:presLayoutVars>
      </dgm:prSet>
      <dgm:spPr/>
    </dgm:pt>
    <dgm:pt modelId="{1F09C8C4-52AA-3248-A6C0-9069575F816E}" type="pres">
      <dgm:prSet presAssocID="{B806C8E7-3B6D-4FC8-9DB4-7B5BE6CBE7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524119-EBFD-8849-A4A5-96D9FFFBCC06}" type="pres">
      <dgm:prSet presAssocID="{A664301C-4EEE-4F3E-BF58-7EA94C34411C}" presName="spacer" presStyleCnt="0"/>
      <dgm:spPr/>
    </dgm:pt>
    <dgm:pt modelId="{F7A67AAB-91CD-4340-B6BE-C07ED23ACAC3}" type="pres">
      <dgm:prSet presAssocID="{53BAFA6B-2E10-422C-931B-28F38292DB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2B5263-639E-FB48-A749-2EFDE702847F}" type="pres">
      <dgm:prSet presAssocID="{53BAFA6B-2E10-422C-931B-28F38292DB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7D4613-CFD4-7F46-89E0-44F2DF358483}" type="presOf" srcId="{B806C8E7-3B6D-4FC8-9DB4-7B5BE6CBE749}" destId="{1F09C8C4-52AA-3248-A6C0-9069575F816E}" srcOrd="0" destOrd="0" presId="urn:microsoft.com/office/officeart/2005/8/layout/vList2"/>
    <dgm:cxn modelId="{E062CA13-95D0-48FF-AE8C-FE84FB904524}" srcId="{7D7727EC-8DAC-42A2-9515-E180D0998653}" destId="{5DE9C0E5-21B3-4ADF-BCA7-F4DB3BE5EFD0}" srcOrd="5" destOrd="0" parTransId="{0B0D623C-46CE-489D-8EDA-73B8CF8C3961}" sibTransId="{844CAEC5-397D-484C-B80C-90B12D216AB6}"/>
    <dgm:cxn modelId="{A6ADC233-9E10-44D1-A789-0E54BD515587}" srcId="{7D7727EC-8DAC-42A2-9515-E180D0998653}" destId="{03B1112B-B191-493D-82D7-767320CEF123}" srcOrd="1" destOrd="0" parTransId="{9A5EAD74-5822-4B1D-9962-5221D624EC39}" sibTransId="{CAE3E759-B5E2-4A5F-A1A4-785ACA6B5568}"/>
    <dgm:cxn modelId="{3E6F5A3C-5045-4153-BB66-8EACAFE899AB}" srcId="{53BAFA6B-2E10-422C-931B-28F38292DBA3}" destId="{7D7727EC-8DAC-42A2-9515-E180D0998653}" srcOrd="0" destOrd="0" parTransId="{9EF71753-BE0B-4A3E-9B7C-8B44C364CA94}" sibTransId="{0AC16933-A034-4629-A3D0-63C3EC16BB73}"/>
    <dgm:cxn modelId="{622A073F-3552-4D9E-9257-B27DE32D54C0}" srcId="{7D7727EC-8DAC-42A2-9515-E180D0998653}" destId="{B33E0C76-FB92-40DB-A3EB-1DBEA3DF35AD}" srcOrd="0" destOrd="0" parTransId="{AF01D0DF-71AE-44D9-904B-F925D733B8C7}" sibTransId="{DCA00111-3A00-476D-85DA-4F8A86BF8CD4}"/>
    <dgm:cxn modelId="{16CDB947-D14F-6E46-96E4-C3E5FBD69E18}" type="presOf" srcId="{03B1112B-B191-493D-82D7-767320CEF123}" destId="{032B5263-639E-FB48-A749-2EFDE702847F}" srcOrd="0" destOrd="2" presId="urn:microsoft.com/office/officeart/2005/8/layout/vList2"/>
    <dgm:cxn modelId="{D3C33D5C-D6D4-CF46-9740-A086BCA4A328}" type="presOf" srcId="{A105183F-12F4-40F4-B05D-BBAB2DC1F497}" destId="{032B5263-639E-FB48-A749-2EFDE702847F}" srcOrd="0" destOrd="4" presId="urn:microsoft.com/office/officeart/2005/8/layout/vList2"/>
    <dgm:cxn modelId="{37794A62-C28A-914A-9503-E1AAD3CB3E45}" type="presOf" srcId="{7D7727EC-8DAC-42A2-9515-E180D0998653}" destId="{032B5263-639E-FB48-A749-2EFDE702847F}" srcOrd="0" destOrd="0" presId="urn:microsoft.com/office/officeart/2005/8/layout/vList2"/>
    <dgm:cxn modelId="{3C35D979-5ACD-CC49-947D-57C5885A1011}" type="presOf" srcId="{F8DF2D33-6901-4DA4-8676-87417C04BF48}" destId="{032B5263-639E-FB48-A749-2EFDE702847F}" srcOrd="0" destOrd="5" presId="urn:microsoft.com/office/officeart/2005/8/layout/vList2"/>
    <dgm:cxn modelId="{6AF9C78C-B71C-443E-B2F5-85CF381363D5}" srcId="{4DFFD7D5-EAFF-4E75-BCFB-3D8667CA8C25}" destId="{B806C8E7-3B6D-4FC8-9DB4-7B5BE6CBE749}" srcOrd="0" destOrd="0" parTransId="{5552296D-CCA7-4856-B916-463334FB6658}" sibTransId="{A664301C-4EEE-4F3E-BF58-7EA94C34411C}"/>
    <dgm:cxn modelId="{EF23539A-2821-F34E-AEA7-1AFA2D34730A}" type="presOf" srcId="{B33E0C76-FB92-40DB-A3EB-1DBEA3DF35AD}" destId="{032B5263-639E-FB48-A749-2EFDE702847F}" srcOrd="0" destOrd="1" presId="urn:microsoft.com/office/officeart/2005/8/layout/vList2"/>
    <dgm:cxn modelId="{F44F05A0-F32E-6B44-9C3B-F1D91B0698CE}" type="presOf" srcId="{5DE9C0E5-21B3-4ADF-BCA7-F4DB3BE5EFD0}" destId="{032B5263-639E-FB48-A749-2EFDE702847F}" srcOrd="0" destOrd="6" presId="urn:microsoft.com/office/officeart/2005/8/layout/vList2"/>
    <dgm:cxn modelId="{2178ADAA-D634-C147-83BE-747F1BAF3221}" type="presOf" srcId="{F3F63438-21BD-43AE-BE37-8FA655C3FAD3}" destId="{032B5263-639E-FB48-A749-2EFDE702847F}" srcOrd="0" destOrd="3" presId="urn:microsoft.com/office/officeart/2005/8/layout/vList2"/>
    <dgm:cxn modelId="{AFE989B5-4741-4CBE-8541-C4B7D3D01831}" srcId="{4DFFD7D5-EAFF-4E75-BCFB-3D8667CA8C25}" destId="{53BAFA6B-2E10-422C-931B-28F38292DBA3}" srcOrd="1" destOrd="0" parTransId="{C5CA8B4C-60B6-44BE-930C-15C7DA3CA3CF}" sibTransId="{1B00685D-BDB9-4BBA-AB8F-450DA8B7D911}"/>
    <dgm:cxn modelId="{69A75DC1-768B-4954-B05B-2AD766083584}" srcId="{7D7727EC-8DAC-42A2-9515-E180D0998653}" destId="{F3F63438-21BD-43AE-BE37-8FA655C3FAD3}" srcOrd="2" destOrd="0" parTransId="{8F504E6F-0151-44D1-9E6F-1CF49897D55A}" sibTransId="{1484C663-CB21-4038-AA6F-3AF99E7703AC}"/>
    <dgm:cxn modelId="{3E8B5ED2-D194-5144-9152-4A39F60BC041}" type="presOf" srcId="{4DFFD7D5-EAFF-4E75-BCFB-3D8667CA8C25}" destId="{920EF26A-A695-F340-800D-536265B6AC04}" srcOrd="0" destOrd="0" presId="urn:microsoft.com/office/officeart/2005/8/layout/vList2"/>
    <dgm:cxn modelId="{82A3D2D5-AAD3-433D-81D7-1E8DBC38AC30}" srcId="{7D7727EC-8DAC-42A2-9515-E180D0998653}" destId="{F8DF2D33-6901-4DA4-8676-87417C04BF48}" srcOrd="4" destOrd="0" parTransId="{EB083155-386D-4DCF-B9B0-E2ACC8BBD078}" sibTransId="{85802F31-0297-4E20-958C-7389B6DA4E69}"/>
    <dgm:cxn modelId="{A08C0AED-0F40-8347-B650-F4F2E1AFA824}" type="presOf" srcId="{53BAFA6B-2E10-422C-931B-28F38292DBA3}" destId="{F7A67AAB-91CD-4340-B6BE-C07ED23ACAC3}" srcOrd="0" destOrd="0" presId="urn:microsoft.com/office/officeart/2005/8/layout/vList2"/>
    <dgm:cxn modelId="{784E35F5-81A8-4A4A-A7D7-AE9FBF5E3E7A}" srcId="{7D7727EC-8DAC-42A2-9515-E180D0998653}" destId="{A105183F-12F4-40F4-B05D-BBAB2DC1F497}" srcOrd="3" destOrd="0" parTransId="{5D6EB32B-06B5-4F91-897B-1C882E57B2A8}" sibTransId="{6B4FC156-A54A-4AF8-857F-BCE215B93F2C}"/>
    <dgm:cxn modelId="{EE0F4CB3-CB30-0D44-A290-5FC157D2C7D3}" type="presParOf" srcId="{920EF26A-A695-F340-800D-536265B6AC04}" destId="{1F09C8C4-52AA-3248-A6C0-9069575F816E}" srcOrd="0" destOrd="0" presId="urn:microsoft.com/office/officeart/2005/8/layout/vList2"/>
    <dgm:cxn modelId="{AA267250-59D5-564F-B59F-4213CD9FC640}" type="presParOf" srcId="{920EF26A-A695-F340-800D-536265B6AC04}" destId="{0A524119-EBFD-8849-A4A5-96D9FFFBCC06}" srcOrd="1" destOrd="0" presId="urn:microsoft.com/office/officeart/2005/8/layout/vList2"/>
    <dgm:cxn modelId="{3FB8FD1C-8E42-6C4C-A00F-A9DAA41FA5DD}" type="presParOf" srcId="{920EF26A-A695-F340-800D-536265B6AC04}" destId="{F7A67AAB-91CD-4340-B6BE-C07ED23ACAC3}" srcOrd="2" destOrd="0" presId="urn:microsoft.com/office/officeart/2005/8/layout/vList2"/>
    <dgm:cxn modelId="{49FD0A4B-6324-4745-9DDB-17551449B744}" type="presParOf" srcId="{920EF26A-A695-F340-800D-536265B6AC04}" destId="{032B5263-639E-FB48-A749-2EFDE70284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70898-6461-B441-A385-E39CB14D065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1149EDF0-8C2C-E746-BB9E-11DB6F15F80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Author specifies goals for incubator</a:t>
          </a:r>
        </a:p>
      </dgm:t>
    </dgm:pt>
    <dgm:pt modelId="{5B4AC245-74A8-B947-BF86-771FB1A19785}" type="parTrans" cxnId="{5BD6CA77-8458-EF49-AD26-50684BC73DF0}">
      <dgm:prSet/>
      <dgm:spPr/>
      <dgm:t>
        <a:bodyPr/>
        <a:lstStyle/>
        <a:p>
          <a:endParaRPr lang="en-US"/>
        </a:p>
      </dgm:t>
    </dgm:pt>
    <dgm:pt modelId="{531FC0EA-8917-8B4E-852A-F52E288AD8EF}" type="sibTrans" cxnId="{5BD6CA77-8458-EF49-AD26-50684BC73DF0}">
      <dgm:prSet/>
      <dgm:spPr/>
      <dgm:t>
        <a:bodyPr/>
        <a:lstStyle/>
        <a:p>
          <a:endParaRPr lang="en-US"/>
        </a:p>
      </dgm:t>
    </dgm:pt>
    <dgm:pt modelId="{5C2569BD-46A9-E644-BF75-273904DEB42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RRC assigns managing editor</a:t>
          </a:r>
        </a:p>
      </dgm:t>
    </dgm:pt>
    <dgm:pt modelId="{EC813991-CDC5-9E45-80C0-023355D0AC13}" type="parTrans" cxnId="{EE64E278-A7AE-5146-BC23-4AF3D1E45F7B}">
      <dgm:prSet/>
      <dgm:spPr/>
      <dgm:t>
        <a:bodyPr/>
        <a:lstStyle/>
        <a:p>
          <a:endParaRPr lang="en-US"/>
        </a:p>
      </dgm:t>
    </dgm:pt>
    <dgm:pt modelId="{F39DDD96-AC3F-2D47-AD43-2F30E9C3ED25}" type="sibTrans" cxnId="{EE64E278-A7AE-5146-BC23-4AF3D1E45F7B}">
      <dgm:prSet/>
      <dgm:spPr/>
      <dgm:t>
        <a:bodyPr/>
        <a:lstStyle/>
        <a:p>
          <a:endParaRPr lang="en-US"/>
        </a:p>
      </dgm:t>
    </dgm:pt>
    <dgm:pt modelId="{6B1DEADB-962A-B049-9510-1B118D39EBE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Recruit incubator participants</a:t>
          </a:r>
        </a:p>
      </dgm:t>
    </dgm:pt>
    <dgm:pt modelId="{676D9A32-A1B9-424F-8071-604C4844C95A}" type="parTrans" cxnId="{E3AD70B9-3ED0-AE48-B4C2-EF45189BF7E6}">
      <dgm:prSet/>
      <dgm:spPr/>
      <dgm:t>
        <a:bodyPr/>
        <a:lstStyle/>
        <a:p>
          <a:endParaRPr lang="en-US"/>
        </a:p>
      </dgm:t>
    </dgm:pt>
    <dgm:pt modelId="{8853A6AC-CA55-3243-A5B0-EF31B44279F6}" type="sibTrans" cxnId="{E3AD70B9-3ED0-AE48-B4C2-EF45189BF7E6}">
      <dgm:prSet/>
      <dgm:spPr/>
      <dgm:t>
        <a:bodyPr/>
        <a:lstStyle/>
        <a:p>
          <a:endParaRPr lang="en-US"/>
        </a:p>
      </dgm:t>
    </dgm:pt>
    <dgm:pt modelId="{656698C2-E225-B44F-B6C4-CA7CFC4BF47C}" type="pres">
      <dgm:prSet presAssocID="{A4270898-6461-B441-A385-E39CB14D0651}" presName="Name0" presStyleCnt="0">
        <dgm:presLayoutVars>
          <dgm:dir/>
          <dgm:resizeHandles val="exact"/>
        </dgm:presLayoutVars>
      </dgm:prSet>
      <dgm:spPr/>
    </dgm:pt>
    <dgm:pt modelId="{E41EC7FC-2939-694B-95D6-F760B7820E42}" type="pres">
      <dgm:prSet presAssocID="{1149EDF0-8C2C-E746-BB9E-11DB6F15F80C}" presName="parTxOnly" presStyleLbl="node1" presStyleIdx="0" presStyleCnt="3">
        <dgm:presLayoutVars>
          <dgm:bulletEnabled val="1"/>
        </dgm:presLayoutVars>
      </dgm:prSet>
      <dgm:spPr/>
    </dgm:pt>
    <dgm:pt modelId="{3F35689E-B787-4140-B1B0-FC3F96A24508}" type="pres">
      <dgm:prSet presAssocID="{531FC0EA-8917-8B4E-852A-F52E288AD8EF}" presName="parSpace" presStyleCnt="0"/>
      <dgm:spPr/>
    </dgm:pt>
    <dgm:pt modelId="{99C83B40-D0EA-0549-866D-39BCB127F772}" type="pres">
      <dgm:prSet presAssocID="{5C2569BD-46A9-E644-BF75-273904DEB42C}" presName="parTxOnly" presStyleLbl="node1" presStyleIdx="1" presStyleCnt="3">
        <dgm:presLayoutVars>
          <dgm:bulletEnabled val="1"/>
        </dgm:presLayoutVars>
      </dgm:prSet>
      <dgm:spPr/>
    </dgm:pt>
    <dgm:pt modelId="{7E8B3715-B336-6C4D-8A67-712721A663E7}" type="pres">
      <dgm:prSet presAssocID="{F39DDD96-AC3F-2D47-AD43-2F30E9C3ED25}" presName="parSpace" presStyleCnt="0"/>
      <dgm:spPr/>
    </dgm:pt>
    <dgm:pt modelId="{EA650C6A-6E9E-FE41-9079-9948A3C786B1}" type="pres">
      <dgm:prSet presAssocID="{6B1DEADB-962A-B049-9510-1B118D39EBE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078FF44-7DAE-B140-AAF3-2DCC85E3526C}" type="presOf" srcId="{1149EDF0-8C2C-E746-BB9E-11DB6F15F80C}" destId="{E41EC7FC-2939-694B-95D6-F760B7820E42}" srcOrd="0" destOrd="0" presId="urn:microsoft.com/office/officeart/2005/8/layout/hChevron3"/>
    <dgm:cxn modelId="{6D44926E-CFF9-954A-8403-22C5595ADB45}" type="presOf" srcId="{A4270898-6461-B441-A385-E39CB14D0651}" destId="{656698C2-E225-B44F-B6C4-CA7CFC4BF47C}" srcOrd="0" destOrd="0" presId="urn:microsoft.com/office/officeart/2005/8/layout/hChevron3"/>
    <dgm:cxn modelId="{6CB99D72-397E-8B4A-8023-0EB1CD13158C}" type="presOf" srcId="{6B1DEADB-962A-B049-9510-1B118D39EBE8}" destId="{EA650C6A-6E9E-FE41-9079-9948A3C786B1}" srcOrd="0" destOrd="0" presId="urn:microsoft.com/office/officeart/2005/8/layout/hChevron3"/>
    <dgm:cxn modelId="{5BD6CA77-8458-EF49-AD26-50684BC73DF0}" srcId="{A4270898-6461-B441-A385-E39CB14D0651}" destId="{1149EDF0-8C2C-E746-BB9E-11DB6F15F80C}" srcOrd="0" destOrd="0" parTransId="{5B4AC245-74A8-B947-BF86-771FB1A19785}" sibTransId="{531FC0EA-8917-8B4E-852A-F52E288AD8EF}"/>
    <dgm:cxn modelId="{EE64E278-A7AE-5146-BC23-4AF3D1E45F7B}" srcId="{A4270898-6461-B441-A385-E39CB14D0651}" destId="{5C2569BD-46A9-E644-BF75-273904DEB42C}" srcOrd="1" destOrd="0" parTransId="{EC813991-CDC5-9E45-80C0-023355D0AC13}" sibTransId="{F39DDD96-AC3F-2D47-AD43-2F30E9C3ED25}"/>
    <dgm:cxn modelId="{64ABF086-852F-B743-955D-3AAD1868ECCE}" type="presOf" srcId="{5C2569BD-46A9-E644-BF75-273904DEB42C}" destId="{99C83B40-D0EA-0549-866D-39BCB127F772}" srcOrd="0" destOrd="0" presId="urn:microsoft.com/office/officeart/2005/8/layout/hChevron3"/>
    <dgm:cxn modelId="{E3AD70B9-3ED0-AE48-B4C2-EF45189BF7E6}" srcId="{A4270898-6461-B441-A385-E39CB14D0651}" destId="{6B1DEADB-962A-B049-9510-1B118D39EBE8}" srcOrd="2" destOrd="0" parTransId="{676D9A32-A1B9-424F-8071-604C4844C95A}" sibTransId="{8853A6AC-CA55-3243-A5B0-EF31B44279F6}"/>
    <dgm:cxn modelId="{1E79AF97-F7FC-5C46-A52A-70DF8C2B1795}" type="presParOf" srcId="{656698C2-E225-B44F-B6C4-CA7CFC4BF47C}" destId="{E41EC7FC-2939-694B-95D6-F760B7820E42}" srcOrd="0" destOrd="0" presId="urn:microsoft.com/office/officeart/2005/8/layout/hChevron3"/>
    <dgm:cxn modelId="{1AB5A7C2-F9D3-8242-AB35-406C4D50508F}" type="presParOf" srcId="{656698C2-E225-B44F-B6C4-CA7CFC4BF47C}" destId="{3F35689E-B787-4140-B1B0-FC3F96A24508}" srcOrd="1" destOrd="0" presId="urn:microsoft.com/office/officeart/2005/8/layout/hChevron3"/>
    <dgm:cxn modelId="{95F29177-7A12-1947-9C06-096050535FEC}" type="presParOf" srcId="{656698C2-E225-B44F-B6C4-CA7CFC4BF47C}" destId="{99C83B40-D0EA-0549-866D-39BCB127F772}" srcOrd="2" destOrd="0" presId="urn:microsoft.com/office/officeart/2005/8/layout/hChevron3"/>
    <dgm:cxn modelId="{0CBDCADE-FBFB-6C47-9D63-1AC46DD16DF8}" type="presParOf" srcId="{656698C2-E225-B44F-B6C4-CA7CFC4BF47C}" destId="{7E8B3715-B336-6C4D-8A67-712721A663E7}" srcOrd="3" destOrd="0" presId="urn:microsoft.com/office/officeart/2005/8/layout/hChevron3"/>
    <dgm:cxn modelId="{4071CDAD-0096-D94E-8AB1-0305BF1E350E}" type="presParOf" srcId="{656698C2-E225-B44F-B6C4-CA7CFC4BF47C}" destId="{EA650C6A-6E9E-FE41-9079-9948A3C78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70898-6461-B441-A385-E39CB14D065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1149EDF0-8C2C-E746-BB9E-11DB6F15F80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 (Bi)weekly videoconference</a:t>
          </a:r>
        </a:p>
        <a:p>
          <a:r>
            <a:rPr lang="en-US" dirty="0"/>
            <a:t>(6-8 weeks)</a:t>
          </a:r>
        </a:p>
      </dgm:t>
    </dgm:pt>
    <dgm:pt modelId="{5B4AC245-74A8-B947-BF86-771FB1A19785}" type="parTrans" cxnId="{5BD6CA77-8458-EF49-AD26-50684BC73DF0}">
      <dgm:prSet/>
      <dgm:spPr/>
      <dgm:t>
        <a:bodyPr/>
        <a:lstStyle/>
        <a:p>
          <a:endParaRPr lang="en-US"/>
        </a:p>
      </dgm:t>
    </dgm:pt>
    <dgm:pt modelId="{531FC0EA-8917-8B4E-852A-F52E288AD8EF}" type="sibTrans" cxnId="{5BD6CA77-8458-EF49-AD26-50684BC73DF0}">
      <dgm:prSet/>
      <dgm:spPr/>
      <dgm:t>
        <a:bodyPr/>
        <a:lstStyle/>
        <a:p>
          <a:endParaRPr lang="en-US"/>
        </a:p>
      </dgm:t>
    </dgm:pt>
    <dgm:pt modelId="{5C2569BD-46A9-E644-BF75-273904DEB42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Develop resource</a:t>
          </a:r>
        </a:p>
      </dgm:t>
    </dgm:pt>
    <dgm:pt modelId="{EC813991-CDC5-9E45-80C0-023355D0AC13}" type="parTrans" cxnId="{EE64E278-A7AE-5146-BC23-4AF3D1E45F7B}">
      <dgm:prSet/>
      <dgm:spPr/>
      <dgm:t>
        <a:bodyPr/>
        <a:lstStyle/>
        <a:p>
          <a:endParaRPr lang="en-US"/>
        </a:p>
      </dgm:t>
    </dgm:pt>
    <dgm:pt modelId="{F39DDD96-AC3F-2D47-AD43-2F30E9C3ED25}" type="sibTrans" cxnId="{EE64E278-A7AE-5146-BC23-4AF3D1E45F7B}">
      <dgm:prSet/>
      <dgm:spPr/>
      <dgm:t>
        <a:bodyPr/>
        <a:lstStyle/>
        <a:p>
          <a:endParaRPr lang="en-US"/>
        </a:p>
      </dgm:t>
    </dgm:pt>
    <dgm:pt modelId="{6B1DEADB-962A-B049-9510-1B118D39EBE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Publish version 2.0 on Resource Collection</a:t>
          </a:r>
        </a:p>
      </dgm:t>
    </dgm:pt>
    <dgm:pt modelId="{676D9A32-A1B9-424F-8071-604C4844C95A}" type="parTrans" cxnId="{E3AD70B9-3ED0-AE48-B4C2-EF45189BF7E6}">
      <dgm:prSet/>
      <dgm:spPr/>
      <dgm:t>
        <a:bodyPr/>
        <a:lstStyle/>
        <a:p>
          <a:endParaRPr lang="en-US"/>
        </a:p>
      </dgm:t>
    </dgm:pt>
    <dgm:pt modelId="{8853A6AC-CA55-3243-A5B0-EF31B44279F6}" type="sibTrans" cxnId="{E3AD70B9-3ED0-AE48-B4C2-EF45189BF7E6}">
      <dgm:prSet/>
      <dgm:spPr/>
      <dgm:t>
        <a:bodyPr/>
        <a:lstStyle/>
        <a:p>
          <a:endParaRPr lang="en-US"/>
        </a:p>
      </dgm:t>
    </dgm:pt>
    <dgm:pt modelId="{656698C2-E225-B44F-B6C4-CA7CFC4BF47C}" type="pres">
      <dgm:prSet presAssocID="{A4270898-6461-B441-A385-E39CB14D0651}" presName="Name0" presStyleCnt="0">
        <dgm:presLayoutVars>
          <dgm:dir/>
          <dgm:resizeHandles val="exact"/>
        </dgm:presLayoutVars>
      </dgm:prSet>
      <dgm:spPr/>
    </dgm:pt>
    <dgm:pt modelId="{E41EC7FC-2939-694B-95D6-F760B7820E42}" type="pres">
      <dgm:prSet presAssocID="{1149EDF0-8C2C-E746-BB9E-11DB6F15F80C}" presName="parTxOnly" presStyleLbl="node1" presStyleIdx="0" presStyleCnt="3">
        <dgm:presLayoutVars>
          <dgm:bulletEnabled val="1"/>
        </dgm:presLayoutVars>
      </dgm:prSet>
      <dgm:spPr/>
    </dgm:pt>
    <dgm:pt modelId="{3F35689E-B787-4140-B1B0-FC3F96A24508}" type="pres">
      <dgm:prSet presAssocID="{531FC0EA-8917-8B4E-852A-F52E288AD8EF}" presName="parSpace" presStyleCnt="0"/>
      <dgm:spPr/>
    </dgm:pt>
    <dgm:pt modelId="{99C83B40-D0EA-0549-866D-39BCB127F772}" type="pres">
      <dgm:prSet presAssocID="{5C2569BD-46A9-E644-BF75-273904DEB42C}" presName="parTxOnly" presStyleLbl="node1" presStyleIdx="1" presStyleCnt="3">
        <dgm:presLayoutVars>
          <dgm:bulletEnabled val="1"/>
        </dgm:presLayoutVars>
      </dgm:prSet>
      <dgm:spPr/>
    </dgm:pt>
    <dgm:pt modelId="{7E8B3715-B336-6C4D-8A67-712721A663E7}" type="pres">
      <dgm:prSet presAssocID="{F39DDD96-AC3F-2D47-AD43-2F30E9C3ED25}" presName="parSpace" presStyleCnt="0"/>
      <dgm:spPr/>
    </dgm:pt>
    <dgm:pt modelId="{EA650C6A-6E9E-FE41-9079-9948A3C786B1}" type="pres">
      <dgm:prSet presAssocID="{6B1DEADB-962A-B049-9510-1B118D39EBE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078FF44-7DAE-B140-AAF3-2DCC85E3526C}" type="presOf" srcId="{1149EDF0-8C2C-E746-BB9E-11DB6F15F80C}" destId="{E41EC7FC-2939-694B-95D6-F760B7820E42}" srcOrd="0" destOrd="0" presId="urn:microsoft.com/office/officeart/2005/8/layout/hChevron3"/>
    <dgm:cxn modelId="{6D44926E-CFF9-954A-8403-22C5595ADB45}" type="presOf" srcId="{A4270898-6461-B441-A385-E39CB14D0651}" destId="{656698C2-E225-B44F-B6C4-CA7CFC4BF47C}" srcOrd="0" destOrd="0" presId="urn:microsoft.com/office/officeart/2005/8/layout/hChevron3"/>
    <dgm:cxn modelId="{6CB99D72-397E-8B4A-8023-0EB1CD13158C}" type="presOf" srcId="{6B1DEADB-962A-B049-9510-1B118D39EBE8}" destId="{EA650C6A-6E9E-FE41-9079-9948A3C786B1}" srcOrd="0" destOrd="0" presId="urn:microsoft.com/office/officeart/2005/8/layout/hChevron3"/>
    <dgm:cxn modelId="{5BD6CA77-8458-EF49-AD26-50684BC73DF0}" srcId="{A4270898-6461-B441-A385-E39CB14D0651}" destId="{1149EDF0-8C2C-E746-BB9E-11DB6F15F80C}" srcOrd="0" destOrd="0" parTransId="{5B4AC245-74A8-B947-BF86-771FB1A19785}" sibTransId="{531FC0EA-8917-8B4E-852A-F52E288AD8EF}"/>
    <dgm:cxn modelId="{EE64E278-A7AE-5146-BC23-4AF3D1E45F7B}" srcId="{A4270898-6461-B441-A385-E39CB14D0651}" destId="{5C2569BD-46A9-E644-BF75-273904DEB42C}" srcOrd="1" destOrd="0" parTransId="{EC813991-CDC5-9E45-80C0-023355D0AC13}" sibTransId="{F39DDD96-AC3F-2D47-AD43-2F30E9C3ED25}"/>
    <dgm:cxn modelId="{64ABF086-852F-B743-955D-3AAD1868ECCE}" type="presOf" srcId="{5C2569BD-46A9-E644-BF75-273904DEB42C}" destId="{99C83B40-D0EA-0549-866D-39BCB127F772}" srcOrd="0" destOrd="0" presId="urn:microsoft.com/office/officeart/2005/8/layout/hChevron3"/>
    <dgm:cxn modelId="{E3AD70B9-3ED0-AE48-B4C2-EF45189BF7E6}" srcId="{A4270898-6461-B441-A385-E39CB14D0651}" destId="{6B1DEADB-962A-B049-9510-1B118D39EBE8}" srcOrd="2" destOrd="0" parTransId="{676D9A32-A1B9-424F-8071-604C4844C95A}" sibTransId="{8853A6AC-CA55-3243-A5B0-EF31B44279F6}"/>
    <dgm:cxn modelId="{1E79AF97-F7FC-5C46-A52A-70DF8C2B1795}" type="presParOf" srcId="{656698C2-E225-B44F-B6C4-CA7CFC4BF47C}" destId="{E41EC7FC-2939-694B-95D6-F760B7820E42}" srcOrd="0" destOrd="0" presId="urn:microsoft.com/office/officeart/2005/8/layout/hChevron3"/>
    <dgm:cxn modelId="{1AB5A7C2-F9D3-8242-AB35-406C4D50508F}" type="presParOf" srcId="{656698C2-E225-B44F-B6C4-CA7CFC4BF47C}" destId="{3F35689E-B787-4140-B1B0-FC3F96A24508}" srcOrd="1" destOrd="0" presId="urn:microsoft.com/office/officeart/2005/8/layout/hChevron3"/>
    <dgm:cxn modelId="{95F29177-7A12-1947-9C06-096050535FEC}" type="presParOf" srcId="{656698C2-E225-B44F-B6C4-CA7CFC4BF47C}" destId="{99C83B40-D0EA-0549-866D-39BCB127F772}" srcOrd="2" destOrd="0" presId="urn:microsoft.com/office/officeart/2005/8/layout/hChevron3"/>
    <dgm:cxn modelId="{0CBDCADE-FBFB-6C47-9D63-1AC46DD16DF8}" type="presParOf" srcId="{656698C2-E225-B44F-B6C4-CA7CFC4BF47C}" destId="{7E8B3715-B336-6C4D-8A67-712721A663E7}" srcOrd="3" destOrd="0" presId="urn:microsoft.com/office/officeart/2005/8/layout/hChevron3"/>
    <dgm:cxn modelId="{4071CDAD-0096-D94E-8AB1-0305BF1E350E}" type="presParOf" srcId="{656698C2-E225-B44F-B6C4-CA7CFC4BF47C}" destId="{EA650C6A-6E9E-FE41-9079-9948A3C78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0BD1E-3386-46ED-8F91-B52AE39B1EE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7FD2E4-27EF-4E26-B3EC-182892BEE789}">
      <dgm:prSet custT="1"/>
      <dgm:spPr/>
      <dgm:t>
        <a:bodyPr/>
        <a:lstStyle/>
        <a:p>
          <a:r>
            <a:rPr lang="en-US" sz="3600" dirty="0"/>
            <a:t>Provide</a:t>
          </a:r>
        </a:p>
      </dgm:t>
    </dgm:pt>
    <dgm:pt modelId="{A7CCB5C7-4516-4774-933B-2752E108AA24}" type="parTrans" cxnId="{D7D5CA9F-27FD-4483-A44B-035506B1F2BE}">
      <dgm:prSet/>
      <dgm:spPr/>
      <dgm:t>
        <a:bodyPr/>
        <a:lstStyle/>
        <a:p>
          <a:endParaRPr lang="en-US"/>
        </a:p>
      </dgm:t>
    </dgm:pt>
    <dgm:pt modelId="{756AD726-2394-4015-A4FD-58F0F47C18B3}" type="sibTrans" cxnId="{D7D5CA9F-27FD-4483-A44B-035506B1F2BE}">
      <dgm:prSet/>
      <dgm:spPr/>
      <dgm:t>
        <a:bodyPr/>
        <a:lstStyle/>
        <a:p>
          <a:endParaRPr lang="en-US"/>
        </a:p>
      </dgm:t>
    </dgm:pt>
    <dgm:pt modelId="{5082999D-6AE9-4FF3-8985-70F2AB51DE09}">
      <dgm:prSet custT="1"/>
      <dgm:spPr/>
      <dgm:t>
        <a:bodyPr/>
        <a:lstStyle/>
        <a:p>
          <a:r>
            <a:rPr lang="en-US" sz="3600" dirty="0"/>
            <a:t>Biological context</a:t>
          </a:r>
        </a:p>
      </dgm:t>
    </dgm:pt>
    <dgm:pt modelId="{61AC50AE-E77D-462C-8CB5-CA4CB9C67D01}" type="parTrans" cxnId="{88D226A4-8583-46FA-B016-99327A653A66}">
      <dgm:prSet/>
      <dgm:spPr/>
      <dgm:t>
        <a:bodyPr/>
        <a:lstStyle/>
        <a:p>
          <a:endParaRPr lang="en-US"/>
        </a:p>
      </dgm:t>
    </dgm:pt>
    <dgm:pt modelId="{7C6F0C07-7ED1-4A97-8319-E859BA10F4AA}" type="sibTrans" cxnId="{88D226A4-8583-46FA-B016-99327A653A66}">
      <dgm:prSet/>
      <dgm:spPr/>
      <dgm:t>
        <a:bodyPr/>
        <a:lstStyle/>
        <a:p>
          <a:endParaRPr lang="en-US"/>
        </a:p>
      </dgm:t>
    </dgm:pt>
    <dgm:pt modelId="{CAAFA4F0-F4DC-43FC-81B6-64AF72161E1E}">
      <dgm:prSet custT="1"/>
      <dgm:spPr/>
      <dgm:t>
        <a:bodyPr/>
        <a:lstStyle/>
        <a:p>
          <a:r>
            <a:rPr lang="en-US" sz="3600" dirty="0"/>
            <a:t>Provide</a:t>
          </a:r>
        </a:p>
      </dgm:t>
    </dgm:pt>
    <dgm:pt modelId="{82A6E8A3-33A1-4EE9-B85C-E166F89713A5}" type="parTrans" cxnId="{1134DCD2-90F5-4A9B-8BFE-857A5C7934E9}">
      <dgm:prSet/>
      <dgm:spPr/>
      <dgm:t>
        <a:bodyPr/>
        <a:lstStyle/>
        <a:p>
          <a:endParaRPr lang="en-US"/>
        </a:p>
      </dgm:t>
    </dgm:pt>
    <dgm:pt modelId="{302AF74F-936C-4F7A-8E76-1D6C8DCDDEB8}" type="sibTrans" cxnId="{1134DCD2-90F5-4A9B-8BFE-857A5C7934E9}">
      <dgm:prSet/>
      <dgm:spPr/>
      <dgm:t>
        <a:bodyPr/>
        <a:lstStyle/>
        <a:p>
          <a:endParaRPr lang="en-US"/>
        </a:p>
      </dgm:t>
    </dgm:pt>
    <dgm:pt modelId="{265513A6-52E0-4B7B-8C62-9A17D34646DD}">
      <dgm:prSet custT="1"/>
      <dgm:spPr/>
      <dgm:t>
        <a:bodyPr/>
        <a:lstStyle/>
        <a:p>
          <a:r>
            <a:rPr lang="en-US" sz="3600" dirty="0"/>
            <a:t>Clear instructor notes</a:t>
          </a:r>
        </a:p>
      </dgm:t>
    </dgm:pt>
    <dgm:pt modelId="{31F68957-0072-4115-B549-95A8B0890DE0}" type="parTrans" cxnId="{534ACFED-3AE3-4E75-BEB2-9EDC44E55507}">
      <dgm:prSet/>
      <dgm:spPr/>
      <dgm:t>
        <a:bodyPr/>
        <a:lstStyle/>
        <a:p>
          <a:endParaRPr lang="en-US"/>
        </a:p>
      </dgm:t>
    </dgm:pt>
    <dgm:pt modelId="{CB29BB38-D00C-41DD-B45C-7B4780E9635B}" type="sibTrans" cxnId="{534ACFED-3AE3-4E75-BEB2-9EDC44E55507}">
      <dgm:prSet/>
      <dgm:spPr/>
      <dgm:t>
        <a:bodyPr/>
        <a:lstStyle/>
        <a:p>
          <a:endParaRPr lang="en-US"/>
        </a:p>
      </dgm:t>
    </dgm:pt>
    <dgm:pt modelId="{24825DB1-48D0-442A-95E1-9827B84470AF}">
      <dgm:prSet custT="1"/>
      <dgm:spPr/>
      <dgm:t>
        <a:bodyPr/>
        <a:lstStyle/>
        <a:p>
          <a:r>
            <a:rPr lang="en-US" sz="3600" dirty="0"/>
            <a:t>Clarify</a:t>
          </a:r>
        </a:p>
      </dgm:t>
    </dgm:pt>
    <dgm:pt modelId="{22DA92B8-AA9F-4D92-A215-199F01E9B255}" type="parTrans" cxnId="{106F28F0-6210-43B5-AD72-9568023C3192}">
      <dgm:prSet/>
      <dgm:spPr/>
      <dgm:t>
        <a:bodyPr/>
        <a:lstStyle/>
        <a:p>
          <a:endParaRPr lang="en-US"/>
        </a:p>
      </dgm:t>
    </dgm:pt>
    <dgm:pt modelId="{B2DACEA3-FC78-4B69-A3BD-013534E7434D}" type="sibTrans" cxnId="{106F28F0-6210-43B5-AD72-9568023C3192}">
      <dgm:prSet/>
      <dgm:spPr/>
      <dgm:t>
        <a:bodyPr/>
        <a:lstStyle/>
        <a:p>
          <a:endParaRPr lang="en-US"/>
        </a:p>
      </dgm:t>
    </dgm:pt>
    <dgm:pt modelId="{B20E0FFD-2B33-42B9-B00B-7929B08BEE60}">
      <dgm:prSet custT="1"/>
      <dgm:spPr/>
      <dgm:t>
        <a:bodyPr/>
        <a:lstStyle/>
        <a:p>
          <a:r>
            <a:rPr lang="en-US" sz="3600" dirty="0"/>
            <a:t>Points that are confusing to novices</a:t>
          </a:r>
        </a:p>
      </dgm:t>
    </dgm:pt>
    <dgm:pt modelId="{243D1064-2C83-4A53-83CF-058D5D096891}" type="parTrans" cxnId="{EEDD8590-602B-4680-8D23-DB152454E601}">
      <dgm:prSet/>
      <dgm:spPr/>
      <dgm:t>
        <a:bodyPr/>
        <a:lstStyle/>
        <a:p>
          <a:endParaRPr lang="en-US"/>
        </a:p>
      </dgm:t>
    </dgm:pt>
    <dgm:pt modelId="{B03B6FF6-15F5-4971-B10D-902284B53DE4}" type="sibTrans" cxnId="{EEDD8590-602B-4680-8D23-DB152454E601}">
      <dgm:prSet/>
      <dgm:spPr/>
      <dgm:t>
        <a:bodyPr/>
        <a:lstStyle/>
        <a:p>
          <a:endParaRPr lang="en-US"/>
        </a:p>
      </dgm:t>
    </dgm:pt>
    <dgm:pt modelId="{66A7EDF1-45FD-458A-8064-E9733B58AB4C}">
      <dgm:prSet custT="1"/>
      <dgm:spPr/>
      <dgm:t>
        <a:bodyPr/>
        <a:lstStyle/>
        <a:p>
          <a:r>
            <a:rPr lang="en-US" sz="3600" dirty="0"/>
            <a:t>Produce</a:t>
          </a:r>
        </a:p>
      </dgm:t>
    </dgm:pt>
    <dgm:pt modelId="{D5959903-BF10-4526-BE0A-45AA661E2E06}" type="parTrans" cxnId="{B7F90013-630F-41BD-9030-F3E1139E49D4}">
      <dgm:prSet/>
      <dgm:spPr/>
      <dgm:t>
        <a:bodyPr/>
        <a:lstStyle/>
        <a:p>
          <a:endParaRPr lang="en-US"/>
        </a:p>
      </dgm:t>
    </dgm:pt>
    <dgm:pt modelId="{5EEF95D9-7438-46A3-8DBB-3B401747D4CB}" type="sibTrans" cxnId="{B7F90013-630F-41BD-9030-F3E1139E49D4}">
      <dgm:prSet/>
      <dgm:spPr/>
      <dgm:t>
        <a:bodyPr/>
        <a:lstStyle/>
        <a:p>
          <a:endParaRPr lang="en-US"/>
        </a:p>
      </dgm:t>
    </dgm:pt>
    <dgm:pt modelId="{E538FF96-9663-4AF1-9080-6D35ACBEE553}">
      <dgm:prSet custT="1"/>
      <dgm:spPr/>
      <dgm:t>
        <a:bodyPr/>
        <a:lstStyle/>
        <a:p>
          <a:r>
            <a:rPr lang="en-US" sz="3600" dirty="0"/>
            <a:t>Assessment questions</a:t>
          </a:r>
        </a:p>
      </dgm:t>
    </dgm:pt>
    <dgm:pt modelId="{F8A81D49-2B55-4E37-B929-79FC7733BD5A}" type="parTrans" cxnId="{0E5F5497-8D23-47D1-B836-9EA4F03B9150}">
      <dgm:prSet/>
      <dgm:spPr/>
      <dgm:t>
        <a:bodyPr/>
        <a:lstStyle/>
        <a:p>
          <a:endParaRPr lang="en-US"/>
        </a:p>
      </dgm:t>
    </dgm:pt>
    <dgm:pt modelId="{5120D131-1BB9-465A-AD37-5693B419FBB0}" type="sibTrans" cxnId="{0E5F5497-8D23-47D1-B836-9EA4F03B9150}">
      <dgm:prSet/>
      <dgm:spPr/>
      <dgm:t>
        <a:bodyPr/>
        <a:lstStyle/>
        <a:p>
          <a:endParaRPr lang="en-US"/>
        </a:p>
      </dgm:t>
    </dgm:pt>
    <dgm:pt modelId="{D90DD1D7-D91C-BC4B-ABE5-0313C1411245}">
      <dgm:prSet custT="1"/>
      <dgm:spPr/>
      <dgm:t>
        <a:bodyPr/>
        <a:lstStyle/>
        <a:p>
          <a:r>
            <a:rPr lang="en-US" sz="3600" dirty="0"/>
            <a:t>Link</a:t>
          </a:r>
        </a:p>
      </dgm:t>
    </dgm:pt>
    <dgm:pt modelId="{890EA37A-C354-C547-95A2-5E09B68172E8}" type="parTrans" cxnId="{C916EFA2-C24F-1249-8FCD-EBA65C0BB406}">
      <dgm:prSet/>
      <dgm:spPr/>
      <dgm:t>
        <a:bodyPr/>
        <a:lstStyle/>
        <a:p>
          <a:endParaRPr lang="en-US"/>
        </a:p>
      </dgm:t>
    </dgm:pt>
    <dgm:pt modelId="{F1190FFF-27FD-E346-B5BE-5586DE60F177}" type="sibTrans" cxnId="{C916EFA2-C24F-1249-8FCD-EBA65C0BB406}">
      <dgm:prSet/>
      <dgm:spPr/>
      <dgm:t>
        <a:bodyPr/>
        <a:lstStyle/>
        <a:p>
          <a:endParaRPr lang="en-US"/>
        </a:p>
      </dgm:t>
    </dgm:pt>
    <dgm:pt modelId="{65633952-BC23-F54C-BC0C-F0C12ECEE9F8}">
      <dgm:prSet custT="1"/>
      <dgm:spPr/>
      <dgm:t>
        <a:bodyPr/>
        <a:lstStyle/>
        <a:p>
          <a:r>
            <a:rPr lang="en-US" sz="3600" dirty="0"/>
            <a:t>To Core Competencies</a:t>
          </a:r>
        </a:p>
      </dgm:t>
    </dgm:pt>
    <dgm:pt modelId="{8498737F-26C2-4F42-8F84-E9740031150E}" type="parTrans" cxnId="{9C2FE13B-18F8-8445-8BB1-8F3D4C01A5BB}">
      <dgm:prSet/>
      <dgm:spPr/>
      <dgm:t>
        <a:bodyPr/>
        <a:lstStyle/>
        <a:p>
          <a:endParaRPr lang="en-US"/>
        </a:p>
      </dgm:t>
    </dgm:pt>
    <dgm:pt modelId="{C9175D80-83B6-D346-BE84-E2CA148F1C5A}" type="sibTrans" cxnId="{9C2FE13B-18F8-8445-8BB1-8F3D4C01A5BB}">
      <dgm:prSet/>
      <dgm:spPr/>
      <dgm:t>
        <a:bodyPr/>
        <a:lstStyle/>
        <a:p>
          <a:endParaRPr lang="en-US"/>
        </a:p>
      </dgm:t>
    </dgm:pt>
    <dgm:pt modelId="{A93A2867-FD9F-1A45-9652-CDAD25D44263}">
      <dgm:prSet custT="1"/>
      <dgm:spPr/>
      <dgm:t>
        <a:bodyPr/>
        <a:lstStyle/>
        <a:p>
          <a:r>
            <a:rPr lang="en-US" sz="3600" dirty="0"/>
            <a:t>Connect</a:t>
          </a:r>
        </a:p>
      </dgm:t>
    </dgm:pt>
    <dgm:pt modelId="{F187C793-A045-324F-8FD8-2FFD8CD5A110}" type="parTrans" cxnId="{A456B415-C1D2-AD42-823B-A0618C3B6CC0}">
      <dgm:prSet/>
      <dgm:spPr/>
      <dgm:t>
        <a:bodyPr/>
        <a:lstStyle/>
        <a:p>
          <a:endParaRPr lang="en-US"/>
        </a:p>
      </dgm:t>
    </dgm:pt>
    <dgm:pt modelId="{1EF59B5C-6E7E-9945-BFBE-C2E0B66FF52A}" type="sibTrans" cxnId="{A456B415-C1D2-AD42-823B-A0618C3B6CC0}">
      <dgm:prSet/>
      <dgm:spPr/>
      <dgm:t>
        <a:bodyPr/>
        <a:lstStyle/>
        <a:p>
          <a:endParaRPr lang="en-US"/>
        </a:p>
      </dgm:t>
    </dgm:pt>
    <dgm:pt modelId="{CDC57411-FFED-CA45-A698-A3E04B92A2B5}">
      <dgm:prSet custT="1"/>
      <dgm:spPr/>
      <dgm:t>
        <a:bodyPr/>
        <a:lstStyle/>
        <a:p>
          <a:r>
            <a:rPr lang="en-US" sz="3600" dirty="0"/>
            <a:t>Faculty </a:t>
          </a:r>
        </a:p>
      </dgm:t>
    </dgm:pt>
    <dgm:pt modelId="{9722BCB6-B40D-9944-9873-F3F5C4511725}" type="parTrans" cxnId="{9B9659F7-FC3D-764E-9FC4-A484B296733E}">
      <dgm:prSet/>
      <dgm:spPr/>
      <dgm:t>
        <a:bodyPr/>
        <a:lstStyle/>
        <a:p>
          <a:endParaRPr lang="en-US"/>
        </a:p>
      </dgm:t>
    </dgm:pt>
    <dgm:pt modelId="{2C268F32-05A5-6D47-8221-3182196B6204}" type="sibTrans" cxnId="{9B9659F7-FC3D-764E-9FC4-A484B296733E}">
      <dgm:prSet/>
      <dgm:spPr/>
      <dgm:t>
        <a:bodyPr/>
        <a:lstStyle/>
        <a:p>
          <a:endParaRPr lang="en-US"/>
        </a:p>
      </dgm:t>
    </dgm:pt>
    <dgm:pt modelId="{263B21D1-03A3-F64C-9ED4-80FE10B7A0A0}" type="pres">
      <dgm:prSet presAssocID="{7970BD1E-3386-46ED-8F91-B52AE39B1EEE}" presName="Name0" presStyleCnt="0">
        <dgm:presLayoutVars>
          <dgm:dir/>
          <dgm:animLvl val="lvl"/>
          <dgm:resizeHandles val="exact"/>
        </dgm:presLayoutVars>
      </dgm:prSet>
      <dgm:spPr/>
    </dgm:pt>
    <dgm:pt modelId="{F4241277-358C-8A40-9591-C3965D2F4C67}" type="pres">
      <dgm:prSet presAssocID="{A87FD2E4-27EF-4E26-B3EC-182892BEE789}" presName="linNode" presStyleCnt="0"/>
      <dgm:spPr/>
    </dgm:pt>
    <dgm:pt modelId="{2B120F8A-29A6-134F-8641-EC58FD5CA415}" type="pres">
      <dgm:prSet presAssocID="{A87FD2E4-27EF-4E26-B3EC-182892BEE789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3467B6DD-AB28-FF4E-89E6-141E1D1318DB}" type="pres">
      <dgm:prSet presAssocID="{A87FD2E4-27EF-4E26-B3EC-182892BEE789}" presName="descendantText" presStyleLbl="alignNode1" presStyleIdx="0" presStyleCnt="6">
        <dgm:presLayoutVars>
          <dgm:bulletEnabled/>
        </dgm:presLayoutVars>
      </dgm:prSet>
      <dgm:spPr/>
    </dgm:pt>
    <dgm:pt modelId="{9F13B8C4-26BF-4A45-A248-67285D232213}" type="pres">
      <dgm:prSet presAssocID="{756AD726-2394-4015-A4FD-58F0F47C18B3}" presName="sp" presStyleCnt="0"/>
      <dgm:spPr/>
    </dgm:pt>
    <dgm:pt modelId="{0AB01C16-BA3C-C84D-AB35-E5F1E55F209B}" type="pres">
      <dgm:prSet presAssocID="{D90DD1D7-D91C-BC4B-ABE5-0313C1411245}" presName="linNode" presStyleCnt="0"/>
      <dgm:spPr/>
    </dgm:pt>
    <dgm:pt modelId="{7A2454A1-817B-9D4B-9928-45D73768A2BD}" type="pres">
      <dgm:prSet presAssocID="{D90DD1D7-D91C-BC4B-ABE5-0313C1411245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1F2F93CB-2BAE-2B41-9F1F-D079579A328E}" type="pres">
      <dgm:prSet presAssocID="{D90DD1D7-D91C-BC4B-ABE5-0313C1411245}" presName="descendantText" presStyleLbl="alignNode1" presStyleIdx="1" presStyleCnt="6">
        <dgm:presLayoutVars>
          <dgm:bulletEnabled/>
        </dgm:presLayoutVars>
      </dgm:prSet>
      <dgm:spPr/>
    </dgm:pt>
    <dgm:pt modelId="{4434649D-8B2F-B14E-B857-2285C807A4A6}" type="pres">
      <dgm:prSet presAssocID="{F1190FFF-27FD-E346-B5BE-5586DE60F177}" presName="sp" presStyleCnt="0"/>
      <dgm:spPr/>
    </dgm:pt>
    <dgm:pt modelId="{19CBA6D9-D951-8B42-B638-98F71142C1D8}" type="pres">
      <dgm:prSet presAssocID="{24825DB1-48D0-442A-95E1-9827B84470AF}" presName="linNode" presStyleCnt="0"/>
      <dgm:spPr/>
    </dgm:pt>
    <dgm:pt modelId="{12EC9FE1-5DB2-824B-BD70-0B40E8D3CFE6}" type="pres">
      <dgm:prSet presAssocID="{24825DB1-48D0-442A-95E1-9827B84470AF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B76D9FBD-AA76-6E4A-B157-99E4657DC733}" type="pres">
      <dgm:prSet presAssocID="{24825DB1-48D0-442A-95E1-9827B84470AF}" presName="descendantText" presStyleLbl="alignNode1" presStyleIdx="2" presStyleCnt="6">
        <dgm:presLayoutVars>
          <dgm:bulletEnabled/>
        </dgm:presLayoutVars>
      </dgm:prSet>
      <dgm:spPr/>
    </dgm:pt>
    <dgm:pt modelId="{406F9595-2D45-4D48-A27A-48C90EFF3C61}" type="pres">
      <dgm:prSet presAssocID="{B2DACEA3-FC78-4B69-A3BD-013534E7434D}" presName="sp" presStyleCnt="0"/>
      <dgm:spPr/>
    </dgm:pt>
    <dgm:pt modelId="{5E830200-5A64-A141-B055-B100E06F912E}" type="pres">
      <dgm:prSet presAssocID="{CAAFA4F0-F4DC-43FC-81B6-64AF72161E1E}" presName="linNode" presStyleCnt="0"/>
      <dgm:spPr/>
    </dgm:pt>
    <dgm:pt modelId="{EDE21129-7017-934B-8D26-3B95306A0D33}" type="pres">
      <dgm:prSet presAssocID="{CAAFA4F0-F4DC-43FC-81B6-64AF72161E1E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D170C95D-31B5-6C4C-92D0-C3A9403331C9}" type="pres">
      <dgm:prSet presAssocID="{CAAFA4F0-F4DC-43FC-81B6-64AF72161E1E}" presName="descendantText" presStyleLbl="alignNode1" presStyleIdx="3" presStyleCnt="6">
        <dgm:presLayoutVars>
          <dgm:bulletEnabled/>
        </dgm:presLayoutVars>
      </dgm:prSet>
      <dgm:spPr/>
    </dgm:pt>
    <dgm:pt modelId="{B14050C0-B281-2B4B-B5EC-730AC33DE0C2}" type="pres">
      <dgm:prSet presAssocID="{302AF74F-936C-4F7A-8E76-1D6C8DCDDEB8}" presName="sp" presStyleCnt="0"/>
      <dgm:spPr/>
    </dgm:pt>
    <dgm:pt modelId="{2EAB4BEC-A326-6E48-97FE-F15DAB868E5B}" type="pres">
      <dgm:prSet presAssocID="{A93A2867-FD9F-1A45-9652-CDAD25D44263}" presName="linNode" presStyleCnt="0"/>
      <dgm:spPr/>
    </dgm:pt>
    <dgm:pt modelId="{5011EC4C-226E-274C-84DA-F49664027B57}" type="pres">
      <dgm:prSet presAssocID="{A93A2867-FD9F-1A45-9652-CDAD25D44263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CA4D2DB8-3D0A-AB44-B5DE-CA53BD56E9F5}" type="pres">
      <dgm:prSet presAssocID="{A93A2867-FD9F-1A45-9652-CDAD25D44263}" presName="descendantText" presStyleLbl="alignNode1" presStyleIdx="4" presStyleCnt="6">
        <dgm:presLayoutVars>
          <dgm:bulletEnabled/>
        </dgm:presLayoutVars>
      </dgm:prSet>
      <dgm:spPr/>
    </dgm:pt>
    <dgm:pt modelId="{2D3EF604-736B-9D49-A91A-30D6EFA80EF3}" type="pres">
      <dgm:prSet presAssocID="{1EF59B5C-6E7E-9945-BFBE-C2E0B66FF52A}" presName="sp" presStyleCnt="0"/>
      <dgm:spPr/>
    </dgm:pt>
    <dgm:pt modelId="{1212A5D9-25C6-EB40-8BB7-63BD4FFDCBA9}" type="pres">
      <dgm:prSet presAssocID="{66A7EDF1-45FD-458A-8064-E9733B58AB4C}" presName="linNode" presStyleCnt="0"/>
      <dgm:spPr/>
    </dgm:pt>
    <dgm:pt modelId="{A9E95123-0D0F-6241-B2E6-46BB00C66604}" type="pres">
      <dgm:prSet presAssocID="{66A7EDF1-45FD-458A-8064-E9733B58AB4C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FE7059FA-4FE3-8C42-9152-D903EB19E110}" type="pres">
      <dgm:prSet presAssocID="{66A7EDF1-45FD-458A-8064-E9733B58AB4C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B7F90013-630F-41BD-9030-F3E1139E49D4}" srcId="{7970BD1E-3386-46ED-8F91-B52AE39B1EEE}" destId="{66A7EDF1-45FD-458A-8064-E9733B58AB4C}" srcOrd="5" destOrd="0" parTransId="{D5959903-BF10-4526-BE0A-45AA661E2E06}" sibTransId="{5EEF95D9-7438-46A3-8DBB-3B401747D4CB}"/>
    <dgm:cxn modelId="{A456B415-C1D2-AD42-823B-A0618C3B6CC0}" srcId="{7970BD1E-3386-46ED-8F91-B52AE39B1EEE}" destId="{A93A2867-FD9F-1A45-9652-CDAD25D44263}" srcOrd="4" destOrd="0" parTransId="{F187C793-A045-324F-8FD8-2FFD8CD5A110}" sibTransId="{1EF59B5C-6E7E-9945-BFBE-C2E0B66FF52A}"/>
    <dgm:cxn modelId="{F0D1341C-7EA9-8F4C-9BEF-F72A11122452}" type="presOf" srcId="{D90DD1D7-D91C-BC4B-ABE5-0313C1411245}" destId="{7A2454A1-817B-9D4B-9928-45D73768A2BD}" srcOrd="0" destOrd="0" presId="urn:microsoft.com/office/officeart/2016/7/layout/VerticalHollowActionList"/>
    <dgm:cxn modelId="{A6928F1D-E8FD-4849-A5F8-D05C49A6BA8B}" type="presOf" srcId="{65633952-BC23-F54C-BC0C-F0C12ECEE9F8}" destId="{1F2F93CB-2BAE-2B41-9F1F-D079579A328E}" srcOrd="0" destOrd="0" presId="urn:microsoft.com/office/officeart/2016/7/layout/VerticalHollowActionList"/>
    <dgm:cxn modelId="{AA7A8E1F-E2D3-FE43-8DB4-544BA5A2F82B}" type="presOf" srcId="{A87FD2E4-27EF-4E26-B3EC-182892BEE789}" destId="{2B120F8A-29A6-134F-8641-EC58FD5CA415}" srcOrd="0" destOrd="0" presId="urn:microsoft.com/office/officeart/2016/7/layout/VerticalHollowActionList"/>
    <dgm:cxn modelId="{9C2FE13B-18F8-8445-8BB1-8F3D4C01A5BB}" srcId="{D90DD1D7-D91C-BC4B-ABE5-0313C1411245}" destId="{65633952-BC23-F54C-BC0C-F0C12ECEE9F8}" srcOrd="0" destOrd="0" parTransId="{8498737F-26C2-4F42-8F84-E9740031150E}" sibTransId="{C9175D80-83B6-D346-BE84-E2CA148F1C5A}"/>
    <dgm:cxn modelId="{C8B3E771-BBE8-A24A-8F6A-611433F4C2BA}" type="presOf" srcId="{CDC57411-FFED-CA45-A698-A3E04B92A2B5}" destId="{CA4D2DB8-3D0A-AB44-B5DE-CA53BD56E9F5}" srcOrd="0" destOrd="0" presId="urn:microsoft.com/office/officeart/2016/7/layout/VerticalHollowActionList"/>
    <dgm:cxn modelId="{EEDD8590-602B-4680-8D23-DB152454E601}" srcId="{24825DB1-48D0-442A-95E1-9827B84470AF}" destId="{B20E0FFD-2B33-42B9-B00B-7929B08BEE60}" srcOrd="0" destOrd="0" parTransId="{243D1064-2C83-4A53-83CF-058D5D096891}" sibTransId="{B03B6FF6-15F5-4971-B10D-902284B53DE4}"/>
    <dgm:cxn modelId="{2351A295-7AC0-C247-8754-47A1395F7810}" type="presOf" srcId="{B20E0FFD-2B33-42B9-B00B-7929B08BEE60}" destId="{B76D9FBD-AA76-6E4A-B157-99E4657DC733}" srcOrd="0" destOrd="0" presId="urn:microsoft.com/office/officeart/2016/7/layout/VerticalHollowActionList"/>
    <dgm:cxn modelId="{0E5F5497-8D23-47D1-B836-9EA4F03B9150}" srcId="{66A7EDF1-45FD-458A-8064-E9733B58AB4C}" destId="{E538FF96-9663-4AF1-9080-6D35ACBEE553}" srcOrd="0" destOrd="0" parTransId="{F8A81D49-2B55-4E37-B929-79FC7733BD5A}" sibTransId="{5120D131-1BB9-465A-AD37-5693B419FBB0}"/>
    <dgm:cxn modelId="{0BAAA69C-64FC-1A4C-BEDB-D159CD6F2939}" type="presOf" srcId="{5082999D-6AE9-4FF3-8985-70F2AB51DE09}" destId="{3467B6DD-AB28-FF4E-89E6-141E1D1318DB}" srcOrd="0" destOrd="0" presId="urn:microsoft.com/office/officeart/2016/7/layout/VerticalHollowActionList"/>
    <dgm:cxn modelId="{D7D5CA9F-27FD-4483-A44B-035506B1F2BE}" srcId="{7970BD1E-3386-46ED-8F91-B52AE39B1EEE}" destId="{A87FD2E4-27EF-4E26-B3EC-182892BEE789}" srcOrd="0" destOrd="0" parTransId="{A7CCB5C7-4516-4774-933B-2752E108AA24}" sibTransId="{756AD726-2394-4015-A4FD-58F0F47C18B3}"/>
    <dgm:cxn modelId="{C916EFA2-C24F-1249-8FCD-EBA65C0BB406}" srcId="{7970BD1E-3386-46ED-8F91-B52AE39B1EEE}" destId="{D90DD1D7-D91C-BC4B-ABE5-0313C1411245}" srcOrd="1" destOrd="0" parTransId="{890EA37A-C354-C547-95A2-5E09B68172E8}" sibTransId="{F1190FFF-27FD-E346-B5BE-5586DE60F177}"/>
    <dgm:cxn modelId="{88D226A4-8583-46FA-B016-99327A653A66}" srcId="{A87FD2E4-27EF-4E26-B3EC-182892BEE789}" destId="{5082999D-6AE9-4FF3-8985-70F2AB51DE09}" srcOrd="0" destOrd="0" parTransId="{61AC50AE-E77D-462C-8CB5-CA4CB9C67D01}" sibTransId="{7C6F0C07-7ED1-4A97-8319-E859BA10F4AA}"/>
    <dgm:cxn modelId="{85F73CB5-9B5A-CE4C-8F42-84007B25D304}" type="presOf" srcId="{66A7EDF1-45FD-458A-8064-E9733B58AB4C}" destId="{A9E95123-0D0F-6241-B2E6-46BB00C66604}" srcOrd="0" destOrd="0" presId="urn:microsoft.com/office/officeart/2016/7/layout/VerticalHollowActionList"/>
    <dgm:cxn modelId="{F00546B8-6810-7D45-B514-9EF4CA0C0DE8}" type="presOf" srcId="{24825DB1-48D0-442A-95E1-9827B84470AF}" destId="{12EC9FE1-5DB2-824B-BD70-0B40E8D3CFE6}" srcOrd="0" destOrd="0" presId="urn:microsoft.com/office/officeart/2016/7/layout/VerticalHollowActionList"/>
    <dgm:cxn modelId="{D42DAFC7-1EA0-724C-ADE3-00BD0F40F979}" type="presOf" srcId="{E538FF96-9663-4AF1-9080-6D35ACBEE553}" destId="{FE7059FA-4FE3-8C42-9152-D903EB19E110}" srcOrd="0" destOrd="0" presId="urn:microsoft.com/office/officeart/2016/7/layout/VerticalHollowActionList"/>
    <dgm:cxn modelId="{1134DCD2-90F5-4A9B-8BFE-857A5C7934E9}" srcId="{7970BD1E-3386-46ED-8F91-B52AE39B1EEE}" destId="{CAAFA4F0-F4DC-43FC-81B6-64AF72161E1E}" srcOrd="3" destOrd="0" parTransId="{82A6E8A3-33A1-4EE9-B85C-E166F89713A5}" sibTransId="{302AF74F-936C-4F7A-8E76-1D6C8DCDDEB8}"/>
    <dgm:cxn modelId="{72AE5DED-767B-D541-850C-49CCCCAF2446}" type="presOf" srcId="{CAAFA4F0-F4DC-43FC-81B6-64AF72161E1E}" destId="{EDE21129-7017-934B-8D26-3B95306A0D33}" srcOrd="0" destOrd="0" presId="urn:microsoft.com/office/officeart/2016/7/layout/VerticalHollowActionList"/>
    <dgm:cxn modelId="{534ACFED-3AE3-4E75-BEB2-9EDC44E55507}" srcId="{CAAFA4F0-F4DC-43FC-81B6-64AF72161E1E}" destId="{265513A6-52E0-4B7B-8C62-9A17D34646DD}" srcOrd="0" destOrd="0" parTransId="{31F68957-0072-4115-B549-95A8B0890DE0}" sibTransId="{CB29BB38-D00C-41DD-B45C-7B4780E9635B}"/>
    <dgm:cxn modelId="{106F28F0-6210-43B5-AD72-9568023C3192}" srcId="{7970BD1E-3386-46ED-8F91-B52AE39B1EEE}" destId="{24825DB1-48D0-442A-95E1-9827B84470AF}" srcOrd="2" destOrd="0" parTransId="{22DA92B8-AA9F-4D92-A215-199F01E9B255}" sibTransId="{B2DACEA3-FC78-4B69-A3BD-013534E7434D}"/>
    <dgm:cxn modelId="{F265F3F4-F2C4-AC4A-AC9F-59C7264F2CD3}" type="presOf" srcId="{A93A2867-FD9F-1A45-9652-CDAD25D44263}" destId="{5011EC4C-226E-274C-84DA-F49664027B57}" srcOrd="0" destOrd="0" presId="urn:microsoft.com/office/officeart/2016/7/layout/VerticalHollowActionList"/>
    <dgm:cxn modelId="{9B9659F7-FC3D-764E-9FC4-A484B296733E}" srcId="{A93A2867-FD9F-1A45-9652-CDAD25D44263}" destId="{CDC57411-FFED-CA45-A698-A3E04B92A2B5}" srcOrd="0" destOrd="0" parTransId="{9722BCB6-B40D-9944-9873-F3F5C4511725}" sibTransId="{2C268F32-05A5-6D47-8221-3182196B6204}"/>
    <dgm:cxn modelId="{A6C712F9-1C48-3E40-8A2C-421385CAD3A7}" type="presOf" srcId="{265513A6-52E0-4B7B-8C62-9A17D34646DD}" destId="{D170C95D-31B5-6C4C-92D0-C3A9403331C9}" srcOrd="0" destOrd="0" presId="urn:microsoft.com/office/officeart/2016/7/layout/VerticalHollowActionList"/>
    <dgm:cxn modelId="{99E538FE-1090-B045-8636-BB3D7FA8C9DF}" type="presOf" srcId="{7970BD1E-3386-46ED-8F91-B52AE39B1EEE}" destId="{263B21D1-03A3-F64C-9ED4-80FE10B7A0A0}" srcOrd="0" destOrd="0" presId="urn:microsoft.com/office/officeart/2016/7/layout/VerticalHollowActionList"/>
    <dgm:cxn modelId="{FF931617-5C3F-524B-8797-04C278FB7C97}" type="presParOf" srcId="{263B21D1-03A3-F64C-9ED4-80FE10B7A0A0}" destId="{F4241277-358C-8A40-9591-C3965D2F4C67}" srcOrd="0" destOrd="0" presId="urn:microsoft.com/office/officeart/2016/7/layout/VerticalHollowActionList"/>
    <dgm:cxn modelId="{779B09C4-D78E-874C-94A3-2772F316645E}" type="presParOf" srcId="{F4241277-358C-8A40-9591-C3965D2F4C67}" destId="{2B120F8A-29A6-134F-8641-EC58FD5CA415}" srcOrd="0" destOrd="0" presId="urn:microsoft.com/office/officeart/2016/7/layout/VerticalHollowActionList"/>
    <dgm:cxn modelId="{A3D61386-BD94-9347-8C91-2314F188A78A}" type="presParOf" srcId="{F4241277-358C-8A40-9591-C3965D2F4C67}" destId="{3467B6DD-AB28-FF4E-89E6-141E1D1318DB}" srcOrd="1" destOrd="0" presId="urn:microsoft.com/office/officeart/2016/7/layout/VerticalHollowActionList"/>
    <dgm:cxn modelId="{5657F47A-2BD8-844F-B24B-3ADFB40D75BF}" type="presParOf" srcId="{263B21D1-03A3-F64C-9ED4-80FE10B7A0A0}" destId="{9F13B8C4-26BF-4A45-A248-67285D232213}" srcOrd="1" destOrd="0" presId="urn:microsoft.com/office/officeart/2016/7/layout/VerticalHollowActionList"/>
    <dgm:cxn modelId="{C8CFC89C-D351-AD41-BAEA-E820343DD919}" type="presParOf" srcId="{263B21D1-03A3-F64C-9ED4-80FE10B7A0A0}" destId="{0AB01C16-BA3C-C84D-AB35-E5F1E55F209B}" srcOrd="2" destOrd="0" presId="urn:microsoft.com/office/officeart/2016/7/layout/VerticalHollowActionList"/>
    <dgm:cxn modelId="{3DD5C00F-0EFF-594A-9235-C8537C73C4EA}" type="presParOf" srcId="{0AB01C16-BA3C-C84D-AB35-E5F1E55F209B}" destId="{7A2454A1-817B-9D4B-9928-45D73768A2BD}" srcOrd="0" destOrd="0" presId="urn:microsoft.com/office/officeart/2016/7/layout/VerticalHollowActionList"/>
    <dgm:cxn modelId="{FEEB45F7-EBD3-FF40-B99A-164A7D1BCAD4}" type="presParOf" srcId="{0AB01C16-BA3C-C84D-AB35-E5F1E55F209B}" destId="{1F2F93CB-2BAE-2B41-9F1F-D079579A328E}" srcOrd="1" destOrd="0" presId="urn:microsoft.com/office/officeart/2016/7/layout/VerticalHollowActionList"/>
    <dgm:cxn modelId="{1CE1D73E-0B11-4A4B-8A7A-5A4B308A95B6}" type="presParOf" srcId="{263B21D1-03A3-F64C-9ED4-80FE10B7A0A0}" destId="{4434649D-8B2F-B14E-B857-2285C807A4A6}" srcOrd="3" destOrd="0" presId="urn:microsoft.com/office/officeart/2016/7/layout/VerticalHollowActionList"/>
    <dgm:cxn modelId="{61562191-3781-A04B-8314-7A3517E8C239}" type="presParOf" srcId="{263B21D1-03A3-F64C-9ED4-80FE10B7A0A0}" destId="{19CBA6D9-D951-8B42-B638-98F71142C1D8}" srcOrd="4" destOrd="0" presId="urn:microsoft.com/office/officeart/2016/7/layout/VerticalHollowActionList"/>
    <dgm:cxn modelId="{411546C4-DC0C-274A-9050-72C085705CD2}" type="presParOf" srcId="{19CBA6D9-D951-8B42-B638-98F71142C1D8}" destId="{12EC9FE1-5DB2-824B-BD70-0B40E8D3CFE6}" srcOrd="0" destOrd="0" presId="urn:microsoft.com/office/officeart/2016/7/layout/VerticalHollowActionList"/>
    <dgm:cxn modelId="{7C64FF6C-DA8A-2242-B8C6-930A8E44E62D}" type="presParOf" srcId="{19CBA6D9-D951-8B42-B638-98F71142C1D8}" destId="{B76D9FBD-AA76-6E4A-B157-99E4657DC733}" srcOrd="1" destOrd="0" presId="urn:microsoft.com/office/officeart/2016/7/layout/VerticalHollowActionList"/>
    <dgm:cxn modelId="{11BFDF4D-36E7-0E43-BACC-DC01C79A5A21}" type="presParOf" srcId="{263B21D1-03A3-F64C-9ED4-80FE10B7A0A0}" destId="{406F9595-2D45-4D48-A27A-48C90EFF3C61}" srcOrd="5" destOrd="0" presId="urn:microsoft.com/office/officeart/2016/7/layout/VerticalHollowActionList"/>
    <dgm:cxn modelId="{7C7BB9A1-D76E-7F48-BD3F-DEEE5F1CF2EA}" type="presParOf" srcId="{263B21D1-03A3-F64C-9ED4-80FE10B7A0A0}" destId="{5E830200-5A64-A141-B055-B100E06F912E}" srcOrd="6" destOrd="0" presId="urn:microsoft.com/office/officeart/2016/7/layout/VerticalHollowActionList"/>
    <dgm:cxn modelId="{6150C799-8781-204B-B280-A0D0812EE13F}" type="presParOf" srcId="{5E830200-5A64-A141-B055-B100E06F912E}" destId="{EDE21129-7017-934B-8D26-3B95306A0D33}" srcOrd="0" destOrd="0" presId="urn:microsoft.com/office/officeart/2016/7/layout/VerticalHollowActionList"/>
    <dgm:cxn modelId="{D42B6F9F-85C6-3E49-BBA9-0C8229A2AA1D}" type="presParOf" srcId="{5E830200-5A64-A141-B055-B100E06F912E}" destId="{D170C95D-31B5-6C4C-92D0-C3A9403331C9}" srcOrd="1" destOrd="0" presId="urn:microsoft.com/office/officeart/2016/7/layout/VerticalHollowActionList"/>
    <dgm:cxn modelId="{2FAC3C42-B04B-AB48-97A0-5E0C1855B1FA}" type="presParOf" srcId="{263B21D1-03A3-F64C-9ED4-80FE10B7A0A0}" destId="{B14050C0-B281-2B4B-B5EC-730AC33DE0C2}" srcOrd="7" destOrd="0" presId="urn:microsoft.com/office/officeart/2016/7/layout/VerticalHollowActionList"/>
    <dgm:cxn modelId="{8470C7B7-F009-FD4B-9D27-EC44D90959DA}" type="presParOf" srcId="{263B21D1-03A3-F64C-9ED4-80FE10B7A0A0}" destId="{2EAB4BEC-A326-6E48-97FE-F15DAB868E5B}" srcOrd="8" destOrd="0" presId="urn:microsoft.com/office/officeart/2016/7/layout/VerticalHollowActionList"/>
    <dgm:cxn modelId="{B1A6A7EA-8F81-2A4F-A0AA-5A2695762246}" type="presParOf" srcId="{2EAB4BEC-A326-6E48-97FE-F15DAB868E5B}" destId="{5011EC4C-226E-274C-84DA-F49664027B57}" srcOrd="0" destOrd="0" presId="urn:microsoft.com/office/officeart/2016/7/layout/VerticalHollowActionList"/>
    <dgm:cxn modelId="{0BB1C0CF-599A-494A-83E6-7241BF3F89DB}" type="presParOf" srcId="{2EAB4BEC-A326-6E48-97FE-F15DAB868E5B}" destId="{CA4D2DB8-3D0A-AB44-B5DE-CA53BD56E9F5}" srcOrd="1" destOrd="0" presId="urn:microsoft.com/office/officeart/2016/7/layout/VerticalHollowActionList"/>
    <dgm:cxn modelId="{3256ED5A-19FA-4E4C-B671-4D30CCD8D346}" type="presParOf" srcId="{263B21D1-03A3-F64C-9ED4-80FE10B7A0A0}" destId="{2D3EF604-736B-9D49-A91A-30D6EFA80EF3}" srcOrd="9" destOrd="0" presId="urn:microsoft.com/office/officeart/2016/7/layout/VerticalHollowActionList"/>
    <dgm:cxn modelId="{6F03DB79-907A-7A49-B536-0A95713C1971}" type="presParOf" srcId="{263B21D1-03A3-F64C-9ED4-80FE10B7A0A0}" destId="{1212A5D9-25C6-EB40-8BB7-63BD4FFDCBA9}" srcOrd="10" destOrd="0" presId="urn:microsoft.com/office/officeart/2016/7/layout/VerticalHollowActionList"/>
    <dgm:cxn modelId="{E31EDD5D-C457-0244-BB84-404AFBF97C8F}" type="presParOf" srcId="{1212A5D9-25C6-EB40-8BB7-63BD4FFDCBA9}" destId="{A9E95123-0D0F-6241-B2E6-46BB00C66604}" srcOrd="0" destOrd="0" presId="urn:microsoft.com/office/officeart/2016/7/layout/VerticalHollowActionList"/>
    <dgm:cxn modelId="{85C4486B-76A0-DC4C-84BF-19093C353592}" type="presParOf" srcId="{1212A5D9-25C6-EB40-8BB7-63BD4FFDCBA9}" destId="{FE7059FA-4FE3-8C42-9152-D903EB19E110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38163-933B-45E9-9E25-D324886648FE}">
      <dsp:nvSpPr>
        <dsp:cNvPr id="0" name=""/>
        <dsp:cNvSpPr/>
      </dsp:nvSpPr>
      <dsp:spPr>
        <a:xfrm>
          <a:off x="0" y="6112"/>
          <a:ext cx="11216640" cy="13378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1544-1405-4B07-9EA3-C4FF1EDB5963}">
      <dsp:nvSpPr>
        <dsp:cNvPr id="0" name=""/>
        <dsp:cNvSpPr/>
      </dsp:nvSpPr>
      <dsp:spPr>
        <a:xfrm>
          <a:off x="404690" y="307122"/>
          <a:ext cx="736519" cy="735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B02B4-6C10-4522-B108-641BD55A39B2}">
      <dsp:nvSpPr>
        <dsp:cNvPr id="0" name=""/>
        <dsp:cNvSpPr/>
      </dsp:nvSpPr>
      <dsp:spPr>
        <a:xfrm>
          <a:off x="1545899" y="6112"/>
          <a:ext cx="9623197" cy="142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73" tIns="150573" rIns="150573" bIns="15057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Bioinformatics is a new(</a:t>
          </a:r>
          <a:r>
            <a:rPr lang="en-US" sz="3200" kern="1200" baseline="0" dirty="0" err="1"/>
            <a:t>er</a:t>
          </a:r>
          <a:r>
            <a:rPr lang="en-US" sz="3200" kern="1200" baseline="0" dirty="0"/>
            <a:t>) and rapidly developing field</a:t>
          </a:r>
          <a:endParaRPr lang="en-US" sz="3200" kern="1200" dirty="0"/>
        </a:p>
      </dsp:txBody>
      <dsp:txXfrm>
        <a:off x="1545899" y="6112"/>
        <a:ext cx="9623197" cy="1422738"/>
      </dsp:txXfrm>
    </dsp:sp>
    <dsp:sp modelId="{DC306698-0924-44FF-8A48-BAD4A4B7F583}">
      <dsp:nvSpPr>
        <dsp:cNvPr id="0" name=""/>
        <dsp:cNvSpPr/>
      </dsp:nvSpPr>
      <dsp:spPr>
        <a:xfrm>
          <a:off x="0" y="1784536"/>
          <a:ext cx="11216640" cy="13378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10828-3FB8-4CC4-B817-580544C067A1}">
      <dsp:nvSpPr>
        <dsp:cNvPr id="0" name=""/>
        <dsp:cNvSpPr/>
      </dsp:nvSpPr>
      <dsp:spPr>
        <a:xfrm>
          <a:off x="404690" y="2085545"/>
          <a:ext cx="736519" cy="735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20D06-65EB-4DAF-AF77-5E73619F16B0}">
      <dsp:nvSpPr>
        <dsp:cNvPr id="0" name=""/>
        <dsp:cNvSpPr/>
      </dsp:nvSpPr>
      <dsp:spPr>
        <a:xfrm>
          <a:off x="1651745" y="1815509"/>
          <a:ext cx="8056194" cy="142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73" tIns="150573" rIns="150573" bIns="15057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Integral part of life sciences (must be taught at undergrad level)</a:t>
          </a:r>
        </a:p>
      </dsp:txBody>
      <dsp:txXfrm>
        <a:off x="1651745" y="1815509"/>
        <a:ext cx="8056194" cy="1422738"/>
      </dsp:txXfrm>
    </dsp:sp>
    <dsp:sp modelId="{1C5DD0FB-28B2-48C9-9EB1-BBCE48C9FD10}">
      <dsp:nvSpPr>
        <dsp:cNvPr id="0" name=""/>
        <dsp:cNvSpPr/>
      </dsp:nvSpPr>
      <dsp:spPr>
        <a:xfrm>
          <a:off x="6593387" y="1807538"/>
          <a:ext cx="4575709" cy="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8" tIns="10068" rIns="10068" bIns="1006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6593387" y="1807538"/>
        <a:ext cx="4575709" cy="49123"/>
      </dsp:txXfrm>
    </dsp:sp>
    <dsp:sp modelId="{C744E38C-5F7F-46C2-8FC6-3BBED517EF5F}">
      <dsp:nvSpPr>
        <dsp:cNvPr id="0" name=""/>
        <dsp:cNvSpPr/>
      </dsp:nvSpPr>
      <dsp:spPr>
        <a:xfrm>
          <a:off x="0" y="3562959"/>
          <a:ext cx="11216640" cy="13378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214DD-BF56-46FE-92B3-5A0163F11664}">
      <dsp:nvSpPr>
        <dsp:cNvPr id="0" name=""/>
        <dsp:cNvSpPr/>
      </dsp:nvSpPr>
      <dsp:spPr>
        <a:xfrm>
          <a:off x="404690" y="3863968"/>
          <a:ext cx="736519" cy="735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60889-2D12-4BE4-A2C7-6A6A63C92022}">
      <dsp:nvSpPr>
        <dsp:cNvPr id="0" name=""/>
        <dsp:cNvSpPr/>
      </dsp:nvSpPr>
      <dsp:spPr>
        <a:xfrm>
          <a:off x="1545899" y="3562959"/>
          <a:ext cx="9623197" cy="142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73" tIns="150573" rIns="150573" bIns="15057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Many faculty are not trained</a:t>
          </a:r>
          <a:endParaRPr lang="en-US" sz="3200" kern="1200" dirty="0"/>
        </a:p>
      </dsp:txBody>
      <dsp:txXfrm>
        <a:off x="1545899" y="3562959"/>
        <a:ext cx="9623197" cy="1422738"/>
      </dsp:txXfrm>
    </dsp:sp>
    <dsp:sp modelId="{7085B828-F330-4A48-AC36-A5C292423F52}">
      <dsp:nvSpPr>
        <dsp:cNvPr id="0" name=""/>
        <dsp:cNvSpPr/>
      </dsp:nvSpPr>
      <dsp:spPr>
        <a:xfrm>
          <a:off x="0" y="5341382"/>
          <a:ext cx="11216640" cy="13378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84378-3B35-4A19-A3A3-B3722BD36428}">
      <dsp:nvSpPr>
        <dsp:cNvPr id="0" name=""/>
        <dsp:cNvSpPr/>
      </dsp:nvSpPr>
      <dsp:spPr>
        <a:xfrm>
          <a:off x="404690" y="5642391"/>
          <a:ext cx="736519" cy="735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6944-29B9-40D4-8E43-EBD1BBE4C092}">
      <dsp:nvSpPr>
        <dsp:cNvPr id="0" name=""/>
        <dsp:cNvSpPr/>
      </dsp:nvSpPr>
      <dsp:spPr>
        <a:xfrm>
          <a:off x="1545899" y="5341382"/>
          <a:ext cx="9623197" cy="142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73" tIns="150573" rIns="150573" bIns="15057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Limited teaching &amp; learning resources available appropriate for the undergraduate level</a:t>
          </a:r>
          <a:endParaRPr lang="en-US" sz="3200" kern="1200" dirty="0"/>
        </a:p>
      </dsp:txBody>
      <dsp:txXfrm>
        <a:off x="1545899" y="5341382"/>
        <a:ext cx="9623197" cy="1422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C8C4-52AA-3248-A6C0-9069575F816E}">
      <dsp:nvSpPr>
        <dsp:cNvPr id="0" name=""/>
        <dsp:cNvSpPr/>
      </dsp:nvSpPr>
      <dsp:spPr>
        <a:xfrm>
          <a:off x="0" y="16960"/>
          <a:ext cx="6947844" cy="21076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Author Submits Resource</a:t>
          </a:r>
        </a:p>
      </dsp:txBody>
      <dsp:txXfrm>
        <a:off x="102889" y="119849"/>
        <a:ext cx="6742066" cy="1901903"/>
      </dsp:txXfrm>
    </dsp:sp>
    <dsp:sp modelId="{F7A67AAB-91CD-4340-B6BE-C07ED23ACAC3}">
      <dsp:nvSpPr>
        <dsp:cNvPr id="0" name=""/>
        <dsp:cNvSpPr/>
      </dsp:nvSpPr>
      <dsp:spPr>
        <a:xfrm>
          <a:off x="0" y="2234082"/>
          <a:ext cx="6947844" cy="21076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RRC members complete a Learning Object Review Instrument (LORI)</a:t>
          </a:r>
        </a:p>
      </dsp:txBody>
      <dsp:txXfrm>
        <a:off x="102889" y="2336971"/>
        <a:ext cx="6742066" cy="1901903"/>
      </dsp:txXfrm>
    </dsp:sp>
    <dsp:sp modelId="{032B5263-639E-FB48-A749-2EFDE702847F}">
      <dsp:nvSpPr>
        <dsp:cNvPr id="0" name=""/>
        <dsp:cNvSpPr/>
      </dsp:nvSpPr>
      <dsp:spPr>
        <a:xfrm>
          <a:off x="0" y="4341763"/>
          <a:ext cx="6947844" cy="401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9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Assess resource as Excellent, Acceptable, or Needs Improvement: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Content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Alignment to Learning Goals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Motivation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Presentation Design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Reusability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Inclusiveness</a:t>
          </a:r>
        </a:p>
      </dsp:txBody>
      <dsp:txXfrm>
        <a:off x="0" y="4341763"/>
        <a:ext cx="6947844" cy="4011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C7FC-2939-694B-95D6-F760B7820E42}">
      <dsp:nvSpPr>
        <dsp:cNvPr id="0" name=""/>
        <dsp:cNvSpPr/>
      </dsp:nvSpPr>
      <dsp:spPr>
        <a:xfrm>
          <a:off x="4929" y="743338"/>
          <a:ext cx="4310300" cy="1724120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Author specifies goals for incubator</a:t>
          </a:r>
        </a:p>
      </dsp:txBody>
      <dsp:txXfrm>
        <a:off x="4929" y="743338"/>
        <a:ext cx="3879270" cy="1724120"/>
      </dsp:txXfrm>
    </dsp:sp>
    <dsp:sp modelId="{99C83B40-D0EA-0549-866D-39BCB127F772}">
      <dsp:nvSpPr>
        <dsp:cNvPr id="0" name=""/>
        <dsp:cNvSpPr/>
      </dsp:nvSpPr>
      <dsp:spPr>
        <a:xfrm>
          <a:off x="3453169" y="743338"/>
          <a:ext cx="4310300" cy="172412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RRC assigns managing editor</a:t>
          </a:r>
        </a:p>
      </dsp:txBody>
      <dsp:txXfrm>
        <a:off x="4315229" y="743338"/>
        <a:ext cx="2586180" cy="1724120"/>
      </dsp:txXfrm>
    </dsp:sp>
    <dsp:sp modelId="{EA650C6A-6E9E-FE41-9079-9948A3C786B1}">
      <dsp:nvSpPr>
        <dsp:cNvPr id="0" name=""/>
        <dsp:cNvSpPr/>
      </dsp:nvSpPr>
      <dsp:spPr>
        <a:xfrm>
          <a:off x="6901410" y="743338"/>
          <a:ext cx="4310300" cy="172412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Recruit incubator participants</a:t>
          </a:r>
        </a:p>
      </dsp:txBody>
      <dsp:txXfrm>
        <a:off x="7763470" y="743338"/>
        <a:ext cx="2586180" cy="1724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C7FC-2939-694B-95D6-F760B7820E42}">
      <dsp:nvSpPr>
        <dsp:cNvPr id="0" name=""/>
        <dsp:cNvSpPr/>
      </dsp:nvSpPr>
      <dsp:spPr>
        <a:xfrm>
          <a:off x="4929" y="743338"/>
          <a:ext cx="4310300" cy="1724120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(Bi)weekly videoconference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(6-8 weeks)</a:t>
          </a:r>
        </a:p>
      </dsp:txBody>
      <dsp:txXfrm>
        <a:off x="4929" y="743338"/>
        <a:ext cx="3879270" cy="1724120"/>
      </dsp:txXfrm>
    </dsp:sp>
    <dsp:sp modelId="{99C83B40-D0EA-0549-866D-39BCB127F772}">
      <dsp:nvSpPr>
        <dsp:cNvPr id="0" name=""/>
        <dsp:cNvSpPr/>
      </dsp:nvSpPr>
      <dsp:spPr>
        <a:xfrm>
          <a:off x="3453169" y="743338"/>
          <a:ext cx="4310300" cy="172412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Develop resource</a:t>
          </a:r>
        </a:p>
      </dsp:txBody>
      <dsp:txXfrm>
        <a:off x="4315229" y="743338"/>
        <a:ext cx="2586180" cy="1724120"/>
      </dsp:txXfrm>
    </dsp:sp>
    <dsp:sp modelId="{EA650C6A-6E9E-FE41-9079-9948A3C786B1}">
      <dsp:nvSpPr>
        <dsp:cNvPr id="0" name=""/>
        <dsp:cNvSpPr/>
      </dsp:nvSpPr>
      <dsp:spPr>
        <a:xfrm>
          <a:off x="6901410" y="743338"/>
          <a:ext cx="4310300" cy="172412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Publish version 2.0 on Resource Collection</a:t>
          </a:r>
        </a:p>
      </dsp:txBody>
      <dsp:txXfrm>
        <a:off x="7763470" y="743338"/>
        <a:ext cx="2586180" cy="1724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7B6DD-AB28-FF4E-89E6-141E1D1318DB}">
      <dsp:nvSpPr>
        <dsp:cNvPr id="0" name=""/>
        <dsp:cNvSpPr/>
      </dsp:nvSpPr>
      <dsp:spPr>
        <a:xfrm>
          <a:off x="2243328" y="755"/>
          <a:ext cx="8973312" cy="9820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7" tIns="249447" rIns="174107" bIns="24944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Biological context</a:t>
          </a:r>
        </a:p>
      </dsp:txBody>
      <dsp:txXfrm>
        <a:off x="2243328" y="755"/>
        <a:ext cx="8973312" cy="982072"/>
      </dsp:txXfrm>
    </dsp:sp>
    <dsp:sp modelId="{2B120F8A-29A6-134F-8641-EC58FD5CA415}">
      <dsp:nvSpPr>
        <dsp:cNvPr id="0" name=""/>
        <dsp:cNvSpPr/>
      </dsp:nvSpPr>
      <dsp:spPr>
        <a:xfrm>
          <a:off x="0" y="755"/>
          <a:ext cx="2243328" cy="98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9" tIns="97007" rIns="118709" bIns="9700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Provide</a:t>
          </a:r>
        </a:p>
      </dsp:txBody>
      <dsp:txXfrm>
        <a:off x="0" y="755"/>
        <a:ext cx="2243328" cy="982072"/>
      </dsp:txXfrm>
    </dsp:sp>
    <dsp:sp modelId="{1F2F93CB-2BAE-2B41-9F1F-D079579A328E}">
      <dsp:nvSpPr>
        <dsp:cNvPr id="0" name=""/>
        <dsp:cNvSpPr/>
      </dsp:nvSpPr>
      <dsp:spPr>
        <a:xfrm>
          <a:off x="2243328" y="1041752"/>
          <a:ext cx="8973312" cy="9820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7" tIns="249447" rIns="174107" bIns="24944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 Core Competencies</a:t>
          </a:r>
        </a:p>
      </dsp:txBody>
      <dsp:txXfrm>
        <a:off x="2243328" y="1041752"/>
        <a:ext cx="8973312" cy="982072"/>
      </dsp:txXfrm>
    </dsp:sp>
    <dsp:sp modelId="{7A2454A1-817B-9D4B-9928-45D73768A2BD}">
      <dsp:nvSpPr>
        <dsp:cNvPr id="0" name=""/>
        <dsp:cNvSpPr/>
      </dsp:nvSpPr>
      <dsp:spPr>
        <a:xfrm>
          <a:off x="0" y="1041752"/>
          <a:ext cx="2243328" cy="98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9" tIns="97007" rIns="118709" bIns="9700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Link</a:t>
          </a:r>
        </a:p>
      </dsp:txBody>
      <dsp:txXfrm>
        <a:off x="0" y="1041752"/>
        <a:ext cx="2243328" cy="982072"/>
      </dsp:txXfrm>
    </dsp:sp>
    <dsp:sp modelId="{B76D9FBD-AA76-6E4A-B157-99E4657DC733}">
      <dsp:nvSpPr>
        <dsp:cNvPr id="0" name=""/>
        <dsp:cNvSpPr/>
      </dsp:nvSpPr>
      <dsp:spPr>
        <a:xfrm>
          <a:off x="2243328" y="2082749"/>
          <a:ext cx="8973312" cy="98207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7" tIns="249447" rIns="174107" bIns="24944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Points that are confusing to novices</a:t>
          </a:r>
        </a:p>
      </dsp:txBody>
      <dsp:txXfrm>
        <a:off x="2243328" y="2082749"/>
        <a:ext cx="8973312" cy="982072"/>
      </dsp:txXfrm>
    </dsp:sp>
    <dsp:sp modelId="{12EC9FE1-5DB2-824B-BD70-0B40E8D3CFE6}">
      <dsp:nvSpPr>
        <dsp:cNvPr id="0" name=""/>
        <dsp:cNvSpPr/>
      </dsp:nvSpPr>
      <dsp:spPr>
        <a:xfrm>
          <a:off x="0" y="2082749"/>
          <a:ext cx="2243328" cy="98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9" tIns="97007" rIns="118709" bIns="9700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Clarify</a:t>
          </a:r>
        </a:p>
      </dsp:txBody>
      <dsp:txXfrm>
        <a:off x="0" y="2082749"/>
        <a:ext cx="2243328" cy="982072"/>
      </dsp:txXfrm>
    </dsp:sp>
    <dsp:sp modelId="{D170C95D-31B5-6C4C-92D0-C3A9403331C9}">
      <dsp:nvSpPr>
        <dsp:cNvPr id="0" name=""/>
        <dsp:cNvSpPr/>
      </dsp:nvSpPr>
      <dsp:spPr>
        <a:xfrm>
          <a:off x="2243328" y="3123747"/>
          <a:ext cx="8973312" cy="9820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7" tIns="249447" rIns="174107" bIns="24944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Clear instructor notes</a:t>
          </a:r>
        </a:p>
      </dsp:txBody>
      <dsp:txXfrm>
        <a:off x="2243328" y="3123747"/>
        <a:ext cx="8973312" cy="982072"/>
      </dsp:txXfrm>
    </dsp:sp>
    <dsp:sp modelId="{EDE21129-7017-934B-8D26-3B95306A0D33}">
      <dsp:nvSpPr>
        <dsp:cNvPr id="0" name=""/>
        <dsp:cNvSpPr/>
      </dsp:nvSpPr>
      <dsp:spPr>
        <a:xfrm>
          <a:off x="0" y="3123747"/>
          <a:ext cx="2243328" cy="98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9" tIns="97007" rIns="118709" bIns="9700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Provide</a:t>
          </a:r>
        </a:p>
      </dsp:txBody>
      <dsp:txXfrm>
        <a:off x="0" y="3123747"/>
        <a:ext cx="2243328" cy="982072"/>
      </dsp:txXfrm>
    </dsp:sp>
    <dsp:sp modelId="{CA4D2DB8-3D0A-AB44-B5DE-CA53BD56E9F5}">
      <dsp:nvSpPr>
        <dsp:cNvPr id="0" name=""/>
        <dsp:cNvSpPr/>
      </dsp:nvSpPr>
      <dsp:spPr>
        <a:xfrm>
          <a:off x="2243328" y="4164744"/>
          <a:ext cx="8973312" cy="98207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7" tIns="249447" rIns="174107" bIns="24944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Faculty </a:t>
          </a:r>
        </a:p>
      </dsp:txBody>
      <dsp:txXfrm>
        <a:off x="2243328" y="4164744"/>
        <a:ext cx="8973312" cy="982072"/>
      </dsp:txXfrm>
    </dsp:sp>
    <dsp:sp modelId="{5011EC4C-226E-274C-84DA-F49664027B57}">
      <dsp:nvSpPr>
        <dsp:cNvPr id="0" name=""/>
        <dsp:cNvSpPr/>
      </dsp:nvSpPr>
      <dsp:spPr>
        <a:xfrm>
          <a:off x="0" y="4164744"/>
          <a:ext cx="2243328" cy="98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9" tIns="97007" rIns="118709" bIns="9700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Connect</a:t>
          </a:r>
        </a:p>
      </dsp:txBody>
      <dsp:txXfrm>
        <a:off x="0" y="4164744"/>
        <a:ext cx="2243328" cy="982072"/>
      </dsp:txXfrm>
    </dsp:sp>
    <dsp:sp modelId="{FE7059FA-4FE3-8C42-9152-D903EB19E110}">
      <dsp:nvSpPr>
        <dsp:cNvPr id="0" name=""/>
        <dsp:cNvSpPr/>
      </dsp:nvSpPr>
      <dsp:spPr>
        <a:xfrm>
          <a:off x="2243328" y="5205741"/>
          <a:ext cx="8973312" cy="9820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7" tIns="249447" rIns="174107" bIns="24944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Assessment questions</a:t>
          </a:r>
        </a:p>
      </dsp:txBody>
      <dsp:txXfrm>
        <a:off x="2243328" y="5205741"/>
        <a:ext cx="8973312" cy="982072"/>
      </dsp:txXfrm>
    </dsp:sp>
    <dsp:sp modelId="{A9E95123-0D0F-6241-B2E6-46BB00C66604}">
      <dsp:nvSpPr>
        <dsp:cNvPr id="0" name=""/>
        <dsp:cNvSpPr/>
      </dsp:nvSpPr>
      <dsp:spPr>
        <a:xfrm>
          <a:off x="0" y="5205741"/>
          <a:ext cx="2243328" cy="98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9" tIns="97007" rIns="118709" bIns="9700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Produce</a:t>
          </a:r>
        </a:p>
      </dsp:txBody>
      <dsp:txXfrm>
        <a:off x="0" y="5205741"/>
        <a:ext cx="2243328" cy="982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of presentation</a:t>
            </a:r>
            <a:r>
              <a:rPr lang="en-US" baseline="0" dirty="0"/>
              <a:t> to focus on developmental incubator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8BC09-9B72-2F49-9BC8-DCA950A5F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Biological context: </a:t>
            </a:r>
            <a:r>
              <a:rPr lang="en-US" sz="2400" dirty="0"/>
              <a:t>e.g. what question will the student be able to answer by carrying out the analysis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Instructor notes: class context, how it has been implemented, timing, potential problems,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E30C-D41C-974D-93DB-91E92F5C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C217C-C07B-F141-BB54-A5420C44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B413-0A36-4D49-887A-F9A6C354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AA97-67E4-D645-81E8-5BFAD899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BC81F-6D7C-4348-93DC-943CB7EF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9FD4-E2E2-864A-B7A4-617092D7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73577-DD7B-7944-B091-7F455125E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F0F5F-E4F7-6449-A6F6-5CC08CED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DBD5B-3494-4449-856F-BB44034A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9C47-9EF5-D447-A24A-F97C8C5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6C5FF-6DFC-3B48-883F-1389F9B4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019D2-363A-EF40-808C-4750CD86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E1FDB-9BC4-0244-9C70-7795EFA3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A6A7-2F0C-D142-BB63-9F2848EB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2F5CF-7011-0C46-A5C7-5CA02ECF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pPr>
                <a:defRPr>
                  <a:effectLst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585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2179-67D6-9447-9E0E-310DD0A1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C80F-E76D-9848-89A5-424A8246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FE119-F711-CD40-B915-28BA9684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3730-127C-F447-89B7-ACFEA5CD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E4DEA-E969-E34F-9518-771383D3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964A-04E5-F948-98C9-39D5CCDB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16A43-5866-0B4F-B542-92145F3F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A6A5E-A79B-5C45-9CAE-80CA214D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FA3C8-503E-694C-9F58-9F2C230B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6F296-ACF6-FA44-ACEE-33FCBE54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1E84-521F-ED4A-A5B5-02EAF2C1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848C-2AD0-5548-A8C4-C0EDBDE2A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9128A-2E66-784F-A0DC-1CE125FB5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1C12-C617-D043-876C-BA8EA7F2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D48BF-F3A2-1149-992C-894C0EBA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73C39-5084-8D47-B63A-CA0C7F22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E9C3-5DDC-F048-9655-5C318CDC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CA04F-F05D-AF48-9A82-F1C65B54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7C317-B27C-4643-A3D9-5E416FB27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D2ED8-FF5D-7B4C-9AD5-CF6FB00E9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9C943-B267-F245-9CEA-0E581054D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74FDB-BD6E-5B48-A0DD-AFCF7E85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69731E-D5F6-0E42-8B8B-F1D468AF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F19D7-5FD5-1643-A1A7-8D45EE81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6C55-12D1-F340-9418-5CD3B966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A26A-7AE0-2642-AFE2-611A4DAC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33777-F412-3948-A61B-107AA329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CA686-4DDE-5445-B437-1A4337C0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B641C-242B-DC48-BB9F-BE1A874D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2498-7C08-7C40-8106-D46863F7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4C46-F5CA-4E43-9246-E3B68A28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DCBD-274B-CB46-83E3-5553C8F8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2B21-38B0-A746-BF12-3C7A026E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EA44E-8E2A-6348-96D3-8338BF84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768E4-0E50-264A-A7C6-84000ECF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11A2B-18CD-0C4F-B840-0DB12C7B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ED2D8-39F2-2A46-99C7-D266EB98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2FA7-3E9D-D74E-B88A-2EC0767A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BD69C-82FC-144C-81F8-06F4889D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B1A8-5C3D-4E45-BD41-75C7D4827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3FB5C-A49E-2749-956D-5D8D7D18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0B3B6-833B-A44C-88BF-1FC3DDDC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8C096-340A-424D-BB6F-84960689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19AE6-B209-6E41-9E82-2B9974B5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3D1F5-CAD8-2545-B7E9-EB0ACAA9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6DEDB-0444-0341-9ACC-985763BC7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C28D9-59A6-B74F-9DE9-9FA3AC39F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77D0B-27A4-6047-BED1-47105831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</p:sldLayoutIdLst>
  <p:hf hdr="0" dt="0"/>
  <p:txStyles>
    <p:titleStyle>
      <a:lvl1pPr algn="ctr" defTabSz="97539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iblse.or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IBLSE Incubators:…"/>
          <p:cNvSpPr txBox="1">
            <a:spLocks noGrp="1"/>
          </p:cNvSpPr>
          <p:nvPr>
            <p:ph type="ctrTitle"/>
          </p:nvPr>
        </p:nvSpPr>
        <p:spPr>
          <a:xfrm>
            <a:off x="762000" y="2202854"/>
            <a:ext cx="11480800" cy="337653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38150">
              <a:defRPr sz="4800"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rPr sz="6000" dirty="0"/>
              <a:t>NIBLSE Incubators: </a:t>
            </a:r>
          </a:p>
          <a:p>
            <a:pPr defTabSz="438150">
              <a:defRPr sz="4800"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rPr sz="6000" dirty="0"/>
              <a:t>A community-based model for the development of bioinformatics learning resources</a:t>
            </a:r>
          </a:p>
        </p:txBody>
      </p:sp>
      <p:sp>
        <p:nvSpPr>
          <p:cNvPr id="120" name="Michael Sierk…"/>
          <p:cNvSpPr txBox="1">
            <a:spLocks noGrp="1"/>
          </p:cNvSpPr>
          <p:nvPr>
            <p:ph type="subTitle" idx="1"/>
          </p:nvPr>
        </p:nvSpPr>
        <p:spPr>
          <a:xfrm>
            <a:off x="762000" y="5689600"/>
            <a:ext cx="11480800" cy="17708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800" dirty="0"/>
              <a:t>Michael Sierk</a:t>
            </a:r>
          </a:p>
          <a:p>
            <a:r>
              <a:rPr sz="2800" dirty="0"/>
              <a:t>Saint Vincent College</a:t>
            </a:r>
          </a:p>
          <a:p>
            <a:r>
              <a:rPr sz="2800" dirty="0"/>
              <a:t>GLBIO</a:t>
            </a:r>
          </a:p>
          <a:p>
            <a:r>
              <a:rPr sz="2800" dirty="0"/>
              <a:t>May 21,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CD048-6FAF-0149-ABF4-ADC2A9CB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E003E-9E27-9849-8460-CEA3458C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75452" b="67480"/>
          <a:stretch>
            <a:fillRect/>
          </a:stretch>
        </p:blipFill>
        <p:spPr>
          <a:xfrm>
            <a:off x="1705167" y="8146206"/>
            <a:ext cx="3068486" cy="1279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4943" y="8316069"/>
            <a:ext cx="10287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867" b="67480"/>
          <a:stretch>
            <a:fillRect/>
          </a:stretch>
        </p:blipFill>
        <p:spPr>
          <a:xfrm>
            <a:off x="7024780" y="8252569"/>
            <a:ext cx="5119376" cy="1066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VC_seal1.gif" descr="SVC_seal1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4176" y="373853"/>
            <a:ext cx="1776448" cy="1770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cub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Incubator</a:t>
            </a:r>
            <a:r>
              <a:rPr lang="en-US" dirty="0"/>
              <a:t> Participants</a:t>
            </a:r>
            <a:endParaRPr dirty="0"/>
          </a:p>
        </p:txBody>
      </p:sp>
      <p:sp>
        <p:nvSpPr>
          <p:cNvPr id="169" name="Participants (4-7)…"/>
          <p:cNvSpPr txBox="1">
            <a:spLocks noGrp="1"/>
          </p:cNvSpPr>
          <p:nvPr>
            <p:ph type="body" idx="1"/>
          </p:nvPr>
        </p:nvSpPr>
        <p:spPr>
          <a:xfrm>
            <a:off x="894080" y="3144252"/>
            <a:ext cx="11216640" cy="56407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/>
              <a:t>4-7 </a:t>
            </a:r>
            <a:r>
              <a:rPr sz="4800" dirty="0"/>
              <a:t>Participants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sz="4800" dirty="0"/>
              <a:t>Author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sz="4800" dirty="0"/>
              <a:t>Managing Editor from the RRC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sz="4800" dirty="0"/>
              <a:t>Expert User(s)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sz="4800" dirty="0"/>
              <a:t>Novice User(s)</a:t>
            </a:r>
            <a:endParaRPr lang="en-US" sz="4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4800" dirty="0"/>
              <a:t>QUBES </a:t>
            </a:r>
            <a:r>
              <a:rPr lang="en-US" sz="4800" dirty="0" err="1"/>
              <a:t>Liason</a:t>
            </a:r>
            <a:endParaRPr sz="4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sz="4800" dirty="0"/>
              <a:t>Evaluator/Assessment Expert (optional)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35324-4D1B-7441-913F-20FACEE7F7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ncub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Incubator</a:t>
            </a:r>
            <a:r>
              <a:rPr lang="en-US" dirty="0"/>
              <a:t> Tools</a:t>
            </a:r>
            <a:endParaRPr dirty="0"/>
          </a:p>
        </p:txBody>
      </p:sp>
      <p:sp>
        <p:nvSpPr>
          <p:cNvPr id="172" name="Meet for 1 hour once a week or biweekly for 4-8 wee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95056" indent="-341375" defTabSz="490727">
              <a:spcBef>
                <a:spcPts val="350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400" dirty="0"/>
              <a:t>Materials are hosted on the QUBES site</a:t>
            </a:r>
          </a:p>
          <a:p>
            <a:pPr marL="195056" indent="-341375" defTabSz="490727">
              <a:spcBef>
                <a:spcPts val="350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400" dirty="0"/>
              <a:t>QUBES discussion boards, task lists, </a:t>
            </a:r>
            <a:r>
              <a:rPr sz="4400" dirty="0" err="1"/>
              <a:t>QuickLinks</a:t>
            </a:r>
            <a:r>
              <a:rPr sz="4400" dirty="0"/>
              <a:t>, etc.</a:t>
            </a:r>
          </a:p>
          <a:p>
            <a:pPr marL="195056" indent="-341375" defTabSz="490727">
              <a:spcBef>
                <a:spcPts val="350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400" dirty="0"/>
              <a:t>Also use Google Docs (for meeting notes), Google Drive</a:t>
            </a:r>
            <a:r>
              <a:rPr lang="en-US" sz="4400" dirty="0"/>
              <a:t>, Google Hangouts</a:t>
            </a:r>
            <a:endParaRPr sz="4400" dirty="0"/>
          </a:p>
          <a:p>
            <a:pPr marL="341375" indent="-341375" defTabSz="490727">
              <a:spcBef>
                <a:spcPts val="350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400" dirty="0"/>
              <a:t>Final product is published on NIBLSE site as version </a:t>
            </a:r>
            <a:r>
              <a:rPr lang="en-US" sz="4400" dirty="0"/>
              <a:t>2</a:t>
            </a:r>
            <a:r>
              <a:rPr sz="4400" dirty="0"/>
              <a:t>.0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8DD01-8F76-3D49-89EE-F17BC1F399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hat value to incubators add?"/>
          <p:cNvSpPr txBox="1">
            <a:spLocks noGrp="1"/>
          </p:cNvSpPr>
          <p:nvPr>
            <p:ph type="title"/>
          </p:nvPr>
        </p:nvSpPr>
        <p:spPr>
          <a:xfrm>
            <a:off x="894080" y="519288"/>
            <a:ext cx="11216640" cy="188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What value do incubators add?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D0D56-8B03-2040-81B4-5C5D09FF5C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9184640" y="9040142"/>
            <a:ext cx="2926080" cy="51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>
                <a:effectLst/>
              </a:defRPr>
            </a:pPr>
            <a:fld id="{86CB4B4D-7CA3-9044-876B-883B54F8677D}" type="slidenum">
              <a:rPr lang="en-US" sz="1200" smtClean="0"/>
              <a:pPr>
                <a:spcAft>
                  <a:spcPts val="600"/>
                </a:spcAft>
                <a:defRPr>
                  <a:effectLst/>
                </a:defRPr>
              </a:pPr>
              <a:t>12</a:t>
            </a:fld>
            <a:endParaRPr lang="en-US" sz="1200"/>
          </a:p>
        </p:txBody>
      </p:sp>
      <p:graphicFrame>
        <p:nvGraphicFramePr>
          <p:cNvPr id="177" name="Provide better biological context…">
            <a:extLst>
              <a:ext uri="{FF2B5EF4-FFF2-40B4-BE49-F238E27FC236}">
                <a16:creationId xmlns:a16="http://schemas.microsoft.com/office/drawing/2014/main" id="{584C2E3D-2EB1-4DEE-857E-FE3D596E2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177900"/>
              </p:ext>
            </p:extLst>
          </p:nvPr>
        </p:nvGraphicFramePr>
        <p:xfrm>
          <a:off x="894080" y="2596444"/>
          <a:ext cx="11216640" cy="618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xample Incub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Example Incubator</a:t>
            </a:r>
          </a:p>
        </p:txBody>
      </p:sp>
      <p:sp>
        <p:nvSpPr>
          <p:cNvPr id="178" name="Authors: Adam Kleinschmidt and Benita Brink, Adams State Univers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60095" indent="-260095" defTabSz="373887">
              <a:spcBef>
                <a:spcPts val="26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sz="3600" dirty="0"/>
              <a:t>Authors: Adam Kleinschmidt and Benita Brink, Adams State University</a:t>
            </a:r>
          </a:p>
          <a:p>
            <a:pPr marL="520191" lvl="1" indent="-260095" defTabSz="373887">
              <a:spcBef>
                <a:spcPts val="26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sz="3600" dirty="0"/>
              <a:t>Participants: Michael Sierk (managing editor), Sabrina Robertson (expert user), Carlos </a:t>
            </a:r>
            <a:r>
              <a:rPr sz="3600" dirty="0" err="1"/>
              <a:t>Goller</a:t>
            </a:r>
            <a:r>
              <a:rPr sz="3600" dirty="0"/>
              <a:t> (expert user), Sebastian </a:t>
            </a:r>
            <a:r>
              <a:rPr sz="3600" dirty="0" err="1"/>
              <a:t>Gallindo</a:t>
            </a:r>
            <a:r>
              <a:rPr sz="3600" dirty="0"/>
              <a:t> (assessment)</a:t>
            </a:r>
            <a:r>
              <a:rPr lang="en-US" sz="3600" dirty="0"/>
              <a:t>, Hayley </a:t>
            </a:r>
            <a:r>
              <a:rPr lang="en-US" sz="3600" dirty="0" err="1"/>
              <a:t>Orndorf</a:t>
            </a:r>
            <a:r>
              <a:rPr lang="en-US" sz="3600" dirty="0"/>
              <a:t> (QUBES </a:t>
            </a:r>
            <a:r>
              <a:rPr lang="en-US" sz="3600" dirty="0" err="1"/>
              <a:t>liason</a:t>
            </a:r>
            <a:r>
              <a:rPr lang="en-US" sz="3600" dirty="0"/>
              <a:t>)</a:t>
            </a:r>
            <a:endParaRPr sz="3600" dirty="0"/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sz="3600" dirty="0"/>
              <a:t>Sequence similarity lab exercise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39E9D-74C1-3042-BEC2-D1A92FCCCA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08842-0020-BE40-A1A3-CA9209A5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3" y="516697"/>
            <a:ext cx="10784573" cy="90427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61C58D-E6D3-A147-9523-B5F7717EA7DB}"/>
              </a:ext>
            </a:extLst>
          </p:cNvPr>
          <p:cNvCxnSpPr/>
          <p:nvPr/>
        </p:nvCxnSpPr>
        <p:spPr>
          <a:xfrm>
            <a:off x="3384884" y="2468108"/>
            <a:ext cx="69141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B5B992-5310-C747-839E-83ECB86E5E70}"/>
              </a:ext>
            </a:extLst>
          </p:cNvPr>
          <p:cNvCxnSpPr>
            <a:cxnSpLocks/>
          </p:cNvCxnSpPr>
          <p:nvPr/>
        </p:nvCxnSpPr>
        <p:spPr>
          <a:xfrm>
            <a:off x="2558716" y="2909266"/>
            <a:ext cx="86386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7A9CC-9A3B-2341-BFBB-FCBF985D758F}"/>
              </a:ext>
            </a:extLst>
          </p:cNvPr>
          <p:cNvCxnSpPr>
            <a:cxnSpLocks/>
          </p:cNvCxnSpPr>
          <p:nvPr/>
        </p:nvCxnSpPr>
        <p:spPr>
          <a:xfrm>
            <a:off x="2558716" y="4665877"/>
            <a:ext cx="86386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8282-425A-E64D-B973-234E663A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Incubator, </a:t>
            </a:r>
            <a:r>
              <a:rPr lang="en-US" dirty="0" err="1"/>
              <a:t>cont</a:t>
            </a:r>
            <a:r>
              <a:rPr lang="en-US" dirty="0"/>
              <a:t>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705B0-DDCD-B543-BEA5-0D3E4F899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60095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/>
              <a:t>Changes made:</a:t>
            </a:r>
          </a:p>
          <a:p>
            <a:pPr marL="520191" lvl="1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Added Inquiry-based investigative questions:</a:t>
            </a:r>
          </a:p>
          <a:p>
            <a:pPr marL="1007886" lvl="2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i="1" dirty="0"/>
              <a:t>How did humans evolve to metabolize alcohol?</a:t>
            </a:r>
          </a:p>
          <a:p>
            <a:pPr marL="1007886" lvl="2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i="1" dirty="0"/>
              <a:t>Where was the origin of the viral strain that lead to the 2015-2016 Brazilian Zika outbreak?</a:t>
            </a:r>
          </a:p>
          <a:p>
            <a:pPr marL="1007886" lvl="2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i="1" dirty="0"/>
              <a:t>What is the identity of the pathogens responsible for corneal ulcers in horses?</a:t>
            </a:r>
          </a:p>
          <a:p>
            <a:pPr marL="520191" lvl="1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tool</a:t>
            </a:r>
          </a:p>
          <a:p>
            <a:pPr marL="260095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/>
              <a:t>Further dissemination of the resource</a:t>
            </a:r>
          </a:p>
          <a:p>
            <a:pPr marL="520191" lvl="1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Subsequently Published in </a:t>
            </a:r>
            <a:r>
              <a:rPr lang="en-US" sz="3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CourseSource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20191" lvl="1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Used as part of a QUBES Faculty Mentoring Network</a:t>
            </a:r>
          </a:p>
          <a:p>
            <a:pPr marL="32496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/>
              <a:t>Building the NIBLSE Network</a:t>
            </a:r>
          </a:p>
          <a:p>
            <a:pPr marL="520191" lvl="1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Sabrina Robertson joins RRC</a:t>
            </a:r>
          </a:p>
          <a:p>
            <a:pPr marL="520191" lvl="1" indent="-260095" defTabSz="373887">
              <a:spcBef>
                <a:spcPts val="1400"/>
              </a:spcBef>
              <a:defRPr sz="2176">
                <a:effectLst>
                  <a:outerShdw blurRad="32512" dist="16256" dir="5400000" rotWithShape="0">
                    <a:srgbClr val="000000"/>
                  </a:outerShdw>
                </a:effectLst>
              </a:defRPr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Adam </a:t>
            </a:r>
            <a:r>
              <a:rPr lang="en-US" sz="3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Kleinschmit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joins Assessment Validation Committee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EE36B-D140-4A4A-9345-B8FE2285F1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pPr>
                <a:defRPr>
                  <a:effectLst/>
                </a:defRPr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178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ays to Particip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Ways to Participate</a:t>
            </a:r>
          </a:p>
        </p:txBody>
      </p:sp>
      <p:sp>
        <p:nvSpPr>
          <p:cNvPr id="181" name="Submit a resource to the collection…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0" cy="55456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Submit a resource to the collection</a:t>
            </a:r>
          </a:p>
          <a:p>
            <a:r>
              <a:rPr sz="4000" dirty="0"/>
              <a:t>Participate in an incubator as an author</a:t>
            </a:r>
          </a:p>
          <a:p>
            <a:r>
              <a:rPr sz="4000" dirty="0"/>
              <a:t>Volunteer to participate in incubators as an expert or novice user</a:t>
            </a:r>
          </a:p>
          <a:p>
            <a:r>
              <a:rPr sz="4000" dirty="0"/>
              <a:t>Follow particular resources on the NIBLSE site</a:t>
            </a:r>
          </a:p>
          <a:p>
            <a:r>
              <a:rPr sz="4000" dirty="0"/>
              <a:t>Use resources in your own classes, comment on how you used them on NIBLSE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53C35-DB66-134B-B853-9AD12AF942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182" name="niblse.org"/>
          <p:cNvSpPr txBox="1"/>
          <p:nvPr/>
        </p:nvSpPr>
        <p:spPr>
          <a:xfrm>
            <a:off x="7512111" y="8383553"/>
            <a:ext cx="19413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 dirty="0" err="1"/>
              <a:t>niblse.org</a:t>
            </a:r>
            <a:endParaRPr sz="3600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01CCEA0-5387-D44C-A8D7-3D011EDE3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r="75878" b="67480"/>
          <a:stretch>
            <a:fillRect/>
          </a:stretch>
        </p:blipFill>
        <p:spPr>
          <a:xfrm>
            <a:off x="3147207" y="8142115"/>
            <a:ext cx="2573407" cy="109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IBLSE Resources Review Committee (RRC)"/>
          <p:cNvSpPr txBox="1">
            <a:spLocks noGrp="1"/>
          </p:cNvSpPr>
          <p:nvPr>
            <p:ph type="title"/>
          </p:nvPr>
        </p:nvSpPr>
        <p:spPr>
          <a:xfrm>
            <a:off x="894080" y="534303"/>
            <a:ext cx="11618597" cy="1885245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NIBLSE Resources Review</a:t>
            </a:r>
            <a:r>
              <a:rPr lang="en-US" dirty="0"/>
              <a:t> </a:t>
            </a:r>
            <a:r>
              <a:rPr dirty="0"/>
              <a:t>Committee (RRC)</a:t>
            </a:r>
          </a:p>
        </p:txBody>
      </p:sp>
      <p:sp>
        <p:nvSpPr>
          <p:cNvPr id="137" name="William Morgan, Chair, College of Woost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19456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William Morgan, Chair, College of Wooster </a:t>
            </a:r>
          </a:p>
          <a:p>
            <a:pPr marL="219456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Samuel Donovan, University of Pittsburgh (QUBES)</a:t>
            </a:r>
          </a:p>
          <a:p>
            <a:pPr marL="438912" lvl="1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Ha</a:t>
            </a:r>
            <a:r>
              <a:rPr lang="en-US" dirty="0"/>
              <a:t>y</a:t>
            </a:r>
            <a:r>
              <a:rPr dirty="0"/>
              <a:t>ley </a:t>
            </a:r>
            <a:r>
              <a:rPr dirty="0" err="1"/>
              <a:t>Orndorf</a:t>
            </a:r>
            <a:r>
              <a:rPr dirty="0"/>
              <a:t> (QUBES)</a:t>
            </a:r>
          </a:p>
          <a:p>
            <a:pPr marL="219456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Sabrina Robertson, University of North Carolina</a:t>
            </a:r>
          </a:p>
          <a:p>
            <a:pPr marL="219456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Elizabeth Ryder, Worcester Polytechnic Institute</a:t>
            </a:r>
          </a:p>
          <a:p>
            <a:pPr marL="219456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Michael Sierk, St. Vincent College</a:t>
            </a:r>
          </a:p>
          <a:p>
            <a:pPr marL="219456" indent="-219456" defTabSz="315468">
              <a:spcBef>
                <a:spcPts val="1300"/>
              </a:spcBef>
              <a:defRPr sz="2430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William </a:t>
            </a:r>
            <a:r>
              <a:rPr dirty="0" err="1"/>
              <a:t>Tapprich</a:t>
            </a:r>
            <a:r>
              <a:rPr dirty="0"/>
              <a:t>, University of Nebraska Omaha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Past Members</a:t>
            </a:r>
          </a:p>
          <a:p>
            <a:pPr marL="438912" lvl="1" indent="-219456" defTabSz="315468">
              <a:spcBef>
                <a:spcPts val="1600"/>
              </a:spcBef>
              <a:defRPr sz="1836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 err="1"/>
              <a:t>Nealy</a:t>
            </a:r>
            <a:r>
              <a:rPr dirty="0"/>
              <a:t> </a:t>
            </a:r>
            <a:r>
              <a:rPr dirty="0" err="1"/>
              <a:t>Grandgenett</a:t>
            </a:r>
            <a:r>
              <a:rPr dirty="0"/>
              <a:t>, University of Nebraska at Omaha </a:t>
            </a:r>
          </a:p>
          <a:p>
            <a:pPr marL="438912" lvl="1" indent="-219456" defTabSz="315468">
              <a:spcBef>
                <a:spcPts val="1600"/>
              </a:spcBef>
              <a:defRPr sz="1836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 err="1"/>
              <a:t>Arlin</a:t>
            </a:r>
            <a:r>
              <a:rPr dirty="0"/>
              <a:t> Toro, Inter-American University of Puerto Rico</a:t>
            </a:r>
          </a:p>
          <a:p>
            <a:pPr marL="438912" lvl="1" indent="-219456" defTabSz="315468">
              <a:spcBef>
                <a:spcPts val="1600"/>
              </a:spcBef>
              <a:defRPr sz="1836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Robin Wright, University of Minnesota</a:t>
            </a:r>
          </a:p>
          <a:p>
            <a:pPr marL="438912" lvl="1" indent="-219456" defTabSz="315468">
              <a:spcBef>
                <a:spcPts val="1600"/>
              </a:spcBef>
              <a:defRPr sz="1836">
                <a:effectLst>
                  <a:outerShdw blurRad="27432" dist="13716" dir="5400000" rotWithShape="0">
                    <a:srgbClr val="000000"/>
                  </a:outerShdw>
                </a:effectLst>
              </a:defRPr>
            </a:pPr>
            <a:r>
              <a:rPr dirty="0"/>
              <a:t>Mark Pauley, University of Nebraska at Omaha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CA62A-957A-F64E-812B-47D63DAB66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75878" b="67480"/>
          <a:stretch>
            <a:fillRect/>
          </a:stretch>
        </p:blipFill>
        <p:spPr>
          <a:xfrm>
            <a:off x="10215295" y="7991398"/>
            <a:ext cx="2573407" cy="109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hayley.png" descr="hayley.png"/>
          <p:cNvPicPr>
            <a:picLocks noChangeAspect="1"/>
          </p:cNvPicPr>
          <p:nvPr/>
        </p:nvPicPr>
        <p:blipFill>
          <a:blip r:embed="rId3">
            <a:extLst/>
          </a:blip>
          <a:srcRect b="38400"/>
          <a:stretch>
            <a:fillRect/>
          </a:stretch>
        </p:blipFill>
        <p:spPr>
          <a:xfrm>
            <a:off x="10993058" y="4049871"/>
            <a:ext cx="1950700" cy="184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ryder.jpg" descr="ryde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22921" y="5091186"/>
            <a:ext cx="1784748" cy="1784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abrina_robertson2.jpg" descr="sabrina_robertson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6450" y="3956050"/>
            <a:ext cx="1714501" cy="184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amDonovan210x150_0.jpg" descr="SamDonovan210x150_0.jpg"/>
          <p:cNvPicPr>
            <a:picLocks noChangeAspect="1"/>
          </p:cNvPicPr>
          <p:nvPr/>
        </p:nvPicPr>
        <p:blipFill rotWithShape="1">
          <a:blip r:embed="rId6">
            <a:extLst/>
          </a:blip>
          <a:srcRect l="13165" r="18452"/>
          <a:stretch/>
        </p:blipFill>
        <p:spPr>
          <a:xfrm>
            <a:off x="11181010" y="2341315"/>
            <a:ext cx="1823790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tapprich.jpg" descr="tapprich.jpg"/>
          <p:cNvPicPr>
            <a:picLocks noChangeAspect="1"/>
          </p:cNvPicPr>
          <p:nvPr/>
        </p:nvPicPr>
        <p:blipFill>
          <a:blip r:embed="rId7">
            <a:extLst/>
          </a:blip>
          <a:srcRect b="37638"/>
          <a:stretch>
            <a:fillRect/>
          </a:stretch>
        </p:blipFill>
        <p:spPr>
          <a:xfrm>
            <a:off x="7921327" y="6273998"/>
            <a:ext cx="1784864" cy="166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wmorgan.jpg" descr="wmorgan.jpg"/>
          <p:cNvPicPr>
            <a:picLocks noChangeAspect="1"/>
          </p:cNvPicPr>
          <p:nvPr/>
        </p:nvPicPr>
        <p:blipFill>
          <a:blip r:embed="rId8">
            <a:extLst/>
          </a:blip>
          <a:srcRect l="22400" t="22400" r="22400" b="36908"/>
          <a:stretch>
            <a:fillRect/>
          </a:stretch>
        </p:blipFill>
        <p:spPr>
          <a:xfrm>
            <a:off x="9255424" y="2054825"/>
            <a:ext cx="1784916" cy="1975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4719-F198-0E4D-8893-AE343A09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6A7B-CADB-DD45-BF42-57DB3580F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NIBLSE PIs &amp; Co-PIs, Mark Pauley</a:t>
            </a:r>
          </a:p>
          <a:p>
            <a:r>
              <a:rPr lang="en-US" sz="4000" dirty="0"/>
              <a:t>RRC members</a:t>
            </a:r>
          </a:p>
          <a:p>
            <a:r>
              <a:rPr lang="en-US" sz="4000" dirty="0"/>
              <a:t>Authors</a:t>
            </a:r>
          </a:p>
          <a:p>
            <a:r>
              <a:rPr lang="en-US" sz="4000" dirty="0"/>
              <a:t>Incubator Participants</a:t>
            </a:r>
          </a:p>
          <a:p>
            <a:r>
              <a:rPr lang="en-US" sz="4000" dirty="0"/>
              <a:t>QUBES</a:t>
            </a:r>
          </a:p>
          <a:p>
            <a:r>
              <a:rPr lang="en-US" sz="4000" dirty="0"/>
              <a:t>NSF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345BD-7EDA-E24F-AA2E-651392C7AA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pPr>
                <a:defRPr>
                  <a:effectLst/>
                </a:defRPr>
              </a:pPr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DD47EE-8A7A-074D-8947-190CBA486929}"/>
              </a:ext>
            </a:extLst>
          </p:cNvPr>
          <p:cNvGrpSpPr/>
          <p:nvPr/>
        </p:nvGrpSpPr>
        <p:grpSpPr>
          <a:xfrm>
            <a:off x="733660" y="7090509"/>
            <a:ext cx="6805066" cy="1949634"/>
            <a:chOff x="1409700" y="4607564"/>
            <a:chExt cx="6805066" cy="19496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32392F-F0A1-424A-9408-9461EF00A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700" y="4607564"/>
              <a:ext cx="1028700" cy="939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FECD06-1E47-6F4D-8814-9B8F6E319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8400" y="4607564"/>
              <a:ext cx="5410200" cy="939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F00EDA-D40D-F749-94D9-6875232F66E5}"/>
                </a:ext>
              </a:extLst>
            </p:cNvPr>
            <p:cNvSpPr/>
            <p:nvPr/>
          </p:nvSpPr>
          <p:spPr>
            <a:xfrm>
              <a:off x="2438399" y="5356870"/>
              <a:ext cx="5776367" cy="1200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Grant Number 1539900, RCN-UBE: Network for Integrating Bioinformatics into Life Sciences Education (NIB</a:t>
              </a:r>
              <a:r>
                <a:rPr lang="en-US" dirty="0"/>
                <a:t>LSE)</a:t>
              </a:r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979374B2-0A76-4B4F-9E7A-D0FF1C824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rcRect r="75452" b="67480"/>
          <a:stretch>
            <a:fillRect/>
          </a:stretch>
        </p:blipFill>
        <p:spPr>
          <a:xfrm>
            <a:off x="9184640" y="2446005"/>
            <a:ext cx="3068486" cy="1279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B773F846-8E18-BA4A-9283-689C047FD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rcRect l="50867" b="67480"/>
          <a:stretch>
            <a:fillRect/>
          </a:stretch>
        </p:blipFill>
        <p:spPr>
          <a:xfrm>
            <a:off x="7332980" y="7021999"/>
            <a:ext cx="5119376" cy="10667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60624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is the problem?"/>
          <p:cNvSpPr txBox="1">
            <a:spLocks noGrp="1"/>
          </p:cNvSpPr>
          <p:nvPr>
            <p:ph type="title"/>
          </p:nvPr>
        </p:nvSpPr>
        <p:spPr>
          <a:xfrm>
            <a:off x="894080" y="519288"/>
            <a:ext cx="11216640" cy="149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the problem?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7E483-F290-2C4C-843B-FFAB0F5665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29" name="Bioinformatics is a new(er) and rapidly developing field…">
            <a:extLst>
              <a:ext uri="{FF2B5EF4-FFF2-40B4-BE49-F238E27FC236}">
                <a16:creationId xmlns:a16="http://schemas.microsoft.com/office/drawing/2014/main" id="{0247B4EA-9CA1-454B-B962-AC175CD2D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244848"/>
              </p:ext>
            </p:extLst>
          </p:nvPr>
        </p:nvGraphicFramePr>
        <p:xfrm>
          <a:off x="894080" y="2014780"/>
          <a:ext cx="11216640" cy="677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is the solution?"/>
          <p:cNvSpPr txBox="1">
            <a:spLocks noGrp="1"/>
          </p:cNvSpPr>
          <p:nvPr>
            <p:ph type="title"/>
          </p:nvPr>
        </p:nvSpPr>
        <p:spPr>
          <a:xfrm>
            <a:off x="596900" y="209550"/>
            <a:ext cx="11480800" cy="1386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Part of</a:t>
            </a:r>
            <a:r>
              <a:rPr dirty="0"/>
              <a:t> the solution</a:t>
            </a:r>
          </a:p>
        </p:txBody>
      </p:sp>
      <p:sp>
        <p:nvSpPr>
          <p:cNvPr id="130" name="NIBLSE: Network for the Integration of Bioinformatics into Life Sciences Education (niblse.org)…"/>
          <p:cNvSpPr txBox="1">
            <a:spLocks noGrp="1"/>
          </p:cNvSpPr>
          <p:nvPr>
            <p:ph type="body" idx="1"/>
          </p:nvPr>
        </p:nvSpPr>
        <p:spPr>
          <a:xfrm>
            <a:off x="762000" y="2261937"/>
            <a:ext cx="11480800" cy="61200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1375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000" dirty="0"/>
              <a:t>NIBLSE: </a:t>
            </a:r>
            <a:r>
              <a:rPr sz="4000" dirty="0">
                <a:sym typeface="Helvetica Neue"/>
              </a:rPr>
              <a:t>N</a:t>
            </a:r>
            <a:r>
              <a:rPr sz="4000" dirty="0"/>
              <a:t>etwork for the </a:t>
            </a:r>
            <a:r>
              <a:rPr sz="4000" dirty="0">
                <a:sym typeface="Helvetica Neue"/>
              </a:rPr>
              <a:t>I</a:t>
            </a:r>
            <a:r>
              <a:rPr sz="4000" dirty="0"/>
              <a:t>ntegration of </a:t>
            </a:r>
            <a:r>
              <a:rPr sz="4000" dirty="0">
                <a:sym typeface="Helvetica Neue"/>
              </a:rPr>
              <a:t>B</a:t>
            </a:r>
            <a:r>
              <a:rPr sz="4000" dirty="0"/>
              <a:t>ioinformatics into </a:t>
            </a:r>
            <a:r>
              <a:rPr sz="4000" dirty="0">
                <a:sym typeface="Helvetica Neue"/>
              </a:rPr>
              <a:t>L</a:t>
            </a:r>
            <a:r>
              <a:rPr sz="4000" dirty="0"/>
              <a:t>ife </a:t>
            </a:r>
            <a:r>
              <a:rPr sz="4000" dirty="0">
                <a:sym typeface="Helvetica Neue"/>
              </a:rPr>
              <a:t>S</a:t>
            </a:r>
            <a:r>
              <a:rPr sz="4000" dirty="0"/>
              <a:t>ciences </a:t>
            </a:r>
            <a:r>
              <a:rPr sz="4000" dirty="0">
                <a:sym typeface="Helvetica Neue"/>
              </a:rPr>
              <a:t>E</a:t>
            </a:r>
            <a:r>
              <a:rPr sz="4000" dirty="0"/>
              <a:t>ducation (</a:t>
            </a:r>
            <a:r>
              <a:rPr sz="4000" u="sng" dirty="0">
                <a:hlinkClick r:id="rId2"/>
              </a:rPr>
              <a:t>niblse.org</a:t>
            </a:r>
            <a:r>
              <a:rPr sz="4000" dirty="0"/>
              <a:t>)</a:t>
            </a:r>
            <a:endParaRPr lang="en-US" sz="4000" dirty="0"/>
          </a:p>
          <a:p>
            <a:pPr marL="341375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endParaRPr sz="4000" dirty="0"/>
          </a:p>
          <a:p>
            <a:pPr marL="682751" lvl="1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000" dirty="0"/>
              <a:t>NSF RCN-UBE</a:t>
            </a:r>
          </a:p>
          <a:p>
            <a:pPr marL="1024127" lvl="2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lang="en-US" sz="4000" dirty="0"/>
              <a:t>PI: </a:t>
            </a:r>
            <a:r>
              <a:rPr sz="4000" dirty="0"/>
              <a:t>Bill </a:t>
            </a:r>
            <a:r>
              <a:rPr sz="4000" dirty="0" err="1"/>
              <a:t>Tapprich</a:t>
            </a:r>
            <a:r>
              <a:rPr sz="4000" dirty="0"/>
              <a:t>, University of Nebraska at Omaha</a:t>
            </a:r>
          </a:p>
          <a:p>
            <a:pPr marL="1024127" lvl="2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lang="en-US" sz="4000" dirty="0" err="1"/>
              <a:t>CoPIs</a:t>
            </a:r>
            <a:r>
              <a:rPr lang="en-US" sz="4000" dirty="0"/>
              <a:t>:</a:t>
            </a:r>
          </a:p>
          <a:p>
            <a:pPr marL="1511822" lvl="3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000" dirty="0"/>
              <a:t>Liz Dinsdale, San Diego State University</a:t>
            </a:r>
          </a:p>
          <a:p>
            <a:pPr marL="1511822" lvl="3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000" dirty="0"/>
              <a:t>William Morgan, College of Wooster</a:t>
            </a:r>
          </a:p>
          <a:p>
            <a:pPr marL="1511822" lvl="3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000" dirty="0"/>
              <a:t>Anne Rosenwald, Georgetown University</a:t>
            </a:r>
          </a:p>
          <a:p>
            <a:pPr marL="1511822" lvl="3" indent="-341375" defTabSz="490727">
              <a:spcBef>
                <a:spcPts val="0"/>
              </a:spcBef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r>
              <a:rPr sz="4000" dirty="0"/>
              <a:t>Eric Triplett, University of Florida</a:t>
            </a:r>
            <a:endParaRPr lang="en-US" sz="4000" dirty="0"/>
          </a:p>
          <a:p>
            <a:pPr marL="1170447" lvl="3" indent="0" defTabSz="490727">
              <a:spcBef>
                <a:spcPts val="0"/>
              </a:spcBef>
              <a:buNone/>
              <a:defRPr sz="2856">
                <a:effectLst>
                  <a:outerShdw blurRad="42672" dist="21336" dir="5400000" rotWithShape="0">
                    <a:srgbClr val="000000"/>
                  </a:outerShdw>
                </a:effectLst>
              </a:defRPr>
            </a:pPr>
            <a:endParaRPr lang="en-US" sz="2987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797E0-747F-A64C-9379-9403EF41CF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75878" b="67480"/>
          <a:stretch>
            <a:fillRect/>
          </a:stretch>
        </p:blipFill>
        <p:spPr>
          <a:xfrm>
            <a:off x="5050596" y="8382005"/>
            <a:ext cx="2573407" cy="109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IBLSE Objectives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263225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NIBLSE Objectives</a:t>
            </a:r>
          </a:p>
        </p:txBody>
      </p:sp>
      <p:sp>
        <p:nvSpPr>
          <p:cNvPr id="134" name="Establish network to integrate bioinformatics into undergraduate life sciences education…"/>
          <p:cNvSpPr txBox="1">
            <a:spLocks noGrp="1"/>
          </p:cNvSpPr>
          <p:nvPr>
            <p:ph type="body" idx="1"/>
          </p:nvPr>
        </p:nvSpPr>
        <p:spPr>
          <a:xfrm>
            <a:off x="894080" y="1782515"/>
            <a:ext cx="11216640" cy="6188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6672" indent="-296672" defTabSz="426466">
              <a:spcBef>
                <a:spcPts val="1200"/>
              </a:spcBef>
              <a:defRPr sz="2482">
                <a:effectLst>
                  <a:outerShdw blurRad="37084" dist="18542" dir="5400000" rotWithShape="0">
                    <a:srgbClr val="000000"/>
                  </a:outerShdw>
                </a:effectLst>
              </a:defRPr>
            </a:pPr>
            <a:r>
              <a:rPr sz="4000" dirty="0"/>
              <a:t>Establish network to integrate bioinformatics into undergraduate life sciences education</a:t>
            </a:r>
          </a:p>
          <a:p>
            <a:pPr marL="593344" lvl="1" indent="-296672" defTabSz="426466">
              <a:spcBef>
                <a:spcPts val="1200"/>
              </a:spcBef>
              <a:defRPr sz="2482">
                <a:effectLst>
                  <a:outerShdw blurRad="37084" dist="18542" dir="5400000" rotWithShape="0">
                    <a:srgbClr val="000000"/>
                  </a:outerShdw>
                </a:effectLst>
              </a:defRPr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140 </a:t>
            </a:r>
            <a:r>
              <a:rPr sz="4000" dirty="0">
                <a:solidFill>
                  <a:schemeClr val="bg2">
                    <a:lumMod val="50000"/>
                  </a:schemeClr>
                </a:solidFill>
              </a:rPr>
              <a:t>members nationwide</a:t>
            </a:r>
          </a:p>
          <a:p>
            <a:pPr marL="296672" indent="-296672" defTabSz="426466">
              <a:spcBef>
                <a:spcPts val="1200"/>
              </a:spcBef>
              <a:defRPr sz="2482">
                <a:effectLst>
                  <a:outerShdw blurRad="37084" dist="18542" dir="5400000" rotWithShape="0">
                    <a:srgbClr val="000000"/>
                  </a:outerShdw>
                </a:effectLst>
              </a:defRPr>
            </a:pPr>
            <a:r>
              <a:rPr sz="4000" dirty="0"/>
              <a:t>Develop set of core bioinformatics competencies for UG life science students</a:t>
            </a:r>
          </a:p>
          <a:p>
            <a:pPr marL="593344" lvl="1" indent="-296672" defTabSz="426466">
              <a:spcBef>
                <a:spcPts val="1200"/>
              </a:spcBef>
              <a:defRPr sz="2482">
                <a:effectLst>
                  <a:outerShdw blurRad="37084" dist="18542" dir="5400000" rotWithShape="0">
                    <a:srgbClr val="000000"/>
                  </a:outerShdw>
                </a:effectLst>
              </a:defRPr>
            </a:pPr>
            <a:r>
              <a:rPr sz="4000" dirty="0">
                <a:solidFill>
                  <a:schemeClr val="bg2">
                    <a:lumMod val="50000"/>
                  </a:schemeClr>
                </a:solidFill>
              </a:rPr>
              <a:t>Wilson-</a:t>
            </a:r>
            <a:r>
              <a:rPr sz="4000" dirty="0" err="1">
                <a:solidFill>
                  <a:schemeClr val="bg2">
                    <a:lumMod val="50000"/>
                  </a:schemeClr>
                </a:solidFill>
              </a:rPr>
              <a:t>Sayres</a:t>
            </a:r>
            <a:r>
              <a:rPr sz="4000" dirty="0">
                <a:solidFill>
                  <a:schemeClr val="bg2">
                    <a:lumMod val="50000"/>
                  </a:schemeClr>
                </a:solidFill>
              </a:rPr>
              <a:t>, et al. PLOS ONE 2018.</a:t>
            </a:r>
          </a:p>
          <a:p>
            <a:pPr marL="296672" indent="-296672" defTabSz="426466">
              <a:spcBef>
                <a:spcPts val="1200"/>
              </a:spcBef>
              <a:defRPr sz="2482" b="1">
                <a:effectLst>
                  <a:outerShdw blurRad="37084" dist="18542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r>
              <a:rPr sz="4000" dirty="0"/>
              <a:t>Organize &amp; vet curricular materials and professional development resources </a:t>
            </a:r>
          </a:p>
          <a:p>
            <a:pPr marL="296672" indent="-296672" defTabSz="426466">
              <a:spcBef>
                <a:spcPts val="1200"/>
              </a:spcBef>
              <a:defRPr sz="2482">
                <a:effectLst>
                  <a:outerShdw blurRad="37084" dist="18542" dir="5400000" rotWithShape="0">
                    <a:srgbClr val="000000"/>
                  </a:outerShdw>
                </a:effectLst>
              </a:defRPr>
            </a:pPr>
            <a:r>
              <a:rPr sz="4000" dirty="0"/>
              <a:t>Identify assessment tools aligned with the core competencies</a:t>
            </a:r>
          </a:p>
          <a:p>
            <a:pPr marL="593344" lvl="1" indent="-296672" defTabSz="426466">
              <a:spcBef>
                <a:spcPts val="1200"/>
              </a:spcBef>
              <a:defRPr sz="2482">
                <a:effectLst>
                  <a:outerShdw blurRad="37084" dist="18542" dir="5400000" rotWithShape="0">
                    <a:srgbClr val="000000"/>
                  </a:outerShdw>
                </a:effectLst>
              </a:defRPr>
            </a:pPr>
            <a:r>
              <a:rPr sz="4400" dirty="0">
                <a:solidFill>
                  <a:schemeClr val="bg2">
                    <a:lumMod val="50000"/>
                  </a:schemeClr>
                </a:solidFill>
              </a:rPr>
              <a:t>In progress…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EF033-609B-D34B-992D-B2D3AA4FC6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2F6DC-7F47-4F46-A3E1-F1BD8091A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24785"/>
          <a:stretch/>
        </p:blipFill>
        <p:spPr>
          <a:xfrm>
            <a:off x="-1" y="4201052"/>
            <a:ext cx="13004800" cy="43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79" y="178328"/>
            <a:ext cx="11737039" cy="188524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NIBLSE Learning Resource Collection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6CF75B-6413-154B-B7D4-AA4A93CC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419982"/>
            <a:ext cx="11216640" cy="6188570"/>
          </a:xfrm>
        </p:spPr>
        <p:txBody>
          <a:bodyPr/>
          <a:lstStyle/>
          <a:p>
            <a:r>
              <a:rPr lang="en-US" dirty="0"/>
              <a:t>Hosted by QUBES</a:t>
            </a:r>
          </a:p>
          <a:p>
            <a:r>
              <a:rPr lang="en-US" dirty="0"/>
              <a:t>Currently 30+ vetted resources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C71C-BC05-1A42-B98A-B7A37B56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CA4EA-722B-8F4B-BBCC-BF241239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25657A-A85F-A340-B86F-49919CA097F7}"/>
              </a:ext>
            </a:extLst>
          </p:cNvPr>
          <p:cNvSpPr/>
          <p:nvPr/>
        </p:nvSpPr>
        <p:spPr>
          <a:xfrm>
            <a:off x="11562965" y="6604681"/>
            <a:ext cx="1441836" cy="132262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C5C26D-3B6D-564A-97FC-E22E5C64F320}"/>
              </a:ext>
            </a:extLst>
          </p:cNvPr>
          <p:cNvSpPr/>
          <p:nvPr/>
        </p:nvSpPr>
        <p:spPr>
          <a:xfrm>
            <a:off x="11562963" y="4424872"/>
            <a:ext cx="1441836" cy="132262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3" name="Picture 12" descr="Screen Shot 2016-05-09 at 1.56.29 PM.png">
            <a:extLst>
              <a:ext uri="{FF2B5EF4-FFF2-40B4-BE49-F238E27FC236}">
                <a16:creationId xmlns:a16="http://schemas.microsoft.com/office/drawing/2014/main" id="{8587EF5B-1CF2-554E-9498-197D391E4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76" y="2289503"/>
            <a:ext cx="6003142" cy="127818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717D7D-8278-D940-990B-5374811C4BFB}"/>
              </a:ext>
            </a:extLst>
          </p:cNvPr>
          <p:cNvSpPr/>
          <p:nvPr/>
        </p:nvSpPr>
        <p:spPr>
          <a:xfrm>
            <a:off x="9989619" y="4189632"/>
            <a:ext cx="1441836" cy="43690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61CC2-7503-9640-B7E4-96EF33901298}"/>
              </a:ext>
            </a:extLst>
          </p:cNvPr>
          <p:cNvSpPr txBox="1"/>
          <p:nvPr/>
        </p:nvSpPr>
        <p:spPr>
          <a:xfrm>
            <a:off x="5237352" y="3611822"/>
            <a:ext cx="776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Quantitative Undergraduate Biology Education and Synthesis</a:t>
            </a:r>
          </a:p>
        </p:txBody>
      </p:sp>
    </p:spTree>
    <p:extLst>
      <p:ext uri="{BB962C8B-B14F-4D97-AF65-F5344CB8AC3E}">
        <p14:creationId xmlns:p14="http://schemas.microsoft.com/office/powerpoint/2010/main" val="2495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ncub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b="1" dirty="0"/>
              <a:t>Incubators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D73F7D-DDA1-8B4C-BCE0-C5AC6098D3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F2519-5D04-0E49-9D69-B2C55400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2404535"/>
            <a:ext cx="8924758" cy="69376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ncub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Incubators</a:t>
            </a:r>
          </a:p>
        </p:txBody>
      </p:sp>
      <p:sp>
        <p:nvSpPr>
          <p:cNvPr id="160" name="How to generate new learning resource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sz="4400" dirty="0"/>
              <a:t>How to generate new learning resources?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sz="4400" dirty="0"/>
              <a:t>Many instructors have materials they use in class, but they are not polished enough to publish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sz="4400" dirty="0"/>
              <a:t>Incubators offer a way for faculty to improve existing resources to make them more robust, accessible, and usable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D73F7D-DDA1-8B4C-BCE0-C5AC6098D3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6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ocess"/>
          <p:cNvSpPr txBox="1">
            <a:spLocks noGrp="1"/>
          </p:cNvSpPr>
          <p:nvPr>
            <p:ph type="title"/>
          </p:nvPr>
        </p:nvSpPr>
        <p:spPr>
          <a:xfrm>
            <a:off x="920564" y="1439294"/>
            <a:ext cx="3643902" cy="682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400">
                <a:solidFill>
                  <a:srgbClr val="FFFFFF"/>
                </a:solidFill>
              </a:rPr>
              <a:t>Incubator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64892C-0B6D-224F-8771-AC7160201A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41301" y="9040142"/>
            <a:ext cx="669419" cy="51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>
                <a:effectLst/>
              </a:defRPr>
            </a:pPr>
            <a:fld id="{86CB4B4D-7CA3-9044-876B-883B54F8677D}" type="slidenum">
              <a:rPr lang="en-US" sz="15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>
                  <a:effectLst/>
                </a:defRPr>
              </a:pPr>
              <a:t>5</a:t>
            </a:fld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5" name="Author Submits Resource…">
            <a:extLst>
              <a:ext uri="{FF2B5EF4-FFF2-40B4-BE49-F238E27FC236}">
                <a16:creationId xmlns:a16="http://schemas.microsoft.com/office/drawing/2014/main" id="{D806259E-E028-46D5-A37A-FC9E0004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85736"/>
              </p:ext>
            </p:extLst>
          </p:nvPr>
        </p:nvGraphicFramePr>
        <p:xfrm>
          <a:off x="5540586" y="669758"/>
          <a:ext cx="6947844" cy="837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rocess"/>
          <p:cNvSpPr txBox="1">
            <a:spLocks noGrp="1"/>
          </p:cNvSpPr>
          <p:nvPr>
            <p:ph type="title"/>
          </p:nvPr>
        </p:nvSpPr>
        <p:spPr>
          <a:xfrm>
            <a:off x="894080" y="524933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Incubator </a:t>
            </a:r>
            <a:r>
              <a:rPr dirty="0"/>
              <a:t>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E87BDF-E60F-A144-9207-FF83E81703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9E4A78-B2AC-5648-911B-706F81B66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982245"/>
              </p:ext>
            </p:extLst>
          </p:nvPr>
        </p:nvGraphicFramePr>
        <p:xfrm>
          <a:off x="894080" y="3029582"/>
          <a:ext cx="11216640" cy="321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6614E2-C07A-6743-ADCC-A5042BAA6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7190"/>
              </p:ext>
            </p:extLst>
          </p:nvPr>
        </p:nvGraphicFramePr>
        <p:xfrm>
          <a:off x="894080" y="5829346"/>
          <a:ext cx="11216640" cy="321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793</Words>
  <Application>Microsoft Macintosh PowerPoint</Application>
  <PresentationFormat>Custom</PresentationFormat>
  <Paragraphs>148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Neue</vt:lpstr>
      <vt:lpstr>Office Theme</vt:lpstr>
      <vt:lpstr>NIBLSE Incubators:  A community-based model for the development of bioinformatics learning resources</vt:lpstr>
      <vt:lpstr>What is the problem?</vt:lpstr>
      <vt:lpstr>Part of the solution</vt:lpstr>
      <vt:lpstr>NIBLSE Objectives</vt:lpstr>
      <vt:lpstr>NIBLSE Learning Resource Collection</vt:lpstr>
      <vt:lpstr>Incubators</vt:lpstr>
      <vt:lpstr>Incubators</vt:lpstr>
      <vt:lpstr>Incubator Process</vt:lpstr>
      <vt:lpstr>Incubator Process</vt:lpstr>
      <vt:lpstr>Incubator Participants</vt:lpstr>
      <vt:lpstr>Incubator Tools</vt:lpstr>
      <vt:lpstr>What value do incubators add?</vt:lpstr>
      <vt:lpstr>Example Incubator</vt:lpstr>
      <vt:lpstr>Example Incubator, cont’</vt:lpstr>
      <vt:lpstr>Ways to Participate</vt:lpstr>
      <vt:lpstr>NIBLSE Resources Review Committee (RRC)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NIBLSE Incubators:  A community-based model for the development of bioinformatics learning resources</dc:title>
  <dc:creator>Sierk, Michael</dc:creator>
  <cp:lastModifiedBy>Sierk, Michael</cp:lastModifiedBy>
  <cp:revision>16</cp:revision>
  <dcterms:created xsi:type="dcterms:W3CDTF">2019-05-20T00:50:36Z</dcterms:created>
  <dcterms:modified xsi:type="dcterms:W3CDTF">2019-05-20T16:31:40Z</dcterms:modified>
</cp:coreProperties>
</file>