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11"/>
  </p:notesMasterIdLst>
  <p:sldIdLst>
    <p:sldId id="256" r:id="rId2"/>
    <p:sldId id="283" r:id="rId3"/>
    <p:sldId id="284" r:id="rId4"/>
    <p:sldId id="285" r:id="rId5"/>
    <p:sldId id="258" r:id="rId6"/>
    <p:sldId id="287" r:id="rId7"/>
    <p:sldId id="264" r:id="rId8"/>
    <p:sldId id="286" r:id="rId9"/>
    <p:sldId id="28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2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FC1BD-B1AD-B94B-8CAD-68037DE407C6}" type="datetimeFigureOut">
              <a:rPr lang="en-US" smtClean="0"/>
              <a:t>5/29/19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75B46-92F8-4045-B4C5-7E1F79EC113C}" type="slidenum">
              <a:rPr lang="en-US" smtClean="0"/>
              <a:t>‹#›</a:t>
            </a:fld>
            <a:endParaRPr lang="en-US"/>
          </a:p>
        </p:txBody>
      </p:sp>
    </p:spTree>
    <p:extLst>
      <p:ext uri="{BB962C8B-B14F-4D97-AF65-F5344CB8AC3E}">
        <p14:creationId xmlns:p14="http://schemas.microsoft.com/office/powerpoint/2010/main" val="3002308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5/29/19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5/29/19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5/29/19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E36636D-D922-432D-A958-524484B5923D}" type="datetimeFigureOut">
              <a:rPr lang="en-US" smtClean="0"/>
              <a:pPr/>
              <a:t>5/29/19</a:t>
            </a:fld>
            <a:endParaRPr lang="en-US"/>
          </a:p>
        </p:txBody>
      </p:sp>
      <p:sp>
        <p:nvSpPr>
          <p:cNvPr id="9" name="Slide Number Placeholder 8"/>
          <p:cNvSpPr>
            <a:spLocks noGrp="1"/>
          </p:cNvSpPr>
          <p:nvPr>
            <p:ph type="sldNum" sz="quarter" idx="11"/>
          </p:nvPr>
        </p:nvSpPr>
        <p:spPr/>
        <p:txBody>
          <a:bodyPr/>
          <a:lstStyle/>
          <a:p>
            <a:fld id="{DF28FB93-0A08-4E7D-8E63-9EFA29F1E09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F28FB93-0A08-4E7D-8E63-9EFA29F1E09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E36636D-D922-432D-A958-524484B5923D}" type="datetimeFigureOut">
              <a:rPr lang="en-US" smtClean="0"/>
              <a:pPr/>
              <a:t>5/29/19</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8012"/>
            <a:ext cx="7543800" cy="2593975"/>
          </a:xfrm>
        </p:spPr>
        <p:txBody>
          <a:bodyPr/>
          <a:lstStyle/>
          <a:p>
            <a:r>
              <a:rPr lang="en-US" dirty="0" smtClean="0"/>
              <a:t>Stream Ecology Exercise </a:t>
            </a:r>
            <a:br>
              <a:rPr lang="en-US" dirty="0" smtClean="0"/>
            </a:br>
            <a:r>
              <a:rPr lang="en-US" dirty="0" smtClean="0"/>
              <a:t>Spring 2019</a:t>
            </a:r>
            <a:endParaRPr lang="en-US" dirty="0"/>
          </a:p>
        </p:txBody>
      </p:sp>
      <p:sp>
        <p:nvSpPr>
          <p:cNvPr id="3" name="Subtitle 2"/>
          <p:cNvSpPr>
            <a:spLocks noGrp="1"/>
          </p:cNvSpPr>
          <p:nvPr>
            <p:ph type="subTitle" idx="1"/>
          </p:nvPr>
        </p:nvSpPr>
        <p:spPr>
          <a:xfrm>
            <a:off x="685800" y="3505200"/>
            <a:ext cx="6461760" cy="1066800"/>
          </a:xfrm>
        </p:spPr>
        <p:txBody>
          <a:bodyPr>
            <a:normAutofit lnSpcReduction="10000"/>
          </a:bodyPr>
          <a:lstStyle/>
          <a:p>
            <a:r>
              <a:rPr lang="en-US" dirty="0" smtClean="0"/>
              <a:t>CETL </a:t>
            </a:r>
          </a:p>
          <a:p>
            <a:r>
              <a:rPr lang="en-US" dirty="0" smtClean="0"/>
              <a:t>spring 2019</a:t>
            </a:r>
          </a:p>
          <a:p>
            <a:r>
              <a:rPr lang="en-US" dirty="0" smtClean="0"/>
              <a:t>Jillian K. Decker</a:t>
            </a:r>
            <a:endParaRPr lang="en-US" dirty="0"/>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0875"/>
            <a:ext cx="4267781" cy="1537125"/>
          </a:xfrm>
          <a:prstGeom prst="rect">
            <a:avLst/>
          </a:prstGeom>
        </p:spPr>
      </p:pic>
    </p:spTree>
    <p:extLst>
      <p:ext uri="{BB962C8B-B14F-4D97-AF65-F5344CB8AC3E}">
        <p14:creationId xmlns:p14="http://schemas.microsoft.com/office/powerpoint/2010/main" val="121668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from:</a:t>
            </a:r>
            <a:endParaRPr lang="en-US" dirty="0"/>
          </a:p>
        </p:txBody>
      </p:sp>
      <p:pic>
        <p:nvPicPr>
          <p:cNvPr id="4" name="Content Placeholder 3" descr="Screen Shot 2019-05-21 at 12.21.40 PM.png"/>
          <p:cNvPicPr>
            <a:picLocks noGrp="1" noChangeAspect="1"/>
          </p:cNvPicPr>
          <p:nvPr>
            <p:ph idx="1"/>
          </p:nvPr>
        </p:nvPicPr>
        <p:blipFill>
          <a:blip r:embed="rId2">
            <a:extLst>
              <a:ext uri="{28A0092B-C50C-407E-A947-70E740481C1C}">
                <a14:useLocalDpi xmlns:a14="http://schemas.microsoft.com/office/drawing/2010/main" val="0"/>
              </a:ext>
            </a:extLst>
          </a:blip>
          <a:srcRect t="-29504" b="-29504"/>
          <a:stretch>
            <a:fillRect/>
          </a:stretch>
        </p:blipFill>
        <p:spPr/>
      </p:pic>
    </p:spTree>
    <p:extLst>
      <p:ext uri="{BB962C8B-B14F-4D97-AF65-F5344CB8AC3E}">
        <p14:creationId xmlns:p14="http://schemas.microsoft.com/office/powerpoint/2010/main" val="270495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7620000" cy="5130326"/>
          </a:xfrm>
        </p:spPr>
        <p:txBody>
          <a:bodyPr>
            <a:normAutofit/>
          </a:bodyPr>
          <a:lstStyle/>
          <a:p>
            <a:pPr marL="114300" indent="0">
              <a:buNone/>
            </a:pPr>
            <a:r>
              <a:rPr lang="en-US" dirty="0" smtClean="0"/>
              <a:t>1. Students discussed what biogeochemical and anthropogenic factors affect nutrient concentrations in water bodies.</a:t>
            </a:r>
          </a:p>
          <a:p>
            <a:pPr marL="114300" indent="0">
              <a:buNone/>
            </a:pPr>
            <a:r>
              <a:rPr lang="en-US" dirty="0" smtClean="0"/>
              <a:t>   </a:t>
            </a:r>
            <a:endParaRPr lang="en-US" dirty="0"/>
          </a:p>
        </p:txBody>
      </p:sp>
    </p:spTree>
    <p:extLst>
      <p:ext uri="{BB962C8B-B14F-4D97-AF65-F5344CB8AC3E}">
        <p14:creationId xmlns:p14="http://schemas.microsoft.com/office/powerpoint/2010/main" val="129517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7620000" cy="5130326"/>
          </a:xfrm>
        </p:spPr>
        <p:txBody>
          <a:bodyPr>
            <a:normAutofit/>
          </a:bodyPr>
          <a:lstStyle/>
          <a:p>
            <a:pPr marL="114300" indent="0">
              <a:buNone/>
            </a:pPr>
            <a:r>
              <a:rPr lang="en-US" dirty="0" smtClean="0"/>
              <a:t>2. Students were then asked to observe all regions on the National Land Cover data map (next slide) and to select TWO regions that would expect to see major differences in nutrient data. They had to: (1) provide a hypothesis and (2) provide an explanation for their hypothesis. They enjoyed this part and there was lively discussion as to which regions we would expect to see the biggest differences. There were hypotheses generated as a class but ultimately we decided on two regions to compare. </a:t>
            </a:r>
          </a:p>
          <a:p>
            <a:pPr marL="114300" indent="0">
              <a:buNone/>
            </a:pPr>
            <a:r>
              <a:rPr lang="en-US" dirty="0" smtClean="0"/>
              <a:t>   </a:t>
            </a:r>
            <a:endParaRPr lang="en-US" dirty="0"/>
          </a:p>
        </p:txBody>
      </p:sp>
    </p:spTree>
    <p:extLst>
      <p:ext uri="{BB962C8B-B14F-4D97-AF65-F5344CB8AC3E}">
        <p14:creationId xmlns:p14="http://schemas.microsoft.com/office/powerpoint/2010/main" val="134072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t>
            </a:r>
            <a:r>
              <a:rPr lang="en-US" dirty="0" smtClean="0"/>
              <a:t>Stream Ecology</a:t>
            </a:r>
            <a:endParaRPr lang="en-US" dirty="0"/>
          </a:p>
        </p:txBody>
      </p:sp>
      <p:pic>
        <p:nvPicPr>
          <p:cNvPr id="4" name="Content Placeholder 3" descr="Screen Shot 2019-05-20 at 9.49.02 PM.png"/>
          <p:cNvPicPr>
            <a:picLocks noGrp="1" noChangeAspect="1"/>
          </p:cNvPicPr>
          <p:nvPr>
            <p:ph idx="1"/>
          </p:nvPr>
        </p:nvPicPr>
        <p:blipFill>
          <a:blip r:embed="rId2">
            <a:extLst>
              <a:ext uri="{28A0092B-C50C-407E-A947-70E740481C1C}">
                <a14:useLocalDpi xmlns:a14="http://schemas.microsoft.com/office/drawing/2010/main" val="0"/>
              </a:ext>
            </a:extLst>
          </a:blip>
          <a:srcRect l="-10095" r="-10095"/>
          <a:stretch>
            <a:fillRect/>
          </a:stretch>
        </p:blipFill>
        <p:spPr/>
      </p:pic>
    </p:spTree>
    <p:extLst>
      <p:ext uri="{BB962C8B-B14F-4D97-AF65-F5344CB8AC3E}">
        <p14:creationId xmlns:p14="http://schemas.microsoft.com/office/powerpoint/2010/main" val="53834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7620000" cy="5130326"/>
          </a:xfrm>
        </p:spPr>
        <p:txBody>
          <a:bodyPr>
            <a:normAutofit/>
          </a:bodyPr>
          <a:lstStyle/>
          <a:p>
            <a:pPr marL="114300" indent="0">
              <a:buNone/>
            </a:pPr>
            <a:r>
              <a:rPr lang="en-US" dirty="0" smtClean="0"/>
              <a:t>3. Students were then shown quantitative data(next slide)  for those regions and asked to analyze whether or not their hypothesis were supported by the data.    </a:t>
            </a:r>
            <a:endParaRPr lang="en-US" dirty="0"/>
          </a:p>
        </p:txBody>
      </p:sp>
    </p:spTree>
    <p:extLst>
      <p:ext uri="{BB962C8B-B14F-4D97-AF65-F5344CB8AC3E}">
        <p14:creationId xmlns:p14="http://schemas.microsoft.com/office/powerpoint/2010/main" val="134072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Stream Ecology</a:t>
            </a:r>
            <a:endParaRPr lang="en-US" dirty="0"/>
          </a:p>
        </p:txBody>
      </p:sp>
      <p:pic>
        <p:nvPicPr>
          <p:cNvPr id="4" name="Content Placeholder 3" descr="Screen Shot 2019-05-20 at 9.55.22 PM.png"/>
          <p:cNvPicPr>
            <a:picLocks noGrp="1" noChangeAspect="1"/>
          </p:cNvPicPr>
          <p:nvPr>
            <p:ph idx="1"/>
          </p:nvPr>
        </p:nvPicPr>
        <p:blipFill>
          <a:blip r:embed="rId2">
            <a:extLst>
              <a:ext uri="{28A0092B-C50C-407E-A947-70E740481C1C}">
                <a14:useLocalDpi xmlns:a14="http://schemas.microsoft.com/office/drawing/2010/main" val="0"/>
              </a:ext>
            </a:extLst>
          </a:blip>
          <a:srcRect t="-13000" b="-13000"/>
          <a:stretch>
            <a:fillRect/>
          </a:stretch>
        </p:blipFill>
        <p:spPr/>
      </p:pic>
    </p:spTree>
    <p:extLst>
      <p:ext uri="{BB962C8B-B14F-4D97-AF65-F5344CB8AC3E}">
        <p14:creationId xmlns:p14="http://schemas.microsoft.com/office/powerpoint/2010/main" val="163356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7620000" cy="5130326"/>
          </a:xfrm>
        </p:spPr>
        <p:txBody>
          <a:bodyPr>
            <a:normAutofit/>
          </a:bodyPr>
          <a:lstStyle/>
          <a:p>
            <a:pPr marL="114300" indent="0">
              <a:buNone/>
            </a:pPr>
            <a:r>
              <a:rPr lang="en-US" dirty="0" smtClean="0"/>
              <a:t>4. Unexpected results were discussed and underlying biogeochemical and anthropogenic factors that may have led to the discrepancy between their original predictions and the actual data was discussed. </a:t>
            </a:r>
          </a:p>
          <a:p>
            <a:pPr marL="114300" indent="0">
              <a:buNone/>
            </a:pPr>
            <a:r>
              <a:rPr lang="en-US" dirty="0" smtClean="0"/>
              <a:t>   </a:t>
            </a:r>
            <a:endParaRPr lang="en-US" dirty="0"/>
          </a:p>
        </p:txBody>
      </p:sp>
    </p:spTree>
    <p:extLst>
      <p:ext uri="{BB962C8B-B14F-4D97-AF65-F5344CB8AC3E}">
        <p14:creationId xmlns:p14="http://schemas.microsoft.com/office/powerpoint/2010/main" val="134072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114300" indent="0">
              <a:buNone/>
            </a:pPr>
            <a:r>
              <a:rPr lang="en-US" dirty="0" smtClean="0"/>
              <a:t>5. Finally, students were shown local databases and it was discussed how these databases could be used to generate and test hypotheses. </a:t>
            </a:r>
          </a:p>
          <a:p>
            <a:pPr marL="114300" indent="0">
              <a:buNone/>
            </a:pPr>
            <a:endParaRPr lang="en-US" dirty="0"/>
          </a:p>
          <a:p>
            <a:pPr marL="114300" indent="0">
              <a:buNone/>
            </a:pPr>
            <a:endParaRPr lang="en-US" dirty="0" smtClean="0"/>
          </a:p>
          <a:p>
            <a:pPr marL="114300" indent="0">
              <a:buNone/>
            </a:pPr>
            <a:r>
              <a:rPr lang="en-US" dirty="0" smtClean="0"/>
              <a:t>*In the future, I plan on having the students actually use these databases to generate hypothesis, collect data, enter data, produce graphical representation of their data and write a report. I have included an example of an assignment that I have used in past years that incorporates these ideas.</a:t>
            </a:r>
            <a:endParaRPr lang="en-US" dirty="0"/>
          </a:p>
        </p:txBody>
      </p:sp>
    </p:spTree>
    <p:extLst>
      <p:ext uri="{BB962C8B-B14F-4D97-AF65-F5344CB8AC3E}">
        <p14:creationId xmlns:p14="http://schemas.microsoft.com/office/powerpoint/2010/main" val="3445647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936</TotalTime>
  <Words>284</Words>
  <Application>Microsoft Macintosh PowerPoint</Application>
  <PresentationFormat>On-screen Show (4:3)</PresentationFormat>
  <Paragraphs>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Stream Ecology Exercise  Spring 2019</vt:lpstr>
      <vt:lpstr>Exercise from:</vt:lpstr>
      <vt:lpstr>Overview</vt:lpstr>
      <vt:lpstr>Overview</vt:lpstr>
      <vt:lpstr>Module: Stream Ecology</vt:lpstr>
      <vt:lpstr>Overview</vt:lpstr>
      <vt:lpstr>Module 2: Stream Ecology</vt:lpstr>
      <vt:lpstr>Overview</vt:lpstr>
      <vt:lpstr>Overview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Techniques</dc:title>
  <dc:creator>Jillian K. Decker</dc:creator>
  <cp:lastModifiedBy>Jillian K. Decker</cp:lastModifiedBy>
  <cp:revision>14</cp:revision>
  <dcterms:created xsi:type="dcterms:W3CDTF">2019-05-21T01:36:48Z</dcterms:created>
  <dcterms:modified xsi:type="dcterms:W3CDTF">2019-05-29T16:32:49Z</dcterms:modified>
</cp:coreProperties>
</file>