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28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88D7-6495-4CF2-B9E8-ABFDBEC3B68B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9940-BC79-436C-99F1-697ED1AB5F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94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88D7-6495-4CF2-B9E8-ABFDBEC3B68B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9940-BC79-436C-99F1-697ED1AB5F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3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88D7-6495-4CF2-B9E8-ABFDBEC3B68B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9940-BC79-436C-99F1-697ED1AB5F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01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88D7-6495-4CF2-B9E8-ABFDBEC3B68B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9940-BC79-436C-99F1-697ED1AB5F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2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88D7-6495-4CF2-B9E8-ABFDBEC3B68B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9940-BC79-436C-99F1-697ED1AB5F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4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88D7-6495-4CF2-B9E8-ABFDBEC3B68B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9940-BC79-436C-99F1-697ED1AB5F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20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88D7-6495-4CF2-B9E8-ABFDBEC3B68B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9940-BC79-436C-99F1-697ED1AB5F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98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88D7-6495-4CF2-B9E8-ABFDBEC3B68B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9940-BC79-436C-99F1-697ED1AB5F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13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88D7-6495-4CF2-B9E8-ABFDBEC3B68B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9940-BC79-436C-99F1-697ED1AB5F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1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88D7-6495-4CF2-B9E8-ABFDBEC3B68B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9940-BC79-436C-99F1-697ED1AB5F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11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88D7-6495-4CF2-B9E8-ABFDBEC3B68B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9940-BC79-436C-99F1-697ED1AB5F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5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F88D7-6495-4CF2-B9E8-ABFDBEC3B68B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C9940-BC79-436C-99F1-697ED1AB5F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5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D279020-B797-4BD3-869D-3DBBA97E248A}"/>
              </a:ext>
            </a:extLst>
          </p:cNvPr>
          <p:cNvSpPr txBox="1"/>
          <p:nvPr/>
        </p:nvSpPr>
        <p:spPr>
          <a:xfrm>
            <a:off x="813135" y="782789"/>
            <a:ext cx="209850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Island 1:</a:t>
            </a:r>
          </a:p>
          <a:p>
            <a:r>
              <a:rPr lang="en-US" sz="2000" dirty="0"/>
              <a:t>1: toss to island 2</a:t>
            </a:r>
          </a:p>
          <a:p>
            <a:r>
              <a:rPr lang="en-US" sz="2000" dirty="0"/>
              <a:t>2: toss to island 3</a:t>
            </a:r>
          </a:p>
          <a:p>
            <a:r>
              <a:rPr lang="en-US" sz="2000" dirty="0"/>
              <a:t>3: toss to island 5</a:t>
            </a:r>
          </a:p>
          <a:p>
            <a:r>
              <a:rPr lang="en-US" sz="2000" dirty="0"/>
              <a:t>4: toss to island 6</a:t>
            </a:r>
          </a:p>
          <a:p>
            <a:r>
              <a:rPr lang="en-US" sz="2000" dirty="0"/>
              <a:t>5: toss to island 7</a:t>
            </a:r>
          </a:p>
          <a:p>
            <a:r>
              <a:rPr lang="en-US" sz="2000" dirty="0"/>
              <a:t>6: toss to island 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625A8D9-A1BD-4F46-A017-865C5452555A}"/>
              </a:ext>
            </a:extLst>
          </p:cNvPr>
          <p:cNvSpPr txBox="1"/>
          <p:nvPr/>
        </p:nvSpPr>
        <p:spPr>
          <a:xfrm>
            <a:off x="4809831" y="782789"/>
            <a:ext cx="21494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Island 2:</a:t>
            </a:r>
          </a:p>
          <a:p>
            <a:r>
              <a:rPr lang="en-US" sz="2000" dirty="0"/>
              <a:t>1: toss to island 1</a:t>
            </a:r>
          </a:p>
          <a:p>
            <a:r>
              <a:rPr lang="en-US" sz="2000" dirty="0"/>
              <a:t>2: toss to island 4</a:t>
            </a:r>
          </a:p>
          <a:p>
            <a:r>
              <a:rPr lang="en-US" sz="2000" dirty="0"/>
              <a:t>3: toss to island 5</a:t>
            </a:r>
          </a:p>
          <a:p>
            <a:r>
              <a:rPr lang="en-US" sz="2000" dirty="0"/>
              <a:t>4: toss to island 6</a:t>
            </a:r>
          </a:p>
          <a:p>
            <a:r>
              <a:rPr lang="en-US" sz="2000" dirty="0"/>
              <a:t>5: toss to island 9</a:t>
            </a:r>
          </a:p>
          <a:p>
            <a:r>
              <a:rPr lang="en-US" sz="2000" dirty="0"/>
              <a:t>6: toss to island 10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2CE02BBB-574D-434B-8171-1AFA368B86E8}"/>
              </a:ext>
            </a:extLst>
          </p:cNvPr>
          <p:cNvGrpSpPr/>
          <p:nvPr/>
        </p:nvGrpSpPr>
        <p:grpSpPr>
          <a:xfrm>
            <a:off x="813135" y="3905814"/>
            <a:ext cx="6676418" cy="2246770"/>
            <a:chOff x="813135" y="3905815"/>
            <a:chExt cx="5535082" cy="224677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63DDC50A-2A82-4DBA-853B-EAEA64F8ADF1}"/>
                </a:ext>
              </a:extLst>
            </p:cNvPr>
            <p:cNvSpPr txBox="1"/>
            <p:nvPr/>
          </p:nvSpPr>
          <p:spPr>
            <a:xfrm>
              <a:off x="813135" y="3905816"/>
              <a:ext cx="2098507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Island 3:</a:t>
              </a:r>
            </a:p>
            <a:p>
              <a:r>
                <a:rPr lang="en-US" sz="2000" dirty="0"/>
                <a:t>1: toss to island 1</a:t>
              </a:r>
            </a:p>
            <a:p>
              <a:r>
                <a:rPr lang="en-US" sz="2000" dirty="0"/>
                <a:t>2: toss to island 5</a:t>
              </a:r>
            </a:p>
            <a:p>
              <a:r>
                <a:rPr lang="en-US" sz="2000" dirty="0"/>
                <a:t>3: toss to island 6</a:t>
              </a:r>
            </a:p>
            <a:p>
              <a:r>
                <a:rPr lang="en-US" sz="2000" dirty="0"/>
                <a:t>4: toss to island 7</a:t>
              </a:r>
            </a:p>
            <a:p>
              <a:r>
                <a:rPr lang="en-US" sz="2000" dirty="0"/>
                <a:t>5: toss to island 8</a:t>
              </a:r>
            </a:p>
            <a:p>
              <a:r>
                <a:rPr lang="en-US" sz="2000" dirty="0"/>
                <a:t>6: roll again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95941622-5813-437F-8169-A386A29C0312}"/>
                </a:ext>
              </a:extLst>
            </p:cNvPr>
            <p:cNvSpPr txBox="1"/>
            <p:nvPr/>
          </p:nvSpPr>
          <p:spPr>
            <a:xfrm>
              <a:off x="4126594" y="3905815"/>
              <a:ext cx="2221623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Island 4:</a:t>
              </a:r>
            </a:p>
            <a:p>
              <a:r>
                <a:rPr lang="en-US" sz="2000" dirty="0"/>
                <a:t>1: toss to island 2</a:t>
              </a:r>
            </a:p>
            <a:p>
              <a:r>
                <a:rPr lang="en-US" sz="2000" dirty="0"/>
                <a:t>2: toss to island 5</a:t>
              </a:r>
            </a:p>
            <a:p>
              <a:r>
                <a:rPr lang="en-US" sz="2000" dirty="0"/>
                <a:t>3: toss to island 6</a:t>
              </a:r>
            </a:p>
            <a:p>
              <a:r>
                <a:rPr lang="en-US" sz="2000" dirty="0"/>
                <a:t>4: toss to island 9</a:t>
              </a:r>
            </a:p>
            <a:p>
              <a:r>
                <a:rPr lang="en-US" sz="2000" dirty="0"/>
                <a:t>5: toss to island 10</a:t>
              </a:r>
            </a:p>
            <a:p>
              <a:r>
                <a:rPr lang="en-US" sz="2000" dirty="0"/>
                <a:t>6: roll again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0D5642F-FE23-4197-B009-8FF82FDA267B}"/>
              </a:ext>
            </a:extLst>
          </p:cNvPr>
          <p:cNvSpPr txBox="1"/>
          <p:nvPr/>
        </p:nvSpPr>
        <p:spPr>
          <a:xfrm>
            <a:off x="813135" y="7028842"/>
            <a:ext cx="25036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Island 5:</a:t>
            </a:r>
          </a:p>
          <a:p>
            <a:r>
              <a:rPr lang="en-US" sz="2000" dirty="0"/>
              <a:t>1: toss to island 1</a:t>
            </a:r>
          </a:p>
          <a:p>
            <a:r>
              <a:rPr lang="en-US" sz="2000" dirty="0"/>
              <a:t>2: toss to island 2</a:t>
            </a:r>
          </a:p>
          <a:p>
            <a:r>
              <a:rPr lang="en-US" sz="2000" dirty="0"/>
              <a:t>3: toss to island 3</a:t>
            </a:r>
          </a:p>
          <a:p>
            <a:r>
              <a:rPr lang="en-US" sz="2000" dirty="0"/>
              <a:t>4: toss to island 4</a:t>
            </a:r>
          </a:p>
          <a:p>
            <a:r>
              <a:rPr lang="en-US" sz="2000" dirty="0"/>
              <a:t>5: toss to island 7</a:t>
            </a:r>
          </a:p>
          <a:p>
            <a:r>
              <a:rPr lang="en-US" sz="2000" dirty="0"/>
              <a:t>6: toss to island 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9FEB9E8-951C-4008-986E-9A8F9F5A0038}"/>
              </a:ext>
            </a:extLst>
          </p:cNvPr>
          <p:cNvSpPr txBox="1"/>
          <p:nvPr/>
        </p:nvSpPr>
        <p:spPr>
          <a:xfrm>
            <a:off x="4809830" y="7028839"/>
            <a:ext cx="27078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Island 6:</a:t>
            </a:r>
          </a:p>
          <a:p>
            <a:r>
              <a:rPr lang="en-US" sz="2000" dirty="0"/>
              <a:t>1: toss to island 1</a:t>
            </a:r>
          </a:p>
          <a:p>
            <a:r>
              <a:rPr lang="en-US" sz="2000" dirty="0"/>
              <a:t>2: toss to island 2</a:t>
            </a:r>
          </a:p>
          <a:p>
            <a:r>
              <a:rPr lang="en-US" sz="2000" dirty="0"/>
              <a:t>3: toss to island 3</a:t>
            </a:r>
          </a:p>
          <a:p>
            <a:r>
              <a:rPr lang="en-US" sz="2000" dirty="0"/>
              <a:t>4: toss to island 4</a:t>
            </a:r>
          </a:p>
          <a:p>
            <a:r>
              <a:rPr lang="en-US" sz="2000" dirty="0"/>
              <a:t>5: toss to island 8</a:t>
            </a:r>
          </a:p>
          <a:p>
            <a:r>
              <a:rPr lang="en-US" sz="2000" dirty="0"/>
              <a:t>6: toss to island 10</a:t>
            </a:r>
          </a:p>
        </p:txBody>
      </p:sp>
    </p:spTree>
    <p:extLst>
      <p:ext uri="{BB962C8B-B14F-4D97-AF65-F5344CB8AC3E}">
        <p14:creationId xmlns:p14="http://schemas.microsoft.com/office/powerpoint/2010/main" val="67252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47897F04-12A7-4569-B731-465F88E48C8B}"/>
              </a:ext>
            </a:extLst>
          </p:cNvPr>
          <p:cNvGrpSpPr/>
          <p:nvPr/>
        </p:nvGrpSpPr>
        <p:grpSpPr>
          <a:xfrm>
            <a:off x="813134" y="782788"/>
            <a:ext cx="7285491" cy="2246770"/>
            <a:chOff x="813135" y="782788"/>
            <a:chExt cx="5998664" cy="224677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4D279020-B797-4BD3-869D-3DBBA97E248A}"/>
                </a:ext>
              </a:extLst>
            </p:cNvPr>
            <p:cNvSpPr txBox="1"/>
            <p:nvPr/>
          </p:nvSpPr>
          <p:spPr>
            <a:xfrm>
              <a:off x="813135" y="782789"/>
              <a:ext cx="2503659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Island 7:</a:t>
              </a:r>
            </a:p>
            <a:p>
              <a:r>
                <a:rPr lang="en-US" sz="2000" dirty="0"/>
                <a:t>1: roll again</a:t>
              </a:r>
            </a:p>
            <a:p>
              <a:r>
                <a:rPr lang="en-US" sz="2000" dirty="0"/>
                <a:t>2: toss to island 1</a:t>
              </a:r>
            </a:p>
            <a:p>
              <a:r>
                <a:rPr lang="en-US" sz="2000" dirty="0"/>
                <a:t>3: toss to island 3</a:t>
              </a:r>
            </a:p>
            <a:p>
              <a:r>
                <a:rPr lang="en-US" sz="2000" dirty="0"/>
                <a:t>4: toss to island 5</a:t>
              </a:r>
            </a:p>
            <a:p>
              <a:r>
                <a:rPr lang="en-US" sz="2000" dirty="0"/>
                <a:t>5: toss to island 8</a:t>
              </a:r>
            </a:p>
            <a:p>
              <a:r>
                <a:rPr lang="en-US" sz="2000" dirty="0"/>
                <a:t>6: toss to island 10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8625A8D9-A1BD-4F46-A017-865C5452555A}"/>
                </a:ext>
              </a:extLst>
            </p:cNvPr>
            <p:cNvSpPr txBox="1"/>
            <p:nvPr/>
          </p:nvSpPr>
          <p:spPr>
            <a:xfrm>
              <a:off x="4103900" y="782788"/>
              <a:ext cx="2707899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Island 8:</a:t>
              </a:r>
            </a:p>
            <a:p>
              <a:r>
                <a:rPr lang="en-US" sz="2000" dirty="0"/>
                <a:t>1: roll again</a:t>
              </a:r>
            </a:p>
            <a:p>
              <a:r>
                <a:rPr lang="en-US" sz="2000" dirty="0"/>
                <a:t>2: toss to island 1</a:t>
              </a:r>
            </a:p>
            <a:p>
              <a:r>
                <a:rPr lang="en-US" sz="2000" dirty="0"/>
                <a:t>3: toss to island 3</a:t>
              </a:r>
            </a:p>
            <a:p>
              <a:r>
                <a:rPr lang="en-US" sz="2000" dirty="0"/>
                <a:t>4: toss to island 6</a:t>
              </a:r>
            </a:p>
            <a:p>
              <a:r>
                <a:rPr lang="en-US" sz="2000" dirty="0"/>
                <a:t>5: toss to island 7</a:t>
              </a:r>
            </a:p>
            <a:p>
              <a:r>
                <a:rPr lang="en-US" sz="2000" dirty="0"/>
                <a:t>6: toss to island 9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2CE02BBB-574D-434B-8171-1AFA368B86E8}"/>
              </a:ext>
            </a:extLst>
          </p:cNvPr>
          <p:cNvGrpSpPr/>
          <p:nvPr/>
        </p:nvGrpSpPr>
        <p:grpSpPr>
          <a:xfrm>
            <a:off x="813134" y="4519425"/>
            <a:ext cx="7359704" cy="2246770"/>
            <a:chOff x="813135" y="3905815"/>
            <a:chExt cx="5926045" cy="224677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63DDC50A-2A82-4DBA-853B-EAEA64F8ADF1}"/>
                </a:ext>
              </a:extLst>
            </p:cNvPr>
            <p:cNvSpPr txBox="1"/>
            <p:nvPr/>
          </p:nvSpPr>
          <p:spPr>
            <a:xfrm>
              <a:off x="813135" y="3905816"/>
              <a:ext cx="2503659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Island 9:</a:t>
              </a:r>
            </a:p>
            <a:p>
              <a:r>
                <a:rPr lang="en-US" sz="2000" dirty="0"/>
                <a:t>1: toss to island 2</a:t>
              </a:r>
            </a:p>
            <a:p>
              <a:r>
                <a:rPr lang="en-US" sz="2000" dirty="0"/>
                <a:t>2: toss to island 4</a:t>
              </a:r>
            </a:p>
            <a:p>
              <a:r>
                <a:rPr lang="en-US" sz="2000" dirty="0"/>
                <a:t>3: toss to island 6</a:t>
              </a:r>
            </a:p>
            <a:p>
              <a:r>
                <a:rPr lang="en-US" sz="2000" dirty="0"/>
                <a:t>4: toss to island 8</a:t>
              </a:r>
            </a:p>
            <a:p>
              <a:r>
                <a:rPr lang="en-US" sz="2000" dirty="0"/>
                <a:t>5: toss to island 10</a:t>
              </a:r>
            </a:p>
            <a:p>
              <a:r>
                <a:rPr lang="en-US" sz="2000" dirty="0"/>
                <a:t>6: roll again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95941622-5813-437F-8169-A386A29C0312}"/>
                </a:ext>
              </a:extLst>
            </p:cNvPr>
            <p:cNvSpPr txBox="1"/>
            <p:nvPr/>
          </p:nvSpPr>
          <p:spPr>
            <a:xfrm>
              <a:off x="4031281" y="3905815"/>
              <a:ext cx="2707899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Island 10:</a:t>
              </a:r>
            </a:p>
            <a:p>
              <a:r>
                <a:rPr lang="en-US" sz="2000" dirty="0"/>
                <a:t>1: toss to island 2</a:t>
              </a:r>
            </a:p>
            <a:p>
              <a:r>
                <a:rPr lang="en-US" sz="2000" dirty="0"/>
                <a:t>2: toss to island 4</a:t>
              </a:r>
            </a:p>
            <a:p>
              <a:r>
                <a:rPr lang="en-US" sz="2000" dirty="0"/>
                <a:t>3: toss to island 5</a:t>
              </a:r>
            </a:p>
            <a:p>
              <a:r>
                <a:rPr lang="en-US" sz="2000" dirty="0"/>
                <a:t>4: toss to island 7</a:t>
              </a:r>
            </a:p>
            <a:p>
              <a:r>
                <a:rPr lang="en-US" sz="2000" dirty="0"/>
                <a:t>5: toss to island 9</a:t>
              </a:r>
            </a:p>
            <a:p>
              <a:r>
                <a:rPr lang="en-US" sz="2000" dirty="0"/>
                <a:t>6: roll again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325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</TotalTime>
  <Words>378</Words>
  <Application>Microsoft Office PowerPoint</Application>
  <PresentationFormat>Custom</PresentationFormat>
  <Paragraphs>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Kelly, Megan</dc:creator>
  <cp:lastModifiedBy>Kelly, Megan</cp:lastModifiedBy>
  <cp:revision>5</cp:revision>
  <cp:lastPrinted>2019-02-19T15:03:17Z</cp:lastPrinted>
  <dcterms:created xsi:type="dcterms:W3CDTF">2019-02-17T17:19:38Z</dcterms:created>
  <dcterms:modified xsi:type="dcterms:W3CDTF">2019-02-19T15:03:21Z</dcterms:modified>
</cp:coreProperties>
</file>