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4"/>
    <p:restoredTop sz="94686"/>
  </p:normalViewPr>
  <p:slideViewPr>
    <p:cSldViewPr snapToGrid="0" snapToObjects="1">
      <p:cViewPr varScale="1">
        <p:scale>
          <a:sx n="141" d="100"/>
          <a:sy n="141" d="100"/>
        </p:scale>
        <p:origin x="98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CD273-F262-B045-B602-981F723C11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0EF9C8F-4152-E64A-A924-50241F56BB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D424183-EE82-234B-BA8B-83263EFA4962}"/>
              </a:ext>
            </a:extLst>
          </p:cNvPr>
          <p:cNvSpPr>
            <a:spLocks noGrp="1"/>
          </p:cNvSpPr>
          <p:nvPr>
            <p:ph type="dt" sz="half" idx="10"/>
          </p:nvPr>
        </p:nvSpPr>
        <p:spPr/>
        <p:txBody>
          <a:bodyPr/>
          <a:lstStyle/>
          <a:p>
            <a:fld id="{C233A396-A93B-AA42-9DB5-F7814868813B}" type="datetimeFigureOut">
              <a:rPr lang="en-US" smtClean="0"/>
              <a:t>5/1/19</a:t>
            </a:fld>
            <a:endParaRPr lang="en-US"/>
          </a:p>
        </p:txBody>
      </p:sp>
      <p:sp>
        <p:nvSpPr>
          <p:cNvPr id="5" name="Footer Placeholder 4">
            <a:extLst>
              <a:ext uri="{FF2B5EF4-FFF2-40B4-BE49-F238E27FC236}">
                <a16:creationId xmlns:a16="http://schemas.microsoft.com/office/drawing/2014/main" id="{9338ADF7-B8A4-4D4D-A74F-C1B22CEBA4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CACB0F-9A44-F74E-AE46-69473829B48B}"/>
              </a:ext>
            </a:extLst>
          </p:cNvPr>
          <p:cNvSpPr>
            <a:spLocks noGrp="1"/>
          </p:cNvSpPr>
          <p:nvPr>
            <p:ph type="sldNum" sz="quarter" idx="12"/>
          </p:nvPr>
        </p:nvSpPr>
        <p:spPr/>
        <p:txBody>
          <a:bodyPr/>
          <a:lstStyle/>
          <a:p>
            <a:fld id="{762A310B-8BA9-7D4E-8688-758C44B61830}" type="slidenum">
              <a:rPr lang="en-US" smtClean="0"/>
              <a:t>‹#›</a:t>
            </a:fld>
            <a:endParaRPr lang="en-US"/>
          </a:p>
        </p:txBody>
      </p:sp>
    </p:spTree>
    <p:extLst>
      <p:ext uri="{BB962C8B-B14F-4D97-AF65-F5344CB8AC3E}">
        <p14:creationId xmlns:p14="http://schemas.microsoft.com/office/powerpoint/2010/main" val="1294587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EFD8E-B98B-C447-866C-2D672F10B64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EB35FDA-CBAE-EA40-8B07-C3F0F7BC7D1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471E8D-2A97-4D4D-BAF8-C51E6B7146B3}"/>
              </a:ext>
            </a:extLst>
          </p:cNvPr>
          <p:cNvSpPr>
            <a:spLocks noGrp="1"/>
          </p:cNvSpPr>
          <p:nvPr>
            <p:ph type="dt" sz="half" idx="10"/>
          </p:nvPr>
        </p:nvSpPr>
        <p:spPr/>
        <p:txBody>
          <a:bodyPr/>
          <a:lstStyle/>
          <a:p>
            <a:fld id="{C233A396-A93B-AA42-9DB5-F7814868813B}" type="datetimeFigureOut">
              <a:rPr lang="en-US" smtClean="0"/>
              <a:t>5/1/19</a:t>
            </a:fld>
            <a:endParaRPr lang="en-US"/>
          </a:p>
        </p:txBody>
      </p:sp>
      <p:sp>
        <p:nvSpPr>
          <p:cNvPr id="5" name="Footer Placeholder 4">
            <a:extLst>
              <a:ext uri="{FF2B5EF4-FFF2-40B4-BE49-F238E27FC236}">
                <a16:creationId xmlns:a16="http://schemas.microsoft.com/office/drawing/2014/main" id="{C5EAC2AE-CE79-B140-9651-EE2A8AA35A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229FBF-5D17-614B-82D4-FBC1639D48F4}"/>
              </a:ext>
            </a:extLst>
          </p:cNvPr>
          <p:cNvSpPr>
            <a:spLocks noGrp="1"/>
          </p:cNvSpPr>
          <p:nvPr>
            <p:ph type="sldNum" sz="quarter" idx="12"/>
          </p:nvPr>
        </p:nvSpPr>
        <p:spPr/>
        <p:txBody>
          <a:bodyPr/>
          <a:lstStyle/>
          <a:p>
            <a:fld id="{762A310B-8BA9-7D4E-8688-758C44B61830}" type="slidenum">
              <a:rPr lang="en-US" smtClean="0"/>
              <a:t>‹#›</a:t>
            </a:fld>
            <a:endParaRPr lang="en-US"/>
          </a:p>
        </p:txBody>
      </p:sp>
    </p:spTree>
    <p:extLst>
      <p:ext uri="{BB962C8B-B14F-4D97-AF65-F5344CB8AC3E}">
        <p14:creationId xmlns:p14="http://schemas.microsoft.com/office/powerpoint/2010/main" val="1764910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944A6F3-F783-6F46-8885-C73DCC60AB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798394E-8D95-BC4B-BB8F-3B6175B2D80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54400D-F1FC-0248-BFC4-976F4FCAC622}"/>
              </a:ext>
            </a:extLst>
          </p:cNvPr>
          <p:cNvSpPr>
            <a:spLocks noGrp="1"/>
          </p:cNvSpPr>
          <p:nvPr>
            <p:ph type="dt" sz="half" idx="10"/>
          </p:nvPr>
        </p:nvSpPr>
        <p:spPr/>
        <p:txBody>
          <a:bodyPr/>
          <a:lstStyle/>
          <a:p>
            <a:fld id="{C233A396-A93B-AA42-9DB5-F7814868813B}" type="datetimeFigureOut">
              <a:rPr lang="en-US" smtClean="0"/>
              <a:t>5/1/19</a:t>
            </a:fld>
            <a:endParaRPr lang="en-US"/>
          </a:p>
        </p:txBody>
      </p:sp>
      <p:sp>
        <p:nvSpPr>
          <p:cNvPr id="5" name="Footer Placeholder 4">
            <a:extLst>
              <a:ext uri="{FF2B5EF4-FFF2-40B4-BE49-F238E27FC236}">
                <a16:creationId xmlns:a16="http://schemas.microsoft.com/office/drawing/2014/main" id="{839157EB-42AA-AE43-ADB7-C6BCE890E1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406464-144D-574F-913B-7DE1606DD8D5}"/>
              </a:ext>
            </a:extLst>
          </p:cNvPr>
          <p:cNvSpPr>
            <a:spLocks noGrp="1"/>
          </p:cNvSpPr>
          <p:nvPr>
            <p:ph type="sldNum" sz="quarter" idx="12"/>
          </p:nvPr>
        </p:nvSpPr>
        <p:spPr/>
        <p:txBody>
          <a:bodyPr/>
          <a:lstStyle/>
          <a:p>
            <a:fld id="{762A310B-8BA9-7D4E-8688-758C44B61830}" type="slidenum">
              <a:rPr lang="en-US" smtClean="0"/>
              <a:t>‹#›</a:t>
            </a:fld>
            <a:endParaRPr lang="en-US"/>
          </a:p>
        </p:txBody>
      </p:sp>
    </p:spTree>
    <p:extLst>
      <p:ext uri="{BB962C8B-B14F-4D97-AF65-F5344CB8AC3E}">
        <p14:creationId xmlns:p14="http://schemas.microsoft.com/office/powerpoint/2010/main" val="1188218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8F66D-5683-C449-B11D-876AFE06D35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61F940-C4DB-3E40-A290-A52E32016EF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823F8E-E015-A449-A5C9-E40421463473}"/>
              </a:ext>
            </a:extLst>
          </p:cNvPr>
          <p:cNvSpPr>
            <a:spLocks noGrp="1"/>
          </p:cNvSpPr>
          <p:nvPr>
            <p:ph type="dt" sz="half" idx="10"/>
          </p:nvPr>
        </p:nvSpPr>
        <p:spPr/>
        <p:txBody>
          <a:bodyPr/>
          <a:lstStyle/>
          <a:p>
            <a:fld id="{C233A396-A93B-AA42-9DB5-F7814868813B}" type="datetimeFigureOut">
              <a:rPr lang="en-US" smtClean="0"/>
              <a:t>5/1/19</a:t>
            </a:fld>
            <a:endParaRPr lang="en-US"/>
          </a:p>
        </p:txBody>
      </p:sp>
      <p:sp>
        <p:nvSpPr>
          <p:cNvPr id="5" name="Footer Placeholder 4">
            <a:extLst>
              <a:ext uri="{FF2B5EF4-FFF2-40B4-BE49-F238E27FC236}">
                <a16:creationId xmlns:a16="http://schemas.microsoft.com/office/drawing/2014/main" id="{E5D234C7-1BA4-8242-9932-25F8EB4962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9828C0-04AA-1846-BAFA-D3773A707A40}"/>
              </a:ext>
            </a:extLst>
          </p:cNvPr>
          <p:cNvSpPr>
            <a:spLocks noGrp="1"/>
          </p:cNvSpPr>
          <p:nvPr>
            <p:ph type="sldNum" sz="quarter" idx="12"/>
          </p:nvPr>
        </p:nvSpPr>
        <p:spPr/>
        <p:txBody>
          <a:bodyPr/>
          <a:lstStyle/>
          <a:p>
            <a:fld id="{762A310B-8BA9-7D4E-8688-758C44B61830}" type="slidenum">
              <a:rPr lang="en-US" smtClean="0"/>
              <a:t>‹#›</a:t>
            </a:fld>
            <a:endParaRPr lang="en-US"/>
          </a:p>
        </p:txBody>
      </p:sp>
    </p:spTree>
    <p:extLst>
      <p:ext uri="{BB962C8B-B14F-4D97-AF65-F5344CB8AC3E}">
        <p14:creationId xmlns:p14="http://schemas.microsoft.com/office/powerpoint/2010/main" val="2830514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DDD8B9-A388-FF4F-9E30-F700931BED5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69341D4-9BEF-5B40-B82D-51D51AE626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298F278-02DD-474B-86C5-B01B2DAE7BE1}"/>
              </a:ext>
            </a:extLst>
          </p:cNvPr>
          <p:cNvSpPr>
            <a:spLocks noGrp="1"/>
          </p:cNvSpPr>
          <p:nvPr>
            <p:ph type="dt" sz="half" idx="10"/>
          </p:nvPr>
        </p:nvSpPr>
        <p:spPr/>
        <p:txBody>
          <a:bodyPr/>
          <a:lstStyle/>
          <a:p>
            <a:fld id="{C233A396-A93B-AA42-9DB5-F7814868813B}" type="datetimeFigureOut">
              <a:rPr lang="en-US" smtClean="0"/>
              <a:t>5/1/19</a:t>
            </a:fld>
            <a:endParaRPr lang="en-US"/>
          </a:p>
        </p:txBody>
      </p:sp>
      <p:sp>
        <p:nvSpPr>
          <p:cNvPr id="5" name="Footer Placeholder 4">
            <a:extLst>
              <a:ext uri="{FF2B5EF4-FFF2-40B4-BE49-F238E27FC236}">
                <a16:creationId xmlns:a16="http://schemas.microsoft.com/office/drawing/2014/main" id="{60E0936F-DB44-9843-BE98-8F018BDD8B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3FA9FC-2D44-E74E-8F3F-A037E522BF22}"/>
              </a:ext>
            </a:extLst>
          </p:cNvPr>
          <p:cNvSpPr>
            <a:spLocks noGrp="1"/>
          </p:cNvSpPr>
          <p:nvPr>
            <p:ph type="sldNum" sz="quarter" idx="12"/>
          </p:nvPr>
        </p:nvSpPr>
        <p:spPr/>
        <p:txBody>
          <a:bodyPr/>
          <a:lstStyle/>
          <a:p>
            <a:fld id="{762A310B-8BA9-7D4E-8688-758C44B61830}" type="slidenum">
              <a:rPr lang="en-US" smtClean="0"/>
              <a:t>‹#›</a:t>
            </a:fld>
            <a:endParaRPr lang="en-US"/>
          </a:p>
        </p:txBody>
      </p:sp>
    </p:spTree>
    <p:extLst>
      <p:ext uri="{BB962C8B-B14F-4D97-AF65-F5344CB8AC3E}">
        <p14:creationId xmlns:p14="http://schemas.microsoft.com/office/powerpoint/2010/main" val="401823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1E46B-C5F3-1149-A3A7-6FCE638AB2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3487D7-07DD-7545-9380-35844D25336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BB242A2-9A04-5A4C-9CBB-60D8652D048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D1021D5-E778-4949-A20C-041C95B6BA37}"/>
              </a:ext>
            </a:extLst>
          </p:cNvPr>
          <p:cNvSpPr>
            <a:spLocks noGrp="1"/>
          </p:cNvSpPr>
          <p:nvPr>
            <p:ph type="dt" sz="half" idx="10"/>
          </p:nvPr>
        </p:nvSpPr>
        <p:spPr/>
        <p:txBody>
          <a:bodyPr/>
          <a:lstStyle/>
          <a:p>
            <a:fld id="{C233A396-A93B-AA42-9DB5-F7814868813B}" type="datetimeFigureOut">
              <a:rPr lang="en-US" smtClean="0"/>
              <a:t>5/1/19</a:t>
            </a:fld>
            <a:endParaRPr lang="en-US"/>
          </a:p>
        </p:txBody>
      </p:sp>
      <p:sp>
        <p:nvSpPr>
          <p:cNvPr id="6" name="Footer Placeholder 5">
            <a:extLst>
              <a:ext uri="{FF2B5EF4-FFF2-40B4-BE49-F238E27FC236}">
                <a16:creationId xmlns:a16="http://schemas.microsoft.com/office/drawing/2014/main" id="{CBEBA375-0B38-6747-B486-2049CE210E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C793DA-86F3-A54C-B08E-C1F9E2D032B1}"/>
              </a:ext>
            </a:extLst>
          </p:cNvPr>
          <p:cNvSpPr>
            <a:spLocks noGrp="1"/>
          </p:cNvSpPr>
          <p:nvPr>
            <p:ph type="sldNum" sz="quarter" idx="12"/>
          </p:nvPr>
        </p:nvSpPr>
        <p:spPr/>
        <p:txBody>
          <a:bodyPr/>
          <a:lstStyle/>
          <a:p>
            <a:fld id="{762A310B-8BA9-7D4E-8688-758C44B61830}" type="slidenum">
              <a:rPr lang="en-US" smtClean="0"/>
              <a:t>‹#›</a:t>
            </a:fld>
            <a:endParaRPr lang="en-US"/>
          </a:p>
        </p:txBody>
      </p:sp>
    </p:spTree>
    <p:extLst>
      <p:ext uri="{BB962C8B-B14F-4D97-AF65-F5344CB8AC3E}">
        <p14:creationId xmlns:p14="http://schemas.microsoft.com/office/powerpoint/2010/main" val="3373942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1D841-B291-BC45-9327-DD4619E4514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E6122C4-CBB1-014A-B2D1-1F03FED45D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4841931-DA6E-7840-AC31-BC3E8643DE4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45C093C-6349-5649-897C-352660F482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C64B2BE-4862-5747-9027-248E33A9262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FB3B4B4-22E6-B848-BDFC-8B9B89DA1A3A}"/>
              </a:ext>
            </a:extLst>
          </p:cNvPr>
          <p:cNvSpPr>
            <a:spLocks noGrp="1"/>
          </p:cNvSpPr>
          <p:nvPr>
            <p:ph type="dt" sz="half" idx="10"/>
          </p:nvPr>
        </p:nvSpPr>
        <p:spPr/>
        <p:txBody>
          <a:bodyPr/>
          <a:lstStyle/>
          <a:p>
            <a:fld id="{C233A396-A93B-AA42-9DB5-F7814868813B}" type="datetimeFigureOut">
              <a:rPr lang="en-US" smtClean="0"/>
              <a:t>5/1/19</a:t>
            </a:fld>
            <a:endParaRPr lang="en-US"/>
          </a:p>
        </p:txBody>
      </p:sp>
      <p:sp>
        <p:nvSpPr>
          <p:cNvPr id="8" name="Footer Placeholder 7">
            <a:extLst>
              <a:ext uri="{FF2B5EF4-FFF2-40B4-BE49-F238E27FC236}">
                <a16:creationId xmlns:a16="http://schemas.microsoft.com/office/drawing/2014/main" id="{CE927A3A-5FB9-3044-B3E7-43CC20D4441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CA6B950-E66A-C542-8A4D-9977BCB70433}"/>
              </a:ext>
            </a:extLst>
          </p:cNvPr>
          <p:cNvSpPr>
            <a:spLocks noGrp="1"/>
          </p:cNvSpPr>
          <p:nvPr>
            <p:ph type="sldNum" sz="quarter" idx="12"/>
          </p:nvPr>
        </p:nvSpPr>
        <p:spPr/>
        <p:txBody>
          <a:bodyPr/>
          <a:lstStyle/>
          <a:p>
            <a:fld id="{762A310B-8BA9-7D4E-8688-758C44B61830}" type="slidenum">
              <a:rPr lang="en-US" smtClean="0"/>
              <a:t>‹#›</a:t>
            </a:fld>
            <a:endParaRPr lang="en-US"/>
          </a:p>
        </p:txBody>
      </p:sp>
    </p:spTree>
    <p:extLst>
      <p:ext uri="{BB962C8B-B14F-4D97-AF65-F5344CB8AC3E}">
        <p14:creationId xmlns:p14="http://schemas.microsoft.com/office/powerpoint/2010/main" val="312496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F9D84-E9E4-F248-97AD-A1DE798C123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EC0DA53-E7ED-1442-8525-932EF57E252C}"/>
              </a:ext>
            </a:extLst>
          </p:cNvPr>
          <p:cNvSpPr>
            <a:spLocks noGrp="1"/>
          </p:cNvSpPr>
          <p:nvPr>
            <p:ph type="dt" sz="half" idx="10"/>
          </p:nvPr>
        </p:nvSpPr>
        <p:spPr/>
        <p:txBody>
          <a:bodyPr/>
          <a:lstStyle/>
          <a:p>
            <a:fld id="{C233A396-A93B-AA42-9DB5-F7814868813B}" type="datetimeFigureOut">
              <a:rPr lang="en-US" smtClean="0"/>
              <a:t>5/1/19</a:t>
            </a:fld>
            <a:endParaRPr lang="en-US"/>
          </a:p>
        </p:txBody>
      </p:sp>
      <p:sp>
        <p:nvSpPr>
          <p:cNvPr id="4" name="Footer Placeholder 3">
            <a:extLst>
              <a:ext uri="{FF2B5EF4-FFF2-40B4-BE49-F238E27FC236}">
                <a16:creationId xmlns:a16="http://schemas.microsoft.com/office/drawing/2014/main" id="{CB71A195-B841-924A-8EC0-F7DD4E79FD9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7E9EDEA-8716-D34A-A724-B7A4DAA01B2F}"/>
              </a:ext>
            </a:extLst>
          </p:cNvPr>
          <p:cNvSpPr>
            <a:spLocks noGrp="1"/>
          </p:cNvSpPr>
          <p:nvPr>
            <p:ph type="sldNum" sz="quarter" idx="12"/>
          </p:nvPr>
        </p:nvSpPr>
        <p:spPr/>
        <p:txBody>
          <a:bodyPr/>
          <a:lstStyle/>
          <a:p>
            <a:fld id="{762A310B-8BA9-7D4E-8688-758C44B61830}" type="slidenum">
              <a:rPr lang="en-US" smtClean="0"/>
              <a:t>‹#›</a:t>
            </a:fld>
            <a:endParaRPr lang="en-US"/>
          </a:p>
        </p:txBody>
      </p:sp>
    </p:spTree>
    <p:extLst>
      <p:ext uri="{BB962C8B-B14F-4D97-AF65-F5344CB8AC3E}">
        <p14:creationId xmlns:p14="http://schemas.microsoft.com/office/powerpoint/2010/main" val="1193777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F37A71-31BA-194F-93BC-BE58D9B2B752}"/>
              </a:ext>
            </a:extLst>
          </p:cNvPr>
          <p:cNvSpPr>
            <a:spLocks noGrp="1"/>
          </p:cNvSpPr>
          <p:nvPr>
            <p:ph type="dt" sz="half" idx="10"/>
          </p:nvPr>
        </p:nvSpPr>
        <p:spPr/>
        <p:txBody>
          <a:bodyPr/>
          <a:lstStyle/>
          <a:p>
            <a:fld id="{C233A396-A93B-AA42-9DB5-F7814868813B}" type="datetimeFigureOut">
              <a:rPr lang="en-US" smtClean="0"/>
              <a:t>5/1/19</a:t>
            </a:fld>
            <a:endParaRPr lang="en-US"/>
          </a:p>
        </p:txBody>
      </p:sp>
      <p:sp>
        <p:nvSpPr>
          <p:cNvPr id="3" name="Footer Placeholder 2">
            <a:extLst>
              <a:ext uri="{FF2B5EF4-FFF2-40B4-BE49-F238E27FC236}">
                <a16:creationId xmlns:a16="http://schemas.microsoft.com/office/drawing/2014/main" id="{68C7DA3B-1AB5-434E-928F-B388EE5C476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509DDE4-8A31-A041-9AC0-ACB34F4C74A2}"/>
              </a:ext>
            </a:extLst>
          </p:cNvPr>
          <p:cNvSpPr>
            <a:spLocks noGrp="1"/>
          </p:cNvSpPr>
          <p:nvPr>
            <p:ph type="sldNum" sz="quarter" idx="12"/>
          </p:nvPr>
        </p:nvSpPr>
        <p:spPr/>
        <p:txBody>
          <a:bodyPr/>
          <a:lstStyle/>
          <a:p>
            <a:fld id="{762A310B-8BA9-7D4E-8688-758C44B61830}" type="slidenum">
              <a:rPr lang="en-US" smtClean="0"/>
              <a:t>‹#›</a:t>
            </a:fld>
            <a:endParaRPr lang="en-US"/>
          </a:p>
        </p:txBody>
      </p:sp>
    </p:spTree>
    <p:extLst>
      <p:ext uri="{BB962C8B-B14F-4D97-AF65-F5344CB8AC3E}">
        <p14:creationId xmlns:p14="http://schemas.microsoft.com/office/powerpoint/2010/main" val="684222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1191B-7C89-024A-B09D-636EC654DB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4E2599B-1961-B247-8DC7-57DD6D45B2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9BAC610-2CEA-FA47-B581-5D5A7EC3CA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AA9FDF0-79E6-F242-8A58-49DC114E20B4}"/>
              </a:ext>
            </a:extLst>
          </p:cNvPr>
          <p:cNvSpPr>
            <a:spLocks noGrp="1"/>
          </p:cNvSpPr>
          <p:nvPr>
            <p:ph type="dt" sz="half" idx="10"/>
          </p:nvPr>
        </p:nvSpPr>
        <p:spPr/>
        <p:txBody>
          <a:bodyPr/>
          <a:lstStyle/>
          <a:p>
            <a:fld id="{C233A396-A93B-AA42-9DB5-F7814868813B}" type="datetimeFigureOut">
              <a:rPr lang="en-US" smtClean="0"/>
              <a:t>5/1/19</a:t>
            </a:fld>
            <a:endParaRPr lang="en-US"/>
          </a:p>
        </p:txBody>
      </p:sp>
      <p:sp>
        <p:nvSpPr>
          <p:cNvPr id="6" name="Footer Placeholder 5">
            <a:extLst>
              <a:ext uri="{FF2B5EF4-FFF2-40B4-BE49-F238E27FC236}">
                <a16:creationId xmlns:a16="http://schemas.microsoft.com/office/drawing/2014/main" id="{03CFB499-C93A-7143-A936-DD9B7DA331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3A05F9-CEB0-5D4B-B490-ADB299247A77}"/>
              </a:ext>
            </a:extLst>
          </p:cNvPr>
          <p:cNvSpPr>
            <a:spLocks noGrp="1"/>
          </p:cNvSpPr>
          <p:nvPr>
            <p:ph type="sldNum" sz="quarter" idx="12"/>
          </p:nvPr>
        </p:nvSpPr>
        <p:spPr/>
        <p:txBody>
          <a:bodyPr/>
          <a:lstStyle/>
          <a:p>
            <a:fld id="{762A310B-8BA9-7D4E-8688-758C44B61830}" type="slidenum">
              <a:rPr lang="en-US" smtClean="0"/>
              <a:t>‹#›</a:t>
            </a:fld>
            <a:endParaRPr lang="en-US"/>
          </a:p>
        </p:txBody>
      </p:sp>
    </p:spTree>
    <p:extLst>
      <p:ext uri="{BB962C8B-B14F-4D97-AF65-F5344CB8AC3E}">
        <p14:creationId xmlns:p14="http://schemas.microsoft.com/office/powerpoint/2010/main" val="1748270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77A74-FDDF-D045-A723-4D4E02A34F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F9ED500-6DAC-FD40-9730-DC6FB8D6BC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754A82B-9557-DA48-B4D4-0805196836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0509E85-ACA7-2C42-BB5E-9E2F3C8E724E}"/>
              </a:ext>
            </a:extLst>
          </p:cNvPr>
          <p:cNvSpPr>
            <a:spLocks noGrp="1"/>
          </p:cNvSpPr>
          <p:nvPr>
            <p:ph type="dt" sz="half" idx="10"/>
          </p:nvPr>
        </p:nvSpPr>
        <p:spPr/>
        <p:txBody>
          <a:bodyPr/>
          <a:lstStyle/>
          <a:p>
            <a:fld id="{C233A396-A93B-AA42-9DB5-F7814868813B}" type="datetimeFigureOut">
              <a:rPr lang="en-US" smtClean="0"/>
              <a:t>5/1/19</a:t>
            </a:fld>
            <a:endParaRPr lang="en-US"/>
          </a:p>
        </p:txBody>
      </p:sp>
      <p:sp>
        <p:nvSpPr>
          <p:cNvPr id="6" name="Footer Placeholder 5">
            <a:extLst>
              <a:ext uri="{FF2B5EF4-FFF2-40B4-BE49-F238E27FC236}">
                <a16:creationId xmlns:a16="http://schemas.microsoft.com/office/drawing/2014/main" id="{74499A31-FE43-944E-AC1A-F6391E5DA4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F982688-3060-DA4C-A329-1AD9B342AD35}"/>
              </a:ext>
            </a:extLst>
          </p:cNvPr>
          <p:cNvSpPr>
            <a:spLocks noGrp="1"/>
          </p:cNvSpPr>
          <p:nvPr>
            <p:ph type="sldNum" sz="quarter" idx="12"/>
          </p:nvPr>
        </p:nvSpPr>
        <p:spPr/>
        <p:txBody>
          <a:bodyPr/>
          <a:lstStyle/>
          <a:p>
            <a:fld id="{762A310B-8BA9-7D4E-8688-758C44B61830}" type="slidenum">
              <a:rPr lang="en-US" smtClean="0"/>
              <a:t>‹#›</a:t>
            </a:fld>
            <a:endParaRPr lang="en-US"/>
          </a:p>
        </p:txBody>
      </p:sp>
    </p:spTree>
    <p:extLst>
      <p:ext uri="{BB962C8B-B14F-4D97-AF65-F5344CB8AC3E}">
        <p14:creationId xmlns:p14="http://schemas.microsoft.com/office/powerpoint/2010/main" val="2425139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199A94-C1DE-BB44-A9CE-532AD6E700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735C5C6-0CA7-8D4F-AC37-09AF1A8000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C2A5BB-A4DA-0545-8429-068036E8C9C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33A396-A93B-AA42-9DB5-F7814868813B}" type="datetimeFigureOut">
              <a:rPr lang="en-US" smtClean="0"/>
              <a:t>5/1/19</a:t>
            </a:fld>
            <a:endParaRPr lang="en-US"/>
          </a:p>
        </p:txBody>
      </p:sp>
      <p:sp>
        <p:nvSpPr>
          <p:cNvPr id="5" name="Footer Placeholder 4">
            <a:extLst>
              <a:ext uri="{FF2B5EF4-FFF2-40B4-BE49-F238E27FC236}">
                <a16:creationId xmlns:a16="http://schemas.microsoft.com/office/drawing/2014/main" id="{70864458-4F02-4D49-9D4A-615E55CA7B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E2BA74F-0140-0643-B969-DABFF33317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2A310B-8BA9-7D4E-8688-758C44B61830}" type="slidenum">
              <a:rPr lang="en-US" smtClean="0"/>
              <a:t>‹#›</a:t>
            </a:fld>
            <a:endParaRPr lang="en-US"/>
          </a:p>
        </p:txBody>
      </p:sp>
    </p:spTree>
    <p:extLst>
      <p:ext uri="{BB962C8B-B14F-4D97-AF65-F5344CB8AC3E}">
        <p14:creationId xmlns:p14="http://schemas.microsoft.com/office/powerpoint/2010/main" val="28704824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FC4E0E4-7A4A-764C-B24B-3FBB644BD02F}"/>
              </a:ext>
            </a:extLst>
          </p:cNvPr>
          <p:cNvSpPr>
            <a:spLocks noGrp="1"/>
          </p:cNvSpPr>
          <p:nvPr>
            <p:ph type="title"/>
          </p:nvPr>
        </p:nvSpPr>
        <p:spPr/>
        <p:txBody>
          <a:bodyPr/>
          <a:lstStyle/>
          <a:p>
            <a:r>
              <a:rPr lang="en-US" dirty="0"/>
              <a:t>Pre-Exam Reflective Writing</a:t>
            </a:r>
          </a:p>
        </p:txBody>
      </p:sp>
      <p:sp>
        <p:nvSpPr>
          <p:cNvPr id="5" name="Content Placeholder 4">
            <a:extLst>
              <a:ext uri="{FF2B5EF4-FFF2-40B4-BE49-F238E27FC236}">
                <a16:creationId xmlns:a16="http://schemas.microsoft.com/office/drawing/2014/main" id="{B0251A0D-E0BF-DA47-8366-DB54801E48A9}"/>
              </a:ext>
            </a:extLst>
          </p:cNvPr>
          <p:cNvSpPr>
            <a:spLocks noGrp="1"/>
          </p:cNvSpPr>
          <p:nvPr>
            <p:ph idx="1"/>
          </p:nvPr>
        </p:nvSpPr>
        <p:spPr/>
        <p:txBody>
          <a:bodyPr/>
          <a:lstStyle/>
          <a:p>
            <a:r>
              <a:rPr lang="en-US" i="1" dirty="0"/>
              <a:t>Please take the next five minutes to write as openly as possible about your thoughts and feelings regarding the exam you are about to perform. In your writing, I want you to really let yourself go and explore your emotions and thoughts as you are getting ready to start </a:t>
            </a:r>
            <a:r>
              <a:rPr lang="en-US" i="1"/>
              <a:t>your exam. </a:t>
            </a:r>
            <a:r>
              <a:rPr lang="en-US" i="1" dirty="0"/>
              <a:t>You might relate your current thoughts to the way you have felt during other similar situations at school or in other situations in your life. Please try to be as open as possible as you write about your thoughts at this time. This activity will be most helpful if you address your honest feelings at this time. Remember, no one will see or read what you write, it is just for you.</a:t>
            </a:r>
            <a:endParaRPr lang="en-US" dirty="0"/>
          </a:p>
          <a:p>
            <a:endParaRPr lang="en-US" dirty="0"/>
          </a:p>
        </p:txBody>
      </p:sp>
    </p:spTree>
    <p:extLst>
      <p:ext uri="{BB962C8B-B14F-4D97-AF65-F5344CB8AC3E}">
        <p14:creationId xmlns:p14="http://schemas.microsoft.com/office/powerpoint/2010/main" val="40638384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135</Words>
  <Application>Microsoft Macintosh PowerPoint</Application>
  <PresentationFormat>Widescreen</PresentationFormat>
  <Paragraphs>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Pre-Exam Reflective Writing</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Pre-Exam Reflective Writing</dc:title>
  <dc:creator>Heather McGray</dc:creator>
  <cp:lastModifiedBy>Heather McGray</cp:lastModifiedBy>
  <cp:revision>1</cp:revision>
  <dcterms:created xsi:type="dcterms:W3CDTF">2019-05-01T14:27:12Z</dcterms:created>
  <dcterms:modified xsi:type="dcterms:W3CDTF">2019-05-01T14:30:13Z</dcterms:modified>
</cp:coreProperties>
</file>