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78733"/>
  </p:normalViewPr>
  <p:slideViewPr>
    <p:cSldViewPr snapToGrid="0" snapToObjects="1">
      <p:cViewPr varScale="1">
        <p:scale>
          <a:sx n="80" d="100"/>
          <a:sy n="80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24E2F-09A4-3945-9F60-3FD495FDACF4}" type="datetimeFigureOut">
              <a:rPr lang="en-US" smtClean="0"/>
              <a:t>5/29/19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0649C-60BA-9C43-87C5-7AE3DA87A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7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students complete the </a:t>
            </a:r>
            <a:r>
              <a:rPr lang="en-US" dirty="0" err="1" smtClean="0"/>
              <a:t>Frayer</a:t>
            </a:r>
            <a:r>
              <a:rPr lang="en-US" dirty="0" smtClean="0"/>
              <a:t> model after </a:t>
            </a:r>
            <a:r>
              <a:rPr lang="en-US" dirty="0" err="1" smtClean="0"/>
              <a:t>gettting</a:t>
            </a:r>
            <a:r>
              <a:rPr lang="en-US" dirty="0" smtClean="0"/>
              <a:t> a lesson on growth mindset.</a:t>
            </a:r>
          </a:p>
          <a:p>
            <a:r>
              <a:rPr lang="en-US" dirty="0" smtClean="0"/>
              <a:t>Have students complete on their own,</a:t>
            </a:r>
            <a:r>
              <a:rPr lang="en-US" baseline="0" dirty="0" smtClean="0"/>
              <a:t> then get in groups of 3-4 to discuss.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Teaching Notes: A </a:t>
            </a:r>
            <a:r>
              <a:rPr lang="en-US" baseline="0" dirty="0" err="1" smtClean="0"/>
              <a:t>Frayer</a:t>
            </a:r>
            <a:r>
              <a:rPr lang="en-US" baseline="0" dirty="0" smtClean="0"/>
              <a:t> model is a graphic organizer of the attributes and examples associated with a particular vocabulary work or concept. It cultivates higher level thinking by using comparison and requiring application of knowledge to examples.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649C-60BA-9C43-87C5-7AE3DA87AF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5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17312-CE80-A84C-9674-D421BD6ED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3DBE22-93D0-8647-AAA1-734753F2C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31FD61-20CD-3D49-96DC-6B00672A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D5CA10-5155-FA45-8A3C-9D4F65AA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19EC0E-54B7-9E47-9BD9-6EB48C32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3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A6F77F-32C0-C645-9E66-29E24BF9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A65657-A06A-0A44-9918-41D81C3ED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0E0B0C-6B22-8846-87AF-ED86E3A7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E10FD-441E-1745-B74B-DC25D7D4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07A77B-9BEB-114F-94C6-D7E4A35D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5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1099269-D376-724A-8A17-D67403AFC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AFC2EA3-D00E-4643-ADA4-67EF67A88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EBC97E-FF40-4B42-981C-EB9E356D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B287B2-174D-1A4D-9D78-96E8944D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DAFCDB-6BA2-714F-9ABA-B646FF31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5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16E466-701E-414B-981B-ADA4A34C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0CCC5C-BAC6-6945-97F6-DD0E6E2C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8939C2-451D-E34A-BCDE-F63A5998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236B69-D451-9C4A-9551-A2824C98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48A286-5028-0D4A-AC77-C3E0EA4D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8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10FAAE-A3EA-1243-8AF4-EB78577C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3C1496-7717-B14E-A01B-9E767B70B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D4E12E-B53D-E34A-B934-A1899AE0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3D4591-6F14-8647-9964-7304BF65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66F281-0A9E-C041-AF8B-49AA5875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FCD5EE-CA03-F94A-9CD2-207D4289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D6699-D6FB-F34C-B26A-26A2B0BC1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1FF4F6-AF79-3D4F-ACE4-C174BFA98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ABD2B3-4EBD-0B47-B465-3296E64E3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F35D05-B539-1849-92FE-587BEDAE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B74F6A-50EC-6A4B-9B10-A1F222AB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4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9398C-1379-F947-9945-DBCC82788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2AD95C-2C85-8248-8810-F8CF88302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FC57C1-A354-8646-84DD-A666273CC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6A1C925-4622-5247-A8B6-2872B4A33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F1F398-7E2F-9342-A576-2C206525B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77A7171-7593-7343-B2D9-46AAEDEB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BD0303A-59E6-3F41-850A-FD6E5320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95CEED1-97E4-AB4C-BC8F-99FCB24A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7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5F955B-AF89-4C4C-AED0-A5F24A015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311A9D0-0C2A-E44E-8EBB-C9DEDBD3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B78839C-42B2-394C-A76C-48D48192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B62B0-AEC5-114D-98D5-6F483B70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1AC704-844C-FB43-AEB4-EE3DFA58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B9AC39D-2715-4244-835D-55EC729E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AC7E84-649C-C348-BCDD-0F5AAFA0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0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723C7-2FC5-5047-9357-AF001329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4C5CBD-9808-8943-9A77-9AEDF89DA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433DE1-CF43-7645-ADE4-B54159959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241409-FBE6-5B4B-BDE7-198F705C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F38B1B-312E-1F49-BA0E-4DC2FAB5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F1B4CD-CAF1-AE42-95E8-3D08A027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4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53FD03-0AC6-DE4C-9C41-8859FF86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D8A0E9-B137-874E-A541-8BF535613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34A485-6FE4-2A4E-9F1E-B38753777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D450CA-50DC-8548-BAC7-4D39AB611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ACB859-6FD9-7E43-9579-739B681C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AC2C84-5A5E-0B4E-95AB-DDDB51C4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1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3B0CA9-9BDD-3247-8EE2-F3EF94CF9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93D2D4-7877-4641-98CE-FE53B2BDE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F0071E-08D7-1C43-9B21-BB0469B4C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E66A7-AF97-B445-BDA6-CC9A37632827}" type="datetimeFigureOut">
              <a:rPr lang="en-US" smtClean="0"/>
              <a:t>5/29/19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C5881A-D225-754E-B331-7BCB14B41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CC11C2-E05D-314C-A8CD-3613AC652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7A6A-E203-3E42-A90A-382CC3C4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11750040" cy="6583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6103620" y="152400"/>
            <a:ext cx="0" cy="6583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>
            <a:off x="228600" y="3444240"/>
            <a:ext cx="1175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411980" y="2522220"/>
            <a:ext cx="3383280" cy="1844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Growth Mindset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969" y="336885"/>
            <a:ext cx="3987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Definition (in your own words)</a:t>
            </a:r>
            <a:endParaRPr lang="en-US" sz="2400"/>
          </a:p>
        </p:txBody>
      </p:sp>
      <p:sp>
        <p:nvSpPr>
          <p:cNvPr id="10" name="TextBox 9"/>
          <p:cNvSpPr txBox="1"/>
          <p:nvPr/>
        </p:nvSpPr>
        <p:spPr>
          <a:xfrm>
            <a:off x="9971167" y="227187"/>
            <a:ext cx="2007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Characteristics</a:t>
            </a:r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340339" y="6213984"/>
            <a:ext cx="1362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Examples</a:t>
            </a:r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10001419" y="6199629"/>
            <a:ext cx="1979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Non-Examples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96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3926</TotalTime>
  <Words>83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Rempala</dc:creator>
  <cp:lastModifiedBy>Microsoft Office User</cp:lastModifiedBy>
  <cp:revision>3</cp:revision>
  <cp:lastPrinted>2019-01-29T01:15:04Z</cp:lastPrinted>
  <dcterms:created xsi:type="dcterms:W3CDTF">2019-01-29T01:13:52Z</dcterms:created>
  <dcterms:modified xsi:type="dcterms:W3CDTF">2019-06-01T21:09:56Z</dcterms:modified>
</cp:coreProperties>
</file>