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334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2"/>
    <p:restoredTop sz="78733"/>
  </p:normalViewPr>
  <p:slideViewPr>
    <p:cSldViewPr snapToGrid="0" snapToObjects="1">
      <p:cViewPr varScale="1">
        <p:scale>
          <a:sx n="80" d="100"/>
          <a:sy n="80" d="100"/>
        </p:scale>
        <p:origin x="208" y="2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024E2F-09A4-3945-9F60-3FD495FDACF4}" type="datetimeFigureOut">
              <a:rPr lang="en-US" smtClean="0"/>
              <a:t>5/29/19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60649C-60BA-9C43-87C5-7AE3DA87AF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68725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Have students complete the </a:t>
            </a:r>
            <a:r>
              <a:rPr lang="en-US" dirty="0" err="1" smtClean="0"/>
              <a:t>Frayer</a:t>
            </a:r>
            <a:r>
              <a:rPr lang="en-US" dirty="0" smtClean="0"/>
              <a:t> model after </a:t>
            </a:r>
            <a:r>
              <a:rPr lang="en-US" dirty="0" err="1" smtClean="0"/>
              <a:t>gettting</a:t>
            </a:r>
            <a:r>
              <a:rPr lang="en-US" dirty="0" smtClean="0"/>
              <a:t> a lesson on growth mindset.</a:t>
            </a:r>
          </a:p>
          <a:p>
            <a:r>
              <a:rPr lang="en-US" dirty="0" smtClean="0"/>
              <a:t>Have students complete on their own,</a:t>
            </a:r>
            <a:r>
              <a:rPr lang="en-US" baseline="0" dirty="0" smtClean="0"/>
              <a:t> then get in groups of 3-4 to discuss.</a:t>
            </a:r>
          </a:p>
          <a:p>
            <a:endParaRPr lang="en-US" baseline="0" dirty="0" smtClean="0"/>
          </a:p>
          <a:p>
            <a:r>
              <a:rPr lang="en-US" baseline="0" dirty="0" smtClean="0"/>
              <a:t>Teaching Notes: A </a:t>
            </a:r>
            <a:r>
              <a:rPr lang="en-US" baseline="0" dirty="0" err="1" smtClean="0"/>
              <a:t>Frayer</a:t>
            </a:r>
            <a:r>
              <a:rPr lang="en-US" baseline="0" dirty="0" smtClean="0"/>
              <a:t> model is a graphic organizer of the attributes and examples associated with a particular vocabulary work or concept. It cultivates higher level thinking by using comparison and requiring application of knowledge to examples.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60649C-60BA-9C43-87C5-7AE3DA87AF9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50516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1917312-CE80-A84C-9674-D421BD6ED80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E93DBE22-93D0-8647-AAA1-734753F2CD0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2D31FD61-20CD-3D49-96DC-6B00672A3F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E66A7-AF97-B445-BDA6-CC9A37632827}" type="datetimeFigureOut">
              <a:rPr lang="en-US" smtClean="0"/>
              <a:t>5/29/19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E3D5CA10-5155-FA45-8A3C-9D4F65AA40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CB19EC0E-54B7-9E47-9BD9-6EB48C3227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B47A6A-E203-3E42-A90A-382CC3C41F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11314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1A6F77F-32C0-C645-9E66-29E24BF913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99A65657-A06A-0A44-9918-41D81C3ED2D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7E0E0B0C-6B22-8846-87AF-ED86E3A71F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E66A7-AF97-B445-BDA6-CC9A37632827}" type="datetimeFigureOut">
              <a:rPr lang="en-US" smtClean="0"/>
              <a:t>5/29/19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F11E10FD-441E-1745-B74B-DC25D7D41E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D907A77B-9BEB-114F-94C6-D7E4A35DC0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B47A6A-E203-3E42-A90A-382CC3C41F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63584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71099269-D376-724A-8A17-D67403AFC99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5AFC2EA3-D00E-4643-ADA4-67EF67A8892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FCEBC97E-FF40-4B42-981C-EB9E356DD7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E66A7-AF97-B445-BDA6-CC9A37632827}" type="datetimeFigureOut">
              <a:rPr lang="en-US" smtClean="0"/>
              <a:t>5/29/19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89B287B2-174D-1A4D-9D78-96E8944D58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29DAFCDB-6BA2-714F-9ABA-B646FF3163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B47A6A-E203-3E42-A90A-382CC3C41F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12522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516E466-701E-414B-981B-ADA4A34C70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50CCC5C-BAC6-6945-97F6-DD0E6E2C1F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AD8939C2-451D-E34A-BCDE-F63A59982A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E66A7-AF97-B445-BDA6-CC9A37632827}" type="datetimeFigureOut">
              <a:rPr lang="en-US" smtClean="0"/>
              <a:t>5/29/19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F1236B69-D451-9C4A-9551-A2824C989A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8848A286-5028-0D4A-AC77-C3E0EA4D08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B47A6A-E203-3E42-A90A-382CC3C41F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55864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B10FAAE-A3EA-1243-8AF4-EB78577C22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6F3C1496-7717-B14E-A01B-9E767B70BF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F2D4E12E-B53D-E34A-B934-A1899AE012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E66A7-AF97-B445-BDA6-CC9A37632827}" type="datetimeFigureOut">
              <a:rPr lang="en-US" smtClean="0"/>
              <a:t>5/29/19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5F3D4591-6F14-8647-9964-7304BF655B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BB66F281-0A9E-C041-AF8B-49AA58756B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B47A6A-E203-3E42-A90A-382CC3C41F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8365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3FCD5EE-CA03-F94A-9CD2-207D4289A4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23D6699-D6FB-F34C-B26A-26A2B0BC196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191FF4F6-AF79-3D4F-ACE4-C174BFA9870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D1ABD2B3-4EBD-0B47-B465-3296E64E3B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E66A7-AF97-B445-BDA6-CC9A37632827}" type="datetimeFigureOut">
              <a:rPr lang="en-US" smtClean="0"/>
              <a:t>5/29/19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AEF35D05-B539-1849-92FE-587BEDAE27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21B74F6A-50EC-6A4B-9B10-A1F222AB3F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B47A6A-E203-3E42-A90A-382CC3C41F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43470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A99398C-1379-F947-9945-DBCC827886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CA2AD95C-2C85-8248-8810-F8CF88302F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25FC57C1-A354-8646-84DD-A666273CC47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86A1C925-4622-5247-A8B6-2872B4A333F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88F1F398-7E2F-9342-A576-2C206525BAD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577A7171-7593-7343-B2D9-46AAEDEB63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E66A7-AF97-B445-BDA6-CC9A37632827}" type="datetimeFigureOut">
              <a:rPr lang="en-US" smtClean="0"/>
              <a:t>5/29/19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2BD0303A-59E6-3F41-850A-FD6E532087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B95CEED1-97E4-AB4C-BC8F-99FCB24A16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B47A6A-E203-3E42-A90A-382CC3C41F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88785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A5F955B-AF89-4C4C-AED0-A5F24A0156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6311A9D0-0C2A-E44E-8EBB-C9DEDBD3C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E66A7-AF97-B445-BDA6-CC9A37632827}" type="datetimeFigureOut">
              <a:rPr lang="en-US" smtClean="0"/>
              <a:t>5/29/19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BB78839C-42B2-394C-A76C-48D48192B8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FE3B62B0-AEC5-114D-98D5-6F483B705B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B47A6A-E203-3E42-A90A-382CC3C41F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14752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DA1AC704-844C-FB43-AEB4-EE3DFA58CC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E66A7-AF97-B445-BDA6-CC9A37632827}" type="datetimeFigureOut">
              <a:rPr lang="en-US" smtClean="0"/>
              <a:t>5/29/19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3B9AC39D-2715-4244-835D-55EC729EAF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EAAC7E84-649C-C348-BCDD-0F5AAFA0B8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B47A6A-E203-3E42-A90A-382CC3C41F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62062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DA723C7-2FC5-5047-9357-AF00132912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D4C5CBD-9808-8943-9A77-9AEDF89DA2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91433DE1-CF43-7645-ADE4-B54159959A1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7B241409-FBE6-5B4B-BDE7-198F705C27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E66A7-AF97-B445-BDA6-CC9A37632827}" type="datetimeFigureOut">
              <a:rPr lang="en-US" smtClean="0"/>
              <a:t>5/29/19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74F38B1B-312E-1F49-BA0E-4DC2FAB58A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2EF1B4CD-CAF1-AE42-95E8-3D08A0272F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B47A6A-E203-3E42-A90A-382CC3C41F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35429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753FD03-0AC6-DE4C-9C41-8859FF86BD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04D8A0E9-B137-874E-A541-8BF535613D5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B334A485-6FE4-2A4E-9F1E-B38753777F1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1AD450CA-50DC-8548-BAC7-4D39AB611E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E66A7-AF97-B445-BDA6-CC9A37632827}" type="datetimeFigureOut">
              <a:rPr lang="en-US" smtClean="0"/>
              <a:t>5/29/19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C5ACB859-6FD9-7E43-9579-739B681C1C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D8AC2C84-5A5E-0B4E-95AB-DDDB51C408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B47A6A-E203-3E42-A90A-382CC3C41F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32113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D73B0CA9-9BDD-3247-8EE2-F3EF94CF91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7893D2D4-7877-4641-98CE-FE53B2BDEA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AFF0071E-08D7-1C43-9B21-BB0469B4C2E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0E66A7-AF97-B445-BDA6-CC9A37632827}" type="datetimeFigureOut">
              <a:rPr lang="en-US" smtClean="0"/>
              <a:t>5/29/19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F0C5881A-D225-754E-B331-7BCB14B4173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35CC11C2-E05D-314C-A8CD-3613AC65274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B47A6A-E203-3E42-A90A-382CC3C41F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71849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28600" y="152400"/>
            <a:ext cx="11750040" cy="658368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cxnSp>
        <p:nvCxnSpPr>
          <p:cNvPr id="5" name="Straight Connector 4"/>
          <p:cNvCxnSpPr>
            <a:stCxn id="3" idx="0"/>
            <a:endCxn id="3" idx="2"/>
          </p:cNvCxnSpPr>
          <p:nvPr/>
        </p:nvCxnSpPr>
        <p:spPr>
          <a:xfrm>
            <a:off x="6103620" y="152400"/>
            <a:ext cx="0" cy="658368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>
            <a:stCxn id="3" idx="1"/>
            <a:endCxn id="3" idx="3"/>
          </p:cNvCxnSpPr>
          <p:nvPr/>
        </p:nvCxnSpPr>
        <p:spPr>
          <a:xfrm>
            <a:off x="228600" y="3444240"/>
            <a:ext cx="1175004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Oval 7"/>
          <p:cNvSpPr/>
          <p:nvPr/>
        </p:nvSpPr>
        <p:spPr>
          <a:xfrm>
            <a:off x="4411980" y="2522220"/>
            <a:ext cx="3383280" cy="184404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>
                <a:solidFill>
                  <a:schemeClr val="tx1"/>
                </a:solidFill>
              </a:rPr>
              <a:t>Growth Mindset</a:t>
            </a:r>
            <a:endParaRPr lang="en-US" sz="3600" dirty="0">
              <a:solidFill>
                <a:schemeClr val="tx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68969" y="336885"/>
            <a:ext cx="398795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smtClean="0"/>
              <a:t>Definition (in your own words)</a:t>
            </a:r>
            <a:endParaRPr lang="en-US" sz="2400"/>
          </a:p>
        </p:txBody>
      </p:sp>
      <p:sp>
        <p:nvSpPr>
          <p:cNvPr id="10" name="TextBox 9"/>
          <p:cNvSpPr txBox="1"/>
          <p:nvPr/>
        </p:nvSpPr>
        <p:spPr>
          <a:xfrm>
            <a:off x="9971167" y="227187"/>
            <a:ext cx="20074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smtClean="0"/>
              <a:t>Characteristics</a:t>
            </a:r>
            <a:endParaRPr lang="en-US" sz="2400"/>
          </a:p>
        </p:txBody>
      </p:sp>
      <p:sp>
        <p:nvSpPr>
          <p:cNvPr id="11" name="TextBox 10"/>
          <p:cNvSpPr txBox="1"/>
          <p:nvPr/>
        </p:nvSpPr>
        <p:spPr>
          <a:xfrm>
            <a:off x="340339" y="6213984"/>
            <a:ext cx="136216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smtClean="0"/>
              <a:t>Examples</a:t>
            </a:r>
            <a:endParaRPr lang="en-US" sz="2400"/>
          </a:p>
        </p:txBody>
      </p:sp>
      <p:sp>
        <p:nvSpPr>
          <p:cNvPr id="12" name="TextBox 11"/>
          <p:cNvSpPr txBox="1"/>
          <p:nvPr/>
        </p:nvSpPr>
        <p:spPr>
          <a:xfrm>
            <a:off x="10001419" y="6199629"/>
            <a:ext cx="197932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smtClean="0"/>
              <a:t>Non-Examples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079602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3926</TotalTime>
  <Words>83</Words>
  <Application>Microsoft Macintosh PowerPoint</Application>
  <PresentationFormat>Widescreen</PresentationFormat>
  <Paragraphs>10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Calibri</vt:lpstr>
      <vt:lpstr>Calibri Light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15.0024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Erin Rempala</dc:creator>
  <cp:lastModifiedBy>Microsoft Office User</cp:lastModifiedBy>
  <cp:revision>3</cp:revision>
  <cp:lastPrinted>2019-01-29T01:15:04Z</cp:lastPrinted>
  <dcterms:created xsi:type="dcterms:W3CDTF">2019-01-29T01:13:52Z</dcterms:created>
  <dcterms:modified xsi:type="dcterms:W3CDTF">2019-06-01T21:09:56Z</dcterms:modified>
</cp:coreProperties>
</file>