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399" r:id="rId2"/>
    <p:sldId id="400" r:id="rId3"/>
    <p:sldId id="401" r:id="rId4"/>
    <p:sldId id="402" r:id="rId5"/>
    <p:sldId id="403" r:id="rId6"/>
    <p:sldId id="40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D8F3F9-B4E2-4C64-883D-C76EFE92031F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0E666-AEB8-479C-9108-43AF62C9D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093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exXYzLQwDo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baLp1neHomE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79B928-6029-44C0-81A5-8BE9EE7376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7792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3"/>
              </a:rPr>
              <a:t>https://www.youtube.com/watch?v=lexXYzLQwDo</a:t>
            </a:r>
            <a:endParaRPr lang="en-US" dirty="0">
              <a:hlinkClick r:id="rId4"/>
            </a:endParaRPr>
          </a:p>
          <a:p>
            <a:r>
              <a:rPr lang="en-US" dirty="0"/>
              <a:t>What is meant</a:t>
            </a:r>
            <a:r>
              <a:rPr lang="en-US" baseline="0" dirty="0"/>
              <a:t> by organic farming? How do organic crops and organic meats differ? What US organization oversees the organic labeling program?</a:t>
            </a:r>
          </a:p>
          <a:p>
            <a:endParaRPr lang="en-US" baseline="0" dirty="0"/>
          </a:p>
          <a:p>
            <a:r>
              <a:rPr lang="en-US" baseline="0" dirty="0"/>
              <a:t>Source: https://www.ams.usda.gov/sites/default/files/media/BehindTheUSDAOrganicSeal.png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79B928-6029-44C0-81A5-8BE9EE7376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939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What is meant by a product being </a:t>
            </a:r>
            <a:r>
              <a:rPr lang="en-US" baseline="0" dirty="0"/>
              <a:t>“100% </a:t>
            </a:r>
            <a:r>
              <a:rPr lang="en-US" dirty="0"/>
              <a:t>organic”?</a:t>
            </a:r>
            <a:r>
              <a:rPr lang="en-US" baseline="0" dirty="0"/>
              <a:t> How much organic material must they have? Can they use the USDA organic symbol?</a:t>
            </a:r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Source: https://www.ams.usda.gov/sites/default/files/media/OrganicLabelsExplained.png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79B928-6029-44C0-81A5-8BE9EE7376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5576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What is meant by a product being just</a:t>
            </a:r>
            <a:r>
              <a:rPr lang="en-US" baseline="0" dirty="0"/>
              <a:t> “</a:t>
            </a:r>
            <a:r>
              <a:rPr lang="en-US" dirty="0"/>
              <a:t>organic”?</a:t>
            </a:r>
            <a:r>
              <a:rPr lang="en-US" baseline="0" dirty="0"/>
              <a:t> How much organic material must they have? Can they use the USDA organic symbol?</a:t>
            </a:r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Source: https://www.ams.usda.gov/sites/default/files/media/OrganicLabelsExplained.png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79B928-6029-44C0-81A5-8BE9EE7376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1931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What is meant by a product advertising that some of its ingredients</a:t>
            </a:r>
            <a:r>
              <a:rPr lang="en-US" baseline="0" dirty="0"/>
              <a:t> are organic? How much organic material must they have? Can they use the USDA organic symbol?</a:t>
            </a:r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Source: https://www.ams.usda.gov/sites/default/files/media/OrganicLabelsExplained.png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79B928-6029-44C0-81A5-8BE9EE7376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3313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the minimum threshold a product must contain of organic ingredients before it can use the word organic? If they have</a:t>
            </a:r>
            <a:r>
              <a:rPr lang="en-US" baseline="0" dirty="0"/>
              <a:t> some organic ingredients but are under that threshold, what can they do to advertise?</a:t>
            </a:r>
          </a:p>
          <a:p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Source: https://www.ams.usda.gov/sites/default/files/media/OrganicLabelsExplained.png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79B928-6029-44C0-81A5-8BE9EE7376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1223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F4E34-BAC7-45C8-97D2-DE0B8D06A170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3674D-E43E-42AD-8CB7-E651DEEBE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90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F4E34-BAC7-45C8-97D2-DE0B8D06A170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3674D-E43E-42AD-8CB7-E651DEEBE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894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F4E34-BAC7-45C8-97D2-DE0B8D06A170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3674D-E43E-42AD-8CB7-E651DEEBE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945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175" y="320675"/>
            <a:ext cx="11425519" cy="9702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F4E34-BAC7-45C8-97D2-DE0B8D06A170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3674D-E43E-42AD-8CB7-E651DEEBE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687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F4E34-BAC7-45C8-97D2-DE0B8D06A170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3674D-E43E-42AD-8CB7-E651DEEBE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277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F4E34-BAC7-45C8-97D2-DE0B8D06A170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3674D-E43E-42AD-8CB7-E651DEEBE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777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F4E34-BAC7-45C8-97D2-DE0B8D06A170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3674D-E43E-42AD-8CB7-E651DEEBE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631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F4E34-BAC7-45C8-97D2-DE0B8D06A170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3674D-E43E-42AD-8CB7-E651DEEBE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72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F4E34-BAC7-45C8-97D2-DE0B8D06A170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3674D-E43E-42AD-8CB7-E651DEEBE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743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F4E34-BAC7-45C8-97D2-DE0B8D06A170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3674D-E43E-42AD-8CB7-E651DEEBE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146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F4E34-BAC7-45C8-97D2-DE0B8D06A170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3674D-E43E-42AD-8CB7-E651DEEBE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591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2036" y="250032"/>
            <a:ext cx="11533093" cy="9333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" y="1317812"/>
            <a:ext cx="11533092" cy="48238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F4E34-BAC7-45C8-97D2-DE0B8D06A170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3674D-E43E-42AD-8CB7-E651DEEBE3C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AAE2F9-E91B-4654-9201-91CBE108193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10CE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724771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www.youtube.com/watch?v=baLp1neHomE" TargetMode="External"/><Relationship Id="rId4" Type="http://schemas.openxmlformats.org/officeDocument/2006/relationships/hyperlink" Target="https://www.youtube.com/watch?v=lexXYzLQwDo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288" b="16889"/>
          <a:stretch/>
        </p:blipFill>
        <p:spPr>
          <a:xfrm>
            <a:off x="-211708" y="0"/>
            <a:ext cx="12558510" cy="691419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 rot="21434845">
            <a:off x="4941442" y="-262242"/>
            <a:ext cx="6442247" cy="3368457"/>
          </a:xfrm>
        </p:spPr>
        <p:txBody>
          <a:bodyPr>
            <a:normAutofit/>
          </a:bodyPr>
          <a:lstStyle/>
          <a:p>
            <a:r>
              <a:rPr lang="en-US" sz="8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Organic Farming</a:t>
            </a:r>
          </a:p>
        </p:txBody>
      </p:sp>
    </p:spTree>
    <p:extLst>
      <p:ext uri="{BB962C8B-B14F-4D97-AF65-F5344CB8AC3E}">
        <p14:creationId xmlns:p14="http://schemas.microsoft.com/office/powerpoint/2010/main" val="1305055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Organic Farming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Crops must be grown, handled, and packaged without synthetic fertilizers, pesticides, or be GMO</a:t>
            </a:r>
          </a:p>
          <a:p>
            <a:r>
              <a:rPr lang="en-US" dirty="0"/>
              <a:t>Animals must be in natural living conditions (pasture), 100% organic feed, no hormones, no antibiotics</a:t>
            </a:r>
          </a:p>
        </p:txBody>
      </p:sp>
      <p:pic>
        <p:nvPicPr>
          <p:cNvPr id="7170" name="Picture 2" descr="http://politicsoftheplate.com/wp-content/uploads/2012/01/Open-Space-Cattle-Mariposa-Ranch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02392" y="3406560"/>
            <a:ext cx="6609376" cy="300740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41316" y="6090802"/>
            <a:ext cx="6584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76B025-7D25-4B7A-829B-5FFFED6C9B87}"/>
              </a:ext>
            </a:extLst>
          </p:cNvPr>
          <p:cNvSpPr/>
          <p:nvPr/>
        </p:nvSpPr>
        <p:spPr>
          <a:xfrm>
            <a:off x="6983154" y="6413967"/>
            <a:ext cx="5235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+mn-cs"/>
                <a:hlinkClick r:id="rId4"/>
              </a:rPr>
              <a:t>https://www.youtube.com/watch?v=lexXYzLQwDo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/>
              <a:ea typeface="+mn-ea"/>
              <a:cs typeface="+mn-cs"/>
              <a:hlinkClick r:id="rId5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854F47-9479-4CDE-A075-7CC1451FC2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529" y="3729726"/>
            <a:ext cx="2361076" cy="236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22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918E4A7-AFC4-4D02-BDA4-D9CC2DE1BDC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3" t="30266" r="69935" b="12873"/>
          <a:stretch/>
        </p:blipFill>
        <p:spPr>
          <a:xfrm>
            <a:off x="1459832" y="379410"/>
            <a:ext cx="3994150" cy="6099175"/>
          </a:xfrm>
        </p:spPr>
      </p:pic>
      <p:pic>
        <p:nvPicPr>
          <p:cNvPr id="8" name="Picture 14" descr="http://www.vitacost.com/Images/Products/1000/Sensible-Foods/Sensible-Foods-100-Organic-Sweet-Corn-600760000410.jpg">
            <a:extLst>
              <a:ext uri="{FF2B5EF4-FFF2-40B4-BE49-F238E27FC236}">
                <a16:creationId xmlns:a16="http://schemas.microsoft.com/office/drawing/2014/main" id="{5401494D-BB9D-4485-BD69-C7424F1E0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7219" y="288169"/>
            <a:ext cx="3502025" cy="628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627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vitacost.com/Images/Products/1000/Annies-Homegrown/Annies-Homegrown-Organic-Macaroni-And-Cheese-Shells-And-Real-Aged-Cheddar-013562300983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4969" y="302793"/>
            <a:ext cx="3485719" cy="625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2EE10B94-2611-428A-9F81-DBEB34948E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33" t="30266" r="49906" b="12873"/>
          <a:stretch/>
        </p:blipFill>
        <p:spPr>
          <a:xfrm>
            <a:off x="1070238" y="379412"/>
            <a:ext cx="3485719" cy="609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101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groceryheadquarters.com/February-2015/Michael-Angelos-Debuts-New-Line-of-Meals-Made-with-Organic-Ingredients/Michael-Angelos-Made-with-Organic-Image-Lasagna-with-Meat-Sauce-e14249807414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7453" y="1063859"/>
            <a:ext cx="5894429" cy="473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B62CF436-2F02-4E1A-A517-1D809C8801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93" t="30416" r="27035" b="12723"/>
          <a:stretch/>
        </p:blipFill>
        <p:spPr>
          <a:xfrm>
            <a:off x="1208702" y="232178"/>
            <a:ext cx="4186988" cy="639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248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6" name="Picture 12" descr="http://mywholefoodlife.files.wordpress.com/2012/10/2012-10-23-09-14-45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97894" y="262099"/>
            <a:ext cx="2549525" cy="29615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http://mywholefoodlife.files.wordpress.com/2012/10/2012-10-23-09-14-45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018926" y="2966823"/>
            <a:ext cx="2786564" cy="37235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5291E41-D9CB-4F79-9732-6E02A0B5308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52" t="29220" r="2113" b="13148"/>
          <a:stretch/>
        </p:blipFill>
        <p:spPr>
          <a:xfrm>
            <a:off x="1450640" y="206414"/>
            <a:ext cx="4475747" cy="648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018409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Note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Franklin Gothic Demi Cond"/>
        <a:ea typeface=""/>
        <a:cs typeface=""/>
      </a:majorFont>
      <a:minorFont>
        <a:latin typeface="Cambri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ctureNotes" id="{58C56522-F97A-4E47-A243-617DBB4741F2}" vid="{7C9E5C05-1B8B-414E-94D8-627CB03F7C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339</Words>
  <Application>Microsoft Office PowerPoint</Application>
  <PresentationFormat>Widescreen</PresentationFormat>
  <Paragraphs>27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Cambria</vt:lpstr>
      <vt:lpstr>Franklin Gothic Demi Cond</vt:lpstr>
      <vt:lpstr>LectureNotes</vt:lpstr>
      <vt:lpstr>Organic Farming</vt:lpstr>
      <vt:lpstr>Organic Farming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Organic Farming</dc:title>
  <dc:creator>Kiersten Newtoff</dc:creator>
  <cp:lastModifiedBy>Kiersten Newtoff</cp:lastModifiedBy>
  <cp:revision>1</cp:revision>
  <dcterms:created xsi:type="dcterms:W3CDTF">2019-06-11T00:42:34Z</dcterms:created>
  <dcterms:modified xsi:type="dcterms:W3CDTF">2019-06-11T00:42:51Z</dcterms:modified>
</cp:coreProperties>
</file>