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3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8" r:id="rId14"/>
    <p:sldId id="343" r:id="rId15"/>
    <p:sldId id="344" r:id="rId16"/>
    <p:sldId id="345" r:id="rId17"/>
    <p:sldId id="346" r:id="rId18"/>
    <p:sldId id="347" r:id="rId19"/>
    <p:sldId id="272" r:id="rId20"/>
    <p:sldId id="275" r:id="rId21"/>
    <p:sldId id="348" r:id="rId22"/>
    <p:sldId id="274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78"/>
    <p:restoredTop sz="82106"/>
  </p:normalViewPr>
  <p:slideViewPr>
    <p:cSldViewPr snapToGrid="0" snapToObjects="1">
      <p:cViewPr varScale="1">
        <p:scale>
          <a:sx n="182" d="100"/>
          <a:sy n="182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C73D5B-0788-4A66-A640-27B13B126596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69E674E-0193-4405-AEFE-9BBBB4F5C71F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/>
            <a:t>Topics</a:t>
          </a:r>
        </a:p>
      </dgm:t>
    </dgm:pt>
    <dgm:pt modelId="{5CB9412A-F27F-45F4-AFC8-0122ADF386E5}" type="parTrans" cxnId="{A175CDF1-7C6E-48F2-B2D0-F0141935E86E}">
      <dgm:prSet/>
      <dgm:spPr/>
      <dgm:t>
        <a:bodyPr/>
        <a:lstStyle/>
        <a:p>
          <a:endParaRPr lang="en-US" sz="2800"/>
        </a:p>
      </dgm:t>
    </dgm:pt>
    <dgm:pt modelId="{8D867E66-B484-4198-A8EF-2F2E89B1A1BB}" type="sibTrans" cxnId="{A175CDF1-7C6E-48F2-B2D0-F0141935E86E}">
      <dgm:prSet/>
      <dgm:spPr/>
      <dgm:t>
        <a:bodyPr/>
        <a:lstStyle/>
        <a:p>
          <a:endParaRPr lang="en-US" sz="2800"/>
        </a:p>
      </dgm:t>
    </dgm:pt>
    <dgm:pt modelId="{04E19CFA-18FD-442F-98BC-FCE3D46437D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Assembly</a:t>
          </a:r>
        </a:p>
      </dgm:t>
    </dgm:pt>
    <dgm:pt modelId="{E7D0700D-9252-418F-BA09-14C40F3B435D}" type="parTrans" cxnId="{DD1566A7-ABB0-439F-919E-904DFA27F476}">
      <dgm:prSet/>
      <dgm:spPr/>
      <dgm:t>
        <a:bodyPr/>
        <a:lstStyle/>
        <a:p>
          <a:endParaRPr lang="en-US" sz="2800"/>
        </a:p>
      </dgm:t>
    </dgm:pt>
    <dgm:pt modelId="{5A223FF5-AFFD-44FA-A3F5-428A4FE89E9B}" type="sibTrans" cxnId="{DD1566A7-ABB0-439F-919E-904DFA27F476}">
      <dgm:prSet/>
      <dgm:spPr/>
      <dgm:t>
        <a:bodyPr/>
        <a:lstStyle/>
        <a:p>
          <a:endParaRPr lang="en-US" sz="2800"/>
        </a:p>
      </dgm:t>
    </dgm:pt>
    <dgm:pt modelId="{EBE2E428-1A41-4A39-BECB-CF011831BAF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Alignment</a:t>
          </a:r>
        </a:p>
      </dgm:t>
    </dgm:pt>
    <dgm:pt modelId="{8207B50A-F3E9-4457-9113-33A8FBE5E97D}" type="parTrans" cxnId="{2A5F90D3-69CE-4A4D-81BA-4042386501D3}">
      <dgm:prSet/>
      <dgm:spPr/>
      <dgm:t>
        <a:bodyPr/>
        <a:lstStyle/>
        <a:p>
          <a:endParaRPr lang="en-US" sz="2800"/>
        </a:p>
      </dgm:t>
    </dgm:pt>
    <dgm:pt modelId="{99DEA0EE-095C-46D8-9679-8E8FC0EB42F7}" type="sibTrans" cxnId="{2A5F90D3-69CE-4A4D-81BA-4042386501D3}">
      <dgm:prSet/>
      <dgm:spPr/>
      <dgm:t>
        <a:bodyPr/>
        <a:lstStyle/>
        <a:p>
          <a:endParaRPr lang="en-US" sz="2800"/>
        </a:p>
      </dgm:t>
    </dgm:pt>
    <dgm:pt modelId="{54071076-B7B8-4DA0-9802-2B072D206CB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Phylogenetics</a:t>
          </a:r>
        </a:p>
      </dgm:t>
    </dgm:pt>
    <dgm:pt modelId="{6E2890FA-5B64-4C7C-8C62-F880D677B395}" type="parTrans" cxnId="{3BE35AA9-C970-4719-8337-ACA7F0753391}">
      <dgm:prSet/>
      <dgm:spPr/>
      <dgm:t>
        <a:bodyPr/>
        <a:lstStyle/>
        <a:p>
          <a:endParaRPr lang="en-US" sz="2800"/>
        </a:p>
      </dgm:t>
    </dgm:pt>
    <dgm:pt modelId="{C40B9E6F-ED92-4143-8A82-DBE566B1BD9A}" type="sibTrans" cxnId="{3BE35AA9-C970-4719-8337-ACA7F0753391}">
      <dgm:prSet/>
      <dgm:spPr/>
      <dgm:t>
        <a:bodyPr/>
        <a:lstStyle/>
        <a:p>
          <a:endParaRPr lang="en-US" sz="2800"/>
        </a:p>
      </dgm:t>
    </dgm:pt>
    <dgm:pt modelId="{A8E6FD1C-EA9A-4227-B8ED-D62ABB64241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Annotation</a:t>
          </a:r>
        </a:p>
      </dgm:t>
    </dgm:pt>
    <dgm:pt modelId="{0B709825-46B2-44B5-B947-5C7028ABFD6C}" type="parTrans" cxnId="{EF11C120-A192-49D4-AD80-AD5181F0FF67}">
      <dgm:prSet/>
      <dgm:spPr/>
      <dgm:t>
        <a:bodyPr/>
        <a:lstStyle/>
        <a:p>
          <a:endParaRPr lang="en-US" sz="2800"/>
        </a:p>
      </dgm:t>
    </dgm:pt>
    <dgm:pt modelId="{26D25D10-D5D6-4970-B930-20B7D96B4F63}" type="sibTrans" cxnId="{EF11C120-A192-49D4-AD80-AD5181F0FF67}">
      <dgm:prSet/>
      <dgm:spPr/>
      <dgm:t>
        <a:bodyPr/>
        <a:lstStyle/>
        <a:p>
          <a:endParaRPr lang="en-US" sz="2800"/>
        </a:p>
      </dgm:t>
    </dgm:pt>
    <dgm:pt modelId="{BBB23F5F-7B0E-4152-B1A7-AA17783CDE5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Clustering</a:t>
          </a:r>
        </a:p>
      </dgm:t>
    </dgm:pt>
    <dgm:pt modelId="{4CD2B540-DAE7-455D-B26B-5A5168F28CA4}" type="parTrans" cxnId="{30D9A4F2-ABCC-42E0-82B6-D865066EABD4}">
      <dgm:prSet/>
      <dgm:spPr/>
      <dgm:t>
        <a:bodyPr/>
        <a:lstStyle/>
        <a:p>
          <a:endParaRPr lang="en-US" sz="2800"/>
        </a:p>
      </dgm:t>
    </dgm:pt>
    <dgm:pt modelId="{006F68B0-1D4C-4DFA-9211-DCA9ED2E9631}" type="sibTrans" cxnId="{30D9A4F2-ABCC-42E0-82B6-D865066EABD4}">
      <dgm:prSet/>
      <dgm:spPr/>
      <dgm:t>
        <a:bodyPr/>
        <a:lstStyle/>
        <a:p>
          <a:endParaRPr lang="en-US" sz="2800"/>
        </a:p>
      </dgm:t>
    </dgm:pt>
    <dgm:pt modelId="{F17A0FB4-066E-4EEA-B053-7ECCCEC07A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Networks</a:t>
          </a:r>
        </a:p>
      </dgm:t>
    </dgm:pt>
    <dgm:pt modelId="{0ADF403D-29DF-488B-8ADE-30A8D8C62BCD}" type="parTrans" cxnId="{8BE9C00A-9DE6-4E98-A35E-A69C131F883E}">
      <dgm:prSet/>
      <dgm:spPr/>
      <dgm:t>
        <a:bodyPr/>
        <a:lstStyle/>
        <a:p>
          <a:endParaRPr lang="en-US" sz="2800"/>
        </a:p>
      </dgm:t>
    </dgm:pt>
    <dgm:pt modelId="{4F93E62D-972B-4F9E-9BF8-1D3AA529DECF}" type="sibTrans" cxnId="{8BE9C00A-9DE6-4E98-A35E-A69C131F883E}">
      <dgm:prSet/>
      <dgm:spPr/>
      <dgm:t>
        <a:bodyPr/>
        <a:lstStyle/>
        <a:p>
          <a:endParaRPr lang="en-US" sz="2800"/>
        </a:p>
      </dgm:t>
    </dgm:pt>
    <dgm:pt modelId="{528BDDEB-4863-4355-A393-C1EC9A6DBA70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/>
            <a:t>Textbook</a:t>
          </a:r>
        </a:p>
      </dgm:t>
    </dgm:pt>
    <dgm:pt modelId="{512D9A17-B218-47D2-A38E-9BCB86BFAE8B}" type="parTrans" cxnId="{1AA3A05F-D776-4987-AD86-D72B821D68E2}">
      <dgm:prSet/>
      <dgm:spPr/>
      <dgm:t>
        <a:bodyPr/>
        <a:lstStyle/>
        <a:p>
          <a:endParaRPr lang="en-US" sz="2800"/>
        </a:p>
      </dgm:t>
    </dgm:pt>
    <dgm:pt modelId="{06A155B6-3243-4D54-ACAA-103A3C3B48F3}" type="sibTrans" cxnId="{1AA3A05F-D776-4987-AD86-D72B821D68E2}">
      <dgm:prSet/>
      <dgm:spPr/>
      <dgm:t>
        <a:bodyPr/>
        <a:lstStyle/>
        <a:p>
          <a:endParaRPr lang="en-US" sz="2800"/>
        </a:p>
      </dgm:t>
    </dgm:pt>
    <dgm:pt modelId="{9B26524A-2693-4B73-9DC4-D60F68206DD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Durbin et al. Biological Sequence Analysis</a:t>
          </a:r>
        </a:p>
        <a:p>
          <a:pPr>
            <a:lnSpc>
              <a:spcPct val="100000"/>
            </a:lnSpc>
          </a:pPr>
          <a:endParaRPr lang="en-US" sz="1600" dirty="0"/>
        </a:p>
      </dgm:t>
    </dgm:pt>
    <dgm:pt modelId="{CCBE7880-3ABB-4871-8BD6-1668550922DD}" type="parTrans" cxnId="{687E870D-1AF9-4295-89D7-28A8B1209482}">
      <dgm:prSet/>
      <dgm:spPr/>
      <dgm:t>
        <a:bodyPr/>
        <a:lstStyle/>
        <a:p>
          <a:endParaRPr lang="en-US" sz="2800"/>
        </a:p>
      </dgm:t>
    </dgm:pt>
    <dgm:pt modelId="{49D502BF-734B-48CC-AB0A-828BD87060B7}" type="sibTrans" cxnId="{687E870D-1AF9-4295-89D7-28A8B1209482}">
      <dgm:prSet/>
      <dgm:spPr/>
      <dgm:t>
        <a:bodyPr/>
        <a:lstStyle/>
        <a:p>
          <a:endParaRPr lang="en-US" sz="2800"/>
        </a:p>
      </dgm:t>
    </dgm:pt>
    <dgm:pt modelId="{B92BEC09-5C77-4892-B509-CEF553FF5EDF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/>
            <a:t>Prerequisites</a:t>
          </a:r>
        </a:p>
      </dgm:t>
    </dgm:pt>
    <dgm:pt modelId="{304365DF-AD2C-44FC-AAE9-8C222EE70B58}" type="parTrans" cxnId="{7AAEFB03-F805-4D1B-855B-89F51EF138F5}">
      <dgm:prSet/>
      <dgm:spPr/>
      <dgm:t>
        <a:bodyPr/>
        <a:lstStyle/>
        <a:p>
          <a:endParaRPr lang="en-US" sz="2800"/>
        </a:p>
      </dgm:t>
    </dgm:pt>
    <dgm:pt modelId="{A0782315-8AF2-4063-B2DA-DDE03F62754C}" type="sibTrans" cxnId="{7AAEFB03-F805-4D1B-855B-89F51EF138F5}">
      <dgm:prSet/>
      <dgm:spPr/>
      <dgm:t>
        <a:bodyPr/>
        <a:lstStyle/>
        <a:p>
          <a:endParaRPr lang="en-US" sz="2800"/>
        </a:p>
      </dgm:t>
    </dgm:pt>
    <dgm:pt modelId="{0E99651B-8B9D-4A02-ABCC-DDA5945C300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Programming II</a:t>
          </a:r>
        </a:p>
      </dgm:t>
    </dgm:pt>
    <dgm:pt modelId="{7C80A0F3-E58B-4D72-A4DB-04A0D871E88C}" type="parTrans" cxnId="{B87F9921-0BC2-42B1-8FCA-39B8A672BDC3}">
      <dgm:prSet/>
      <dgm:spPr/>
      <dgm:t>
        <a:bodyPr/>
        <a:lstStyle/>
        <a:p>
          <a:endParaRPr lang="en-US" sz="2800"/>
        </a:p>
      </dgm:t>
    </dgm:pt>
    <dgm:pt modelId="{4235AE56-D1FC-406A-B310-FF23327C2950}" type="sibTrans" cxnId="{B87F9921-0BC2-42B1-8FCA-39B8A672BDC3}">
      <dgm:prSet/>
      <dgm:spPr/>
      <dgm:t>
        <a:bodyPr/>
        <a:lstStyle/>
        <a:p>
          <a:endParaRPr lang="en-US" sz="2800"/>
        </a:p>
      </dgm:t>
    </dgm:pt>
    <dgm:pt modelId="{04236A42-EDCD-4CC9-A66C-F8EC5CF45B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Calculus II</a:t>
          </a:r>
        </a:p>
      </dgm:t>
    </dgm:pt>
    <dgm:pt modelId="{77390E70-E221-47C9-BC1C-5ECB27A78ECD}" type="parTrans" cxnId="{FE87AECF-56B6-4D3C-8749-9F38323D2485}">
      <dgm:prSet/>
      <dgm:spPr/>
      <dgm:t>
        <a:bodyPr/>
        <a:lstStyle/>
        <a:p>
          <a:endParaRPr lang="en-US" sz="2800"/>
        </a:p>
      </dgm:t>
    </dgm:pt>
    <dgm:pt modelId="{11D5DD44-2ECD-43B2-B11D-333EEB1CB14B}" type="sibTrans" cxnId="{FE87AECF-56B6-4D3C-8749-9F38323D2485}">
      <dgm:prSet/>
      <dgm:spPr/>
      <dgm:t>
        <a:bodyPr/>
        <a:lstStyle/>
        <a:p>
          <a:endParaRPr lang="en-US" sz="2800"/>
        </a:p>
      </dgm:t>
    </dgm:pt>
    <dgm:pt modelId="{393AC03C-D31D-4BF6-BCBE-8404157C1C7A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/>
            <a:t>Students</a:t>
          </a:r>
        </a:p>
      </dgm:t>
    </dgm:pt>
    <dgm:pt modelId="{DB5A95C0-2870-4CB7-BEB4-70643A56E75E}" type="parTrans" cxnId="{6293192C-F0D9-484D-8E31-E92E33C85A04}">
      <dgm:prSet/>
      <dgm:spPr/>
      <dgm:t>
        <a:bodyPr/>
        <a:lstStyle/>
        <a:p>
          <a:endParaRPr lang="en-US" sz="2800"/>
        </a:p>
      </dgm:t>
    </dgm:pt>
    <dgm:pt modelId="{CC90BDB9-CD5B-45A5-BE78-D42592D5A82F}" type="sibTrans" cxnId="{6293192C-F0D9-484D-8E31-E92E33C85A04}">
      <dgm:prSet/>
      <dgm:spPr/>
      <dgm:t>
        <a:bodyPr/>
        <a:lstStyle/>
        <a:p>
          <a:endParaRPr lang="en-US" sz="2800"/>
        </a:p>
      </dgm:t>
    </dgm:pt>
    <dgm:pt modelId="{30BB4663-8730-4C11-B417-26CE786A9BFD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dirty="0"/>
            <a:t>History</a:t>
          </a:r>
        </a:p>
      </dgm:t>
    </dgm:pt>
    <dgm:pt modelId="{2B6E40C7-8D9C-4A1A-AE8C-BAB9B0628BA3}" type="parTrans" cxnId="{C0EE3A4B-95A0-4EE8-8ADF-E49FD5C7B160}">
      <dgm:prSet/>
      <dgm:spPr/>
      <dgm:t>
        <a:bodyPr/>
        <a:lstStyle/>
        <a:p>
          <a:endParaRPr lang="en-US" sz="2800"/>
        </a:p>
      </dgm:t>
    </dgm:pt>
    <dgm:pt modelId="{68F9D04E-DAC8-46A2-9247-7FDF27791D52}" type="sibTrans" cxnId="{C0EE3A4B-95A0-4EE8-8ADF-E49FD5C7B160}">
      <dgm:prSet/>
      <dgm:spPr/>
      <dgm:t>
        <a:bodyPr/>
        <a:lstStyle/>
        <a:p>
          <a:endParaRPr lang="en-US" sz="2800"/>
        </a:p>
      </dgm:t>
    </dgm:pt>
    <dgm:pt modelId="{13247F58-D360-F948-A8A7-40EB3F208F9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~65/semester</a:t>
          </a:r>
        </a:p>
      </dgm:t>
    </dgm:pt>
    <dgm:pt modelId="{44A26654-58E6-B844-873C-F94AE4EF0E8E}" type="parTrans" cxnId="{F4C2AD35-3EFD-D246-ADDF-266CF1B33C13}">
      <dgm:prSet/>
      <dgm:spPr/>
      <dgm:t>
        <a:bodyPr/>
        <a:lstStyle/>
        <a:p>
          <a:endParaRPr lang="en-US" sz="2800"/>
        </a:p>
      </dgm:t>
    </dgm:pt>
    <dgm:pt modelId="{C88D81DB-EF02-8C41-934E-0BD68E14EE88}" type="sibTrans" cxnId="{F4C2AD35-3EFD-D246-ADDF-266CF1B33C13}">
      <dgm:prSet/>
      <dgm:spPr/>
      <dgm:t>
        <a:bodyPr/>
        <a:lstStyle/>
        <a:p>
          <a:endParaRPr lang="en-US" sz="2800"/>
        </a:p>
      </dgm:t>
    </dgm:pt>
    <dgm:pt modelId="{F889C9E3-FEF6-D24F-9BDF-55F77730B14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Grad and undergrad</a:t>
          </a:r>
        </a:p>
      </dgm:t>
    </dgm:pt>
    <dgm:pt modelId="{ABD9BDE8-89F7-BB4B-A97D-5C10B6D95266}" type="parTrans" cxnId="{3977D659-5B5A-0E42-8A4B-7BC4CFF72A36}">
      <dgm:prSet/>
      <dgm:spPr/>
      <dgm:t>
        <a:bodyPr/>
        <a:lstStyle/>
        <a:p>
          <a:endParaRPr lang="en-US" sz="2800"/>
        </a:p>
      </dgm:t>
    </dgm:pt>
    <dgm:pt modelId="{380DCFA9-4A30-4749-9431-2CD62A1944FD}" type="sibTrans" cxnId="{3977D659-5B5A-0E42-8A4B-7BC4CFF72A36}">
      <dgm:prSet/>
      <dgm:spPr/>
      <dgm:t>
        <a:bodyPr/>
        <a:lstStyle/>
        <a:p>
          <a:endParaRPr lang="en-US" sz="2800"/>
        </a:p>
      </dgm:t>
    </dgm:pt>
    <dgm:pt modelId="{ACAF68A0-F88A-0D46-B38B-E67673F3DEC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~18 years</a:t>
          </a:r>
        </a:p>
      </dgm:t>
    </dgm:pt>
    <dgm:pt modelId="{F0FE1A0C-541A-9546-8A92-91F7204162BF}" type="parTrans" cxnId="{3CDC0F7E-BFCA-114E-A7C5-21F724E423CE}">
      <dgm:prSet/>
      <dgm:spPr/>
      <dgm:t>
        <a:bodyPr/>
        <a:lstStyle/>
        <a:p>
          <a:endParaRPr lang="en-US" sz="2800"/>
        </a:p>
      </dgm:t>
    </dgm:pt>
    <dgm:pt modelId="{47C40FE9-8363-6C40-9DE5-D7131DEE2A3C}" type="sibTrans" cxnId="{3CDC0F7E-BFCA-114E-A7C5-21F724E423CE}">
      <dgm:prSet/>
      <dgm:spPr/>
      <dgm:t>
        <a:bodyPr/>
        <a:lstStyle/>
        <a:p>
          <a:endParaRPr lang="en-US" sz="2800"/>
        </a:p>
      </dgm:t>
    </dgm:pt>
    <dgm:pt modelId="{B3241E86-AD7F-834A-A18C-44AB9DAC648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6+ faculty</a:t>
          </a:r>
        </a:p>
      </dgm:t>
    </dgm:pt>
    <dgm:pt modelId="{FA0D6210-20D0-FF42-B08E-BE6C17DC4F29}" type="parTrans" cxnId="{A976061F-50DE-D34C-A300-DC4B6D6F12AF}">
      <dgm:prSet/>
      <dgm:spPr/>
      <dgm:t>
        <a:bodyPr/>
        <a:lstStyle/>
        <a:p>
          <a:endParaRPr lang="en-US" sz="2800"/>
        </a:p>
      </dgm:t>
    </dgm:pt>
    <dgm:pt modelId="{86934AD4-661F-6D42-BA0E-A8E81F318351}" type="sibTrans" cxnId="{A976061F-50DE-D34C-A300-DC4B6D6F12AF}">
      <dgm:prSet/>
      <dgm:spPr/>
      <dgm:t>
        <a:bodyPr/>
        <a:lstStyle/>
        <a:p>
          <a:endParaRPr lang="en-US" sz="2800"/>
        </a:p>
      </dgm:t>
    </dgm:pt>
    <dgm:pt modelId="{0FF0929F-ED00-FD44-969F-5F3A2EB665B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Diverse programs</a:t>
          </a:r>
        </a:p>
      </dgm:t>
    </dgm:pt>
    <dgm:pt modelId="{2EB8CDAA-FC16-0E44-AE38-BDDFC067E693}" type="parTrans" cxnId="{63A5CBAB-0CD5-9341-8CDD-E2AF0CF449C4}">
      <dgm:prSet/>
      <dgm:spPr/>
      <dgm:t>
        <a:bodyPr/>
        <a:lstStyle/>
        <a:p>
          <a:endParaRPr lang="en-US" sz="2800"/>
        </a:p>
      </dgm:t>
    </dgm:pt>
    <dgm:pt modelId="{978BED51-F95A-DF48-8C56-6039618EEAD9}" type="sibTrans" cxnId="{63A5CBAB-0CD5-9341-8CDD-E2AF0CF449C4}">
      <dgm:prSet/>
      <dgm:spPr/>
      <dgm:t>
        <a:bodyPr/>
        <a:lstStyle/>
        <a:p>
          <a:endParaRPr lang="en-US" sz="2800"/>
        </a:p>
      </dgm:t>
    </dgm:pt>
    <dgm:pt modelId="{4A25F7C8-AD6B-4B24-B315-3997B310C642}" type="pres">
      <dgm:prSet presAssocID="{CCC73D5B-0788-4A66-A640-27B13B126596}" presName="root" presStyleCnt="0">
        <dgm:presLayoutVars>
          <dgm:dir/>
          <dgm:resizeHandles val="exact"/>
        </dgm:presLayoutVars>
      </dgm:prSet>
      <dgm:spPr/>
    </dgm:pt>
    <dgm:pt modelId="{35B43DD7-ABC5-4118-9E93-32758A74C7EF}" type="pres">
      <dgm:prSet presAssocID="{F69E674E-0193-4405-AEFE-9BBBB4F5C71F}" presName="compNode" presStyleCnt="0"/>
      <dgm:spPr/>
    </dgm:pt>
    <dgm:pt modelId="{FC8FF4E7-6B7F-401E-8947-7B0E8BD84E10}" type="pres">
      <dgm:prSet presAssocID="{F69E674E-0193-4405-AEFE-9BBBB4F5C71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D7C4D7A2-79F0-4C17-B574-EC7B689145E9}" type="pres">
      <dgm:prSet presAssocID="{F69E674E-0193-4405-AEFE-9BBBB4F5C71F}" presName="iconSpace" presStyleCnt="0"/>
      <dgm:spPr/>
    </dgm:pt>
    <dgm:pt modelId="{2D089188-5E25-4FBC-BFC7-58614593DF53}" type="pres">
      <dgm:prSet presAssocID="{F69E674E-0193-4405-AEFE-9BBBB4F5C71F}" presName="parTx" presStyleLbl="revTx" presStyleIdx="0" presStyleCnt="10">
        <dgm:presLayoutVars>
          <dgm:chMax val="0"/>
          <dgm:chPref val="0"/>
        </dgm:presLayoutVars>
      </dgm:prSet>
      <dgm:spPr/>
    </dgm:pt>
    <dgm:pt modelId="{E8297C2D-8B7A-4371-A49B-9BB0C77D635A}" type="pres">
      <dgm:prSet presAssocID="{F69E674E-0193-4405-AEFE-9BBBB4F5C71F}" presName="txSpace" presStyleCnt="0"/>
      <dgm:spPr/>
    </dgm:pt>
    <dgm:pt modelId="{06A8F1D6-6EAF-492F-8EF6-541D6B5636E7}" type="pres">
      <dgm:prSet presAssocID="{F69E674E-0193-4405-AEFE-9BBBB4F5C71F}" presName="desTx" presStyleLbl="revTx" presStyleIdx="1" presStyleCnt="10">
        <dgm:presLayoutVars/>
      </dgm:prSet>
      <dgm:spPr/>
    </dgm:pt>
    <dgm:pt modelId="{F80DA5C9-B466-4272-80E2-A9D4DEDA6548}" type="pres">
      <dgm:prSet presAssocID="{8D867E66-B484-4198-A8EF-2F2E89B1A1BB}" presName="sibTrans" presStyleCnt="0"/>
      <dgm:spPr/>
    </dgm:pt>
    <dgm:pt modelId="{AC9F2BDF-3859-4639-9329-A18EFC4EB9A9}" type="pres">
      <dgm:prSet presAssocID="{528BDDEB-4863-4355-A393-C1EC9A6DBA70}" presName="compNode" presStyleCnt="0"/>
      <dgm:spPr/>
    </dgm:pt>
    <dgm:pt modelId="{F7F20CD9-1018-4DCF-BC40-00DC243B7FE3}" type="pres">
      <dgm:prSet presAssocID="{528BDDEB-4863-4355-A393-C1EC9A6DBA7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EFE559CB-7D4F-49E5-9C78-3E26271FA000}" type="pres">
      <dgm:prSet presAssocID="{528BDDEB-4863-4355-A393-C1EC9A6DBA70}" presName="iconSpace" presStyleCnt="0"/>
      <dgm:spPr/>
    </dgm:pt>
    <dgm:pt modelId="{CE2539D4-8E25-4926-8B8F-443308134564}" type="pres">
      <dgm:prSet presAssocID="{528BDDEB-4863-4355-A393-C1EC9A6DBA70}" presName="parTx" presStyleLbl="revTx" presStyleIdx="2" presStyleCnt="10">
        <dgm:presLayoutVars>
          <dgm:chMax val="0"/>
          <dgm:chPref val="0"/>
        </dgm:presLayoutVars>
      </dgm:prSet>
      <dgm:spPr/>
    </dgm:pt>
    <dgm:pt modelId="{CFDC082A-95B4-4054-A5A9-81DFB39FD6DB}" type="pres">
      <dgm:prSet presAssocID="{528BDDEB-4863-4355-A393-C1EC9A6DBA70}" presName="txSpace" presStyleCnt="0"/>
      <dgm:spPr/>
    </dgm:pt>
    <dgm:pt modelId="{0FA3355A-7749-4D85-AE2C-362FDC0B2909}" type="pres">
      <dgm:prSet presAssocID="{528BDDEB-4863-4355-A393-C1EC9A6DBA70}" presName="desTx" presStyleLbl="revTx" presStyleIdx="3" presStyleCnt="10">
        <dgm:presLayoutVars/>
      </dgm:prSet>
      <dgm:spPr/>
    </dgm:pt>
    <dgm:pt modelId="{F13D50CA-E1FD-4D35-A472-8DB9ED641DE5}" type="pres">
      <dgm:prSet presAssocID="{06A155B6-3243-4D54-ACAA-103A3C3B48F3}" presName="sibTrans" presStyleCnt="0"/>
      <dgm:spPr/>
    </dgm:pt>
    <dgm:pt modelId="{EBE9C964-A776-414B-93DB-7E730B11FA60}" type="pres">
      <dgm:prSet presAssocID="{B92BEC09-5C77-4892-B509-CEF553FF5EDF}" presName="compNode" presStyleCnt="0"/>
      <dgm:spPr/>
    </dgm:pt>
    <dgm:pt modelId="{45674DE7-1AFA-4893-98A3-E08257D40AA6}" type="pres">
      <dgm:prSet presAssocID="{B92BEC09-5C77-4892-B509-CEF553FF5ED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5DA56CC9-DD00-40FF-8EE4-29BDB93B6F70}" type="pres">
      <dgm:prSet presAssocID="{B92BEC09-5C77-4892-B509-CEF553FF5EDF}" presName="iconSpace" presStyleCnt="0"/>
      <dgm:spPr/>
    </dgm:pt>
    <dgm:pt modelId="{6C7B47DC-39BA-4A3A-9614-FB4C6959E1C5}" type="pres">
      <dgm:prSet presAssocID="{B92BEC09-5C77-4892-B509-CEF553FF5EDF}" presName="parTx" presStyleLbl="revTx" presStyleIdx="4" presStyleCnt="10">
        <dgm:presLayoutVars>
          <dgm:chMax val="0"/>
          <dgm:chPref val="0"/>
        </dgm:presLayoutVars>
      </dgm:prSet>
      <dgm:spPr/>
    </dgm:pt>
    <dgm:pt modelId="{7CFDE4AC-E309-4153-9851-1C1BEBE7754F}" type="pres">
      <dgm:prSet presAssocID="{B92BEC09-5C77-4892-B509-CEF553FF5EDF}" presName="txSpace" presStyleCnt="0"/>
      <dgm:spPr/>
    </dgm:pt>
    <dgm:pt modelId="{3010781D-952C-45CF-B273-4C0637F46314}" type="pres">
      <dgm:prSet presAssocID="{B92BEC09-5C77-4892-B509-CEF553FF5EDF}" presName="desTx" presStyleLbl="revTx" presStyleIdx="5" presStyleCnt="10">
        <dgm:presLayoutVars/>
      </dgm:prSet>
      <dgm:spPr/>
    </dgm:pt>
    <dgm:pt modelId="{A4DF527F-CA42-40B3-99E9-B2E4785401B7}" type="pres">
      <dgm:prSet presAssocID="{A0782315-8AF2-4063-B2DA-DDE03F62754C}" presName="sibTrans" presStyleCnt="0"/>
      <dgm:spPr/>
    </dgm:pt>
    <dgm:pt modelId="{6DA8FF3A-9F79-7441-8167-4602B5C800B7}" type="pres">
      <dgm:prSet presAssocID="{393AC03C-D31D-4BF6-BCBE-8404157C1C7A}" presName="compNode" presStyleCnt="0"/>
      <dgm:spPr/>
    </dgm:pt>
    <dgm:pt modelId="{4176E726-B5F4-1446-ACD8-7D14A4A8E8D4}" type="pres">
      <dgm:prSet presAssocID="{393AC03C-D31D-4BF6-BCBE-8404157C1C7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19C5D4BD-7BB7-624D-943C-8285D0975441}" type="pres">
      <dgm:prSet presAssocID="{393AC03C-D31D-4BF6-BCBE-8404157C1C7A}" presName="iconSpace" presStyleCnt="0"/>
      <dgm:spPr/>
    </dgm:pt>
    <dgm:pt modelId="{41A3C6F6-AA10-704D-B67D-97EA959F003C}" type="pres">
      <dgm:prSet presAssocID="{393AC03C-D31D-4BF6-BCBE-8404157C1C7A}" presName="parTx" presStyleLbl="revTx" presStyleIdx="6" presStyleCnt="10">
        <dgm:presLayoutVars>
          <dgm:chMax val="0"/>
          <dgm:chPref val="0"/>
        </dgm:presLayoutVars>
      </dgm:prSet>
      <dgm:spPr/>
    </dgm:pt>
    <dgm:pt modelId="{42ADBABA-8434-284E-9D96-ACD3781B018C}" type="pres">
      <dgm:prSet presAssocID="{393AC03C-D31D-4BF6-BCBE-8404157C1C7A}" presName="txSpace" presStyleCnt="0"/>
      <dgm:spPr/>
    </dgm:pt>
    <dgm:pt modelId="{91B86A98-05E7-704B-A705-B43CC852BC41}" type="pres">
      <dgm:prSet presAssocID="{393AC03C-D31D-4BF6-BCBE-8404157C1C7A}" presName="desTx" presStyleLbl="revTx" presStyleIdx="7" presStyleCnt="10">
        <dgm:presLayoutVars/>
      </dgm:prSet>
      <dgm:spPr/>
    </dgm:pt>
    <dgm:pt modelId="{A3167958-CBF0-AA44-92AB-FA054352E271}" type="pres">
      <dgm:prSet presAssocID="{CC90BDB9-CD5B-45A5-BE78-D42592D5A82F}" presName="sibTrans" presStyleCnt="0"/>
      <dgm:spPr/>
    </dgm:pt>
    <dgm:pt modelId="{BF0C8077-7BAF-4D3F-8E6E-E34AFEC96CB9}" type="pres">
      <dgm:prSet presAssocID="{30BB4663-8730-4C11-B417-26CE786A9BFD}" presName="compNode" presStyleCnt="0"/>
      <dgm:spPr/>
    </dgm:pt>
    <dgm:pt modelId="{83704A27-02DD-4CEA-907B-57E4B6199AAA}" type="pres">
      <dgm:prSet presAssocID="{30BB4663-8730-4C11-B417-26CE786A9BF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469FCFDB-E977-4093-B8DF-8DC90A9DBEC9}" type="pres">
      <dgm:prSet presAssocID="{30BB4663-8730-4C11-B417-26CE786A9BFD}" presName="iconSpace" presStyleCnt="0"/>
      <dgm:spPr/>
    </dgm:pt>
    <dgm:pt modelId="{AA0C367B-1292-4447-BDE2-A4E5AEBCBD88}" type="pres">
      <dgm:prSet presAssocID="{30BB4663-8730-4C11-B417-26CE786A9BFD}" presName="parTx" presStyleLbl="revTx" presStyleIdx="8" presStyleCnt="10">
        <dgm:presLayoutVars>
          <dgm:chMax val="0"/>
          <dgm:chPref val="0"/>
        </dgm:presLayoutVars>
      </dgm:prSet>
      <dgm:spPr/>
    </dgm:pt>
    <dgm:pt modelId="{36CF8308-25CC-45A4-ADA6-B5F40A9FB07F}" type="pres">
      <dgm:prSet presAssocID="{30BB4663-8730-4C11-B417-26CE786A9BFD}" presName="txSpace" presStyleCnt="0"/>
      <dgm:spPr/>
    </dgm:pt>
    <dgm:pt modelId="{253D46B5-2B97-4D62-A267-ED23B45D274C}" type="pres">
      <dgm:prSet presAssocID="{30BB4663-8730-4C11-B417-26CE786A9BFD}" presName="desTx" presStyleLbl="revTx" presStyleIdx="9" presStyleCnt="10">
        <dgm:presLayoutVars/>
      </dgm:prSet>
      <dgm:spPr/>
    </dgm:pt>
  </dgm:ptLst>
  <dgm:cxnLst>
    <dgm:cxn modelId="{7AAEFB03-F805-4D1B-855B-89F51EF138F5}" srcId="{CCC73D5B-0788-4A66-A640-27B13B126596}" destId="{B92BEC09-5C77-4892-B509-CEF553FF5EDF}" srcOrd="2" destOrd="0" parTransId="{304365DF-AD2C-44FC-AAE9-8C222EE70B58}" sibTransId="{A0782315-8AF2-4063-B2DA-DDE03F62754C}"/>
    <dgm:cxn modelId="{8BE9C00A-9DE6-4E98-A35E-A69C131F883E}" srcId="{F69E674E-0193-4405-AEFE-9BBBB4F5C71F}" destId="{F17A0FB4-066E-4EEA-B053-7ECCCEC07A0E}" srcOrd="5" destOrd="0" parTransId="{0ADF403D-29DF-488B-8ADE-30A8D8C62BCD}" sibTransId="{4F93E62D-972B-4F9E-9BF8-1D3AA529DECF}"/>
    <dgm:cxn modelId="{687E870D-1AF9-4295-89D7-28A8B1209482}" srcId="{528BDDEB-4863-4355-A393-C1EC9A6DBA70}" destId="{9B26524A-2693-4B73-9DC4-D60F68206DDC}" srcOrd="0" destOrd="0" parTransId="{CCBE7880-3ABB-4871-8BD6-1668550922DD}" sibTransId="{49D502BF-734B-48CC-AB0A-828BD87060B7}"/>
    <dgm:cxn modelId="{82141513-5ABF-40A1-80B3-4F5DF6AA2E82}" type="presOf" srcId="{CCC73D5B-0788-4A66-A640-27B13B126596}" destId="{4A25F7C8-AD6B-4B24-B315-3997B310C642}" srcOrd="0" destOrd="0" presId="urn:microsoft.com/office/officeart/2018/5/layout/CenteredIconLabelDescriptionList"/>
    <dgm:cxn modelId="{A976061F-50DE-D34C-A300-DC4B6D6F12AF}" srcId="{30BB4663-8730-4C11-B417-26CE786A9BFD}" destId="{B3241E86-AD7F-834A-A18C-44AB9DAC6489}" srcOrd="1" destOrd="0" parTransId="{FA0D6210-20D0-FF42-B08E-BE6C17DC4F29}" sibTransId="{86934AD4-661F-6D42-BA0E-A8E81F318351}"/>
    <dgm:cxn modelId="{EF11C120-A192-49D4-AD80-AD5181F0FF67}" srcId="{F69E674E-0193-4405-AEFE-9BBBB4F5C71F}" destId="{A8E6FD1C-EA9A-4227-B8ED-D62ABB64241C}" srcOrd="3" destOrd="0" parTransId="{0B709825-46B2-44B5-B947-5C7028ABFD6C}" sibTransId="{26D25D10-D5D6-4970-B930-20B7D96B4F63}"/>
    <dgm:cxn modelId="{B87F9921-0BC2-42B1-8FCA-39B8A672BDC3}" srcId="{B92BEC09-5C77-4892-B509-CEF553FF5EDF}" destId="{0E99651B-8B9D-4A02-ABCC-DDA5945C3003}" srcOrd="0" destOrd="0" parTransId="{7C80A0F3-E58B-4D72-A4DB-04A0D871E88C}" sibTransId="{4235AE56-D1FC-406A-B310-FF23327C2950}"/>
    <dgm:cxn modelId="{0364DC28-A943-4FB5-B23A-211B0ADBA642}" type="presOf" srcId="{0E99651B-8B9D-4A02-ABCC-DDA5945C3003}" destId="{3010781D-952C-45CF-B273-4C0637F46314}" srcOrd="0" destOrd="0" presId="urn:microsoft.com/office/officeart/2018/5/layout/CenteredIconLabelDescriptionList"/>
    <dgm:cxn modelId="{6293192C-F0D9-484D-8E31-E92E33C85A04}" srcId="{CCC73D5B-0788-4A66-A640-27B13B126596}" destId="{393AC03C-D31D-4BF6-BCBE-8404157C1C7A}" srcOrd="3" destOrd="0" parTransId="{DB5A95C0-2870-4CB7-BEB4-70643A56E75E}" sibTransId="{CC90BDB9-CD5B-45A5-BE78-D42592D5A82F}"/>
    <dgm:cxn modelId="{60B25133-2032-DA46-B2A4-1138B56B1283}" type="presOf" srcId="{ACAF68A0-F88A-0D46-B38B-E67673F3DECF}" destId="{253D46B5-2B97-4D62-A267-ED23B45D274C}" srcOrd="0" destOrd="0" presId="urn:microsoft.com/office/officeart/2018/5/layout/CenteredIconLabelDescriptionList"/>
    <dgm:cxn modelId="{CE4A7733-1DBA-4C69-B7C7-C13E5AA597BE}" type="presOf" srcId="{30BB4663-8730-4C11-B417-26CE786A9BFD}" destId="{AA0C367B-1292-4447-BDE2-A4E5AEBCBD88}" srcOrd="0" destOrd="0" presId="urn:microsoft.com/office/officeart/2018/5/layout/CenteredIconLabelDescriptionList"/>
    <dgm:cxn modelId="{F4C2AD35-3EFD-D246-ADDF-266CF1B33C13}" srcId="{393AC03C-D31D-4BF6-BCBE-8404157C1C7A}" destId="{13247F58-D360-F948-A8A7-40EB3F208F9B}" srcOrd="0" destOrd="0" parTransId="{44A26654-58E6-B844-873C-F94AE4EF0E8E}" sibTransId="{C88D81DB-EF02-8C41-934E-0BD68E14EE88}"/>
    <dgm:cxn modelId="{C0EE3A4B-95A0-4EE8-8ADF-E49FD5C7B160}" srcId="{CCC73D5B-0788-4A66-A640-27B13B126596}" destId="{30BB4663-8730-4C11-B417-26CE786A9BFD}" srcOrd="4" destOrd="0" parTransId="{2B6E40C7-8D9C-4A1A-AE8C-BAB9B0628BA3}" sibTransId="{68F9D04E-DAC8-46A2-9247-7FDF27791D52}"/>
    <dgm:cxn modelId="{B202BC4D-45CB-4104-B834-81366D9F9383}" type="presOf" srcId="{F17A0FB4-066E-4EEA-B053-7ECCCEC07A0E}" destId="{06A8F1D6-6EAF-492F-8EF6-541D6B5636E7}" srcOrd="0" destOrd="5" presId="urn:microsoft.com/office/officeart/2018/5/layout/CenteredIconLabelDescriptionList"/>
    <dgm:cxn modelId="{3977D659-5B5A-0E42-8A4B-7BC4CFF72A36}" srcId="{393AC03C-D31D-4BF6-BCBE-8404157C1C7A}" destId="{F889C9E3-FEF6-D24F-9BDF-55F77730B143}" srcOrd="1" destOrd="0" parTransId="{ABD9BDE8-89F7-BB4B-A97D-5C10B6D95266}" sibTransId="{380DCFA9-4A30-4749-9431-2CD62A1944FD}"/>
    <dgm:cxn modelId="{1AA3A05F-D776-4987-AD86-D72B821D68E2}" srcId="{CCC73D5B-0788-4A66-A640-27B13B126596}" destId="{528BDDEB-4863-4355-A393-C1EC9A6DBA70}" srcOrd="1" destOrd="0" parTransId="{512D9A17-B218-47D2-A38E-9BCB86BFAE8B}" sibTransId="{06A155B6-3243-4D54-ACAA-103A3C3B48F3}"/>
    <dgm:cxn modelId="{16D50262-3816-4F45-92A1-5CAA61C13251}" type="presOf" srcId="{9B26524A-2693-4B73-9DC4-D60F68206DDC}" destId="{0FA3355A-7749-4D85-AE2C-362FDC0B2909}" srcOrd="0" destOrd="0" presId="urn:microsoft.com/office/officeart/2018/5/layout/CenteredIconLabelDescriptionList"/>
    <dgm:cxn modelId="{C6C9E863-356F-4FD5-BCD0-09BE105F3877}" type="presOf" srcId="{54071076-B7B8-4DA0-9802-2B072D206CB9}" destId="{06A8F1D6-6EAF-492F-8EF6-541D6B5636E7}" srcOrd="0" destOrd="2" presId="urn:microsoft.com/office/officeart/2018/5/layout/CenteredIconLabelDescriptionList"/>
    <dgm:cxn modelId="{969C1675-5C42-40B9-8C4D-64509C5FA04A}" type="presOf" srcId="{528BDDEB-4863-4355-A393-C1EC9A6DBA70}" destId="{CE2539D4-8E25-4926-8B8F-443308134564}" srcOrd="0" destOrd="0" presId="urn:microsoft.com/office/officeart/2018/5/layout/CenteredIconLabelDescriptionList"/>
    <dgm:cxn modelId="{3CDC0F7E-BFCA-114E-A7C5-21F724E423CE}" srcId="{30BB4663-8730-4C11-B417-26CE786A9BFD}" destId="{ACAF68A0-F88A-0D46-B38B-E67673F3DECF}" srcOrd="0" destOrd="0" parTransId="{F0FE1A0C-541A-9546-8A92-91F7204162BF}" sibTransId="{47C40FE9-8363-6C40-9DE5-D7131DEE2A3C}"/>
    <dgm:cxn modelId="{C9F2FA88-AE94-4B9E-AB65-99F8CB3C4240}" type="presOf" srcId="{BBB23F5F-7B0E-4152-B1A7-AA17783CDE54}" destId="{06A8F1D6-6EAF-492F-8EF6-541D6B5636E7}" srcOrd="0" destOrd="4" presId="urn:microsoft.com/office/officeart/2018/5/layout/CenteredIconLabelDescriptionList"/>
    <dgm:cxn modelId="{7CE71A89-D518-4BD5-B1DD-ADB15A2201AB}" type="presOf" srcId="{04236A42-EDCD-4CC9-A66C-F8EC5CF45BBA}" destId="{3010781D-952C-45CF-B273-4C0637F46314}" srcOrd="0" destOrd="1" presId="urn:microsoft.com/office/officeart/2018/5/layout/CenteredIconLabelDescriptionList"/>
    <dgm:cxn modelId="{38696C89-767C-4698-87A7-E6DD4EEB5A4E}" type="presOf" srcId="{A8E6FD1C-EA9A-4227-B8ED-D62ABB64241C}" destId="{06A8F1D6-6EAF-492F-8EF6-541D6B5636E7}" srcOrd="0" destOrd="3" presId="urn:microsoft.com/office/officeart/2018/5/layout/CenteredIconLabelDescriptionList"/>
    <dgm:cxn modelId="{CFB30C92-E0BC-4FB0-88C1-6C288B135D9E}" type="presOf" srcId="{EBE2E428-1A41-4A39-BECB-CF011831BAFA}" destId="{06A8F1D6-6EAF-492F-8EF6-541D6B5636E7}" srcOrd="0" destOrd="1" presId="urn:microsoft.com/office/officeart/2018/5/layout/CenteredIconLabelDescriptionList"/>
    <dgm:cxn modelId="{DD1566A7-ABB0-439F-919E-904DFA27F476}" srcId="{F69E674E-0193-4405-AEFE-9BBBB4F5C71F}" destId="{04E19CFA-18FD-442F-98BC-FCE3D46437D9}" srcOrd="0" destOrd="0" parTransId="{E7D0700D-9252-418F-BA09-14C40F3B435D}" sibTransId="{5A223FF5-AFFD-44FA-A3F5-428A4FE89E9B}"/>
    <dgm:cxn modelId="{3BE35AA9-C970-4719-8337-ACA7F0753391}" srcId="{F69E674E-0193-4405-AEFE-9BBBB4F5C71F}" destId="{54071076-B7B8-4DA0-9802-2B072D206CB9}" srcOrd="2" destOrd="0" parTransId="{6E2890FA-5B64-4C7C-8C62-F880D677B395}" sibTransId="{C40B9E6F-ED92-4143-8A82-DBE566B1BD9A}"/>
    <dgm:cxn modelId="{63A5CBAB-0CD5-9341-8CDD-E2AF0CF449C4}" srcId="{393AC03C-D31D-4BF6-BCBE-8404157C1C7A}" destId="{0FF0929F-ED00-FD44-969F-5F3A2EB665B4}" srcOrd="2" destOrd="0" parTransId="{2EB8CDAA-FC16-0E44-AE38-BDDFC067E693}" sibTransId="{978BED51-F95A-DF48-8C56-6039618EEAD9}"/>
    <dgm:cxn modelId="{FB8FD3B6-D40C-0240-B3C4-315F26EC55C1}" type="presOf" srcId="{B3241E86-AD7F-834A-A18C-44AB9DAC6489}" destId="{253D46B5-2B97-4D62-A267-ED23B45D274C}" srcOrd="0" destOrd="1" presId="urn:microsoft.com/office/officeart/2018/5/layout/CenteredIconLabelDescriptionList"/>
    <dgm:cxn modelId="{462724C4-6A7C-3D49-A54E-73190730DF92}" type="presOf" srcId="{393AC03C-D31D-4BF6-BCBE-8404157C1C7A}" destId="{41A3C6F6-AA10-704D-B67D-97EA959F003C}" srcOrd="0" destOrd="0" presId="urn:microsoft.com/office/officeart/2018/5/layout/CenteredIconLabelDescriptionList"/>
    <dgm:cxn modelId="{FE87AECF-56B6-4D3C-8749-9F38323D2485}" srcId="{B92BEC09-5C77-4892-B509-CEF553FF5EDF}" destId="{04236A42-EDCD-4CC9-A66C-F8EC5CF45BBA}" srcOrd="1" destOrd="0" parTransId="{77390E70-E221-47C9-BC1C-5ECB27A78ECD}" sibTransId="{11D5DD44-2ECD-43B2-B11D-333EEB1CB14B}"/>
    <dgm:cxn modelId="{2A5F90D3-69CE-4A4D-81BA-4042386501D3}" srcId="{F69E674E-0193-4405-AEFE-9BBBB4F5C71F}" destId="{EBE2E428-1A41-4A39-BECB-CF011831BAFA}" srcOrd="1" destOrd="0" parTransId="{8207B50A-F3E9-4457-9113-33A8FBE5E97D}" sibTransId="{99DEA0EE-095C-46D8-9679-8E8FC0EB42F7}"/>
    <dgm:cxn modelId="{3FE550DC-EDEE-4920-A6AA-9967EA14D3DA}" type="presOf" srcId="{B92BEC09-5C77-4892-B509-CEF553FF5EDF}" destId="{6C7B47DC-39BA-4A3A-9614-FB4C6959E1C5}" srcOrd="0" destOrd="0" presId="urn:microsoft.com/office/officeart/2018/5/layout/CenteredIconLabelDescriptionList"/>
    <dgm:cxn modelId="{F956E4DD-3B69-3D40-B7C6-BB8B8FD0720E}" type="presOf" srcId="{13247F58-D360-F948-A8A7-40EB3F208F9B}" destId="{91B86A98-05E7-704B-A705-B43CC852BC41}" srcOrd="0" destOrd="0" presId="urn:microsoft.com/office/officeart/2018/5/layout/CenteredIconLabelDescriptionList"/>
    <dgm:cxn modelId="{A69C60E5-2242-DE45-9258-4C7E18535201}" type="presOf" srcId="{0FF0929F-ED00-FD44-969F-5F3A2EB665B4}" destId="{91B86A98-05E7-704B-A705-B43CC852BC41}" srcOrd="0" destOrd="2" presId="urn:microsoft.com/office/officeart/2018/5/layout/CenteredIconLabelDescriptionList"/>
    <dgm:cxn modelId="{F93403EF-E7EE-6D4B-9926-FC86C63919B4}" type="presOf" srcId="{F889C9E3-FEF6-D24F-9BDF-55F77730B143}" destId="{91B86A98-05E7-704B-A705-B43CC852BC41}" srcOrd="0" destOrd="1" presId="urn:microsoft.com/office/officeart/2018/5/layout/CenteredIconLabelDescriptionList"/>
    <dgm:cxn modelId="{A175CDF1-7C6E-48F2-B2D0-F0141935E86E}" srcId="{CCC73D5B-0788-4A66-A640-27B13B126596}" destId="{F69E674E-0193-4405-AEFE-9BBBB4F5C71F}" srcOrd="0" destOrd="0" parTransId="{5CB9412A-F27F-45F4-AFC8-0122ADF386E5}" sibTransId="{8D867E66-B484-4198-A8EF-2F2E89B1A1BB}"/>
    <dgm:cxn modelId="{30D9A4F2-ABCC-42E0-82B6-D865066EABD4}" srcId="{F69E674E-0193-4405-AEFE-9BBBB4F5C71F}" destId="{BBB23F5F-7B0E-4152-B1A7-AA17783CDE54}" srcOrd="4" destOrd="0" parTransId="{4CD2B540-DAE7-455D-B26B-5A5168F28CA4}" sibTransId="{006F68B0-1D4C-4DFA-9211-DCA9ED2E9631}"/>
    <dgm:cxn modelId="{627DBEF6-93EF-4B21-989F-648B9ADBD2B4}" type="presOf" srcId="{F69E674E-0193-4405-AEFE-9BBBB4F5C71F}" destId="{2D089188-5E25-4FBC-BFC7-58614593DF53}" srcOrd="0" destOrd="0" presId="urn:microsoft.com/office/officeart/2018/5/layout/CenteredIconLabelDescriptionList"/>
    <dgm:cxn modelId="{9C833AFD-F5A3-42E1-B1B1-A33DED0B28A2}" type="presOf" srcId="{04E19CFA-18FD-442F-98BC-FCE3D46437D9}" destId="{06A8F1D6-6EAF-492F-8EF6-541D6B5636E7}" srcOrd="0" destOrd="0" presId="urn:microsoft.com/office/officeart/2018/5/layout/CenteredIconLabelDescriptionList"/>
    <dgm:cxn modelId="{8ACE9C81-1D89-4000-A1F6-51BBF1FF0EC9}" type="presParOf" srcId="{4A25F7C8-AD6B-4B24-B315-3997B310C642}" destId="{35B43DD7-ABC5-4118-9E93-32758A74C7EF}" srcOrd="0" destOrd="0" presId="urn:microsoft.com/office/officeart/2018/5/layout/CenteredIconLabelDescriptionList"/>
    <dgm:cxn modelId="{04DE19D3-CEE3-481B-89EA-E3461B6B4FD2}" type="presParOf" srcId="{35B43DD7-ABC5-4118-9E93-32758A74C7EF}" destId="{FC8FF4E7-6B7F-401E-8947-7B0E8BD84E10}" srcOrd="0" destOrd="0" presId="urn:microsoft.com/office/officeart/2018/5/layout/CenteredIconLabelDescriptionList"/>
    <dgm:cxn modelId="{A71444A1-D56F-4BCF-AD6D-251477B173DD}" type="presParOf" srcId="{35B43DD7-ABC5-4118-9E93-32758A74C7EF}" destId="{D7C4D7A2-79F0-4C17-B574-EC7B689145E9}" srcOrd="1" destOrd="0" presId="urn:microsoft.com/office/officeart/2018/5/layout/CenteredIconLabelDescriptionList"/>
    <dgm:cxn modelId="{35E48D80-378C-4E04-932E-9E43534F8CA8}" type="presParOf" srcId="{35B43DD7-ABC5-4118-9E93-32758A74C7EF}" destId="{2D089188-5E25-4FBC-BFC7-58614593DF53}" srcOrd="2" destOrd="0" presId="urn:microsoft.com/office/officeart/2018/5/layout/CenteredIconLabelDescriptionList"/>
    <dgm:cxn modelId="{79307FF0-4D80-4BB7-88DB-91EE275AFD92}" type="presParOf" srcId="{35B43DD7-ABC5-4118-9E93-32758A74C7EF}" destId="{E8297C2D-8B7A-4371-A49B-9BB0C77D635A}" srcOrd="3" destOrd="0" presId="urn:microsoft.com/office/officeart/2018/5/layout/CenteredIconLabelDescriptionList"/>
    <dgm:cxn modelId="{84BFF4DC-A1D2-4E02-9377-9BBC26174E5B}" type="presParOf" srcId="{35B43DD7-ABC5-4118-9E93-32758A74C7EF}" destId="{06A8F1D6-6EAF-492F-8EF6-541D6B5636E7}" srcOrd="4" destOrd="0" presId="urn:microsoft.com/office/officeart/2018/5/layout/CenteredIconLabelDescriptionList"/>
    <dgm:cxn modelId="{FCD78ECE-642C-443B-88F9-ECC9B48675EB}" type="presParOf" srcId="{4A25F7C8-AD6B-4B24-B315-3997B310C642}" destId="{F80DA5C9-B466-4272-80E2-A9D4DEDA6548}" srcOrd="1" destOrd="0" presId="urn:microsoft.com/office/officeart/2018/5/layout/CenteredIconLabelDescriptionList"/>
    <dgm:cxn modelId="{3AA711EA-863A-422D-874C-896C3D6BBA7F}" type="presParOf" srcId="{4A25F7C8-AD6B-4B24-B315-3997B310C642}" destId="{AC9F2BDF-3859-4639-9329-A18EFC4EB9A9}" srcOrd="2" destOrd="0" presId="urn:microsoft.com/office/officeart/2018/5/layout/CenteredIconLabelDescriptionList"/>
    <dgm:cxn modelId="{252949AA-5617-43AD-BD7F-67572E428A80}" type="presParOf" srcId="{AC9F2BDF-3859-4639-9329-A18EFC4EB9A9}" destId="{F7F20CD9-1018-4DCF-BC40-00DC243B7FE3}" srcOrd="0" destOrd="0" presId="urn:microsoft.com/office/officeart/2018/5/layout/CenteredIconLabelDescriptionList"/>
    <dgm:cxn modelId="{DE63B6C1-0FE8-4043-A06F-2C7CFA6E718E}" type="presParOf" srcId="{AC9F2BDF-3859-4639-9329-A18EFC4EB9A9}" destId="{EFE559CB-7D4F-49E5-9C78-3E26271FA000}" srcOrd="1" destOrd="0" presId="urn:microsoft.com/office/officeart/2018/5/layout/CenteredIconLabelDescriptionList"/>
    <dgm:cxn modelId="{807F8B92-5C73-438B-B7F2-17F5399C6EDB}" type="presParOf" srcId="{AC9F2BDF-3859-4639-9329-A18EFC4EB9A9}" destId="{CE2539D4-8E25-4926-8B8F-443308134564}" srcOrd="2" destOrd="0" presId="urn:microsoft.com/office/officeart/2018/5/layout/CenteredIconLabelDescriptionList"/>
    <dgm:cxn modelId="{405987C7-A5F5-42AC-876F-EEF8696E771C}" type="presParOf" srcId="{AC9F2BDF-3859-4639-9329-A18EFC4EB9A9}" destId="{CFDC082A-95B4-4054-A5A9-81DFB39FD6DB}" srcOrd="3" destOrd="0" presId="urn:microsoft.com/office/officeart/2018/5/layout/CenteredIconLabelDescriptionList"/>
    <dgm:cxn modelId="{71B12023-49CB-47DA-9AFA-03DDCD248252}" type="presParOf" srcId="{AC9F2BDF-3859-4639-9329-A18EFC4EB9A9}" destId="{0FA3355A-7749-4D85-AE2C-362FDC0B2909}" srcOrd="4" destOrd="0" presId="urn:microsoft.com/office/officeart/2018/5/layout/CenteredIconLabelDescriptionList"/>
    <dgm:cxn modelId="{98DA173A-55C0-4F55-BA5E-CEA8853DDA63}" type="presParOf" srcId="{4A25F7C8-AD6B-4B24-B315-3997B310C642}" destId="{F13D50CA-E1FD-4D35-A472-8DB9ED641DE5}" srcOrd="3" destOrd="0" presId="urn:microsoft.com/office/officeart/2018/5/layout/CenteredIconLabelDescriptionList"/>
    <dgm:cxn modelId="{06A6AEFA-1467-4D4A-BA8B-C8247249C13B}" type="presParOf" srcId="{4A25F7C8-AD6B-4B24-B315-3997B310C642}" destId="{EBE9C964-A776-414B-93DB-7E730B11FA60}" srcOrd="4" destOrd="0" presId="urn:microsoft.com/office/officeart/2018/5/layout/CenteredIconLabelDescriptionList"/>
    <dgm:cxn modelId="{6479298A-30C1-4F27-AB14-E275E7811F92}" type="presParOf" srcId="{EBE9C964-A776-414B-93DB-7E730B11FA60}" destId="{45674DE7-1AFA-4893-98A3-E08257D40AA6}" srcOrd="0" destOrd="0" presId="urn:microsoft.com/office/officeart/2018/5/layout/CenteredIconLabelDescriptionList"/>
    <dgm:cxn modelId="{D156C13C-7960-4E73-8EFA-0502C72911DE}" type="presParOf" srcId="{EBE9C964-A776-414B-93DB-7E730B11FA60}" destId="{5DA56CC9-DD00-40FF-8EE4-29BDB93B6F70}" srcOrd="1" destOrd="0" presId="urn:microsoft.com/office/officeart/2018/5/layout/CenteredIconLabelDescriptionList"/>
    <dgm:cxn modelId="{D4D4DC50-31DB-4803-845C-5C1F12C00FE3}" type="presParOf" srcId="{EBE9C964-A776-414B-93DB-7E730B11FA60}" destId="{6C7B47DC-39BA-4A3A-9614-FB4C6959E1C5}" srcOrd="2" destOrd="0" presId="urn:microsoft.com/office/officeart/2018/5/layout/CenteredIconLabelDescriptionList"/>
    <dgm:cxn modelId="{8731DA8F-366C-47AD-97C5-F3140DFE27D1}" type="presParOf" srcId="{EBE9C964-A776-414B-93DB-7E730B11FA60}" destId="{7CFDE4AC-E309-4153-9851-1C1BEBE7754F}" srcOrd="3" destOrd="0" presId="urn:microsoft.com/office/officeart/2018/5/layout/CenteredIconLabelDescriptionList"/>
    <dgm:cxn modelId="{E2D25DA0-4A8D-49BA-86CF-3F368FB34610}" type="presParOf" srcId="{EBE9C964-A776-414B-93DB-7E730B11FA60}" destId="{3010781D-952C-45CF-B273-4C0637F46314}" srcOrd="4" destOrd="0" presId="urn:microsoft.com/office/officeart/2018/5/layout/CenteredIconLabelDescriptionList"/>
    <dgm:cxn modelId="{A4A24AFE-B08F-4049-ABBF-1702173D67D2}" type="presParOf" srcId="{4A25F7C8-AD6B-4B24-B315-3997B310C642}" destId="{A4DF527F-CA42-40B3-99E9-B2E4785401B7}" srcOrd="5" destOrd="0" presId="urn:microsoft.com/office/officeart/2018/5/layout/CenteredIconLabelDescriptionList"/>
    <dgm:cxn modelId="{272B7BD1-487B-814F-B975-1EBDAC92BF86}" type="presParOf" srcId="{4A25F7C8-AD6B-4B24-B315-3997B310C642}" destId="{6DA8FF3A-9F79-7441-8167-4602B5C800B7}" srcOrd="6" destOrd="0" presId="urn:microsoft.com/office/officeart/2018/5/layout/CenteredIconLabelDescriptionList"/>
    <dgm:cxn modelId="{B834F90B-A47F-B941-8ED3-7E89D1E414B1}" type="presParOf" srcId="{6DA8FF3A-9F79-7441-8167-4602B5C800B7}" destId="{4176E726-B5F4-1446-ACD8-7D14A4A8E8D4}" srcOrd="0" destOrd="0" presId="urn:microsoft.com/office/officeart/2018/5/layout/CenteredIconLabelDescriptionList"/>
    <dgm:cxn modelId="{E260EF4C-3DD9-0346-A860-EC5F1A33D8C9}" type="presParOf" srcId="{6DA8FF3A-9F79-7441-8167-4602B5C800B7}" destId="{19C5D4BD-7BB7-624D-943C-8285D0975441}" srcOrd="1" destOrd="0" presId="urn:microsoft.com/office/officeart/2018/5/layout/CenteredIconLabelDescriptionList"/>
    <dgm:cxn modelId="{FE0C0122-4DF0-BA41-BB31-7CC011E12E75}" type="presParOf" srcId="{6DA8FF3A-9F79-7441-8167-4602B5C800B7}" destId="{41A3C6F6-AA10-704D-B67D-97EA959F003C}" srcOrd="2" destOrd="0" presId="urn:microsoft.com/office/officeart/2018/5/layout/CenteredIconLabelDescriptionList"/>
    <dgm:cxn modelId="{ABDC63E2-9B06-5C45-B089-58B539FD4FEC}" type="presParOf" srcId="{6DA8FF3A-9F79-7441-8167-4602B5C800B7}" destId="{42ADBABA-8434-284E-9D96-ACD3781B018C}" srcOrd="3" destOrd="0" presId="urn:microsoft.com/office/officeart/2018/5/layout/CenteredIconLabelDescriptionList"/>
    <dgm:cxn modelId="{F9725A8C-DD6C-AA45-9074-1392EFB91D99}" type="presParOf" srcId="{6DA8FF3A-9F79-7441-8167-4602B5C800B7}" destId="{91B86A98-05E7-704B-A705-B43CC852BC41}" srcOrd="4" destOrd="0" presId="urn:microsoft.com/office/officeart/2018/5/layout/CenteredIconLabelDescriptionList"/>
    <dgm:cxn modelId="{6B5F153E-B55E-534C-BE86-CE051921C63E}" type="presParOf" srcId="{4A25F7C8-AD6B-4B24-B315-3997B310C642}" destId="{A3167958-CBF0-AA44-92AB-FA054352E271}" srcOrd="7" destOrd="0" presId="urn:microsoft.com/office/officeart/2018/5/layout/CenteredIconLabelDescriptionList"/>
    <dgm:cxn modelId="{98D49E4B-A0EA-45B0-AEAD-4D908E034B90}" type="presParOf" srcId="{4A25F7C8-AD6B-4B24-B315-3997B310C642}" destId="{BF0C8077-7BAF-4D3F-8E6E-E34AFEC96CB9}" srcOrd="8" destOrd="0" presId="urn:microsoft.com/office/officeart/2018/5/layout/CenteredIconLabelDescriptionList"/>
    <dgm:cxn modelId="{153B815E-8B88-4B68-9318-64E4439E572B}" type="presParOf" srcId="{BF0C8077-7BAF-4D3F-8E6E-E34AFEC96CB9}" destId="{83704A27-02DD-4CEA-907B-57E4B6199AAA}" srcOrd="0" destOrd="0" presId="urn:microsoft.com/office/officeart/2018/5/layout/CenteredIconLabelDescriptionList"/>
    <dgm:cxn modelId="{F046AA34-DFE7-4B8C-8757-6D3E21802AFD}" type="presParOf" srcId="{BF0C8077-7BAF-4D3F-8E6E-E34AFEC96CB9}" destId="{469FCFDB-E977-4093-B8DF-8DC90A9DBEC9}" srcOrd="1" destOrd="0" presId="urn:microsoft.com/office/officeart/2018/5/layout/CenteredIconLabelDescriptionList"/>
    <dgm:cxn modelId="{80594056-7565-42C1-9876-C998EFA4C23D}" type="presParOf" srcId="{BF0C8077-7BAF-4D3F-8E6E-E34AFEC96CB9}" destId="{AA0C367B-1292-4447-BDE2-A4E5AEBCBD88}" srcOrd="2" destOrd="0" presId="urn:microsoft.com/office/officeart/2018/5/layout/CenteredIconLabelDescriptionList"/>
    <dgm:cxn modelId="{759EA318-31A9-497D-89C7-A160E43AFE95}" type="presParOf" srcId="{BF0C8077-7BAF-4D3F-8E6E-E34AFEC96CB9}" destId="{36CF8308-25CC-45A4-ADA6-B5F40A9FB07F}" srcOrd="3" destOrd="0" presId="urn:microsoft.com/office/officeart/2018/5/layout/CenteredIconLabelDescriptionList"/>
    <dgm:cxn modelId="{E260BD38-DBF3-4598-BF32-978199489452}" type="presParOf" srcId="{BF0C8077-7BAF-4D3F-8E6E-E34AFEC96CB9}" destId="{253D46B5-2B97-4D62-A267-ED23B45D274C}" srcOrd="4" destOrd="0" presId="urn:microsoft.com/office/officeart/2018/5/layout/CenteredIconLabelDescription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86623B-6434-47D5-9937-0FCD6427D65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E5F4A77-96C4-4B64-AAA6-B9E324AD30DB}">
      <dgm:prSet/>
      <dgm:spPr/>
      <dgm:t>
        <a:bodyPr/>
        <a:lstStyle/>
        <a:p>
          <a:r>
            <a:rPr lang="en-US"/>
            <a:t>Traditional lecture-based course</a:t>
          </a:r>
        </a:p>
      </dgm:t>
    </dgm:pt>
    <dgm:pt modelId="{7A64D63B-778A-48AF-A4A5-E40BA2AC4A6F}" type="parTrans" cxnId="{73002A55-31AB-423E-BB9E-4E8876CF6726}">
      <dgm:prSet/>
      <dgm:spPr/>
      <dgm:t>
        <a:bodyPr/>
        <a:lstStyle/>
        <a:p>
          <a:endParaRPr lang="en-US"/>
        </a:p>
      </dgm:t>
    </dgm:pt>
    <dgm:pt modelId="{4EC67775-B27B-4FC4-A178-B07B5D94DBEB}" type="sibTrans" cxnId="{73002A55-31AB-423E-BB9E-4E8876CF6726}">
      <dgm:prSet/>
      <dgm:spPr/>
      <dgm:t>
        <a:bodyPr/>
        <a:lstStyle/>
        <a:p>
          <a:endParaRPr lang="en-US"/>
        </a:p>
      </dgm:t>
    </dgm:pt>
    <dgm:pt modelId="{D69EA550-75F2-4416-B793-697B6EC72BA6}">
      <dgm:prSet/>
      <dgm:spPr/>
      <dgm:t>
        <a:bodyPr/>
        <a:lstStyle/>
        <a:p>
          <a:r>
            <a:rPr lang="en-US"/>
            <a:t>Out of class work</a:t>
          </a:r>
        </a:p>
      </dgm:t>
    </dgm:pt>
    <dgm:pt modelId="{E9AEBC66-4D1E-4AD0-AAC5-9B3C19406685}" type="parTrans" cxnId="{FCC03B42-A5D4-47E8-9CA2-13EF071D7D2B}">
      <dgm:prSet/>
      <dgm:spPr/>
      <dgm:t>
        <a:bodyPr/>
        <a:lstStyle/>
        <a:p>
          <a:endParaRPr lang="en-US"/>
        </a:p>
      </dgm:t>
    </dgm:pt>
    <dgm:pt modelId="{A1F1DB39-0745-4969-9AC6-CE2C8AF03B1F}" type="sibTrans" cxnId="{FCC03B42-A5D4-47E8-9CA2-13EF071D7D2B}">
      <dgm:prSet/>
      <dgm:spPr/>
      <dgm:t>
        <a:bodyPr/>
        <a:lstStyle/>
        <a:p>
          <a:endParaRPr lang="en-US"/>
        </a:p>
      </dgm:t>
    </dgm:pt>
    <dgm:pt modelId="{A0660891-92C1-41C4-A080-376994DA7C80}">
      <dgm:prSet/>
      <dgm:spPr/>
      <dgm:t>
        <a:bodyPr/>
        <a:lstStyle/>
        <a:p>
          <a:r>
            <a:rPr lang="en-US"/>
            <a:t>Homework assignments</a:t>
          </a:r>
        </a:p>
      </dgm:t>
    </dgm:pt>
    <dgm:pt modelId="{60B3172E-7012-463C-9B4B-FD917234EF9E}" type="parTrans" cxnId="{54363A35-99E7-43E8-BBF3-0D55540B3902}">
      <dgm:prSet/>
      <dgm:spPr/>
      <dgm:t>
        <a:bodyPr/>
        <a:lstStyle/>
        <a:p>
          <a:endParaRPr lang="en-US"/>
        </a:p>
      </dgm:t>
    </dgm:pt>
    <dgm:pt modelId="{04C7A71E-265D-419E-9513-08B26180BF18}" type="sibTrans" cxnId="{54363A35-99E7-43E8-BBF3-0D55540B3902}">
      <dgm:prSet/>
      <dgm:spPr/>
      <dgm:t>
        <a:bodyPr/>
        <a:lstStyle/>
        <a:p>
          <a:endParaRPr lang="en-US"/>
        </a:p>
      </dgm:t>
    </dgm:pt>
    <dgm:pt modelId="{27142249-DBA7-47F4-8BE8-EE80DE09A773}">
      <dgm:prSet/>
      <dgm:spPr/>
      <dgm:t>
        <a:bodyPr/>
        <a:lstStyle/>
        <a:p>
          <a:r>
            <a:rPr lang="en-US"/>
            <a:t>Pre-lecture readings</a:t>
          </a:r>
        </a:p>
      </dgm:t>
    </dgm:pt>
    <dgm:pt modelId="{6659893B-D8A2-4F60-A3BB-8972693F1559}" type="parTrans" cxnId="{99B841E8-7F7B-4BCD-9DDE-B5335468339A}">
      <dgm:prSet/>
      <dgm:spPr/>
      <dgm:t>
        <a:bodyPr/>
        <a:lstStyle/>
        <a:p>
          <a:endParaRPr lang="en-US"/>
        </a:p>
      </dgm:t>
    </dgm:pt>
    <dgm:pt modelId="{5AE2084F-B917-43BB-B3DD-E42555D8FAD8}" type="sibTrans" cxnId="{99B841E8-7F7B-4BCD-9DDE-B5335468339A}">
      <dgm:prSet/>
      <dgm:spPr/>
      <dgm:t>
        <a:bodyPr/>
        <a:lstStyle/>
        <a:p>
          <a:endParaRPr lang="en-US"/>
        </a:p>
      </dgm:t>
    </dgm:pt>
    <dgm:pt modelId="{9E78849F-F823-40FF-A0E0-5A42FCFED8A5}">
      <dgm:prSet/>
      <dgm:spPr/>
      <dgm:t>
        <a:bodyPr/>
        <a:lstStyle/>
        <a:p>
          <a:r>
            <a:rPr lang="en-US"/>
            <a:t>Midterm and Final exams</a:t>
          </a:r>
        </a:p>
      </dgm:t>
    </dgm:pt>
    <dgm:pt modelId="{434B6474-F4E8-4B0D-8684-760212CFDB68}" type="parTrans" cxnId="{08FBD144-F70D-431E-8893-E3209A7A1EEF}">
      <dgm:prSet/>
      <dgm:spPr/>
      <dgm:t>
        <a:bodyPr/>
        <a:lstStyle/>
        <a:p>
          <a:endParaRPr lang="en-US"/>
        </a:p>
      </dgm:t>
    </dgm:pt>
    <dgm:pt modelId="{57819DE2-B144-4011-86D9-0F9E53A0DD91}" type="sibTrans" cxnId="{08FBD144-F70D-431E-8893-E3209A7A1EEF}">
      <dgm:prSet/>
      <dgm:spPr/>
      <dgm:t>
        <a:bodyPr/>
        <a:lstStyle/>
        <a:p>
          <a:endParaRPr lang="en-US"/>
        </a:p>
      </dgm:t>
    </dgm:pt>
    <dgm:pt modelId="{050FF80F-1A94-214A-B410-50E7B47E2FEA}">
      <dgm:prSet/>
      <dgm:spPr/>
      <dgm:t>
        <a:bodyPr/>
        <a:lstStyle/>
        <a:p>
          <a:r>
            <a:rPr lang="en-US" dirty="0"/>
            <a:t>programming</a:t>
          </a:r>
        </a:p>
      </dgm:t>
    </dgm:pt>
    <dgm:pt modelId="{C519FE34-EBCF-9A4F-AF2B-E635F7DE0F86}" type="parTrans" cxnId="{BE585627-5212-D943-AD8F-F16E797DABC9}">
      <dgm:prSet/>
      <dgm:spPr/>
      <dgm:t>
        <a:bodyPr/>
        <a:lstStyle/>
        <a:p>
          <a:endParaRPr lang="en-US"/>
        </a:p>
      </dgm:t>
    </dgm:pt>
    <dgm:pt modelId="{E0A612AC-283D-7A48-B913-123B06164DCD}" type="sibTrans" cxnId="{BE585627-5212-D943-AD8F-F16E797DABC9}">
      <dgm:prSet/>
      <dgm:spPr/>
      <dgm:t>
        <a:bodyPr/>
        <a:lstStyle/>
        <a:p>
          <a:endParaRPr lang="en-US"/>
        </a:p>
      </dgm:t>
    </dgm:pt>
    <dgm:pt modelId="{9806C88B-6507-1F47-8C69-E4874B84A9F4}">
      <dgm:prSet/>
      <dgm:spPr/>
      <dgm:t>
        <a:bodyPr/>
        <a:lstStyle/>
        <a:p>
          <a:r>
            <a:rPr lang="en-US" dirty="0"/>
            <a:t>written problems</a:t>
          </a:r>
        </a:p>
      </dgm:t>
    </dgm:pt>
    <dgm:pt modelId="{5F17FA01-88B9-7443-BA68-FBCF401B5450}" type="parTrans" cxnId="{18737636-D4CD-B34E-A1E0-3CDC4D970E2E}">
      <dgm:prSet/>
      <dgm:spPr/>
      <dgm:t>
        <a:bodyPr/>
        <a:lstStyle/>
        <a:p>
          <a:endParaRPr lang="en-US"/>
        </a:p>
      </dgm:t>
    </dgm:pt>
    <dgm:pt modelId="{4C6C6BBC-A931-0749-A5B2-9F19D5E26ABD}" type="sibTrans" cxnId="{18737636-D4CD-B34E-A1E0-3CDC4D970E2E}">
      <dgm:prSet/>
      <dgm:spPr/>
      <dgm:t>
        <a:bodyPr/>
        <a:lstStyle/>
        <a:p>
          <a:endParaRPr lang="en-US"/>
        </a:p>
      </dgm:t>
    </dgm:pt>
    <dgm:pt modelId="{91BD79BC-1AC8-C646-8D91-04CDEE84B4F5}" type="pres">
      <dgm:prSet presAssocID="{9C86623B-6434-47D5-9937-0FCD6427D65A}" presName="linear" presStyleCnt="0">
        <dgm:presLayoutVars>
          <dgm:animLvl val="lvl"/>
          <dgm:resizeHandles val="exact"/>
        </dgm:presLayoutVars>
      </dgm:prSet>
      <dgm:spPr/>
    </dgm:pt>
    <dgm:pt modelId="{595597C4-13C3-4249-99F2-AF0EA1311E61}" type="pres">
      <dgm:prSet presAssocID="{BE5F4A77-96C4-4B64-AAA6-B9E324AD30D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E38FB1C-49CB-A24A-A41F-ABE8F75C8E32}" type="pres">
      <dgm:prSet presAssocID="{4EC67775-B27B-4FC4-A178-B07B5D94DBEB}" presName="spacer" presStyleCnt="0"/>
      <dgm:spPr/>
    </dgm:pt>
    <dgm:pt modelId="{EE3BD52D-53D7-8848-8E9D-ADCA9D5870F0}" type="pres">
      <dgm:prSet presAssocID="{D69EA550-75F2-4416-B793-697B6EC72BA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BF01A28-41D5-E846-830E-D0FDF76941E3}" type="pres">
      <dgm:prSet presAssocID="{D69EA550-75F2-4416-B793-697B6EC72BA6}" presName="childText" presStyleLbl="revTx" presStyleIdx="0" presStyleCnt="1">
        <dgm:presLayoutVars>
          <dgm:bulletEnabled val="1"/>
        </dgm:presLayoutVars>
      </dgm:prSet>
      <dgm:spPr/>
    </dgm:pt>
    <dgm:pt modelId="{8CD68309-493A-9D41-B03F-008F830BAE87}" type="pres">
      <dgm:prSet presAssocID="{9E78849F-F823-40FF-A0E0-5A42FCFED8A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2914419-263B-0340-A338-56689882E593}" type="presOf" srcId="{9C86623B-6434-47D5-9937-0FCD6427D65A}" destId="{91BD79BC-1AC8-C646-8D91-04CDEE84B4F5}" srcOrd="0" destOrd="0" presId="urn:microsoft.com/office/officeart/2005/8/layout/vList2"/>
    <dgm:cxn modelId="{51B4791C-9F50-D946-8AF1-0CE9096561D6}" type="presOf" srcId="{BE5F4A77-96C4-4B64-AAA6-B9E324AD30DB}" destId="{595597C4-13C3-4249-99F2-AF0EA1311E61}" srcOrd="0" destOrd="0" presId="urn:microsoft.com/office/officeart/2005/8/layout/vList2"/>
    <dgm:cxn modelId="{BE585627-5212-D943-AD8F-F16E797DABC9}" srcId="{A0660891-92C1-41C4-A080-376994DA7C80}" destId="{050FF80F-1A94-214A-B410-50E7B47E2FEA}" srcOrd="0" destOrd="0" parTransId="{C519FE34-EBCF-9A4F-AF2B-E635F7DE0F86}" sibTransId="{E0A612AC-283D-7A48-B913-123B06164DCD}"/>
    <dgm:cxn modelId="{54363A35-99E7-43E8-BBF3-0D55540B3902}" srcId="{D69EA550-75F2-4416-B793-697B6EC72BA6}" destId="{A0660891-92C1-41C4-A080-376994DA7C80}" srcOrd="0" destOrd="0" parTransId="{60B3172E-7012-463C-9B4B-FD917234EF9E}" sibTransId="{04C7A71E-265D-419E-9513-08B26180BF18}"/>
    <dgm:cxn modelId="{18737636-D4CD-B34E-A1E0-3CDC4D970E2E}" srcId="{A0660891-92C1-41C4-A080-376994DA7C80}" destId="{9806C88B-6507-1F47-8C69-E4874B84A9F4}" srcOrd="1" destOrd="0" parTransId="{5F17FA01-88B9-7443-BA68-FBCF401B5450}" sibTransId="{4C6C6BBC-A931-0749-A5B2-9F19D5E26ABD}"/>
    <dgm:cxn modelId="{53F48C37-8A65-A943-A104-DEC9A68746CD}" type="presOf" srcId="{050FF80F-1A94-214A-B410-50E7B47E2FEA}" destId="{FBF01A28-41D5-E846-830E-D0FDF76941E3}" srcOrd="0" destOrd="1" presId="urn:microsoft.com/office/officeart/2005/8/layout/vList2"/>
    <dgm:cxn modelId="{FCC03B42-A5D4-47E8-9CA2-13EF071D7D2B}" srcId="{9C86623B-6434-47D5-9937-0FCD6427D65A}" destId="{D69EA550-75F2-4416-B793-697B6EC72BA6}" srcOrd="1" destOrd="0" parTransId="{E9AEBC66-4D1E-4AD0-AAC5-9B3C19406685}" sibTransId="{A1F1DB39-0745-4969-9AC6-CE2C8AF03B1F}"/>
    <dgm:cxn modelId="{08FBD144-F70D-431E-8893-E3209A7A1EEF}" srcId="{9C86623B-6434-47D5-9937-0FCD6427D65A}" destId="{9E78849F-F823-40FF-A0E0-5A42FCFED8A5}" srcOrd="2" destOrd="0" parTransId="{434B6474-F4E8-4B0D-8684-760212CFDB68}" sibTransId="{57819DE2-B144-4011-86D9-0F9E53A0DD91}"/>
    <dgm:cxn modelId="{73002A55-31AB-423E-BB9E-4E8876CF6726}" srcId="{9C86623B-6434-47D5-9937-0FCD6427D65A}" destId="{BE5F4A77-96C4-4B64-AAA6-B9E324AD30DB}" srcOrd="0" destOrd="0" parTransId="{7A64D63B-778A-48AF-A4A5-E40BA2AC4A6F}" sibTransId="{4EC67775-B27B-4FC4-A178-B07B5D94DBEB}"/>
    <dgm:cxn modelId="{D028128C-276D-D342-B2C2-9E5B4DC6F13B}" type="presOf" srcId="{D69EA550-75F2-4416-B793-697B6EC72BA6}" destId="{EE3BD52D-53D7-8848-8E9D-ADCA9D5870F0}" srcOrd="0" destOrd="0" presId="urn:microsoft.com/office/officeart/2005/8/layout/vList2"/>
    <dgm:cxn modelId="{5725DE9B-0ABA-5144-BFA6-391CBD2C89CE}" type="presOf" srcId="{27142249-DBA7-47F4-8BE8-EE80DE09A773}" destId="{FBF01A28-41D5-E846-830E-D0FDF76941E3}" srcOrd="0" destOrd="3" presId="urn:microsoft.com/office/officeart/2005/8/layout/vList2"/>
    <dgm:cxn modelId="{D9F11DA9-CE4E-BF4D-9E17-497B71471FCE}" type="presOf" srcId="{9806C88B-6507-1F47-8C69-E4874B84A9F4}" destId="{FBF01A28-41D5-E846-830E-D0FDF76941E3}" srcOrd="0" destOrd="2" presId="urn:microsoft.com/office/officeart/2005/8/layout/vList2"/>
    <dgm:cxn modelId="{99B841E8-7F7B-4BCD-9DDE-B5335468339A}" srcId="{D69EA550-75F2-4416-B793-697B6EC72BA6}" destId="{27142249-DBA7-47F4-8BE8-EE80DE09A773}" srcOrd="1" destOrd="0" parTransId="{6659893B-D8A2-4F60-A3BB-8972693F1559}" sibTransId="{5AE2084F-B917-43BB-B3DD-E42555D8FAD8}"/>
    <dgm:cxn modelId="{A1F403F3-CFA0-D24B-94F4-32B1730D000D}" type="presOf" srcId="{A0660891-92C1-41C4-A080-376994DA7C80}" destId="{FBF01A28-41D5-E846-830E-D0FDF76941E3}" srcOrd="0" destOrd="0" presId="urn:microsoft.com/office/officeart/2005/8/layout/vList2"/>
    <dgm:cxn modelId="{8F0A2CFC-2D34-5949-9E35-744543C13E31}" type="presOf" srcId="{9E78849F-F823-40FF-A0E0-5A42FCFED8A5}" destId="{8CD68309-493A-9D41-B03F-008F830BAE87}" srcOrd="0" destOrd="0" presId="urn:microsoft.com/office/officeart/2005/8/layout/vList2"/>
    <dgm:cxn modelId="{F07296EE-8897-5642-9A16-4C5F0F6293EB}" type="presParOf" srcId="{91BD79BC-1AC8-C646-8D91-04CDEE84B4F5}" destId="{595597C4-13C3-4249-99F2-AF0EA1311E61}" srcOrd="0" destOrd="0" presId="urn:microsoft.com/office/officeart/2005/8/layout/vList2"/>
    <dgm:cxn modelId="{F5FAED9F-63AF-984D-966C-15788AD37A43}" type="presParOf" srcId="{91BD79BC-1AC8-C646-8D91-04CDEE84B4F5}" destId="{DE38FB1C-49CB-A24A-A41F-ABE8F75C8E32}" srcOrd="1" destOrd="0" presId="urn:microsoft.com/office/officeart/2005/8/layout/vList2"/>
    <dgm:cxn modelId="{2E328FC8-50E0-E347-8500-22F909151FEB}" type="presParOf" srcId="{91BD79BC-1AC8-C646-8D91-04CDEE84B4F5}" destId="{EE3BD52D-53D7-8848-8E9D-ADCA9D5870F0}" srcOrd="2" destOrd="0" presId="urn:microsoft.com/office/officeart/2005/8/layout/vList2"/>
    <dgm:cxn modelId="{8D6DB363-F533-6C49-9EF9-CFF8EDBA8785}" type="presParOf" srcId="{91BD79BC-1AC8-C646-8D91-04CDEE84B4F5}" destId="{FBF01A28-41D5-E846-830E-D0FDF76941E3}" srcOrd="3" destOrd="0" presId="urn:microsoft.com/office/officeart/2005/8/layout/vList2"/>
    <dgm:cxn modelId="{3302FC24-C825-064C-BABF-41429D3627D0}" type="presParOf" srcId="{91BD79BC-1AC8-C646-8D91-04CDEE84B4F5}" destId="{8CD68309-493A-9D41-B03F-008F830BAE8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8A4EBF-2083-4295-8DF3-8304A8D2D87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F44F228-19CB-4E79-8761-4241B2C38A9D}">
      <dgm:prSet/>
      <dgm:spPr/>
      <dgm:t>
        <a:bodyPr/>
        <a:lstStyle/>
        <a:p>
          <a:r>
            <a:rPr lang="en-US"/>
            <a:t>Pre-class</a:t>
          </a:r>
        </a:p>
      </dgm:t>
    </dgm:pt>
    <dgm:pt modelId="{AA8B87AE-CF04-4409-B824-3FC95432B6DA}" type="parTrans" cxnId="{F7E95953-51C0-4427-98C0-423380BABB19}">
      <dgm:prSet/>
      <dgm:spPr/>
      <dgm:t>
        <a:bodyPr/>
        <a:lstStyle/>
        <a:p>
          <a:endParaRPr lang="en-US"/>
        </a:p>
      </dgm:t>
    </dgm:pt>
    <dgm:pt modelId="{CF58F132-AB97-4D68-9A7E-1F623C0F46B2}" type="sibTrans" cxnId="{F7E95953-51C0-4427-98C0-423380BABB19}">
      <dgm:prSet/>
      <dgm:spPr/>
      <dgm:t>
        <a:bodyPr/>
        <a:lstStyle/>
        <a:p>
          <a:endParaRPr lang="en-US"/>
        </a:p>
      </dgm:t>
    </dgm:pt>
    <dgm:pt modelId="{4E2A5918-9483-4834-AEA5-B5D10F9C4053}">
      <dgm:prSet/>
      <dgm:spPr/>
      <dgm:t>
        <a:bodyPr/>
        <a:lstStyle/>
        <a:p>
          <a:r>
            <a:rPr lang="en-US"/>
            <a:t>online lectures</a:t>
          </a:r>
        </a:p>
      </dgm:t>
    </dgm:pt>
    <dgm:pt modelId="{FF8A2207-401A-4531-99F6-2DD1FDA31DE6}" type="parTrans" cxnId="{7B35B7BA-EC4B-496F-9EA6-93C4F270884F}">
      <dgm:prSet/>
      <dgm:spPr/>
      <dgm:t>
        <a:bodyPr/>
        <a:lstStyle/>
        <a:p>
          <a:endParaRPr lang="en-US"/>
        </a:p>
      </dgm:t>
    </dgm:pt>
    <dgm:pt modelId="{865A3E73-DE0A-4776-96BA-8F5D5FF655A2}" type="sibTrans" cxnId="{7B35B7BA-EC4B-496F-9EA6-93C4F270884F}">
      <dgm:prSet/>
      <dgm:spPr/>
      <dgm:t>
        <a:bodyPr/>
        <a:lstStyle/>
        <a:p>
          <a:endParaRPr lang="en-US"/>
        </a:p>
      </dgm:t>
    </dgm:pt>
    <dgm:pt modelId="{FF6456DC-32D7-4B7B-BF12-07B340265974}">
      <dgm:prSet/>
      <dgm:spPr/>
      <dgm:t>
        <a:bodyPr/>
        <a:lstStyle/>
        <a:p>
          <a:r>
            <a:rPr lang="en-US" dirty="0"/>
            <a:t>readings</a:t>
          </a:r>
        </a:p>
      </dgm:t>
    </dgm:pt>
    <dgm:pt modelId="{651052F6-734D-402E-97D2-37723F7A1D79}" type="parTrans" cxnId="{B2C63CE8-55B1-4758-9BC4-47AD56B55A08}">
      <dgm:prSet/>
      <dgm:spPr/>
      <dgm:t>
        <a:bodyPr/>
        <a:lstStyle/>
        <a:p>
          <a:endParaRPr lang="en-US"/>
        </a:p>
      </dgm:t>
    </dgm:pt>
    <dgm:pt modelId="{94FA839C-0150-496A-8318-214C43A340CC}" type="sibTrans" cxnId="{B2C63CE8-55B1-4758-9BC4-47AD56B55A08}">
      <dgm:prSet/>
      <dgm:spPr/>
      <dgm:t>
        <a:bodyPr/>
        <a:lstStyle/>
        <a:p>
          <a:endParaRPr lang="en-US"/>
        </a:p>
      </dgm:t>
    </dgm:pt>
    <dgm:pt modelId="{B0138FDF-0B59-4559-9E5C-B9F0CD84BAD0}">
      <dgm:prSet/>
      <dgm:spPr/>
      <dgm:t>
        <a:bodyPr/>
        <a:lstStyle/>
        <a:p>
          <a:r>
            <a:rPr lang="en-US" dirty="0"/>
            <a:t>one-question quiz</a:t>
          </a:r>
        </a:p>
      </dgm:t>
    </dgm:pt>
    <dgm:pt modelId="{9B848544-0658-40AB-AAA9-BF90BBD8DB0B}" type="parTrans" cxnId="{23A61EFF-F3CE-4BE2-B02D-889F9D69078B}">
      <dgm:prSet/>
      <dgm:spPr/>
      <dgm:t>
        <a:bodyPr/>
        <a:lstStyle/>
        <a:p>
          <a:endParaRPr lang="en-US"/>
        </a:p>
      </dgm:t>
    </dgm:pt>
    <dgm:pt modelId="{FADB03A2-EED5-43FA-9D5B-A296C8F59700}" type="sibTrans" cxnId="{23A61EFF-F3CE-4BE2-B02D-889F9D69078B}">
      <dgm:prSet/>
      <dgm:spPr/>
      <dgm:t>
        <a:bodyPr/>
        <a:lstStyle/>
        <a:p>
          <a:endParaRPr lang="en-US"/>
        </a:p>
      </dgm:t>
    </dgm:pt>
    <dgm:pt modelId="{84723A28-8B0B-49C1-8B00-F61FEE9D4260}">
      <dgm:prSet/>
      <dgm:spPr/>
      <dgm:t>
        <a:bodyPr/>
        <a:lstStyle/>
        <a:p>
          <a:r>
            <a:rPr lang="en-US" dirty="0"/>
            <a:t>“muddiest point” question</a:t>
          </a:r>
        </a:p>
      </dgm:t>
    </dgm:pt>
    <dgm:pt modelId="{C8E3356E-E3E3-4617-94AE-4DB4E0D37D2E}" type="parTrans" cxnId="{5985999F-EC4C-4C8C-8ACD-C4704059782D}">
      <dgm:prSet/>
      <dgm:spPr/>
      <dgm:t>
        <a:bodyPr/>
        <a:lstStyle/>
        <a:p>
          <a:endParaRPr lang="en-US"/>
        </a:p>
      </dgm:t>
    </dgm:pt>
    <dgm:pt modelId="{76AA4055-BA6E-423C-AD13-EB22C110E2A5}" type="sibTrans" cxnId="{5985999F-EC4C-4C8C-8ACD-C4704059782D}">
      <dgm:prSet/>
      <dgm:spPr/>
      <dgm:t>
        <a:bodyPr/>
        <a:lstStyle/>
        <a:p>
          <a:endParaRPr lang="en-US"/>
        </a:p>
      </dgm:t>
    </dgm:pt>
    <dgm:pt modelId="{A879F134-26DD-47E1-BA10-3C0F4FF935B2}">
      <dgm:prSet/>
      <dgm:spPr/>
      <dgm:t>
        <a:bodyPr/>
        <a:lstStyle/>
        <a:p>
          <a:r>
            <a:rPr lang="en-US"/>
            <a:t>In-class</a:t>
          </a:r>
        </a:p>
      </dgm:t>
    </dgm:pt>
    <dgm:pt modelId="{6A12655C-BC1D-4BF9-941F-6377CD81EF62}" type="parTrans" cxnId="{786284F1-3C2B-44FD-86E3-AF714B641622}">
      <dgm:prSet/>
      <dgm:spPr/>
      <dgm:t>
        <a:bodyPr/>
        <a:lstStyle/>
        <a:p>
          <a:endParaRPr lang="en-US"/>
        </a:p>
      </dgm:t>
    </dgm:pt>
    <dgm:pt modelId="{FA6DE858-39F0-4CC4-86DE-AF8AC472A917}" type="sibTrans" cxnId="{786284F1-3C2B-44FD-86E3-AF714B641622}">
      <dgm:prSet/>
      <dgm:spPr/>
      <dgm:t>
        <a:bodyPr/>
        <a:lstStyle/>
        <a:p>
          <a:endParaRPr lang="en-US"/>
        </a:p>
      </dgm:t>
    </dgm:pt>
    <dgm:pt modelId="{6B9FB77B-56EE-473E-B34C-9985BAC20FAF}">
      <dgm:prSet/>
      <dgm:spPr/>
      <dgm:t>
        <a:bodyPr/>
        <a:lstStyle/>
        <a:p>
          <a:r>
            <a:rPr lang="en-US" dirty="0"/>
            <a:t>Discussion and activity intro</a:t>
          </a:r>
        </a:p>
      </dgm:t>
    </dgm:pt>
    <dgm:pt modelId="{1DCF76FF-180D-4A4E-A62C-D19FEB4DF360}" type="parTrans" cxnId="{CB95C12F-B639-4308-BF7A-04DA23CF457D}">
      <dgm:prSet/>
      <dgm:spPr/>
      <dgm:t>
        <a:bodyPr/>
        <a:lstStyle/>
        <a:p>
          <a:endParaRPr lang="en-US"/>
        </a:p>
      </dgm:t>
    </dgm:pt>
    <dgm:pt modelId="{BFAB13D1-B4E9-49F6-855D-D6D7F49E13AC}" type="sibTrans" cxnId="{CB95C12F-B639-4308-BF7A-04DA23CF457D}">
      <dgm:prSet/>
      <dgm:spPr/>
      <dgm:t>
        <a:bodyPr/>
        <a:lstStyle/>
        <a:p>
          <a:endParaRPr lang="en-US"/>
        </a:p>
      </dgm:t>
    </dgm:pt>
    <dgm:pt modelId="{9C5C8568-E58D-4CF2-A593-9557CF66DD1C}">
      <dgm:prSet/>
      <dgm:spPr/>
      <dgm:t>
        <a:bodyPr/>
        <a:lstStyle/>
        <a:p>
          <a:r>
            <a:rPr lang="en-US" dirty="0"/>
            <a:t>programming and problem-solving activities (</a:t>
          </a:r>
          <a:r>
            <a:rPr lang="en-US" dirty="0" err="1"/>
            <a:t>Jupyter</a:t>
          </a:r>
          <a:r>
            <a:rPr lang="en-US" dirty="0"/>
            <a:t> notebooks)</a:t>
          </a:r>
        </a:p>
      </dgm:t>
    </dgm:pt>
    <dgm:pt modelId="{643BCC6B-0E10-4097-BFE3-2D15D28136DD}" type="parTrans" cxnId="{C6CF69AB-DF5E-4F77-A38C-4CC4B8CCE9A0}">
      <dgm:prSet/>
      <dgm:spPr/>
      <dgm:t>
        <a:bodyPr/>
        <a:lstStyle/>
        <a:p>
          <a:endParaRPr lang="en-US"/>
        </a:p>
      </dgm:t>
    </dgm:pt>
    <dgm:pt modelId="{66563E3B-97A9-442B-A953-0B382F2FCCBB}" type="sibTrans" cxnId="{C6CF69AB-DF5E-4F77-A38C-4CC4B8CCE9A0}">
      <dgm:prSet/>
      <dgm:spPr/>
      <dgm:t>
        <a:bodyPr/>
        <a:lstStyle/>
        <a:p>
          <a:endParaRPr lang="en-US"/>
        </a:p>
      </dgm:t>
    </dgm:pt>
    <dgm:pt modelId="{FBF740D9-E026-4811-9C5F-6A0A323F2050}">
      <dgm:prSet/>
      <dgm:spPr/>
      <dgm:t>
        <a:bodyPr/>
        <a:lstStyle/>
        <a:p>
          <a:r>
            <a:rPr lang="en-US"/>
            <a:t>Homeworks</a:t>
          </a:r>
        </a:p>
      </dgm:t>
    </dgm:pt>
    <dgm:pt modelId="{0F5B6124-9505-4F4F-9791-549B79D67767}" type="parTrans" cxnId="{08E216AC-FA33-4964-973A-B5AA95023DBB}">
      <dgm:prSet/>
      <dgm:spPr/>
      <dgm:t>
        <a:bodyPr/>
        <a:lstStyle/>
        <a:p>
          <a:endParaRPr lang="en-US"/>
        </a:p>
      </dgm:t>
    </dgm:pt>
    <dgm:pt modelId="{0069BB5B-DB5C-4CE6-BE26-2E388CF0C105}" type="sibTrans" cxnId="{08E216AC-FA33-4964-973A-B5AA95023DBB}">
      <dgm:prSet/>
      <dgm:spPr/>
      <dgm:t>
        <a:bodyPr/>
        <a:lstStyle/>
        <a:p>
          <a:endParaRPr lang="en-US"/>
        </a:p>
      </dgm:t>
    </dgm:pt>
    <dgm:pt modelId="{B73F5687-FC69-4228-B720-B47E1E6462A7}">
      <dgm:prSet/>
      <dgm:spPr/>
      <dgm:t>
        <a:bodyPr/>
        <a:lstStyle/>
        <a:p>
          <a:r>
            <a:rPr lang="en-US" dirty="0"/>
            <a:t>Midterm and Final exams</a:t>
          </a:r>
        </a:p>
      </dgm:t>
    </dgm:pt>
    <dgm:pt modelId="{4472C6D6-DBFD-43F0-BCD4-409EDBFA665F}" type="parTrans" cxnId="{B7B6FCC1-679B-4A76-AB14-9C341DB6D467}">
      <dgm:prSet/>
      <dgm:spPr/>
      <dgm:t>
        <a:bodyPr/>
        <a:lstStyle/>
        <a:p>
          <a:endParaRPr lang="en-US"/>
        </a:p>
      </dgm:t>
    </dgm:pt>
    <dgm:pt modelId="{9D5B25C6-9CB7-4FED-AE3B-B8AAF1BFB996}" type="sibTrans" cxnId="{B7B6FCC1-679B-4A76-AB14-9C341DB6D467}">
      <dgm:prSet/>
      <dgm:spPr/>
      <dgm:t>
        <a:bodyPr/>
        <a:lstStyle/>
        <a:p>
          <a:endParaRPr lang="en-US"/>
        </a:p>
      </dgm:t>
    </dgm:pt>
    <dgm:pt modelId="{FD747028-1C4A-BC4A-AB56-91C592A488FF}" type="pres">
      <dgm:prSet presAssocID="{F38A4EBF-2083-4295-8DF3-8304A8D2D87E}" presName="linear" presStyleCnt="0">
        <dgm:presLayoutVars>
          <dgm:animLvl val="lvl"/>
          <dgm:resizeHandles val="exact"/>
        </dgm:presLayoutVars>
      </dgm:prSet>
      <dgm:spPr/>
    </dgm:pt>
    <dgm:pt modelId="{1DB716CC-CD37-7B45-99F7-44FFBB1B07AC}" type="pres">
      <dgm:prSet presAssocID="{7F44F228-19CB-4E79-8761-4241B2C38A9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758989E-EDB0-354C-8E34-FA27978A17F0}" type="pres">
      <dgm:prSet presAssocID="{7F44F228-19CB-4E79-8761-4241B2C38A9D}" presName="childText" presStyleLbl="revTx" presStyleIdx="0" presStyleCnt="2">
        <dgm:presLayoutVars>
          <dgm:bulletEnabled val="1"/>
        </dgm:presLayoutVars>
      </dgm:prSet>
      <dgm:spPr/>
    </dgm:pt>
    <dgm:pt modelId="{58596D3F-5F3A-9C45-92C8-8C07CFAE5FAC}" type="pres">
      <dgm:prSet presAssocID="{A879F134-26DD-47E1-BA10-3C0F4FF935B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1FD45A0-74AB-3141-B46D-E7681E574248}" type="pres">
      <dgm:prSet presAssocID="{A879F134-26DD-47E1-BA10-3C0F4FF935B2}" presName="childText" presStyleLbl="revTx" presStyleIdx="1" presStyleCnt="2">
        <dgm:presLayoutVars>
          <dgm:bulletEnabled val="1"/>
        </dgm:presLayoutVars>
      </dgm:prSet>
      <dgm:spPr/>
    </dgm:pt>
    <dgm:pt modelId="{AA34508F-E4B6-574F-A8FC-0FADD7C73D4C}" type="pres">
      <dgm:prSet presAssocID="{FBF740D9-E026-4811-9C5F-6A0A323F205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FC1FA5A-1635-204E-9204-4C9077B36626}" type="pres">
      <dgm:prSet presAssocID="{0069BB5B-DB5C-4CE6-BE26-2E388CF0C105}" presName="spacer" presStyleCnt="0"/>
      <dgm:spPr/>
    </dgm:pt>
    <dgm:pt modelId="{FAE66812-40B4-7946-B6B4-F24590890941}" type="pres">
      <dgm:prSet presAssocID="{B73F5687-FC69-4228-B720-B47E1E6462A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CE20307-EAD6-BE49-B519-865C2A81BF80}" type="presOf" srcId="{4E2A5918-9483-4834-AEA5-B5D10F9C4053}" destId="{1758989E-EDB0-354C-8E34-FA27978A17F0}" srcOrd="0" destOrd="0" presId="urn:microsoft.com/office/officeart/2005/8/layout/vList2"/>
    <dgm:cxn modelId="{79BE411A-E254-D04A-9D74-BCB9EAFD529F}" type="presOf" srcId="{F38A4EBF-2083-4295-8DF3-8304A8D2D87E}" destId="{FD747028-1C4A-BC4A-AB56-91C592A488FF}" srcOrd="0" destOrd="0" presId="urn:microsoft.com/office/officeart/2005/8/layout/vList2"/>
    <dgm:cxn modelId="{CB95C12F-B639-4308-BF7A-04DA23CF457D}" srcId="{A879F134-26DD-47E1-BA10-3C0F4FF935B2}" destId="{6B9FB77B-56EE-473E-B34C-9985BAC20FAF}" srcOrd="0" destOrd="0" parTransId="{1DCF76FF-180D-4A4E-A62C-D19FEB4DF360}" sibTransId="{BFAB13D1-B4E9-49F6-855D-D6D7F49E13AC}"/>
    <dgm:cxn modelId="{39C02A39-5631-AE4D-8FE3-9BF20D48804D}" type="presOf" srcId="{FF6456DC-32D7-4B7B-BF12-07B340265974}" destId="{1758989E-EDB0-354C-8E34-FA27978A17F0}" srcOrd="0" destOrd="1" presId="urn:microsoft.com/office/officeart/2005/8/layout/vList2"/>
    <dgm:cxn modelId="{F7E95953-51C0-4427-98C0-423380BABB19}" srcId="{F38A4EBF-2083-4295-8DF3-8304A8D2D87E}" destId="{7F44F228-19CB-4E79-8761-4241B2C38A9D}" srcOrd="0" destOrd="0" parTransId="{AA8B87AE-CF04-4409-B824-3FC95432B6DA}" sibTransId="{CF58F132-AB97-4D68-9A7E-1F623C0F46B2}"/>
    <dgm:cxn modelId="{5E87A859-7156-C94B-BDAA-2433C916FBEC}" type="presOf" srcId="{FBF740D9-E026-4811-9C5F-6A0A323F2050}" destId="{AA34508F-E4B6-574F-A8FC-0FADD7C73D4C}" srcOrd="0" destOrd="0" presId="urn:microsoft.com/office/officeart/2005/8/layout/vList2"/>
    <dgm:cxn modelId="{335B3096-AA94-9348-85EA-9A782FB11872}" type="presOf" srcId="{B73F5687-FC69-4228-B720-B47E1E6462A7}" destId="{FAE66812-40B4-7946-B6B4-F24590890941}" srcOrd="0" destOrd="0" presId="urn:microsoft.com/office/officeart/2005/8/layout/vList2"/>
    <dgm:cxn modelId="{7A29F49B-B2E0-7549-8AEF-8E3BF4BCE604}" type="presOf" srcId="{A879F134-26DD-47E1-BA10-3C0F4FF935B2}" destId="{58596D3F-5F3A-9C45-92C8-8C07CFAE5FAC}" srcOrd="0" destOrd="0" presId="urn:microsoft.com/office/officeart/2005/8/layout/vList2"/>
    <dgm:cxn modelId="{1BD5C69C-E374-C94B-9AD6-9D0DAFF5DC88}" type="presOf" srcId="{84723A28-8B0B-49C1-8B00-F61FEE9D4260}" destId="{1758989E-EDB0-354C-8E34-FA27978A17F0}" srcOrd="0" destOrd="3" presId="urn:microsoft.com/office/officeart/2005/8/layout/vList2"/>
    <dgm:cxn modelId="{E6741B9E-101B-5B4A-98EF-5F297924CAC8}" type="presOf" srcId="{6B9FB77B-56EE-473E-B34C-9985BAC20FAF}" destId="{B1FD45A0-74AB-3141-B46D-E7681E574248}" srcOrd="0" destOrd="0" presId="urn:microsoft.com/office/officeart/2005/8/layout/vList2"/>
    <dgm:cxn modelId="{5985999F-EC4C-4C8C-8ACD-C4704059782D}" srcId="{7F44F228-19CB-4E79-8761-4241B2C38A9D}" destId="{84723A28-8B0B-49C1-8B00-F61FEE9D4260}" srcOrd="3" destOrd="0" parTransId="{C8E3356E-E3E3-4617-94AE-4DB4E0D37D2E}" sibTransId="{76AA4055-BA6E-423C-AD13-EB22C110E2A5}"/>
    <dgm:cxn modelId="{C6CF69AB-DF5E-4F77-A38C-4CC4B8CCE9A0}" srcId="{A879F134-26DD-47E1-BA10-3C0F4FF935B2}" destId="{9C5C8568-E58D-4CF2-A593-9557CF66DD1C}" srcOrd="1" destOrd="0" parTransId="{643BCC6B-0E10-4097-BFE3-2D15D28136DD}" sibTransId="{66563E3B-97A9-442B-A953-0B382F2FCCBB}"/>
    <dgm:cxn modelId="{08E216AC-FA33-4964-973A-B5AA95023DBB}" srcId="{F38A4EBF-2083-4295-8DF3-8304A8D2D87E}" destId="{FBF740D9-E026-4811-9C5F-6A0A323F2050}" srcOrd="2" destOrd="0" parTransId="{0F5B6124-9505-4F4F-9791-549B79D67767}" sibTransId="{0069BB5B-DB5C-4CE6-BE26-2E388CF0C105}"/>
    <dgm:cxn modelId="{E04D35AC-A0DC-FC4C-B28B-1979DD5CD176}" type="presOf" srcId="{9C5C8568-E58D-4CF2-A593-9557CF66DD1C}" destId="{B1FD45A0-74AB-3141-B46D-E7681E574248}" srcOrd="0" destOrd="1" presId="urn:microsoft.com/office/officeart/2005/8/layout/vList2"/>
    <dgm:cxn modelId="{7B35B7BA-EC4B-496F-9EA6-93C4F270884F}" srcId="{7F44F228-19CB-4E79-8761-4241B2C38A9D}" destId="{4E2A5918-9483-4834-AEA5-B5D10F9C4053}" srcOrd="0" destOrd="0" parTransId="{FF8A2207-401A-4531-99F6-2DD1FDA31DE6}" sibTransId="{865A3E73-DE0A-4776-96BA-8F5D5FF655A2}"/>
    <dgm:cxn modelId="{B7B6FCC1-679B-4A76-AB14-9C341DB6D467}" srcId="{F38A4EBF-2083-4295-8DF3-8304A8D2D87E}" destId="{B73F5687-FC69-4228-B720-B47E1E6462A7}" srcOrd="3" destOrd="0" parTransId="{4472C6D6-DBFD-43F0-BCD4-409EDBFA665F}" sibTransId="{9D5B25C6-9CB7-4FED-AE3B-B8AAF1BFB996}"/>
    <dgm:cxn modelId="{62817DE1-A7AF-2047-B1F7-E3DB3E4C06F8}" type="presOf" srcId="{7F44F228-19CB-4E79-8761-4241B2C38A9D}" destId="{1DB716CC-CD37-7B45-99F7-44FFBB1B07AC}" srcOrd="0" destOrd="0" presId="urn:microsoft.com/office/officeart/2005/8/layout/vList2"/>
    <dgm:cxn modelId="{B2C63CE8-55B1-4758-9BC4-47AD56B55A08}" srcId="{7F44F228-19CB-4E79-8761-4241B2C38A9D}" destId="{FF6456DC-32D7-4B7B-BF12-07B340265974}" srcOrd="1" destOrd="0" parTransId="{651052F6-734D-402E-97D2-37723F7A1D79}" sibTransId="{94FA839C-0150-496A-8318-214C43A340CC}"/>
    <dgm:cxn modelId="{786284F1-3C2B-44FD-86E3-AF714B641622}" srcId="{F38A4EBF-2083-4295-8DF3-8304A8D2D87E}" destId="{A879F134-26DD-47E1-BA10-3C0F4FF935B2}" srcOrd="1" destOrd="0" parTransId="{6A12655C-BC1D-4BF9-941F-6377CD81EF62}" sibTransId="{FA6DE858-39F0-4CC4-86DE-AF8AC472A917}"/>
    <dgm:cxn modelId="{C3A21FF5-D1B1-9E42-A142-5BC5B019E1D2}" type="presOf" srcId="{B0138FDF-0B59-4559-9E5C-B9F0CD84BAD0}" destId="{1758989E-EDB0-354C-8E34-FA27978A17F0}" srcOrd="0" destOrd="2" presId="urn:microsoft.com/office/officeart/2005/8/layout/vList2"/>
    <dgm:cxn modelId="{23A61EFF-F3CE-4BE2-B02D-889F9D69078B}" srcId="{7F44F228-19CB-4E79-8761-4241B2C38A9D}" destId="{B0138FDF-0B59-4559-9E5C-B9F0CD84BAD0}" srcOrd="2" destOrd="0" parTransId="{9B848544-0658-40AB-AAA9-BF90BBD8DB0B}" sibTransId="{FADB03A2-EED5-43FA-9D5B-A296C8F59700}"/>
    <dgm:cxn modelId="{2C65DFEB-A35F-C04C-AF30-32DDE9CB9336}" type="presParOf" srcId="{FD747028-1C4A-BC4A-AB56-91C592A488FF}" destId="{1DB716CC-CD37-7B45-99F7-44FFBB1B07AC}" srcOrd="0" destOrd="0" presId="urn:microsoft.com/office/officeart/2005/8/layout/vList2"/>
    <dgm:cxn modelId="{D5C31C21-E8D7-B04B-BDB9-857FFA7D3AF4}" type="presParOf" srcId="{FD747028-1C4A-BC4A-AB56-91C592A488FF}" destId="{1758989E-EDB0-354C-8E34-FA27978A17F0}" srcOrd="1" destOrd="0" presId="urn:microsoft.com/office/officeart/2005/8/layout/vList2"/>
    <dgm:cxn modelId="{C65CAE4C-D620-9848-A1CF-5EF964C897F7}" type="presParOf" srcId="{FD747028-1C4A-BC4A-AB56-91C592A488FF}" destId="{58596D3F-5F3A-9C45-92C8-8C07CFAE5FAC}" srcOrd="2" destOrd="0" presId="urn:microsoft.com/office/officeart/2005/8/layout/vList2"/>
    <dgm:cxn modelId="{1E55EF99-5172-504F-B343-410CBA47898B}" type="presParOf" srcId="{FD747028-1C4A-BC4A-AB56-91C592A488FF}" destId="{B1FD45A0-74AB-3141-B46D-E7681E574248}" srcOrd="3" destOrd="0" presId="urn:microsoft.com/office/officeart/2005/8/layout/vList2"/>
    <dgm:cxn modelId="{09F10389-9C30-6845-BB58-273CD7E2A981}" type="presParOf" srcId="{FD747028-1C4A-BC4A-AB56-91C592A488FF}" destId="{AA34508F-E4B6-574F-A8FC-0FADD7C73D4C}" srcOrd="4" destOrd="0" presId="urn:microsoft.com/office/officeart/2005/8/layout/vList2"/>
    <dgm:cxn modelId="{5C7F0A35-5A22-A844-985E-C94608AEA511}" type="presParOf" srcId="{FD747028-1C4A-BC4A-AB56-91C592A488FF}" destId="{4FC1FA5A-1635-204E-9204-4C9077B36626}" srcOrd="5" destOrd="0" presId="urn:microsoft.com/office/officeart/2005/8/layout/vList2"/>
    <dgm:cxn modelId="{DA67C26E-4E64-6E41-B808-8BCBEADD8A62}" type="presParOf" srcId="{FD747028-1C4A-BC4A-AB56-91C592A488FF}" destId="{FAE66812-40B4-7946-B6B4-F2459089094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FF4E7-6B7F-401E-8947-7B0E8BD84E10}">
      <dsp:nvSpPr>
        <dsp:cNvPr id="0" name=""/>
        <dsp:cNvSpPr/>
      </dsp:nvSpPr>
      <dsp:spPr>
        <a:xfrm>
          <a:off x="458114" y="709960"/>
          <a:ext cx="483101" cy="4831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89188-5E25-4FBC-BFC7-58614593DF53}">
      <dsp:nvSpPr>
        <dsp:cNvPr id="0" name=""/>
        <dsp:cNvSpPr/>
      </dsp:nvSpPr>
      <dsp:spPr>
        <a:xfrm>
          <a:off x="9519" y="1319113"/>
          <a:ext cx="1380291" cy="310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Topics</a:t>
          </a:r>
        </a:p>
      </dsp:txBody>
      <dsp:txXfrm>
        <a:off x="9519" y="1319113"/>
        <a:ext cx="1380291" cy="310565"/>
      </dsp:txXfrm>
    </dsp:sp>
    <dsp:sp modelId="{06A8F1D6-6EAF-492F-8EF6-541D6B5636E7}">
      <dsp:nvSpPr>
        <dsp:cNvPr id="0" name=""/>
        <dsp:cNvSpPr/>
      </dsp:nvSpPr>
      <dsp:spPr>
        <a:xfrm>
          <a:off x="9519" y="1688307"/>
          <a:ext cx="1380291" cy="1953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Assembly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Alignment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Phylogenetics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Annotation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Clustering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Networks</a:t>
          </a:r>
        </a:p>
      </dsp:txBody>
      <dsp:txXfrm>
        <a:off x="9519" y="1688307"/>
        <a:ext cx="1380291" cy="1953069"/>
      </dsp:txXfrm>
    </dsp:sp>
    <dsp:sp modelId="{F7F20CD9-1018-4DCF-BC40-00DC243B7FE3}">
      <dsp:nvSpPr>
        <dsp:cNvPr id="0" name=""/>
        <dsp:cNvSpPr/>
      </dsp:nvSpPr>
      <dsp:spPr>
        <a:xfrm>
          <a:off x="2079956" y="709960"/>
          <a:ext cx="483101" cy="4831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539D4-8E25-4926-8B8F-443308134564}">
      <dsp:nvSpPr>
        <dsp:cNvPr id="0" name=""/>
        <dsp:cNvSpPr/>
      </dsp:nvSpPr>
      <dsp:spPr>
        <a:xfrm>
          <a:off x="1631361" y="1319113"/>
          <a:ext cx="1380291" cy="310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Textbook</a:t>
          </a:r>
        </a:p>
      </dsp:txBody>
      <dsp:txXfrm>
        <a:off x="1631361" y="1319113"/>
        <a:ext cx="1380291" cy="310565"/>
      </dsp:txXfrm>
    </dsp:sp>
    <dsp:sp modelId="{0FA3355A-7749-4D85-AE2C-362FDC0B2909}">
      <dsp:nvSpPr>
        <dsp:cNvPr id="0" name=""/>
        <dsp:cNvSpPr/>
      </dsp:nvSpPr>
      <dsp:spPr>
        <a:xfrm>
          <a:off x="1631361" y="1688307"/>
          <a:ext cx="1380291" cy="1953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Durbin et al. Biological Sequence Analysis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1631361" y="1688307"/>
        <a:ext cx="1380291" cy="1953069"/>
      </dsp:txXfrm>
    </dsp:sp>
    <dsp:sp modelId="{45674DE7-1AFA-4893-98A3-E08257D40AA6}">
      <dsp:nvSpPr>
        <dsp:cNvPr id="0" name=""/>
        <dsp:cNvSpPr/>
      </dsp:nvSpPr>
      <dsp:spPr>
        <a:xfrm>
          <a:off x="3701799" y="709960"/>
          <a:ext cx="483101" cy="4831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B47DC-39BA-4A3A-9614-FB4C6959E1C5}">
      <dsp:nvSpPr>
        <dsp:cNvPr id="0" name=""/>
        <dsp:cNvSpPr/>
      </dsp:nvSpPr>
      <dsp:spPr>
        <a:xfrm>
          <a:off x="3253204" y="1319113"/>
          <a:ext cx="1380291" cy="310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Prerequisites</a:t>
          </a:r>
        </a:p>
      </dsp:txBody>
      <dsp:txXfrm>
        <a:off x="3253204" y="1319113"/>
        <a:ext cx="1380291" cy="310565"/>
      </dsp:txXfrm>
    </dsp:sp>
    <dsp:sp modelId="{3010781D-952C-45CF-B273-4C0637F46314}">
      <dsp:nvSpPr>
        <dsp:cNvPr id="0" name=""/>
        <dsp:cNvSpPr/>
      </dsp:nvSpPr>
      <dsp:spPr>
        <a:xfrm>
          <a:off x="3253204" y="1688307"/>
          <a:ext cx="1380291" cy="1953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Programming II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Calculus II</a:t>
          </a:r>
        </a:p>
      </dsp:txBody>
      <dsp:txXfrm>
        <a:off x="3253204" y="1688307"/>
        <a:ext cx="1380291" cy="1953069"/>
      </dsp:txXfrm>
    </dsp:sp>
    <dsp:sp modelId="{4176E726-B5F4-1446-ACD8-7D14A4A8E8D4}">
      <dsp:nvSpPr>
        <dsp:cNvPr id="0" name=""/>
        <dsp:cNvSpPr/>
      </dsp:nvSpPr>
      <dsp:spPr>
        <a:xfrm>
          <a:off x="5323641" y="709960"/>
          <a:ext cx="483101" cy="4831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3C6F6-AA10-704D-B67D-97EA959F003C}">
      <dsp:nvSpPr>
        <dsp:cNvPr id="0" name=""/>
        <dsp:cNvSpPr/>
      </dsp:nvSpPr>
      <dsp:spPr>
        <a:xfrm>
          <a:off x="4875046" y="1319113"/>
          <a:ext cx="1380291" cy="310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Students</a:t>
          </a:r>
        </a:p>
      </dsp:txBody>
      <dsp:txXfrm>
        <a:off x="4875046" y="1319113"/>
        <a:ext cx="1380291" cy="310565"/>
      </dsp:txXfrm>
    </dsp:sp>
    <dsp:sp modelId="{91B86A98-05E7-704B-A705-B43CC852BC41}">
      <dsp:nvSpPr>
        <dsp:cNvPr id="0" name=""/>
        <dsp:cNvSpPr/>
      </dsp:nvSpPr>
      <dsp:spPr>
        <a:xfrm>
          <a:off x="4875046" y="1688307"/>
          <a:ext cx="1380291" cy="1953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~65/semester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Grad and undergrad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Diverse programs</a:t>
          </a:r>
        </a:p>
      </dsp:txBody>
      <dsp:txXfrm>
        <a:off x="4875046" y="1688307"/>
        <a:ext cx="1380291" cy="1953069"/>
      </dsp:txXfrm>
    </dsp:sp>
    <dsp:sp modelId="{83704A27-02DD-4CEA-907B-57E4B6199AAA}">
      <dsp:nvSpPr>
        <dsp:cNvPr id="0" name=""/>
        <dsp:cNvSpPr/>
      </dsp:nvSpPr>
      <dsp:spPr>
        <a:xfrm>
          <a:off x="6945483" y="709960"/>
          <a:ext cx="483101" cy="48310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C367B-1292-4447-BDE2-A4E5AEBCBD88}">
      <dsp:nvSpPr>
        <dsp:cNvPr id="0" name=""/>
        <dsp:cNvSpPr/>
      </dsp:nvSpPr>
      <dsp:spPr>
        <a:xfrm>
          <a:off x="6496889" y="1319113"/>
          <a:ext cx="1380291" cy="310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History</a:t>
          </a:r>
        </a:p>
      </dsp:txBody>
      <dsp:txXfrm>
        <a:off x="6496889" y="1319113"/>
        <a:ext cx="1380291" cy="310565"/>
      </dsp:txXfrm>
    </dsp:sp>
    <dsp:sp modelId="{253D46B5-2B97-4D62-A267-ED23B45D274C}">
      <dsp:nvSpPr>
        <dsp:cNvPr id="0" name=""/>
        <dsp:cNvSpPr/>
      </dsp:nvSpPr>
      <dsp:spPr>
        <a:xfrm>
          <a:off x="6496889" y="1688307"/>
          <a:ext cx="1380291" cy="1953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~18 years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6+ faculty</a:t>
          </a:r>
        </a:p>
      </dsp:txBody>
      <dsp:txXfrm>
        <a:off x="6496889" y="1688307"/>
        <a:ext cx="1380291" cy="1953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597C4-13C3-4249-99F2-AF0EA1311E61}">
      <dsp:nvSpPr>
        <dsp:cNvPr id="0" name=""/>
        <dsp:cNvSpPr/>
      </dsp:nvSpPr>
      <dsp:spPr>
        <a:xfrm>
          <a:off x="0" y="20975"/>
          <a:ext cx="4885203" cy="1312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Traditional lecture-based course</a:t>
          </a:r>
        </a:p>
      </dsp:txBody>
      <dsp:txXfrm>
        <a:off x="64083" y="85058"/>
        <a:ext cx="4757037" cy="1184574"/>
      </dsp:txXfrm>
    </dsp:sp>
    <dsp:sp modelId="{EE3BD52D-53D7-8848-8E9D-ADCA9D5870F0}">
      <dsp:nvSpPr>
        <dsp:cNvPr id="0" name=""/>
        <dsp:cNvSpPr/>
      </dsp:nvSpPr>
      <dsp:spPr>
        <a:xfrm>
          <a:off x="0" y="1428755"/>
          <a:ext cx="4885203" cy="131274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Out of class work</a:t>
          </a:r>
        </a:p>
      </dsp:txBody>
      <dsp:txXfrm>
        <a:off x="64083" y="1492838"/>
        <a:ext cx="4757037" cy="1184574"/>
      </dsp:txXfrm>
    </dsp:sp>
    <dsp:sp modelId="{FBF01A28-41D5-E846-830E-D0FDF76941E3}">
      <dsp:nvSpPr>
        <dsp:cNvPr id="0" name=""/>
        <dsp:cNvSpPr/>
      </dsp:nvSpPr>
      <dsp:spPr>
        <a:xfrm>
          <a:off x="0" y="2741495"/>
          <a:ext cx="4885203" cy="1810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Homework assignments</a:t>
          </a:r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programming</a:t>
          </a:r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written problems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Pre-lecture readings</a:t>
          </a:r>
        </a:p>
      </dsp:txBody>
      <dsp:txXfrm>
        <a:off x="0" y="2741495"/>
        <a:ext cx="4885203" cy="1810215"/>
      </dsp:txXfrm>
    </dsp:sp>
    <dsp:sp modelId="{8CD68309-493A-9D41-B03F-008F830BAE87}">
      <dsp:nvSpPr>
        <dsp:cNvPr id="0" name=""/>
        <dsp:cNvSpPr/>
      </dsp:nvSpPr>
      <dsp:spPr>
        <a:xfrm>
          <a:off x="0" y="4551710"/>
          <a:ext cx="4885203" cy="13127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Midterm and Final exams</a:t>
          </a:r>
        </a:p>
      </dsp:txBody>
      <dsp:txXfrm>
        <a:off x="64083" y="4615793"/>
        <a:ext cx="4757037" cy="11845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716CC-CD37-7B45-99F7-44FFBB1B07AC}">
      <dsp:nvSpPr>
        <dsp:cNvPr id="0" name=""/>
        <dsp:cNvSpPr/>
      </dsp:nvSpPr>
      <dsp:spPr>
        <a:xfrm>
          <a:off x="0" y="109738"/>
          <a:ext cx="4885203" cy="7195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Pre-class</a:t>
          </a:r>
        </a:p>
      </dsp:txBody>
      <dsp:txXfrm>
        <a:off x="35125" y="144863"/>
        <a:ext cx="4814953" cy="649299"/>
      </dsp:txXfrm>
    </dsp:sp>
    <dsp:sp modelId="{1758989E-EDB0-354C-8E34-FA27978A17F0}">
      <dsp:nvSpPr>
        <dsp:cNvPr id="0" name=""/>
        <dsp:cNvSpPr/>
      </dsp:nvSpPr>
      <dsp:spPr>
        <a:xfrm>
          <a:off x="0" y="829288"/>
          <a:ext cx="4885203" cy="1583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online lectures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readings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one-question quiz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“muddiest point” question</a:t>
          </a:r>
        </a:p>
      </dsp:txBody>
      <dsp:txXfrm>
        <a:off x="0" y="829288"/>
        <a:ext cx="4885203" cy="1583549"/>
      </dsp:txXfrm>
    </dsp:sp>
    <dsp:sp modelId="{58596D3F-5F3A-9C45-92C8-8C07CFAE5FAC}">
      <dsp:nvSpPr>
        <dsp:cNvPr id="0" name=""/>
        <dsp:cNvSpPr/>
      </dsp:nvSpPr>
      <dsp:spPr>
        <a:xfrm>
          <a:off x="0" y="2412838"/>
          <a:ext cx="4885203" cy="71954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In-class</a:t>
          </a:r>
        </a:p>
      </dsp:txBody>
      <dsp:txXfrm>
        <a:off x="35125" y="2447963"/>
        <a:ext cx="4814953" cy="649299"/>
      </dsp:txXfrm>
    </dsp:sp>
    <dsp:sp modelId="{B1FD45A0-74AB-3141-B46D-E7681E574248}">
      <dsp:nvSpPr>
        <dsp:cNvPr id="0" name=""/>
        <dsp:cNvSpPr/>
      </dsp:nvSpPr>
      <dsp:spPr>
        <a:xfrm>
          <a:off x="0" y="3132388"/>
          <a:ext cx="4885203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Discussion and activity intro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programming and problem-solving activities (</a:t>
          </a:r>
          <a:r>
            <a:rPr lang="en-US" sz="2300" kern="1200" dirty="0" err="1"/>
            <a:t>Jupyter</a:t>
          </a:r>
          <a:r>
            <a:rPr lang="en-US" sz="2300" kern="1200" dirty="0"/>
            <a:t> notebooks)</a:t>
          </a:r>
        </a:p>
      </dsp:txBody>
      <dsp:txXfrm>
        <a:off x="0" y="3132388"/>
        <a:ext cx="4885203" cy="1117800"/>
      </dsp:txXfrm>
    </dsp:sp>
    <dsp:sp modelId="{AA34508F-E4B6-574F-A8FC-0FADD7C73D4C}">
      <dsp:nvSpPr>
        <dsp:cNvPr id="0" name=""/>
        <dsp:cNvSpPr/>
      </dsp:nvSpPr>
      <dsp:spPr>
        <a:xfrm>
          <a:off x="0" y="4250188"/>
          <a:ext cx="4885203" cy="71954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Homeworks</a:t>
          </a:r>
        </a:p>
      </dsp:txBody>
      <dsp:txXfrm>
        <a:off x="35125" y="4285313"/>
        <a:ext cx="4814953" cy="649299"/>
      </dsp:txXfrm>
    </dsp:sp>
    <dsp:sp modelId="{FAE66812-40B4-7946-B6B4-F24590890941}">
      <dsp:nvSpPr>
        <dsp:cNvPr id="0" name=""/>
        <dsp:cNvSpPr/>
      </dsp:nvSpPr>
      <dsp:spPr>
        <a:xfrm>
          <a:off x="0" y="5056138"/>
          <a:ext cx="4885203" cy="71954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Midterm and Final exams</a:t>
          </a:r>
        </a:p>
      </dsp:txBody>
      <dsp:txXfrm>
        <a:off x="35125" y="5091263"/>
        <a:ext cx="4814953" cy="649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F61EE-EDEA-EB46-BB73-1D682000EBAB}" type="datetimeFigureOut">
              <a:rPr lang="en-US" smtClean="0"/>
              <a:t>8/13/19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F0E44-57B9-7247-B884-D676DEA6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1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Rosalind</a:t>
            </a:r>
          </a:p>
          <a:p>
            <a:r>
              <a:rPr lang="en-US" dirty="0"/>
              <a:t>Online lectures</a:t>
            </a:r>
          </a:p>
          <a:p>
            <a:r>
              <a:rPr lang="en-US" dirty="0"/>
              <a:t>Inspired by format but didn’t use materials - wanted to continue to cover the same content as before, but with different style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F0E44-57B9-7247-B884-D676DEA659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96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All packages preconfigured for the students</a:t>
            </a:r>
          </a:p>
          <a:p>
            <a:pPr lvl="1"/>
            <a:r>
              <a:rPr lang="en-US" dirty="0"/>
              <a:t>All that was needed was a web browser</a:t>
            </a:r>
          </a:p>
          <a:p>
            <a:pPr lvl="1"/>
            <a:r>
              <a:rPr lang="en-US" dirty="0"/>
              <a:t>Integrated with Canvas</a:t>
            </a:r>
          </a:p>
          <a:p>
            <a:pPr lvl="1"/>
            <a:r>
              <a:rPr lang="en-US" dirty="0"/>
              <a:t>Makes students submitting work really easy (just press a button)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F0E44-57B9-7247-B884-D676DEA659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33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F0E44-57B9-7247-B884-D676DEA659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65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F0E44-57B9-7247-B884-D676DEA659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75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~10 minutes each</a:t>
            </a:r>
          </a:p>
          <a:p>
            <a:r>
              <a:rPr lang="en-US" dirty="0"/>
              <a:t>Voice and virtual laser pointer/pen over slides</a:t>
            </a:r>
          </a:p>
          <a:p>
            <a:r>
              <a:rPr lang="en-US" dirty="0"/>
              <a:t>No video of myself</a:t>
            </a:r>
          </a:p>
          <a:p>
            <a:r>
              <a:rPr lang="en-US" dirty="0"/>
              <a:t>Explain Everything</a:t>
            </a:r>
          </a:p>
          <a:p>
            <a:r>
              <a:rPr lang="en-US" dirty="0"/>
              <a:t>Important feature: can edit/record audio for each slide independently</a:t>
            </a:r>
          </a:p>
          <a:p>
            <a:r>
              <a:rPr lang="en-US" dirty="0"/>
              <a:t>Took a lot more time than expected</a:t>
            </a:r>
          </a:p>
          <a:p>
            <a:r>
              <a:rPr lang="en-US" dirty="0"/>
              <a:t>~3 hours work for a 10 min video</a:t>
            </a:r>
          </a:p>
          <a:p>
            <a:r>
              <a:rPr lang="en-US" dirty="0"/>
              <a:t>Ended up having to write out what I was going to say for each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F0E44-57B9-7247-B884-D676DEA659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52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question - limited time (~10min)</a:t>
            </a:r>
          </a:p>
          <a:p>
            <a:r>
              <a:rPr lang="en-US" dirty="0"/>
              <a:t>Show example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F0E44-57B9-7247-B884-D676DEA659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65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Opportunity for students to ask questions about the online lectures or specify which aspect of the lecture was most confusing</a:t>
            </a:r>
          </a:p>
          <a:p>
            <a:r>
              <a:rPr lang="en-US" dirty="0"/>
              <a:t>Was required of the students (for first half of semester)</a:t>
            </a:r>
          </a:p>
          <a:p>
            <a:r>
              <a:rPr lang="en-US" dirty="0"/>
              <a:t>Show example responses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F0E44-57B9-7247-B884-D676DEA659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82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Occassional</a:t>
            </a:r>
            <a:r>
              <a:rPr lang="en-US" dirty="0"/>
              <a:t> clarification example</a:t>
            </a:r>
          </a:p>
          <a:p>
            <a:r>
              <a:rPr lang="en-US" dirty="0"/>
              <a:t>Also, did lectures on occasion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F0E44-57B9-7247-B884-D676DEA659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37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err="1"/>
              <a:t>Jupyter</a:t>
            </a:r>
            <a:r>
              <a:rPr lang="en-US" dirty="0"/>
              <a:t> notebooks</a:t>
            </a:r>
          </a:p>
          <a:p>
            <a:pPr lvl="2"/>
            <a:r>
              <a:rPr lang="en-US" dirty="0"/>
              <a:t>Interactive programming environment</a:t>
            </a:r>
          </a:p>
          <a:p>
            <a:pPr lvl="2"/>
            <a:r>
              <a:rPr lang="en-US" dirty="0"/>
              <a:t>Mix code with (markdown) text and figures/tables</a:t>
            </a:r>
          </a:p>
          <a:p>
            <a:pPr lvl="2"/>
            <a:r>
              <a:rPr lang="en-US" dirty="0"/>
              <a:t>Multiple “kernel” options: Julia, Python, 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F0E44-57B9-7247-B884-D676DEA659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/>
              <a:t>Forced all students to use Python</a:t>
            </a:r>
          </a:p>
          <a:p>
            <a:pPr lvl="3"/>
            <a:r>
              <a:rPr lang="en-US" dirty="0"/>
              <a:t>No complaints</a:t>
            </a:r>
          </a:p>
          <a:p>
            <a:pPr lvl="3"/>
            <a:r>
              <a:rPr lang="en-US" dirty="0"/>
              <a:t>Presented with evidence that Python is most popular language - useful for their future</a:t>
            </a:r>
          </a:p>
          <a:p>
            <a:pPr lvl="2"/>
            <a:r>
              <a:rPr lang="en-US" dirty="0"/>
              <a:t>Language has a relatively small core set of syntax and functions</a:t>
            </a:r>
          </a:p>
          <a:p>
            <a:pPr lvl="2"/>
            <a:r>
              <a:rPr lang="en-US" dirty="0"/>
              <a:t>Often reads like pseudocode</a:t>
            </a:r>
          </a:p>
          <a:p>
            <a:pPr lvl="2"/>
            <a:r>
              <a:rPr lang="en-US" dirty="0"/>
              <a:t>Good support for data analysis and visualization via tools like </a:t>
            </a:r>
            <a:r>
              <a:rPr lang="en-US" dirty="0" err="1"/>
              <a:t>scipy</a:t>
            </a:r>
            <a:r>
              <a:rPr lang="en-US" dirty="0"/>
              <a:t>/</a:t>
            </a:r>
            <a:r>
              <a:rPr lang="en-US" dirty="0" err="1"/>
              <a:t>numpy</a:t>
            </a:r>
            <a:r>
              <a:rPr lang="en-US" dirty="0"/>
              <a:t>/etc.</a:t>
            </a:r>
          </a:p>
          <a:p>
            <a:pPr lvl="2"/>
            <a:r>
              <a:rPr lang="en-US" dirty="0"/>
              <a:t>First couple of weeks of course</a:t>
            </a:r>
          </a:p>
          <a:p>
            <a:pPr lvl="3"/>
            <a:r>
              <a:rPr lang="en-US" dirty="0"/>
              <a:t>Learn Python as well as basic molecular biology</a:t>
            </a:r>
          </a:p>
          <a:p>
            <a:pPr lvl="4"/>
            <a:r>
              <a:rPr lang="en-US" dirty="0"/>
              <a:t>e.g. write a function that outputs the reverse complement of a DNA string</a:t>
            </a:r>
          </a:p>
          <a:p>
            <a:pPr lvl="4"/>
            <a:r>
              <a:rPr lang="en-US" dirty="0"/>
              <a:t>e.g. write a function for translating an RNA string into a protein string using a dictionary mapping codons to amino acids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F0E44-57B9-7247-B884-D676DEA659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08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F0E44-57B9-7247-B884-D676DEA659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8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90F59-697C-D145-9FAA-E4FC77778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7DDFAC-0980-4649-95B9-8FA3EAA5C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E67-57F9-7041-B3B2-957B7D519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A313C-B50A-6841-A4F7-2148611B6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E016A-B76A-FA43-8D0B-A8679188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6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B9B1E-CA09-6942-8F21-51DF25955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FF074D-8ED7-A543-A712-656DC79D0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16FD2-6146-174C-B077-AAD7C9C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8/13/19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55E4-C236-6F43-B155-CD305F17A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9D39D-0905-8F40-A7F4-C3AE63B02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6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33F6EB-0223-0C43-82DC-85736046C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D31F72-C103-8C4E-8900-320B4D428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E0605-0548-FD4A-8328-920257E02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7A35D-8F89-7E45-A44E-82FCF8202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B2A1A-2E90-9E46-8E84-DC409EEB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68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1583103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677F6-BA57-8647-A89F-0EE39CABF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0B63E-6928-4F46-8F3D-5E94BB9ED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C086F-F511-A149-A413-900BC8DB6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76652-B32F-E449-885B-ED220358A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7A23A-A1E2-B742-A53E-D70D910C6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8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58C92-9A7D-4F46-9CC7-0335FDAAC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10983-2971-D744-AD03-CB5E55C64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5F7FE-5B29-AA4F-9964-B5AE59F27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C59EB-60B3-4F44-8E2E-634726292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5D395-7454-7D44-A015-89758CAB0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11058-7598-C243-82E1-BAC3F8FC9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F8EB4-9BAA-D343-A05D-B62D90296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0F0D9-DB02-F047-9077-0E2C8C3CB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B29E8-65DB-2543-A4B3-65ADCA006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8/13/19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8FD92-D7E1-A74A-8918-55E4C954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866C7-21F7-0E4D-9C34-90456EA6E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57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8EB5-3359-F140-AE08-42C4063D9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7975E-996A-0848-851D-160CD7EAE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E4823-0345-EE43-9BFC-82CFFEF7F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ECF5EC-7A66-E145-A0B1-72866D4AF1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F7C4FC-9737-2748-9F7D-BD8086934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546F3A-368C-0141-9C4E-A5211D448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BBEC5-E896-F449-B5EB-40824054A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A7829E-72A6-0F45-8E97-5A4B04742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9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8E379-A4DF-0744-8F44-F045CD2F3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671AB-7E1B-E844-8135-3BC400318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58ACE6-60B3-854C-AA9D-AEC2DF4A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40000-09A0-B54F-975D-C07F329C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67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55C290-B37D-B54F-B920-D706BB74D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B55A70-F053-0B4E-AB63-0AF9E0052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A836B-966C-4845-AF46-0C3B0B2F9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1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B90A0-7590-F94A-AF9C-470F43147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7277F-E7F3-334D-AD81-7D0692886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BF4A6-72C7-6845-928E-4E022C5C6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ABF21-EA54-1842-991C-AB89346A1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8/13/19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9BB40-59AB-5B4D-8903-4C2C5B8A4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7855E-8AEC-A749-BD0B-4B0C1832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9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887FC-EA4F-B447-94A7-3B5EE61E6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A02568-ABF5-EC4C-9363-B2D60055CF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8EE26-EA34-D741-AFC9-BC16BBADA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6BCAE2-65EC-094A-B018-27E41299F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28505-237C-2048-8624-9B27E37AC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561D4-0BBA-E245-B0C0-DCD66CFF9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6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B88B2C-9699-F84C-986A-BADCADAA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CD531-FA7B-F54E-BC3D-32562E8BC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AB6A6-CF3A-5546-945E-4FC951D70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8/13/19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B5146-20AA-D240-9A0D-E85B46D36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FA0F3-19C3-4243-AE2C-D8A332FE5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5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blog/2017/09/06/incredible-growth-pyth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github.com/jupyter/nbgrader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osalind.inf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xplaineverything.com/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37066F-C408-D94C-9B60-439F49F42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4555055"/>
            <a:ext cx="5174047" cy="1723125"/>
          </a:xfrm>
        </p:spPr>
        <p:txBody>
          <a:bodyPr anchor="ctr">
            <a:normAutofit/>
          </a:bodyPr>
          <a:lstStyle/>
          <a:p>
            <a:pPr algn="r"/>
            <a:r>
              <a:rPr lang="en-US" sz="3100" dirty="0"/>
              <a:t>Teaching introductory bioinformatics with </a:t>
            </a:r>
            <a:r>
              <a:rPr lang="en-US" sz="3100" dirty="0" err="1"/>
              <a:t>Jupyter</a:t>
            </a:r>
            <a:r>
              <a:rPr lang="en-US" sz="3100" dirty="0"/>
              <a:t> notebook-based active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F033AB-76FB-C34D-908F-27961C6B2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6968" y="4555055"/>
            <a:ext cx="2537450" cy="1723125"/>
          </a:xfrm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2000" dirty="0"/>
              <a:t>Colin Dewey</a:t>
            </a:r>
          </a:p>
          <a:p>
            <a:pPr algn="l"/>
            <a:r>
              <a:rPr lang="en-US" sz="2000" dirty="0"/>
              <a:t>Department of Biostatistics and Medical Informatics</a:t>
            </a:r>
          </a:p>
          <a:p>
            <a:pPr algn="l"/>
            <a:r>
              <a:rPr lang="en-US" sz="2000" dirty="0"/>
              <a:t>University of Wisconsin-Madison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425" y="1322610"/>
            <a:ext cx="1682850" cy="16828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6253" y="2707205"/>
            <a:ext cx="721796" cy="7217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4374" y="2603243"/>
            <a:ext cx="220271" cy="2202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9087" y="0"/>
            <a:ext cx="4814914" cy="3429000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9834" y="4776880"/>
            <a:ext cx="0" cy="130302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878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1E3EB-5588-8549-8CC4-FE8223857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Pre-class: muddiest point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A427E0-5056-4743-8668-4CCE2453A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481" y="1294726"/>
            <a:ext cx="6923038" cy="544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11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8A5AA-2F9C-4C40-9D3F-2D3AA6103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8FF1D-4D3C-A64A-A102-D170EDAA8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Discussion of muddiest points, quiz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Intro to activities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Activities (in groups)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1202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0D826-08C0-8748-8F4E-B78D0505F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B80B0-A31F-7E4F-8035-351AA8C66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Common feedback from prior instances: </a:t>
            </a:r>
            <a:r>
              <a:rPr lang="en-US" sz="2400" i="1" dirty="0"/>
              <a:t>implementing</a:t>
            </a:r>
            <a:r>
              <a:rPr lang="en-US" sz="2400" dirty="0"/>
              <a:t> algorithms is one of the best ways to learn them</a:t>
            </a:r>
          </a:p>
          <a:p>
            <a:r>
              <a:rPr lang="en-US" sz="2400" dirty="0"/>
              <a:t>Let’s do more of that!</a:t>
            </a:r>
          </a:p>
          <a:p>
            <a:r>
              <a:rPr lang="en-US" sz="2400" dirty="0"/>
              <a:t>Examples:</a:t>
            </a:r>
          </a:p>
          <a:p>
            <a:pPr lvl="1"/>
            <a:r>
              <a:rPr lang="en-US" sz="2000" dirty="0"/>
              <a:t>Complete a function that implements a key piece of an algorithm</a:t>
            </a:r>
          </a:p>
          <a:p>
            <a:pPr lvl="1"/>
            <a:r>
              <a:rPr lang="en-US" sz="2000" dirty="0"/>
              <a:t>Simulate data</a:t>
            </a:r>
          </a:p>
          <a:p>
            <a:pPr lvl="1"/>
            <a:r>
              <a:rPr lang="en-US" sz="2000" dirty="0"/>
              <a:t>Analyze a small set of real data</a:t>
            </a:r>
          </a:p>
          <a:p>
            <a:pPr lvl="1"/>
            <a:r>
              <a:rPr lang="en-US" sz="2000" dirty="0"/>
              <a:t>Visualize analysis results</a:t>
            </a:r>
          </a:p>
          <a:p>
            <a:pPr lvl="1"/>
            <a:r>
              <a:rPr lang="en-US" sz="2000" dirty="0"/>
              <a:t>Non-programming problem solving</a:t>
            </a:r>
          </a:p>
          <a:p>
            <a:r>
              <a:rPr lang="en-US" sz="2300" dirty="0"/>
              <a:t>Graded but low-stakes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876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9BFC-6ABA-0E48-9E7D-75E2CB2CE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activities – </a:t>
            </a:r>
            <a:r>
              <a:rPr lang="en-US" dirty="0" err="1"/>
              <a:t>Jupyter</a:t>
            </a:r>
            <a:r>
              <a:rPr lang="en-US" dirty="0"/>
              <a:t> notebooks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191C916-C77B-844A-A8C7-63BB4FAF3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487" y="1620276"/>
            <a:ext cx="8353025" cy="4872598"/>
          </a:xfrm>
        </p:spPr>
      </p:pic>
    </p:spTree>
    <p:extLst>
      <p:ext uri="{BB962C8B-B14F-4D97-AF65-F5344CB8AC3E}">
        <p14:creationId xmlns:p14="http://schemas.microsoft.com/office/powerpoint/2010/main" val="4113574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CCE2-F09A-6B4C-8168-5ED25B462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only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2919F2-F04D-414F-9D7C-F93865538F96}"/>
              </a:ext>
            </a:extLst>
          </p:cNvPr>
          <p:cNvSpPr/>
          <p:nvPr/>
        </p:nvSpPr>
        <p:spPr>
          <a:xfrm>
            <a:off x="1375683" y="3348623"/>
            <a:ext cx="6392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https://stackoverflow.blog/2017/09/06/incredible-growth-python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46359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EDA05-9224-9048-874F-B00C6DA9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notebook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E29AF-AC54-AF4B-967A-864ABB417D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DF7D5-CD81-FC47-A1C8-AD857FC12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1796"/>
            <a:ext cx="9144000" cy="486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1315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4BA83-F796-F649-A8B1-9FE184EC1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cases and grading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84C80-48F6-EA48-A60A-66F704525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5167309"/>
            <a:ext cx="7886700" cy="1009653"/>
          </a:xfrm>
        </p:spPr>
        <p:txBody>
          <a:bodyPr/>
          <a:lstStyle/>
          <a:p>
            <a:r>
              <a:rPr lang="en-US" dirty="0" err="1"/>
              <a:t>nbgrader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https://github.com/jupyter/nbgrader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730535-714C-F04C-81F1-5CC2D0ED6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8847"/>
            <a:ext cx="9144000" cy="186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5452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196E-EBA5-EC4A-8901-EAD7DC373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and plotting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6808BE-7FA7-D644-ABE7-3A24FC3B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685" y="1513114"/>
            <a:ext cx="6408629" cy="509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5468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F2A16-5F77-6544-B3C7-0918CF63D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Notebooks in the cloud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95CEDCC-86DE-5F45-A0BA-4FF3D4030152}"/>
              </a:ext>
            </a:extLst>
          </p:cNvPr>
          <p:cNvGrpSpPr/>
          <p:nvPr/>
        </p:nvGrpSpPr>
        <p:grpSpPr>
          <a:xfrm>
            <a:off x="1410789" y="1237452"/>
            <a:ext cx="6548952" cy="5620548"/>
            <a:chOff x="2042160" y="1237452"/>
            <a:chExt cx="6548952" cy="562054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AC631A2-C08E-0D41-8E73-5BB371B4B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2160" y="1237452"/>
              <a:ext cx="6488148" cy="562054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9F22097-F010-5046-AC0E-1607B5032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2160" y="1948543"/>
              <a:ext cx="6548952" cy="49094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427003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2F37-A25E-4742-96CC-4DC1BED66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28F18-B0BE-E647-A25C-FD9F00701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100" dirty="0"/>
              <a:t>Positives</a:t>
            </a:r>
          </a:p>
          <a:p>
            <a:pPr lvl="1"/>
            <a:r>
              <a:rPr lang="en-US" sz="2300" i="1" dirty="0"/>
              <a:t>“</a:t>
            </a:r>
            <a:r>
              <a:rPr lang="en-US" sz="2300" dirty="0"/>
              <a:t>The "flipped classroom" philosophy really works for me. I found the combination of out-of-class work and in-class exercises very instructive.”</a:t>
            </a:r>
          </a:p>
          <a:p>
            <a:pPr lvl="1"/>
            <a:endParaRPr lang="en-US" sz="2300" dirty="0"/>
          </a:p>
          <a:p>
            <a:pPr lvl="1"/>
            <a:r>
              <a:rPr lang="en-US" sz="2300" dirty="0"/>
              <a:t>“I wish all my courses could be like this one”</a:t>
            </a:r>
          </a:p>
          <a:p>
            <a:pPr lvl="1"/>
            <a:endParaRPr lang="en-US" sz="2300" dirty="0"/>
          </a:p>
          <a:p>
            <a:pPr lvl="1"/>
            <a:r>
              <a:rPr lang="en-US" sz="2300" dirty="0"/>
              <a:t>“I really like the flipped classroom. The lectures were well explained online and the in-class activities were SUPER SUPER helpful for understanding the algorithms and learning cool python stuff.”</a:t>
            </a:r>
          </a:p>
          <a:p>
            <a:r>
              <a:rPr lang="en-US" sz="3100" dirty="0"/>
              <a:t>Negatives</a:t>
            </a:r>
          </a:p>
          <a:p>
            <a:pPr lvl="1"/>
            <a:r>
              <a:rPr lang="en-US" sz="2300" dirty="0"/>
              <a:t>“I like some aspects of the flipped classroom, but I think it could do with less in-class activities. It was a bit much at times”</a:t>
            </a:r>
          </a:p>
          <a:p>
            <a:pPr lvl="1"/>
            <a:endParaRPr lang="en-US" sz="2300" dirty="0"/>
          </a:p>
          <a:p>
            <a:pPr lvl="1"/>
            <a:r>
              <a:rPr lang="en-US" sz="2300" dirty="0"/>
              <a:t>“the course was a bit overwhelming”</a:t>
            </a:r>
          </a:p>
          <a:p>
            <a:pPr lvl="1"/>
            <a:endParaRPr lang="en-US" sz="2300" dirty="0"/>
          </a:p>
          <a:p>
            <a:pPr lvl="1"/>
            <a:r>
              <a:rPr lang="en-US" sz="2300" dirty="0"/>
              <a:t>“Sometimes I felt like the in class activities were more busy work and they did not really help my understanding of the material”</a:t>
            </a:r>
          </a:p>
        </p:txBody>
      </p:sp>
    </p:spTree>
    <p:extLst>
      <p:ext uri="{BB962C8B-B14F-4D97-AF65-F5344CB8AC3E}">
        <p14:creationId xmlns:p14="http://schemas.microsoft.com/office/powerpoint/2010/main" val="122974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8A024-F479-F34A-BFB8-F324BF69F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BMI/CS 576: “Introduction to Bioinformatics”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ED0D7E-0C52-49FF-9DAC-AC9F1D09C6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50477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4159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C9C5A-0ED5-9341-97E0-F22BF81A7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impressions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6E263-B7E9-2E48-AB10-0EB3AF55F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Positives</a:t>
            </a:r>
          </a:p>
          <a:p>
            <a:pPr lvl="1"/>
            <a:r>
              <a:rPr lang="en-US" sz="2400" dirty="0"/>
              <a:t>Allows instructor to spend more time with</a:t>
            </a:r>
          </a:p>
          <a:p>
            <a:pPr lvl="2"/>
            <a:r>
              <a:rPr lang="en-US" sz="1800" dirty="0"/>
              <a:t>Students who are struggling</a:t>
            </a:r>
          </a:p>
          <a:p>
            <a:pPr lvl="2"/>
            <a:r>
              <a:rPr lang="en-US" sz="1800" dirty="0"/>
              <a:t>Advanced students</a:t>
            </a:r>
          </a:p>
          <a:p>
            <a:pPr lvl="1"/>
            <a:r>
              <a:rPr lang="en-US" sz="2400" dirty="0"/>
              <a:t>Small groups - students teach each other</a:t>
            </a:r>
          </a:p>
          <a:p>
            <a:pPr lvl="1"/>
            <a:r>
              <a:rPr lang="en-US" sz="2400" dirty="0"/>
              <a:t>Real-time feedback in formative assessment is huge</a:t>
            </a:r>
          </a:p>
          <a:p>
            <a:pPr lvl="1"/>
            <a:r>
              <a:rPr lang="en-US" sz="2400" dirty="0"/>
              <a:t>No need to prep for the same lectures over and over</a:t>
            </a:r>
          </a:p>
          <a:p>
            <a:pPr lvl="2"/>
            <a:r>
              <a:rPr lang="en-US" sz="1800" dirty="0"/>
              <a:t>Focus on incremental improvements to lectures and activities</a:t>
            </a:r>
          </a:p>
          <a:p>
            <a:r>
              <a:rPr lang="en-US" sz="2800" dirty="0"/>
              <a:t>Negatives</a:t>
            </a:r>
          </a:p>
          <a:p>
            <a:pPr lvl="1"/>
            <a:r>
              <a:rPr lang="en-US" sz="2400" dirty="0"/>
              <a:t>Tedious to handle so many assignments and activities</a:t>
            </a:r>
          </a:p>
          <a:p>
            <a:pPr lvl="1"/>
            <a:r>
              <a:rPr lang="en-US" sz="2400" dirty="0"/>
              <a:t>Subset of students do not show up to class</a:t>
            </a:r>
          </a:p>
          <a:p>
            <a:pPr lvl="1"/>
            <a:r>
              <a:rPr lang="en-US" sz="2400" dirty="0"/>
              <a:t>“Guide on the side” – guide is often twiddling thumbs</a:t>
            </a:r>
          </a:p>
          <a:p>
            <a:pPr lvl="1"/>
            <a:r>
              <a:rPr lang="en-US" sz="2400" dirty="0"/>
              <a:t>Developing the course took </a:t>
            </a:r>
            <a:r>
              <a:rPr lang="en-US" sz="2400" b="1" dirty="0"/>
              <a:t>all</a:t>
            </a:r>
            <a:r>
              <a:rPr lang="en-US" sz="2400" dirty="0"/>
              <a:t> of my time</a:t>
            </a:r>
          </a:p>
        </p:txBody>
      </p:sp>
    </p:spTree>
    <p:extLst>
      <p:ext uri="{BB962C8B-B14F-4D97-AF65-F5344CB8AC3E}">
        <p14:creationId xmlns:p14="http://schemas.microsoft.com/office/powerpoint/2010/main" val="237534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B82F3-BBF7-0045-ADD8-E84A6B38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55488-60B4-4144-87EE-7A3DDD1EE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 rigorous quantitative evaluation of format change, however:</a:t>
            </a:r>
          </a:p>
          <a:p>
            <a:endParaRPr lang="en-US" dirty="0"/>
          </a:p>
          <a:p>
            <a:r>
              <a:rPr lang="en-US" dirty="0"/>
              <a:t> Fall 2016 vs. Fall 2018 comparison</a:t>
            </a:r>
          </a:p>
          <a:p>
            <a:pPr lvl="1"/>
            <a:r>
              <a:rPr lang="en-US" dirty="0"/>
              <a:t>median undergraduate score:  increased by ~3 percentage points (not statistically significant)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Association of in-class activity score with remainder of grade</a:t>
            </a:r>
          </a:p>
          <a:p>
            <a:pPr lvl="1"/>
            <a:r>
              <a:rPr lang="en-US" dirty="0"/>
              <a:t>1 letter grade higher for students completing in-class activities</a:t>
            </a:r>
          </a:p>
          <a:p>
            <a:pPr lvl="1"/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 = 0.42 (</a:t>
            </a:r>
            <a:r>
              <a:rPr lang="en-US" i="1" dirty="0"/>
              <a:t>p</a:t>
            </a:r>
            <a:r>
              <a:rPr lang="en-US" dirty="0"/>
              <a:t> &lt; 2e-8)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8:50am section vs. 9:55 section</a:t>
            </a:r>
          </a:p>
          <a:p>
            <a:pPr lvl="1"/>
            <a:r>
              <a:rPr lang="en-US" dirty="0"/>
              <a:t>no significant difference in scores</a:t>
            </a:r>
          </a:p>
          <a:p>
            <a:pPr lvl="1"/>
            <a:r>
              <a:rPr lang="en-US" dirty="0"/>
              <a:t>despite poor attendance of 8:50am section!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36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DD4E8-0362-814D-8C6D-A6916666A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for the next offering – Fall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400F-6257-DD47-A2E6-F46E354B2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 days per week – 75min class sessions</a:t>
            </a:r>
          </a:p>
          <a:p>
            <a:pPr lvl="1"/>
            <a:r>
              <a:rPr lang="en-US" sz="2500" dirty="0"/>
              <a:t>3 days per week – 50min class sessions was tough</a:t>
            </a:r>
          </a:p>
          <a:p>
            <a:r>
              <a:rPr lang="en-US" sz="2800" dirty="0"/>
              <a:t>“In-class activities”</a:t>
            </a:r>
          </a:p>
          <a:p>
            <a:pPr lvl="1"/>
            <a:r>
              <a:rPr lang="en-US" sz="2500" dirty="0"/>
              <a:t>Change to “weekly workbooks”</a:t>
            </a:r>
          </a:p>
          <a:p>
            <a:pPr lvl="1"/>
            <a:r>
              <a:rPr lang="en-US" sz="2500" dirty="0"/>
              <a:t>Reduce difficulty in spots</a:t>
            </a:r>
          </a:p>
          <a:p>
            <a:pPr lvl="1"/>
            <a:r>
              <a:rPr lang="en-US" sz="2500" dirty="0"/>
              <a:t>Increase # of non-programming problems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2786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C8F15-DFAC-2E4C-828D-6471D933E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14C32-C8A1-9843-9DF9-0FA125002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students</a:t>
            </a:r>
          </a:p>
          <a:p>
            <a:r>
              <a:rPr lang="en-US" sz="2800" dirty="0"/>
              <a:t>TAs</a:t>
            </a:r>
          </a:p>
          <a:p>
            <a:pPr lvl="1"/>
            <a:r>
              <a:rPr lang="en-US" sz="2400" dirty="0" err="1"/>
              <a:t>Fangzhou</a:t>
            </a:r>
            <a:r>
              <a:rPr lang="en-US" sz="2400" dirty="0"/>
              <a:t> Mu</a:t>
            </a:r>
          </a:p>
          <a:p>
            <a:pPr lvl="1"/>
            <a:r>
              <a:rPr lang="en-US" sz="2400" dirty="0"/>
              <a:t>Steve Wang</a:t>
            </a:r>
          </a:p>
          <a:p>
            <a:r>
              <a:rPr lang="en-US" sz="2800" dirty="0" err="1"/>
              <a:t>WisCEL</a:t>
            </a:r>
            <a:endParaRPr lang="en-US" sz="2800" dirty="0"/>
          </a:p>
          <a:p>
            <a:r>
              <a:rPr lang="en-US" sz="2800" dirty="0"/>
              <a:t>Department of Biostatistics and Medical Informatics</a:t>
            </a:r>
          </a:p>
          <a:p>
            <a:r>
              <a:rPr lang="en-US" sz="2800" dirty="0"/>
              <a:t>Prior instructors</a:t>
            </a:r>
          </a:p>
          <a:p>
            <a:pPr lvl="1"/>
            <a:r>
              <a:rPr lang="en-US" sz="2400" dirty="0"/>
              <a:t>Mark Craven, Sushmita Roy, Irene Ong</a:t>
            </a:r>
          </a:p>
        </p:txBody>
      </p:sp>
    </p:spTree>
    <p:extLst>
      <p:ext uri="{BB962C8B-B14F-4D97-AF65-F5344CB8AC3E}">
        <p14:creationId xmlns:p14="http://schemas.microsoft.com/office/powerpoint/2010/main" val="426670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6BF032-7067-9F41-94D1-CEE8BF45D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Prior format (Fall 2017 and before)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A606F0-DF86-4B91-888A-905032B3AD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816138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0465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CA1AA-3D53-3145-9024-952C90548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US" sz="3850"/>
              <a:t>Why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D1CAA-C460-2741-8980-D55FC2B29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2227943"/>
            <a:ext cx="5291759" cy="3788227"/>
          </a:xfrm>
        </p:spPr>
        <p:txBody>
          <a:bodyPr anchor="ctr"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Teaching and learning workshops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Unsatisfied with lectures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Value of In-class time should be maximized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Sabbatical!</a:t>
            </a:r>
          </a:p>
          <a:p>
            <a:pPr>
              <a:lnSpc>
                <a:spcPct val="200000"/>
              </a:lnSpc>
            </a:pP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Teacher">
            <a:extLst>
              <a:ext uri="{FF2B5EF4-FFF2-40B4-BE49-F238E27FC236}">
                <a16:creationId xmlns:a16="http://schemas.microsoft.com/office/drawing/2014/main" id="{A4538CF7-1F4F-4F0B-AC2E-C38B4D29B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4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83D0-3BBF-6345-B50E-4A1EC798F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move to active learning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9FC019-80F0-6642-9470-B0DD4539B571}"/>
              </a:ext>
            </a:extLst>
          </p:cNvPr>
          <p:cNvSpPr txBox="1">
            <a:spLocks/>
          </p:cNvSpPr>
          <p:nvPr/>
        </p:nvSpPr>
        <p:spPr>
          <a:xfrm>
            <a:off x="457200" y="5458973"/>
            <a:ext cx="7886700" cy="10339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Freeman S, Eddy SL, McDonough M, Smith MK, </a:t>
            </a:r>
            <a:r>
              <a:rPr lang="en-US" dirty="0" err="1"/>
              <a:t>Okoroafor</a:t>
            </a:r>
            <a:r>
              <a:rPr lang="en-US" dirty="0"/>
              <a:t> N, </a:t>
            </a:r>
            <a:r>
              <a:rPr lang="en-US" dirty="0" err="1"/>
              <a:t>Jordt</a:t>
            </a:r>
            <a:r>
              <a:rPr lang="en-US" dirty="0"/>
              <a:t> H, et al. </a:t>
            </a:r>
            <a:r>
              <a:rPr lang="en-US" b="1" dirty="0"/>
              <a:t>Active learning increases student performance in science, engineering, and mathematics</a:t>
            </a:r>
            <a:r>
              <a:rPr lang="en-US" dirty="0"/>
              <a:t>. Proc Natl </a:t>
            </a:r>
            <a:r>
              <a:rPr lang="en-US" dirty="0" err="1"/>
              <a:t>Acad</a:t>
            </a:r>
            <a:r>
              <a:rPr lang="en-US" dirty="0"/>
              <a:t> Sci U S A. 2014;111: 8410–8415. doi:10.1073/pnas.1319030111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6082F2-1392-514A-8A74-51C4C3909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149" y="1394904"/>
            <a:ext cx="5886154" cy="387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2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3D7A-3CBD-7641-B1F2-01F4CDAA7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8D541-A7F6-DB4D-9E25-130A9BA93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823446"/>
          </a:xfrm>
        </p:spPr>
        <p:txBody>
          <a:bodyPr>
            <a:normAutofit/>
          </a:bodyPr>
          <a:lstStyle/>
          <a:p>
            <a:r>
              <a:rPr lang="en-US" sz="2400" dirty="0"/>
              <a:t>Phillip </a:t>
            </a:r>
            <a:r>
              <a:rPr lang="en-US" sz="2400" dirty="0" err="1"/>
              <a:t>Compeau</a:t>
            </a:r>
            <a:r>
              <a:rPr lang="en-US" sz="2400" dirty="0"/>
              <a:t> “Establishing a Computational Biology Flipped Classroom” ISMB 2018</a:t>
            </a:r>
          </a:p>
          <a:p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FA8498-33CB-2947-8191-6BACC0ED1B95}"/>
              </a:ext>
            </a:extLst>
          </p:cNvPr>
          <p:cNvSpPr/>
          <p:nvPr/>
        </p:nvSpPr>
        <p:spPr>
          <a:xfrm>
            <a:off x="3579228" y="3535659"/>
            <a:ext cx="1985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http://rosalind.info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E452E9-AECB-5948-9084-E631C5930472}"/>
              </a:ext>
            </a:extLst>
          </p:cNvPr>
          <p:cNvSpPr/>
          <p:nvPr/>
        </p:nvSpPr>
        <p:spPr>
          <a:xfrm>
            <a:off x="1457325" y="4791579"/>
            <a:ext cx="6229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Compeau</a:t>
            </a:r>
            <a:r>
              <a:rPr lang="en-US" dirty="0"/>
              <a:t> P, </a:t>
            </a:r>
            <a:r>
              <a:rPr lang="en-US" dirty="0" err="1"/>
              <a:t>Pevzner</a:t>
            </a:r>
            <a:r>
              <a:rPr lang="en-US" dirty="0"/>
              <a:t> P. Bioinformatics Algorithms: An Active Learning Approach. 3rd edition. Active Learning Publishers. 2018</a:t>
            </a:r>
          </a:p>
        </p:txBody>
      </p:sp>
    </p:spTree>
    <p:extLst>
      <p:ext uri="{BB962C8B-B14F-4D97-AF65-F5344CB8AC3E}">
        <p14:creationId xmlns:p14="http://schemas.microsoft.com/office/powerpoint/2010/main" val="1295447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7FA43-0B83-8E42-BD6B-4841ECE9A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New format (Fall 2018)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“Flipped”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7A211C-5F40-4724-9CB0-A15678E363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115796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160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8EB2E-2CEE-714E-850C-C334197E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lectures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539FBD-5563-774A-B492-72C19B70B0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8599" y="1813625"/>
            <a:ext cx="3785306" cy="2827338"/>
          </a:xfr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601DA-1BEB-D641-BFCC-0DA783F62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095" y="1813625"/>
            <a:ext cx="3785306" cy="282733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1A9A515-8DA0-B849-931C-E00EE3234023}"/>
              </a:ext>
            </a:extLst>
          </p:cNvPr>
          <p:cNvGrpSpPr/>
          <p:nvPr/>
        </p:nvGrpSpPr>
        <p:grpSpPr>
          <a:xfrm>
            <a:off x="1512662" y="5809129"/>
            <a:ext cx="6817739" cy="461665"/>
            <a:chOff x="1512662" y="5809129"/>
            <a:chExt cx="6817739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4DBAEF-561A-7844-830C-6EFB2571F605}"/>
                </a:ext>
              </a:extLst>
            </p:cNvPr>
            <p:cNvSpPr txBox="1"/>
            <p:nvPr/>
          </p:nvSpPr>
          <p:spPr>
            <a:xfrm>
              <a:off x="1512662" y="5809129"/>
              <a:ext cx="23598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~3 hours of work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6A2B4A-E8AB-3440-9AEF-63980506D9D5}"/>
                </a:ext>
              </a:extLst>
            </p:cNvPr>
            <p:cNvSpPr txBox="1"/>
            <p:nvPr/>
          </p:nvSpPr>
          <p:spPr>
            <a:xfrm>
              <a:off x="4572000" y="5809129"/>
              <a:ext cx="37584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~10 minutes of video lecture</a:t>
              </a:r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D8917D8A-BCC9-9744-A47D-2B4C447DA3C7}"/>
                </a:ext>
              </a:extLst>
            </p:cNvPr>
            <p:cNvSpPr/>
            <p:nvPr/>
          </p:nvSpPr>
          <p:spPr>
            <a:xfrm>
              <a:off x="4022428" y="5903156"/>
              <a:ext cx="399619" cy="2736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1B548AB-52C6-A74F-AD54-D5F273C0B42F}"/>
              </a:ext>
            </a:extLst>
          </p:cNvPr>
          <p:cNvSpPr txBox="1"/>
          <p:nvPr/>
        </p:nvSpPr>
        <p:spPr>
          <a:xfrm>
            <a:off x="3144942" y="5040380"/>
            <a:ext cx="285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Used </a:t>
            </a:r>
            <a:r>
              <a:rPr lang="en-US" dirty="0">
                <a:hlinkClick r:id="rId5"/>
              </a:rPr>
              <a:t>Explain Everything</a:t>
            </a:r>
            <a:r>
              <a:rPr lang="en-US" dirty="0"/>
              <a:t> tool</a:t>
            </a:r>
          </a:p>
        </p:txBody>
      </p:sp>
    </p:spTree>
    <p:extLst>
      <p:ext uri="{BB962C8B-B14F-4D97-AF65-F5344CB8AC3E}">
        <p14:creationId xmlns:p14="http://schemas.microsoft.com/office/powerpoint/2010/main" val="23124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0005C-03BA-074C-8F3A-E74E391F6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Pre-class quiz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B941B4-D629-9048-9BB3-A4AB37029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295" y="1235404"/>
            <a:ext cx="4793409" cy="55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41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1068</Words>
  <Application>Microsoft Macintosh PowerPoint</Application>
  <PresentationFormat>On-screen Show (4:3)</PresentationFormat>
  <Paragraphs>185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Teaching introductory bioinformatics with Jupyter notebook-based active learning</vt:lpstr>
      <vt:lpstr>BMI/CS 576: “Introduction to Bioinformatics”</vt:lpstr>
      <vt:lpstr>Prior format (Fall 2017 and before)</vt:lpstr>
      <vt:lpstr>Why change?</vt:lpstr>
      <vt:lpstr>A move to active learning</vt:lpstr>
      <vt:lpstr>Prior work</vt:lpstr>
      <vt:lpstr>New format (Fall 2018) “Flipped”</vt:lpstr>
      <vt:lpstr>Online lectures</vt:lpstr>
      <vt:lpstr>Pre-class quiz</vt:lpstr>
      <vt:lpstr>Pre-class: muddiest point</vt:lpstr>
      <vt:lpstr>In-class structure</vt:lpstr>
      <vt:lpstr>In-class activities</vt:lpstr>
      <vt:lpstr>Programming activities – Jupyter notebooks</vt:lpstr>
      <vt:lpstr>Python only</vt:lpstr>
      <vt:lpstr>Example notebook problem</vt:lpstr>
      <vt:lpstr>Test cases and grading</vt:lpstr>
      <vt:lpstr>Simulation and plotting</vt:lpstr>
      <vt:lpstr>Notebooks in the cloud</vt:lpstr>
      <vt:lpstr>Student feedback</vt:lpstr>
      <vt:lpstr>My impressions</vt:lpstr>
      <vt:lpstr>Quantitative results </vt:lpstr>
      <vt:lpstr>Changes for the next offering – Fall 2019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introductory bioinformatics with Jupyter notebook-based active learning</dc:title>
  <dc:creator>Colin Dewey</dc:creator>
  <cp:lastModifiedBy>Colin Dewey</cp:lastModifiedBy>
  <cp:revision>41</cp:revision>
  <dcterms:created xsi:type="dcterms:W3CDTF">2019-05-20T01:38:27Z</dcterms:created>
  <dcterms:modified xsi:type="dcterms:W3CDTF">2019-08-13T18:18:14Z</dcterms:modified>
</cp:coreProperties>
</file>