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5887A-8894-42A3-B2DD-5AE16E5B8D3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89265-D49B-46F7-90D6-F6EA65CA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3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http://www.botanicalcollections.be/#/en/search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497DA-21DD-4546-8E5B-EFFE7FA454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Phytologist</a:t>
            </a:r>
            <a:r>
              <a:rPr lang="en-US" baseline="0" dirty="0" smtClean="0"/>
              <a:t> collected several studies on grass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497DA-21DD-4546-8E5B-EFFE7FA454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34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when to introduce </a:t>
            </a:r>
            <a:r>
              <a:rPr lang="en-US" smtClean="0"/>
              <a:t>the</a:t>
            </a:r>
            <a:r>
              <a:rPr lang="en-US" baseline="0" smtClean="0"/>
              <a:t> module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89265-D49B-46F7-90D6-F6EA65CA4F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3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F4ED-86E6-4100-B729-52F274CF0BA7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5E1F3-88C3-4A8B-9BDE-D71F3A91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1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9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5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60DD-43FB-454F-8334-2F2D82058FD9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681F6-92C8-460A-A25F-CB979324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2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150962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collections help us understand the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2281" y="4984611"/>
            <a:ext cx="6858000" cy="1655762"/>
          </a:xfrm>
        </p:spPr>
        <p:txBody>
          <a:bodyPr/>
          <a:lstStyle/>
          <a:p>
            <a:r>
              <a:rPr lang="en-US" dirty="0" smtClean="0"/>
              <a:t>November 7, 2019</a:t>
            </a:r>
          </a:p>
          <a:p>
            <a:r>
              <a:rPr lang="en-US" dirty="0" smtClean="0"/>
              <a:t>Environment and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9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Preserved animals and parts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b="110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861734"/>
            <a:ext cx="7174889" cy="1915647"/>
          </a:xfrm>
        </p:spPr>
        <p:txBody>
          <a:bodyPr/>
          <a:lstStyle/>
          <a:p>
            <a:r>
              <a:rPr lang="en-US" sz="3600" dirty="0" smtClean="0"/>
              <a:t>What </a:t>
            </a:r>
            <a:r>
              <a:rPr lang="en-US" sz="3600" b="1" dirty="0" smtClean="0">
                <a:solidFill>
                  <a:srgbClr val="FFC000"/>
                </a:solidFill>
              </a:rPr>
              <a:t>questions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can you ask with collections to understand the world?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9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8" b="14308"/>
          <a:stretch>
            <a:fillRect/>
          </a:stretch>
        </p:blipFill>
        <p:spPr>
          <a:xfrm>
            <a:off x="669347" y="2056093"/>
            <a:ext cx="7467100" cy="410600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97" y="539334"/>
            <a:ext cx="6979805" cy="10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3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8" y="2273456"/>
            <a:ext cx="5511543" cy="2966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2" y="660595"/>
            <a:ext cx="2339808" cy="54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2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8" y="1692930"/>
            <a:ext cx="7671842" cy="43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1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3010" y="-307480"/>
            <a:ext cx="3847832" cy="57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3212918"/>
            <a:ext cx="3298825" cy="189107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2108846"/>
            <a:ext cx="3298825" cy="40944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597611"/>
            <a:ext cx="4265101" cy="96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861734"/>
            <a:ext cx="7174889" cy="1915647"/>
          </a:xfrm>
        </p:spPr>
        <p:txBody>
          <a:bodyPr/>
          <a:lstStyle/>
          <a:p>
            <a:r>
              <a:rPr lang="en-US" sz="3600" dirty="0" smtClean="0"/>
              <a:t>What </a:t>
            </a:r>
            <a:r>
              <a:rPr lang="en-US" sz="3600" b="1" dirty="0" smtClean="0">
                <a:solidFill>
                  <a:srgbClr val="FFC000"/>
                </a:solidFill>
              </a:rPr>
              <a:t>questions</a:t>
            </a:r>
            <a:r>
              <a:rPr lang="en-US" sz="3600" dirty="0" smtClean="0">
                <a:solidFill>
                  <a:srgbClr val="92D050"/>
                </a:solidFill>
              </a:rPr>
              <a:t> </a:t>
            </a:r>
            <a:r>
              <a:rPr lang="en-US" sz="3600" dirty="0" smtClean="0"/>
              <a:t>can you ask with </a:t>
            </a:r>
            <a:r>
              <a:rPr lang="en-US" sz="3600" b="1" dirty="0">
                <a:solidFill>
                  <a:srgbClr val="FFC000"/>
                </a:solidFill>
              </a:rPr>
              <a:t>digital</a:t>
            </a:r>
            <a:r>
              <a:rPr lang="en-US" sz="3600" dirty="0" smtClean="0"/>
              <a:t> natural history collections?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8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63</Words>
  <Application>Microsoft Office PowerPoint</Application>
  <PresentationFormat>On-screen Show (4:3)</PresentationFormat>
  <Paragraphs>12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How collections help us understand the environment</vt:lpstr>
      <vt:lpstr>Preserved animals and parts</vt:lpstr>
      <vt:lpstr>What questions can you ask with collections to understand the world?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questions can you ask with digital natural history collections?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collections help us understand the environment</dc:title>
  <dc:creator>Kaitlin Stack Whitney</dc:creator>
  <cp:lastModifiedBy>Kaitlin Stack Whitney</cp:lastModifiedBy>
  <cp:revision>8</cp:revision>
  <dcterms:created xsi:type="dcterms:W3CDTF">2019-11-07T14:55:42Z</dcterms:created>
  <dcterms:modified xsi:type="dcterms:W3CDTF">2019-12-17T19:22:19Z</dcterms:modified>
</cp:coreProperties>
</file>