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6" r:id="rId3"/>
    <p:sldId id="257" r:id="rId4"/>
    <p:sldId id="261" r:id="rId5"/>
    <p:sldId id="258" r:id="rId6"/>
    <p:sldId id="259" r:id="rId7"/>
    <p:sldId id="268" r:id="rId8"/>
    <p:sldId id="262" r:id="rId9"/>
    <p:sldId id="267" r:id="rId10"/>
    <p:sldId id="266" r:id="rId1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707" autoAdjust="0"/>
  </p:normalViewPr>
  <p:slideViewPr>
    <p:cSldViewPr snapToGrid="0">
      <p:cViewPr varScale="1">
        <p:scale>
          <a:sx n="65" d="100"/>
          <a:sy n="65" d="100"/>
        </p:scale>
        <p:origin x="-50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D4E1C-8C35-4807-B566-3031F1B5ED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C19A4-E280-4117-812D-463840002BC3}">
      <dgm:prSet phldrT="[Text]"/>
      <dgm:spPr/>
      <dgm:t>
        <a:bodyPr/>
        <a:lstStyle/>
        <a:p>
          <a:r>
            <a:rPr lang="en-US" smtClean="0"/>
            <a:t>Hypothesize some possible causes for the decline in the once abundant Poweshiek skipperling populations. What could potentially be causing this rapid decline?</a:t>
          </a:r>
          <a:endParaRPr lang="en-US" dirty="0"/>
        </a:p>
      </dgm:t>
    </dgm:pt>
    <dgm:pt modelId="{06EAA4BA-0110-441F-9656-346BD569B497}" type="parTrans" cxnId="{412C8CA1-EEC2-4129-A623-0F26DAE4D15D}">
      <dgm:prSet/>
      <dgm:spPr/>
      <dgm:t>
        <a:bodyPr/>
        <a:lstStyle/>
        <a:p>
          <a:endParaRPr lang="en-US"/>
        </a:p>
      </dgm:t>
    </dgm:pt>
    <dgm:pt modelId="{A5FD64C9-71FF-4688-B65B-A25EADE4E0C8}" type="sibTrans" cxnId="{412C8CA1-EEC2-4129-A623-0F26DAE4D15D}">
      <dgm:prSet/>
      <dgm:spPr/>
      <dgm:t>
        <a:bodyPr/>
        <a:lstStyle/>
        <a:p>
          <a:endParaRPr lang="en-US"/>
        </a:p>
      </dgm:t>
    </dgm:pt>
    <dgm:pt modelId="{0F0A07EB-2B74-4794-9C31-6D4E60969CB8}">
      <dgm:prSet/>
      <dgm:spPr/>
      <dgm:t>
        <a:bodyPr/>
        <a:lstStyle/>
        <a:p>
          <a:r>
            <a:rPr lang="en-US" smtClean="0"/>
            <a:t>If you wanted to test your hypotheses about the cause of the Poweshiek decline, what kind of data and information would you need?</a:t>
          </a:r>
          <a:endParaRPr lang="en-US" dirty="0" smtClean="0"/>
        </a:p>
      </dgm:t>
    </dgm:pt>
    <dgm:pt modelId="{C0A249B3-C934-4651-AC2C-43E9D8E1A690}" type="parTrans" cxnId="{3EDD6D46-B3BA-4AB8-9CE1-749E04B7645D}">
      <dgm:prSet/>
      <dgm:spPr/>
      <dgm:t>
        <a:bodyPr/>
        <a:lstStyle/>
        <a:p>
          <a:endParaRPr lang="en-US"/>
        </a:p>
      </dgm:t>
    </dgm:pt>
    <dgm:pt modelId="{A766D6EF-7B0F-4DF6-819A-783E97C346D8}" type="sibTrans" cxnId="{3EDD6D46-B3BA-4AB8-9CE1-749E04B7645D}">
      <dgm:prSet/>
      <dgm:spPr/>
      <dgm:t>
        <a:bodyPr/>
        <a:lstStyle/>
        <a:p>
          <a:endParaRPr lang="en-US"/>
        </a:p>
      </dgm:t>
    </dgm:pt>
    <dgm:pt modelId="{314D41B2-9251-44A7-961C-0898CB960646}" type="pres">
      <dgm:prSet presAssocID="{F56D4E1C-8C35-4807-B566-3031F1B5ED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0679E-640B-41E1-91F6-40F78B5074C0}" type="pres">
      <dgm:prSet presAssocID="{78EC19A4-E280-4117-812D-463840002B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10103-9CEE-4D72-9653-6546BFD273CC}" type="pres">
      <dgm:prSet presAssocID="{A5FD64C9-71FF-4688-B65B-A25EADE4E0C8}" presName="spacer" presStyleCnt="0"/>
      <dgm:spPr/>
    </dgm:pt>
    <dgm:pt modelId="{50ED17F8-DAB9-4637-BD1A-CF2377528B23}" type="pres">
      <dgm:prSet presAssocID="{0F0A07EB-2B74-4794-9C31-6D4E60969C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BB51B-BEF4-4BF6-A247-6929CB1D0D04}" type="presOf" srcId="{78EC19A4-E280-4117-812D-463840002BC3}" destId="{E500679E-640B-41E1-91F6-40F78B5074C0}" srcOrd="0" destOrd="0" presId="urn:microsoft.com/office/officeart/2005/8/layout/vList2"/>
    <dgm:cxn modelId="{3EDD6D46-B3BA-4AB8-9CE1-749E04B7645D}" srcId="{F56D4E1C-8C35-4807-B566-3031F1B5ED7D}" destId="{0F0A07EB-2B74-4794-9C31-6D4E60969CB8}" srcOrd="1" destOrd="0" parTransId="{C0A249B3-C934-4651-AC2C-43E9D8E1A690}" sibTransId="{A766D6EF-7B0F-4DF6-819A-783E97C346D8}"/>
    <dgm:cxn modelId="{52717072-2320-4CF1-8A60-BAF997DC1061}" type="presOf" srcId="{F56D4E1C-8C35-4807-B566-3031F1B5ED7D}" destId="{314D41B2-9251-44A7-961C-0898CB960646}" srcOrd="0" destOrd="0" presId="urn:microsoft.com/office/officeart/2005/8/layout/vList2"/>
    <dgm:cxn modelId="{82B6ED1A-CCCF-443C-AD09-1E94DE966848}" type="presOf" srcId="{0F0A07EB-2B74-4794-9C31-6D4E60969CB8}" destId="{50ED17F8-DAB9-4637-BD1A-CF2377528B23}" srcOrd="0" destOrd="0" presId="urn:microsoft.com/office/officeart/2005/8/layout/vList2"/>
    <dgm:cxn modelId="{412C8CA1-EEC2-4129-A623-0F26DAE4D15D}" srcId="{F56D4E1C-8C35-4807-B566-3031F1B5ED7D}" destId="{78EC19A4-E280-4117-812D-463840002BC3}" srcOrd="0" destOrd="0" parTransId="{06EAA4BA-0110-441F-9656-346BD569B497}" sibTransId="{A5FD64C9-71FF-4688-B65B-A25EADE4E0C8}"/>
    <dgm:cxn modelId="{88795407-A5D9-47F9-B5E2-CC4ADCF3AA53}" type="presParOf" srcId="{314D41B2-9251-44A7-961C-0898CB960646}" destId="{E500679E-640B-41E1-91F6-40F78B5074C0}" srcOrd="0" destOrd="0" presId="urn:microsoft.com/office/officeart/2005/8/layout/vList2"/>
    <dgm:cxn modelId="{4F8D3418-B4E5-4EAA-A644-ABFC3FBA3BF0}" type="presParOf" srcId="{314D41B2-9251-44A7-961C-0898CB960646}" destId="{CF810103-9CEE-4D72-9653-6546BFD273CC}" srcOrd="1" destOrd="0" presId="urn:microsoft.com/office/officeart/2005/8/layout/vList2"/>
    <dgm:cxn modelId="{F790D67D-6A14-4ECB-8968-37409EBCF06F}" type="presParOf" srcId="{314D41B2-9251-44A7-961C-0898CB960646}" destId="{50ED17F8-DAB9-4637-BD1A-CF2377528B2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54220-812F-42EF-B6BD-378272F2E1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E0F9E-D385-4CDB-B48F-C7CBBEC915BB}">
      <dgm:prSet phldrT="[Text]"/>
      <dgm:spPr/>
      <dgm:t>
        <a:bodyPr/>
        <a:lstStyle/>
        <a:p>
          <a:r>
            <a:rPr lang="en-US" dirty="0" smtClean="0"/>
            <a:t>Species Occurrence Data</a:t>
          </a:r>
          <a:endParaRPr lang="en-US" dirty="0"/>
        </a:p>
      </dgm:t>
    </dgm:pt>
    <dgm:pt modelId="{439E5FBF-AF11-4D81-8396-5AEBCB0D190C}" type="parTrans" cxnId="{04C3017F-A9A4-4571-A019-C8B1C6B50886}">
      <dgm:prSet/>
      <dgm:spPr/>
      <dgm:t>
        <a:bodyPr/>
        <a:lstStyle/>
        <a:p>
          <a:endParaRPr lang="en-US"/>
        </a:p>
      </dgm:t>
    </dgm:pt>
    <dgm:pt modelId="{7BF7D8C9-3923-49BF-9A45-ADC6753A30D7}" type="sibTrans" cxnId="{04C3017F-A9A4-4571-A019-C8B1C6B50886}">
      <dgm:prSet/>
      <dgm:spPr/>
      <dgm:t>
        <a:bodyPr/>
        <a:lstStyle/>
        <a:p>
          <a:endParaRPr lang="en-US"/>
        </a:p>
      </dgm:t>
    </dgm:pt>
    <dgm:pt modelId="{60B59947-014A-4279-B12B-49B2CF77714D}">
      <dgm:prSet phldrT="[Text]"/>
      <dgm:spPr/>
      <dgm:t>
        <a:bodyPr/>
        <a:lstStyle/>
        <a:p>
          <a:r>
            <a:rPr lang="en-US" dirty="0" smtClean="0"/>
            <a:t>Specimen-based data</a:t>
          </a:r>
          <a:endParaRPr lang="en-US" dirty="0"/>
        </a:p>
      </dgm:t>
    </dgm:pt>
    <dgm:pt modelId="{FE8E229F-86C2-409F-BF9F-6F90A1421FBA}" type="parTrans" cxnId="{A931A962-3B25-43A2-8AC2-6F02BEE61A5F}">
      <dgm:prSet/>
      <dgm:spPr/>
      <dgm:t>
        <a:bodyPr/>
        <a:lstStyle/>
        <a:p>
          <a:endParaRPr lang="en-US"/>
        </a:p>
      </dgm:t>
    </dgm:pt>
    <dgm:pt modelId="{069E71F8-E7FF-4662-B8B7-A1C3FD47DAD5}" type="sibTrans" cxnId="{A931A962-3B25-43A2-8AC2-6F02BEE61A5F}">
      <dgm:prSet/>
      <dgm:spPr/>
      <dgm:t>
        <a:bodyPr/>
        <a:lstStyle/>
        <a:p>
          <a:endParaRPr lang="en-US"/>
        </a:p>
      </dgm:t>
    </dgm:pt>
    <dgm:pt modelId="{D0576E7A-BD0B-4C49-B103-92A3D5888EEC}">
      <dgm:prSet phldrT="[Text]"/>
      <dgm:spPr/>
      <dgm:t>
        <a:bodyPr/>
        <a:lstStyle/>
        <a:p>
          <a:r>
            <a:rPr lang="en-US" dirty="0" smtClean="0"/>
            <a:t>Observation-based data</a:t>
          </a:r>
          <a:endParaRPr lang="en-US" dirty="0"/>
        </a:p>
      </dgm:t>
    </dgm:pt>
    <dgm:pt modelId="{A38D46BE-477B-443E-8DA8-3981E1B96AB0}" type="parTrans" cxnId="{FE1848B2-EB08-497C-992F-4BCF515DD2DE}">
      <dgm:prSet/>
      <dgm:spPr/>
      <dgm:t>
        <a:bodyPr/>
        <a:lstStyle/>
        <a:p>
          <a:endParaRPr lang="en-US"/>
        </a:p>
      </dgm:t>
    </dgm:pt>
    <dgm:pt modelId="{FDA5783D-2F55-4D66-9DD4-EC39A831F91D}" type="sibTrans" cxnId="{FE1848B2-EB08-497C-992F-4BCF515DD2DE}">
      <dgm:prSet/>
      <dgm:spPr/>
      <dgm:t>
        <a:bodyPr/>
        <a:lstStyle/>
        <a:p>
          <a:endParaRPr lang="en-US"/>
        </a:p>
      </dgm:t>
    </dgm:pt>
    <dgm:pt modelId="{F484937C-985F-4EA1-90A7-51170E638AA8}">
      <dgm:prSet phldrT="[Text]"/>
      <dgm:spPr/>
      <dgm:t>
        <a:bodyPr/>
        <a:lstStyle/>
        <a:p>
          <a:r>
            <a:rPr lang="en-US" dirty="0" smtClean="0"/>
            <a:t>Environmental Data Sets</a:t>
          </a:r>
          <a:endParaRPr lang="en-US" dirty="0"/>
        </a:p>
      </dgm:t>
    </dgm:pt>
    <dgm:pt modelId="{A94D7CE6-200B-48A0-A30D-D494C77D2ACB}" type="parTrans" cxnId="{DAD5C761-95C0-4127-8DD3-8D5CEBE7868F}">
      <dgm:prSet/>
      <dgm:spPr/>
      <dgm:t>
        <a:bodyPr/>
        <a:lstStyle/>
        <a:p>
          <a:endParaRPr lang="en-US"/>
        </a:p>
      </dgm:t>
    </dgm:pt>
    <dgm:pt modelId="{1AA07278-70A5-4025-9CB9-8265B42517CB}" type="sibTrans" cxnId="{DAD5C761-95C0-4127-8DD3-8D5CEBE7868F}">
      <dgm:prSet/>
      <dgm:spPr/>
      <dgm:t>
        <a:bodyPr/>
        <a:lstStyle/>
        <a:p>
          <a:endParaRPr lang="en-US"/>
        </a:p>
      </dgm:t>
    </dgm:pt>
    <dgm:pt modelId="{FC4BC67E-5222-4C0F-AE03-3184F759850B}">
      <dgm:prSet phldrT="[Text]"/>
      <dgm:spPr/>
      <dgm:t>
        <a:bodyPr/>
        <a:lstStyle/>
        <a:p>
          <a:r>
            <a:rPr lang="en-US" dirty="0" smtClean="0"/>
            <a:t>NOAA</a:t>
          </a:r>
          <a:endParaRPr lang="en-US" dirty="0"/>
        </a:p>
      </dgm:t>
    </dgm:pt>
    <dgm:pt modelId="{98AA3B05-444F-4E95-88E7-132B19E3424C}" type="parTrans" cxnId="{D8272D29-37AE-431A-B847-72D4F9ECFA14}">
      <dgm:prSet/>
      <dgm:spPr/>
      <dgm:t>
        <a:bodyPr/>
        <a:lstStyle/>
        <a:p>
          <a:endParaRPr lang="en-US"/>
        </a:p>
      </dgm:t>
    </dgm:pt>
    <dgm:pt modelId="{D56E1E16-BB41-49E6-8293-341F35A2F7EF}" type="sibTrans" cxnId="{D8272D29-37AE-431A-B847-72D4F9ECFA14}">
      <dgm:prSet/>
      <dgm:spPr/>
      <dgm:t>
        <a:bodyPr/>
        <a:lstStyle/>
        <a:p>
          <a:endParaRPr lang="en-US"/>
        </a:p>
      </dgm:t>
    </dgm:pt>
    <dgm:pt modelId="{672F9E67-6673-4225-8A52-BCC623F778FD}">
      <dgm:prSet phldrT="[Text]"/>
      <dgm:spPr/>
      <dgm:t>
        <a:bodyPr/>
        <a:lstStyle/>
        <a:p>
          <a:r>
            <a:rPr lang="en-US" dirty="0" smtClean="0"/>
            <a:t>Case Study</a:t>
          </a:r>
          <a:endParaRPr lang="en-US" dirty="0"/>
        </a:p>
      </dgm:t>
    </dgm:pt>
    <dgm:pt modelId="{C389B843-7742-48D7-88B3-C8FE171C9A61}" type="parTrans" cxnId="{53DA4B3F-8232-4EF3-A69E-9EDD54F2011B}">
      <dgm:prSet/>
      <dgm:spPr/>
      <dgm:t>
        <a:bodyPr/>
        <a:lstStyle/>
        <a:p>
          <a:endParaRPr lang="en-US"/>
        </a:p>
      </dgm:t>
    </dgm:pt>
    <dgm:pt modelId="{073CED44-0E8C-443D-83BF-C977C1F1B314}" type="sibTrans" cxnId="{53DA4B3F-8232-4EF3-A69E-9EDD54F2011B}">
      <dgm:prSet/>
      <dgm:spPr/>
      <dgm:t>
        <a:bodyPr/>
        <a:lstStyle/>
        <a:p>
          <a:endParaRPr lang="en-US"/>
        </a:p>
      </dgm:t>
    </dgm:pt>
    <dgm:pt modelId="{FCBA77FF-3410-4D8D-881C-1D15F38FA9E1}">
      <dgm:prSet phldrT="[Text]"/>
      <dgm:spPr/>
      <dgm:t>
        <a:bodyPr/>
        <a:lstStyle/>
        <a:p>
          <a:r>
            <a:rPr lang="en-US" dirty="0" smtClean="0"/>
            <a:t>Early spider orchid &amp; solitary bee</a:t>
          </a:r>
          <a:endParaRPr lang="en-US" dirty="0"/>
        </a:p>
      </dgm:t>
    </dgm:pt>
    <dgm:pt modelId="{D08A1692-7181-45D0-BE90-418DA943355C}" type="parTrans" cxnId="{CB8FAC48-3C38-4ECD-867A-28A800E0ED26}">
      <dgm:prSet/>
      <dgm:spPr/>
      <dgm:t>
        <a:bodyPr/>
        <a:lstStyle/>
        <a:p>
          <a:endParaRPr lang="en-US"/>
        </a:p>
      </dgm:t>
    </dgm:pt>
    <dgm:pt modelId="{A423561F-B8FD-49DA-B12E-0281C6FA260B}" type="sibTrans" cxnId="{CB8FAC48-3C38-4ECD-867A-28A800E0ED26}">
      <dgm:prSet/>
      <dgm:spPr/>
      <dgm:t>
        <a:bodyPr/>
        <a:lstStyle/>
        <a:p>
          <a:endParaRPr lang="en-US"/>
        </a:p>
      </dgm:t>
    </dgm:pt>
    <dgm:pt modelId="{6B6CE2D3-7724-4AFD-8C06-12D36812EA4D}">
      <dgm:prSet phldrT="[Text]"/>
      <dgm:spPr/>
      <dgm:t>
        <a:bodyPr/>
        <a:lstStyle/>
        <a:p>
          <a:r>
            <a:rPr lang="en-US" dirty="0" err="1" smtClean="0"/>
            <a:t>iDigBio</a:t>
          </a:r>
          <a:endParaRPr lang="en-US" dirty="0"/>
        </a:p>
      </dgm:t>
    </dgm:pt>
    <dgm:pt modelId="{532F3BA4-A29A-45D4-B224-A31635CC46E2}" type="parTrans" cxnId="{10CEEB82-557A-41D1-B4A6-5DF7BC58F4AB}">
      <dgm:prSet/>
      <dgm:spPr/>
      <dgm:t>
        <a:bodyPr/>
        <a:lstStyle/>
        <a:p>
          <a:endParaRPr lang="en-US"/>
        </a:p>
      </dgm:t>
    </dgm:pt>
    <dgm:pt modelId="{916564AB-CA23-41DD-829A-CCA4987558C7}" type="sibTrans" cxnId="{10CEEB82-557A-41D1-B4A6-5DF7BC58F4AB}">
      <dgm:prSet/>
      <dgm:spPr/>
      <dgm:t>
        <a:bodyPr/>
        <a:lstStyle/>
        <a:p>
          <a:endParaRPr lang="en-US"/>
        </a:p>
      </dgm:t>
    </dgm:pt>
    <dgm:pt modelId="{E6AC2CEE-4245-400E-A214-CFBB159BEB89}">
      <dgm:prSet phldrT="[Text]"/>
      <dgm:spPr/>
      <dgm:t>
        <a:bodyPr/>
        <a:lstStyle/>
        <a:p>
          <a:endParaRPr lang="en-US" dirty="0"/>
        </a:p>
      </dgm:t>
    </dgm:pt>
    <dgm:pt modelId="{17427C27-37A2-4A81-8D79-DE5E852A03A6}" type="parTrans" cxnId="{25BFE9AB-0BF6-4556-9007-384E8C2D2F44}">
      <dgm:prSet/>
      <dgm:spPr/>
      <dgm:t>
        <a:bodyPr/>
        <a:lstStyle/>
        <a:p>
          <a:endParaRPr lang="en-US"/>
        </a:p>
      </dgm:t>
    </dgm:pt>
    <dgm:pt modelId="{27DBC9E5-0CE5-4E0E-9216-3A7708AD6341}" type="sibTrans" cxnId="{25BFE9AB-0BF6-4556-9007-384E8C2D2F44}">
      <dgm:prSet/>
      <dgm:spPr/>
      <dgm:t>
        <a:bodyPr/>
        <a:lstStyle/>
        <a:p>
          <a:endParaRPr lang="en-US"/>
        </a:p>
      </dgm:t>
    </dgm:pt>
    <dgm:pt modelId="{781A326B-7C02-49EB-A3B1-55BC57C4F676}">
      <dgm:prSet phldrT="[Text]"/>
      <dgm:spPr/>
      <dgm:t>
        <a:bodyPr/>
        <a:lstStyle/>
        <a:p>
          <a:r>
            <a:rPr lang="en-US" dirty="0" smtClean="0"/>
            <a:t>GBIF</a:t>
          </a:r>
          <a:endParaRPr lang="en-US" dirty="0"/>
        </a:p>
      </dgm:t>
    </dgm:pt>
    <dgm:pt modelId="{51B29217-200F-4D9F-B6C1-CE62146A1BDE}" type="parTrans" cxnId="{853CB08F-2869-4C60-9B6F-0D4834A980FC}">
      <dgm:prSet/>
      <dgm:spPr/>
      <dgm:t>
        <a:bodyPr/>
        <a:lstStyle/>
        <a:p>
          <a:endParaRPr lang="en-US"/>
        </a:p>
      </dgm:t>
    </dgm:pt>
    <dgm:pt modelId="{C1907D2C-1075-4335-A1AB-C88ECB4E9CC5}" type="sibTrans" cxnId="{853CB08F-2869-4C60-9B6F-0D4834A980FC}">
      <dgm:prSet/>
      <dgm:spPr/>
      <dgm:t>
        <a:bodyPr/>
        <a:lstStyle/>
        <a:p>
          <a:endParaRPr lang="en-US"/>
        </a:p>
      </dgm:t>
    </dgm:pt>
    <dgm:pt modelId="{50298362-F3E9-4ED6-9FEA-C4B881461774}">
      <dgm:prSet phldrT="[Text]"/>
      <dgm:spPr/>
      <dgm:t>
        <a:bodyPr/>
        <a:lstStyle/>
        <a:p>
          <a:r>
            <a:rPr lang="en-US" dirty="0" smtClean="0"/>
            <a:t>Data Standards</a:t>
          </a:r>
          <a:r>
            <a:rPr lang="en-US" dirty="0" smtClean="0">
              <a:sym typeface="Wingdings" panose="05000000000000000000" pitchFamily="2" charset="2"/>
            </a:rPr>
            <a:t> Darwin Core</a:t>
          </a:r>
          <a:endParaRPr lang="en-US" dirty="0"/>
        </a:p>
      </dgm:t>
    </dgm:pt>
    <dgm:pt modelId="{7810D288-F879-4973-B0A8-251EC0BCCBD6}" type="parTrans" cxnId="{4C68CA2C-D92D-4180-9525-9BB11622B022}">
      <dgm:prSet/>
      <dgm:spPr/>
      <dgm:t>
        <a:bodyPr/>
        <a:lstStyle/>
        <a:p>
          <a:endParaRPr lang="en-US"/>
        </a:p>
      </dgm:t>
    </dgm:pt>
    <dgm:pt modelId="{9A06DC52-ABDA-431E-83A9-FF758BDDE6AC}" type="sibTrans" cxnId="{4C68CA2C-D92D-4180-9525-9BB11622B022}">
      <dgm:prSet/>
      <dgm:spPr/>
      <dgm:t>
        <a:bodyPr/>
        <a:lstStyle/>
        <a:p>
          <a:endParaRPr lang="en-US"/>
        </a:p>
      </dgm:t>
    </dgm:pt>
    <dgm:pt modelId="{746BB132-1EC8-4C0C-9C12-0B0621050D58}">
      <dgm:prSet phldrT="[Text]"/>
      <dgm:spPr/>
      <dgm:t>
        <a:bodyPr/>
        <a:lstStyle/>
        <a:p>
          <a:endParaRPr lang="en-US" dirty="0"/>
        </a:p>
      </dgm:t>
    </dgm:pt>
    <dgm:pt modelId="{1446F4C5-6512-481A-8216-A1B55E3989D4}" type="parTrans" cxnId="{AA8A2768-B715-439C-BDCD-2B148CCC33B5}">
      <dgm:prSet/>
      <dgm:spPr/>
      <dgm:t>
        <a:bodyPr/>
        <a:lstStyle/>
        <a:p>
          <a:endParaRPr lang="en-US"/>
        </a:p>
      </dgm:t>
    </dgm:pt>
    <dgm:pt modelId="{5C983856-715F-464B-B4BE-509A77974A11}" type="sibTrans" cxnId="{AA8A2768-B715-439C-BDCD-2B148CCC33B5}">
      <dgm:prSet/>
      <dgm:spPr/>
      <dgm:t>
        <a:bodyPr/>
        <a:lstStyle/>
        <a:p>
          <a:endParaRPr lang="en-US"/>
        </a:p>
      </dgm:t>
    </dgm:pt>
    <dgm:pt modelId="{2C0B86C9-5F37-43D9-9A3B-4D2A37A0D7E7}">
      <dgm:prSet phldrT="[Text]"/>
      <dgm:spPr/>
      <dgm:t>
        <a:bodyPr/>
        <a:lstStyle/>
        <a:p>
          <a:r>
            <a:rPr lang="en-US" dirty="0" smtClean="0"/>
            <a:t>Occurrence of species</a:t>
          </a:r>
          <a:endParaRPr lang="en-US" dirty="0"/>
        </a:p>
      </dgm:t>
    </dgm:pt>
    <dgm:pt modelId="{EA09B990-28BA-4BDC-B1DC-F972724BE1DE}" type="parTrans" cxnId="{E3C4FEDF-8D9A-4F49-AC33-70B179C57497}">
      <dgm:prSet/>
      <dgm:spPr/>
      <dgm:t>
        <a:bodyPr/>
        <a:lstStyle/>
        <a:p>
          <a:endParaRPr lang="en-US"/>
        </a:p>
      </dgm:t>
    </dgm:pt>
    <dgm:pt modelId="{A9A147B7-95A0-4790-951A-728DCB19902D}" type="sibTrans" cxnId="{E3C4FEDF-8D9A-4F49-AC33-70B179C57497}">
      <dgm:prSet/>
      <dgm:spPr/>
      <dgm:t>
        <a:bodyPr/>
        <a:lstStyle/>
        <a:p>
          <a:endParaRPr lang="en-US"/>
        </a:p>
      </dgm:t>
    </dgm:pt>
    <dgm:pt modelId="{03B9687D-F1DA-4114-9243-AB9CA9C3D368}">
      <dgm:prSet phldrT="[Text]"/>
      <dgm:spPr/>
      <dgm:t>
        <a:bodyPr/>
        <a:lstStyle/>
        <a:p>
          <a:endParaRPr lang="en-US" dirty="0"/>
        </a:p>
      </dgm:t>
    </dgm:pt>
    <dgm:pt modelId="{9E9AB998-6115-488B-97A0-7919BD03A04B}" type="parTrans" cxnId="{F7A1FCBF-7674-44AD-8653-863325FDCA10}">
      <dgm:prSet/>
      <dgm:spPr/>
      <dgm:t>
        <a:bodyPr/>
        <a:lstStyle/>
        <a:p>
          <a:endParaRPr lang="en-US"/>
        </a:p>
      </dgm:t>
    </dgm:pt>
    <dgm:pt modelId="{664FE3AF-ACB3-4630-B34D-7CF006D12713}" type="sibTrans" cxnId="{F7A1FCBF-7674-44AD-8653-863325FDCA10}">
      <dgm:prSet/>
      <dgm:spPr/>
      <dgm:t>
        <a:bodyPr/>
        <a:lstStyle/>
        <a:p>
          <a:endParaRPr lang="en-US"/>
        </a:p>
      </dgm:t>
    </dgm:pt>
    <dgm:pt modelId="{53790BC4-66B1-4A20-B5CB-008702EBC5C8}">
      <dgm:prSet phldrT="[Text]"/>
      <dgm:spPr/>
      <dgm:t>
        <a:bodyPr/>
        <a:lstStyle/>
        <a:p>
          <a:r>
            <a:rPr lang="en-US" dirty="0" smtClean="0"/>
            <a:t>Coevolution</a:t>
          </a:r>
          <a:endParaRPr lang="en-US" dirty="0"/>
        </a:p>
      </dgm:t>
    </dgm:pt>
    <dgm:pt modelId="{379814DE-DD21-43A7-9D89-3F4109082DC4}" type="parTrans" cxnId="{EF8F832A-8551-44E8-A307-D3DF384DB1D7}">
      <dgm:prSet/>
      <dgm:spPr/>
      <dgm:t>
        <a:bodyPr/>
        <a:lstStyle/>
        <a:p>
          <a:endParaRPr lang="en-US"/>
        </a:p>
      </dgm:t>
    </dgm:pt>
    <dgm:pt modelId="{216BCEC6-BBFC-41D5-BFA6-08E2BF320E02}" type="sibTrans" cxnId="{EF8F832A-8551-44E8-A307-D3DF384DB1D7}">
      <dgm:prSet/>
      <dgm:spPr/>
      <dgm:t>
        <a:bodyPr/>
        <a:lstStyle/>
        <a:p>
          <a:endParaRPr lang="en-US"/>
        </a:p>
      </dgm:t>
    </dgm:pt>
    <dgm:pt modelId="{98DDD798-ED80-4738-8FFB-1E35A5822CCE}">
      <dgm:prSet phldrT="[Text]"/>
      <dgm:spPr/>
      <dgm:t>
        <a:bodyPr/>
        <a:lstStyle/>
        <a:p>
          <a:r>
            <a:rPr lang="en-US" dirty="0" smtClean="0"/>
            <a:t>Impact of changing climate</a:t>
          </a:r>
          <a:endParaRPr lang="en-US" dirty="0"/>
        </a:p>
      </dgm:t>
    </dgm:pt>
    <dgm:pt modelId="{A7C152A6-B3F5-42AF-915E-E05E00BFB5F3}" type="parTrans" cxnId="{B029F4F6-EEF5-48C2-8613-35234D6D3309}">
      <dgm:prSet/>
      <dgm:spPr/>
      <dgm:t>
        <a:bodyPr/>
        <a:lstStyle/>
        <a:p>
          <a:endParaRPr lang="en-US"/>
        </a:p>
      </dgm:t>
    </dgm:pt>
    <dgm:pt modelId="{25D34511-E408-43B0-9606-949C7FAADF3D}" type="sibTrans" cxnId="{B029F4F6-EEF5-48C2-8613-35234D6D3309}">
      <dgm:prSet/>
      <dgm:spPr/>
      <dgm:t>
        <a:bodyPr/>
        <a:lstStyle/>
        <a:p>
          <a:endParaRPr lang="en-US"/>
        </a:p>
      </dgm:t>
    </dgm:pt>
    <dgm:pt modelId="{36ECAD4B-6BA4-4FCC-924A-4B994B2CFBD1}" type="pres">
      <dgm:prSet presAssocID="{DCF54220-812F-42EF-B6BD-378272F2E1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46D31-DE3A-4852-A840-FEEAFBC32155}" type="pres">
      <dgm:prSet presAssocID="{233E0F9E-D385-4CDB-B48F-C7CBBEC915BB}" presName="composite" presStyleCnt="0"/>
      <dgm:spPr/>
    </dgm:pt>
    <dgm:pt modelId="{30471898-2129-463E-B769-64571CC6E123}" type="pres">
      <dgm:prSet presAssocID="{233E0F9E-D385-4CDB-B48F-C7CBBEC915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22C30-2ED8-44B6-8B11-A3D879FC19BC}" type="pres">
      <dgm:prSet presAssocID="{233E0F9E-D385-4CDB-B48F-C7CBBEC915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EEB07-8D7D-423D-8AF6-1BE1A044B8CA}" type="pres">
      <dgm:prSet presAssocID="{7BF7D8C9-3923-49BF-9A45-ADC6753A30D7}" presName="space" presStyleCnt="0"/>
      <dgm:spPr/>
    </dgm:pt>
    <dgm:pt modelId="{E0EFEE4F-6428-4B6E-9E86-383D3AA266FC}" type="pres">
      <dgm:prSet presAssocID="{F484937C-985F-4EA1-90A7-51170E638AA8}" presName="composite" presStyleCnt="0"/>
      <dgm:spPr/>
    </dgm:pt>
    <dgm:pt modelId="{7FB57F37-C3EF-4ECB-9F80-B3427F5E58A1}" type="pres">
      <dgm:prSet presAssocID="{F484937C-985F-4EA1-90A7-51170E638A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A14ED-5A2A-48AF-B13D-1D0110979244}" type="pres">
      <dgm:prSet presAssocID="{F484937C-985F-4EA1-90A7-51170E638A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C22C-B30C-4E39-8591-3EBB9265FA9D}" type="pres">
      <dgm:prSet presAssocID="{1AA07278-70A5-4025-9CB9-8265B42517CB}" presName="space" presStyleCnt="0"/>
      <dgm:spPr/>
    </dgm:pt>
    <dgm:pt modelId="{687DC967-60EA-44F3-B1B6-B823B973D676}" type="pres">
      <dgm:prSet presAssocID="{672F9E67-6673-4225-8A52-BCC623F778FD}" presName="composite" presStyleCnt="0"/>
      <dgm:spPr/>
    </dgm:pt>
    <dgm:pt modelId="{4BE607E4-AC07-4202-96B7-27AF964C0BAB}" type="pres">
      <dgm:prSet presAssocID="{672F9E67-6673-4225-8A52-BCC623F778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C3F6D-5C28-426F-999B-D59F08B5E063}" type="pres">
      <dgm:prSet presAssocID="{672F9E67-6673-4225-8A52-BCC623F778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826B8-F455-4E7B-9E18-102081454358}" type="presOf" srcId="{672F9E67-6673-4225-8A52-BCC623F778FD}" destId="{4BE607E4-AC07-4202-96B7-27AF964C0BAB}" srcOrd="0" destOrd="0" presId="urn:microsoft.com/office/officeart/2005/8/layout/hList1"/>
    <dgm:cxn modelId="{048ACD35-FC21-4A90-B9F6-D08191ABA9D0}" type="presOf" srcId="{746BB132-1EC8-4C0C-9C12-0B0621050D58}" destId="{5E822C30-2ED8-44B6-8B11-A3D879FC19BC}" srcOrd="0" destOrd="5" presId="urn:microsoft.com/office/officeart/2005/8/layout/hList1"/>
    <dgm:cxn modelId="{827ACE42-4787-4C7A-BC46-1BF45AC3DCF0}" type="presOf" srcId="{FCBA77FF-3410-4D8D-881C-1D15F38FA9E1}" destId="{7B4C3F6D-5C28-426F-999B-D59F08B5E063}" srcOrd="0" destOrd="0" presId="urn:microsoft.com/office/officeart/2005/8/layout/hList1"/>
    <dgm:cxn modelId="{CB8FAC48-3C38-4ECD-867A-28A800E0ED26}" srcId="{672F9E67-6673-4225-8A52-BCC623F778FD}" destId="{FCBA77FF-3410-4D8D-881C-1D15F38FA9E1}" srcOrd="0" destOrd="0" parTransId="{D08A1692-7181-45D0-BE90-418DA943355C}" sibTransId="{A423561F-B8FD-49DA-B12E-0281C6FA260B}"/>
    <dgm:cxn modelId="{532F9974-D769-405D-91B3-FB4F20ECC6BB}" type="presOf" srcId="{50298362-F3E9-4ED6-9FEA-C4B881461774}" destId="{5E822C30-2ED8-44B6-8B11-A3D879FC19BC}" srcOrd="0" destOrd="6" presId="urn:microsoft.com/office/officeart/2005/8/layout/hList1"/>
    <dgm:cxn modelId="{EF8F832A-8551-44E8-A307-D3DF384DB1D7}" srcId="{672F9E67-6673-4225-8A52-BCC623F778FD}" destId="{53790BC4-66B1-4A20-B5CB-008702EBC5C8}" srcOrd="3" destOrd="0" parTransId="{379814DE-DD21-43A7-9D89-3F4109082DC4}" sibTransId="{216BCEC6-BBFC-41D5-BFA6-08E2BF320E02}"/>
    <dgm:cxn modelId="{10F6F0F7-9557-4A63-8A11-F7BAA118CCA6}" type="presOf" srcId="{6B6CE2D3-7724-4AFD-8C06-12D36812EA4D}" destId="{5E822C30-2ED8-44B6-8B11-A3D879FC19BC}" srcOrd="0" destOrd="3" presId="urn:microsoft.com/office/officeart/2005/8/layout/hList1"/>
    <dgm:cxn modelId="{53DA4B3F-8232-4EF3-A69E-9EDD54F2011B}" srcId="{DCF54220-812F-42EF-B6BD-378272F2E1F5}" destId="{672F9E67-6673-4225-8A52-BCC623F778FD}" srcOrd="2" destOrd="0" parTransId="{C389B843-7742-48D7-88B3-C8FE171C9A61}" sibTransId="{073CED44-0E8C-443D-83BF-C977C1F1B314}"/>
    <dgm:cxn modelId="{F288A002-CAD1-472E-B6C2-0D7E358DAE64}" type="presOf" srcId="{03B9687D-F1DA-4114-9243-AB9CA9C3D368}" destId="{7B4C3F6D-5C28-426F-999B-D59F08B5E063}" srcOrd="0" destOrd="1" presId="urn:microsoft.com/office/officeart/2005/8/layout/hList1"/>
    <dgm:cxn modelId="{A63A8963-3CD4-4786-B7CF-BFD7FDAAD108}" type="presOf" srcId="{F484937C-985F-4EA1-90A7-51170E638AA8}" destId="{7FB57F37-C3EF-4ECB-9F80-B3427F5E58A1}" srcOrd="0" destOrd="0" presId="urn:microsoft.com/office/officeart/2005/8/layout/hList1"/>
    <dgm:cxn modelId="{4C68CA2C-D92D-4180-9525-9BB11622B022}" srcId="{233E0F9E-D385-4CDB-B48F-C7CBBEC915BB}" destId="{50298362-F3E9-4ED6-9FEA-C4B881461774}" srcOrd="6" destOrd="0" parTransId="{7810D288-F879-4973-B0A8-251EC0BCCBD6}" sibTransId="{9A06DC52-ABDA-431E-83A9-FF758BDDE6AC}"/>
    <dgm:cxn modelId="{E65A2253-4A2B-4A4F-9F1A-144A62866C55}" type="presOf" srcId="{FC4BC67E-5222-4C0F-AE03-3184F759850B}" destId="{5DCA14ED-5A2A-48AF-B13D-1D0110979244}" srcOrd="0" destOrd="0" presId="urn:microsoft.com/office/officeart/2005/8/layout/hList1"/>
    <dgm:cxn modelId="{07664FBD-0FEF-4090-A4D0-A55A8C6BE7E7}" type="presOf" srcId="{98DDD798-ED80-4738-8FFB-1E35A5822CCE}" destId="{7B4C3F6D-5C28-426F-999B-D59F08B5E063}" srcOrd="0" destOrd="4" presId="urn:microsoft.com/office/officeart/2005/8/layout/hList1"/>
    <dgm:cxn modelId="{19AAA9B7-8FAA-4E39-9DBD-32B6A1827B1E}" type="presOf" srcId="{E6AC2CEE-4245-400E-A214-CFBB159BEB89}" destId="{5E822C30-2ED8-44B6-8B11-A3D879FC19BC}" srcOrd="0" destOrd="2" presId="urn:microsoft.com/office/officeart/2005/8/layout/hList1"/>
    <dgm:cxn modelId="{B6A54626-2CDC-4958-8C6E-A5769D0DA711}" type="presOf" srcId="{53790BC4-66B1-4A20-B5CB-008702EBC5C8}" destId="{7B4C3F6D-5C28-426F-999B-D59F08B5E063}" srcOrd="0" destOrd="3" presId="urn:microsoft.com/office/officeart/2005/8/layout/hList1"/>
    <dgm:cxn modelId="{6C6AAAD1-848C-459F-BDFE-151DFFB4CCAA}" type="presOf" srcId="{233E0F9E-D385-4CDB-B48F-C7CBBEC915BB}" destId="{30471898-2129-463E-B769-64571CC6E123}" srcOrd="0" destOrd="0" presId="urn:microsoft.com/office/officeart/2005/8/layout/hList1"/>
    <dgm:cxn modelId="{5D20AB33-A315-407F-A5C9-F4DB14A04F18}" type="presOf" srcId="{60B59947-014A-4279-B12B-49B2CF77714D}" destId="{5E822C30-2ED8-44B6-8B11-A3D879FC19BC}" srcOrd="0" destOrd="0" presId="urn:microsoft.com/office/officeart/2005/8/layout/hList1"/>
    <dgm:cxn modelId="{FE1848B2-EB08-497C-992F-4BCF515DD2DE}" srcId="{233E0F9E-D385-4CDB-B48F-C7CBBEC915BB}" destId="{D0576E7A-BD0B-4C49-B103-92A3D5888EEC}" srcOrd="1" destOrd="0" parTransId="{A38D46BE-477B-443E-8DA8-3981E1B96AB0}" sibTransId="{FDA5783D-2F55-4D66-9DD4-EC39A831F91D}"/>
    <dgm:cxn modelId="{E3C4FEDF-8D9A-4F49-AC33-70B179C57497}" srcId="{672F9E67-6673-4225-8A52-BCC623F778FD}" destId="{2C0B86C9-5F37-43D9-9A3B-4D2A37A0D7E7}" srcOrd="2" destOrd="0" parTransId="{EA09B990-28BA-4BDC-B1DC-F972724BE1DE}" sibTransId="{A9A147B7-95A0-4790-951A-728DCB19902D}"/>
    <dgm:cxn modelId="{B029F4F6-EEF5-48C2-8613-35234D6D3309}" srcId="{672F9E67-6673-4225-8A52-BCC623F778FD}" destId="{98DDD798-ED80-4738-8FFB-1E35A5822CCE}" srcOrd="4" destOrd="0" parTransId="{A7C152A6-B3F5-42AF-915E-E05E00BFB5F3}" sibTransId="{25D34511-E408-43B0-9606-949C7FAADF3D}"/>
    <dgm:cxn modelId="{98641693-B76D-46C7-BF83-A133E8016C4B}" type="presOf" srcId="{D0576E7A-BD0B-4C49-B103-92A3D5888EEC}" destId="{5E822C30-2ED8-44B6-8B11-A3D879FC19BC}" srcOrd="0" destOrd="1" presId="urn:microsoft.com/office/officeart/2005/8/layout/hList1"/>
    <dgm:cxn modelId="{853CB08F-2869-4C60-9B6F-0D4834A980FC}" srcId="{233E0F9E-D385-4CDB-B48F-C7CBBEC915BB}" destId="{781A326B-7C02-49EB-A3B1-55BC57C4F676}" srcOrd="4" destOrd="0" parTransId="{51B29217-200F-4D9F-B6C1-CE62146A1BDE}" sibTransId="{C1907D2C-1075-4335-A1AB-C88ECB4E9CC5}"/>
    <dgm:cxn modelId="{AA8A2768-B715-439C-BDCD-2B148CCC33B5}" srcId="{233E0F9E-D385-4CDB-B48F-C7CBBEC915BB}" destId="{746BB132-1EC8-4C0C-9C12-0B0621050D58}" srcOrd="5" destOrd="0" parTransId="{1446F4C5-6512-481A-8216-A1B55E3989D4}" sibTransId="{5C983856-715F-464B-B4BE-509A77974A11}"/>
    <dgm:cxn modelId="{05DA8897-38E4-4C13-BC11-A220BC22B198}" type="presOf" srcId="{DCF54220-812F-42EF-B6BD-378272F2E1F5}" destId="{36ECAD4B-6BA4-4FCC-924A-4B994B2CFBD1}" srcOrd="0" destOrd="0" presId="urn:microsoft.com/office/officeart/2005/8/layout/hList1"/>
    <dgm:cxn modelId="{3F83B12B-5718-43E0-B99D-ACDFAC49F6B9}" type="presOf" srcId="{2C0B86C9-5F37-43D9-9A3B-4D2A37A0D7E7}" destId="{7B4C3F6D-5C28-426F-999B-D59F08B5E063}" srcOrd="0" destOrd="2" presId="urn:microsoft.com/office/officeart/2005/8/layout/hList1"/>
    <dgm:cxn modelId="{25BFE9AB-0BF6-4556-9007-384E8C2D2F44}" srcId="{233E0F9E-D385-4CDB-B48F-C7CBBEC915BB}" destId="{E6AC2CEE-4245-400E-A214-CFBB159BEB89}" srcOrd="2" destOrd="0" parTransId="{17427C27-37A2-4A81-8D79-DE5E852A03A6}" sibTransId="{27DBC9E5-0CE5-4E0E-9216-3A7708AD6341}"/>
    <dgm:cxn modelId="{248E6EC9-3E5D-4B7B-9572-8E27F4CE0A8C}" type="presOf" srcId="{781A326B-7C02-49EB-A3B1-55BC57C4F676}" destId="{5E822C30-2ED8-44B6-8B11-A3D879FC19BC}" srcOrd="0" destOrd="4" presId="urn:microsoft.com/office/officeart/2005/8/layout/hList1"/>
    <dgm:cxn modelId="{A931A962-3B25-43A2-8AC2-6F02BEE61A5F}" srcId="{233E0F9E-D385-4CDB-B48F-C7CBBEC915BB}" destId="{60B59947-014A-4279-B12B-49B2CF77714D}" srcOrd="0" destOrd="0" parTransId="{FE8E229F-86C2-409F-BF9F-6F90A1421FBA}" sibTransId="{069E71F8-E7FF-4662-B8B7-A1C3FD47DAD5}"/>
    <dgm:cxn modelId="{F7A1FCBF-7674-44AD-8653-863325FDCA10}" srcId="{672F9E67-6673-4225-8A52-BCC623F778FD}" destId="{03B9687D-F1DA-4114-9243-AB9CA9C3D368}" srcOrd="1" destOrd="0" parTransId="{9E9AB998-6115-488B-97A0-7919BD03A04B}" sibTransId="{664FE3AF-ACB3-4630-B34D-7CF006D12713}"/>
    <dgm:cxn modelId="{04C3017F-A9A4-4571-A019-C8B1C6B50886}" srcId="{DCF54220-812F-42EF-B6BD-378272F2E1F5}" destId="{233E0F9E-D385-4CDB-B48F-C7CBBEC915BB}" srcOrd="0" destOrd="0" parTransId="{439E5FBF-AF11-4D81-8396-5AEBCB0D190C}" sibTransId="{7BF7D8C9-3923-49BF-9A45-ADC6753A30D7}"/>
    <dgm:cxn modelId="{10CEEB82-557A-41D1-B4A6-5DF7BC58F4AB}" srcId="{233E0F9E-D385-4CDB-B48F-C7CBBEC915BB}" destId="{6B6CE2D3-7724-4AFD-8C06-12D36812EA4D}" srcOrd="3" destOrd="0" parTransId="{532F3BA4-A29A-45D4-B224-A31635CC46E2}" sibTransId="{916564AB-CA23-41DD-829A-CCA4987558C7}"/>
    <dgm:cxn modelId="{D8272D29-37AE-431A-B847-72D4F9ECFA14}" srcId="{F484937C-985F-4EA1-90A7-51170E638AA8}" destId="{FC4BC67E-5222-4C0F-AE03-3184F759850B}" srcOrd="0" destOrd="0" parTransId="{98AA3B05-444F-4E95-88E7-132B19E3424C}" sibTransId="{D56E1E16-BB41-49E6-8293-341F35A2F7EF}"/>
    <dgm:cxn modelId="{DAD5C761-95C0-4127-8DD3-8D5CEBE7868F}" srcId="{DCF54220-812F-42EF-B6BD-378272F2E1F5}" destId="{F484937C-985F-4EA1-90A7-51170E638AA8}" srcOrd="1" destOrd="0" parTransId="{A94D7CE6-200B-48A0-A30D-D494C77D2ACB}" sibTransId="{1AA07278-70A5-4025-9CB9-8265B42517CB}"/>
    <dgm:cxn modelId="{EB87607B-DBBB-471E-9AC1-0DCF572683B4}" type="presParOf" srcId="{36ECAD4B-6BA4-4FCC-924A-4B994B2CFBD1}" destId="{17E46D31-DE3A-4852-A840-FEEAFBC32155}" srcOrd="0" destOrd="0" presId="urn:microsoft.com/office/officeart/2005/8/layout/hList1"/>
    <dgm:cxn modelId="{57040DF3-7213-4974-95A5-48BB38A1430A}" type="presParOf" srcId="{17E46D31-DE3A-4852-A840-FEEAFBC32155}" destId="{30471898-2129-463E-B769-64571CC6E123}" srcOrd="0" destOrd="0" presId="urn:microsoft.com/office/officeart/2005/8/layout/hList1"/>
    <dgm:cxn modelId="{0395A661-48F0-435B-A629-C7CB58DB9AE5}" type="presParOf" srcId="{17E46D31-DE3A-4852-A840-FEEAFBC32155}" destId="{5E822C30-2ED8-44B6-8B11-A3D879FC19BC}" srcOrd="1" destOrd="0" presId="urn:microsoft.com/office/officeart/2005/8/layout/hList1"/>
    <dgm:cxn modelId="{AE1EDD4B-393E-486A-A59E-BC457B355B3E}" type="presParOf" srcId="{36ECAD4B-6BA4-4FCC-924A-4B994B2CFBD1}" destId="{47EEEB07-8D7D-423D-8AF6-1BE1A044B8CA}" srcOrd="1" destOrd="0" presId="urn:microsoft.com/office/officeart/2005/8/layout/hList1"/>
    <dgm:cxn modelId="{54A7D13A-8B75-46FA-9232-2C5055B9A3D7}" type="presParOf" srcId="{36ECAD4B-6BA4-4FCC-924A-4B994B2CFBD1}" destId="{E0EFEE4F-6428-4B6E-9E86-383D3AA266FC}" srcOrd="2" destOrd="0" presId="urn:microsoft.com/office/officeart/2005/8/layout/hList1"/>
    <dgm:cxn modelId="{BA457F5F-AB85-488D-90A2-2362CC628ECA}" type="presParOf" srcId="{E0EFEE4F-6428-4B6E-9E86-383D3AA266FC}" destId="{7FB57F37-C3EF-4ECB-9F80-B3427F5E58A1}" srcOrd="0" destOrd="0" presId="urn:microsoft.com/office/officeart/2005/8/layout/hList1"/>
    <dgm:cxn modelId="{AF6DF74A-5AA1-4AD7-9A7C-157833CB492D}" type="presParOf" srcId="{E0EFEE4F-6428-4B6E-9E86-383D3AA266FC}" destId="{5DCA14ED-5A2A-48AF-B13D-1D0110979244}" srcOrd="1" destOrd="0" presId="urn:microsoft.com/office/officeart/2005/8/layout/hList1"/>
    <dgm:cxn modelId="{8941E6C9-D046-4529-9A87-D1B88AB95449}" type="presParOf" srcId="{36ECAD4B-6BA4-4FCC-924A-4B994B2CFBD1}" destId="{745BC22C-B30C-4E39-8591-3EBB9265FA9D}" srcOrd="3" destOrd="0" presId="urn:microsoft.com/office/officeart/2005/8/layout/hList1"/>
    <dgm:cxn modelId="{5C102C95-8F30-4C4C-BB23-72B465FE192B}" type="presParOf" srcId="{36ECAD4B-6BA4-4FCC-924A-4B994B2CFBD1}" destId="{687DC967-60EA-44F3-B1B6-B823B973D676}" srcOrd="4" destOrd="0" presId="urn:microsoft.com/office/officeart/2005/8/layout/hList1"/>
    <dgm:cxn modelId="{0100EC64-4252-40B9-AC15-F4A4BECE83C5}" type="presParOf" srcId="{687DC967-60EA-44F3-B1B6-B823B973D676}" destId="{4BE607E4-AC07-4202-96B7-27AF964C0BAB}" srcOrd="0" destOrd="0" presId="urn:microsoft.com/office/officeart/2005/8/layout/hList1"/>
    <dgm:cxn modelId="{BE1D4721-BCA9-4971-9F07-D7F9D8A1F982}" type="presParOf" srcId="{687DC967-60EA-44F3-B1B6-B823B973D676}" destId="{7B4C3F6D-5C28-426F-999B-D59F08B5E0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3CAF1-4D46-48B5-9AF5-C982E84EBD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B8F28-014A-40E6-B6FC-43E3368B9C54}">
      <dgm:prSet phldrT="[Text]"/>
      <dgm:spPr/>
      <dgm:t>
        <a:bodyPr/>
        <a:lstStyle/>
        <a:p>
          <a:r>
            <a:rPr lang="en-US" smtClean="0"/>
            <a:t>Potential uses of open, collaborative data?</a:t>
          </a:r>
          <a:endParaRPr lang="en-US" dirty="0"/>
        </a:p>
      </dgm:t>
    </dgm:pt>
    <dgm:pt modelId="{823D2441-303F-4429-8051-FC064211707E}" type="parTrans" cxnId="{AC3765F0-CB81-4028-A8CE-43D89DD25229}">
      <dgm:prSet/>
      <dgm:spPr/>
      <dgm:t>
        <a:bodyPr/>
        <a:lstStyle/>
        <a:p>
          <a:endParaRPr lang="en-US"/>
        </a:p>
      </dgm:t>
    </dgm:pt>
    <dgm:pt modelId="{967F1AA9-1881-425F-836F-382DB2A94579}" type="sibTrans" cxnId="{AC3765F0-CB81-4028-A8CE-43D89DD25229}">
      <dgm:prSet/>
      <dgm:spPr/>
      <dgm:t>
        <a:bodyPr/>
        <a:lstStyle/>
        <a:p>
          <a:endParaRPr lang="en-US"/>
        </a:p>
      </dgm:t>
    </dgm:pt>
    <dgm:pt modelId="{39F5B52F-7816-4F41-96E5-BD2CA87A142D}">
      <dgm:prSet/>
      <dgm:spPr/>
      <dgm:t>
        <a:bodyPr/>
        <a:lstStyle/>
        <a:p>
          <a:r>
            <a:rPr lang="en-US" dirty="0" smtClean="0"/>
            <a:t>Challenges/limitations of using these types of data?</a:t>
          </a:r>
        </a:p>
      </dgm:t>
    </dgm:pt>
    <dgm:pt modelId="{31EB9D1E-EBDA-4215-B35E-66B4557489C2}" type="parTrans" cxnId="{94116D82-2262-4749-9434-A6FCCD500C18}">
      <dgm:prSet/>
      <dgm:spPr/>
      <dgm:t>
        <a:bodyPr/>
        <a:lstStyle/>
        <a:p>
          <a:endParaRPr lang="en-US"/>
        </a:p>
      </dgm:t>
    </dgm:pt>
    <dgm:pt modelId="{DC930A61-9BD0-45CA-A8DC-C7710FB3AE04}" type="sibTrans" cxnId="{94116D82-2262-4749-9434-A6FCCD500C18}">
      <dgm:prSet/>
      <dgm:spPr/>
      <dgm:t>
        <a:bodyPr/>
        <a:lstStyle/>
        <a:p>
          <a:endParaRPr lang="en-US"/>
        </a:p>
      </dgm:t>
    </dgm:pt>
    <dgm:pt modelId="{3F20D857-D0C9-4374-B976-DA64C12EFAA9}">
      <dgm:prSet/>
      <dgm:spPr/>
      <dgm:t>
        <a:bodyPr/>
        <a:lstStyle/>
        <a:p>
          <a:r>
            <a:rPr lang="en-US" dirty="0" smtClean="0"/>
            <a:t>In research?</a:t>
          </a:r>
        </a:p>
      </dgm:t>
    </dgm:pt>
    <dgm:pt modelId="{18F01DED-E801-4324-83DC-67E2DF92F048}" type="parTrans" cxnId="{84DB0C52-E220-4551-B51E-118A4B4528B2}">
      <dgm:prSet/>
      <dgm:spPr/>
      <dgm:t>
        <a:bodyPr/>
        <a:lstStyle/>
        <a:p>
          <a:endParaRPr lang="en-US"/>
        </a:p>
      </dgm:t>
    </dgm:pt>
    <dgm:pt modelId="{1EB2388B-59F0-499E-8BB0-C4DD9E8C5B9A}" type="sibTrans" cxnId="{84DB0C52-E220-4551-B51E-118A4B4528B2}">
      <dgm:prSet/>
      <dgm:spPr/>
      <dgm:t>
        <a:bodyPr/>
        <a:lstStyle/>
        <a:p>
          <a:endParaRPr lang="en-US"/>
        </a:p>
      </dgm:t>
    </dgm:pt>
    <dgm:pt modelId="{C0E27D59-C5E0-4859-999E-1825D27E8905}">
      <dgm:prSet/>
      <dgm:spPr/>
      <dgm:t>
        <a:bodyPr/>
        <a:lstStyle/>
        <a:p>
          <a:r>
            <a:rPr lang="en-US" dirty="0" smtClean="0"/>
            <a:t>In courses?</a:t>
          </a:r>
        </a:p>
      </dgm:t>
    </dgm:pt>
    <dgm:pt modelId="{8BE708EF-813B-4299-AFD4-E22612F607F6}" type="parTrans" cxnId="{DEFB748C-C42A-4B13-988A-84ED80004900}">
      <dgm:prSet/>
      <dgm:spPr/>
      <dgm:t>
        <a:bodyPr/>
        <a:lstStyle/>
        <a:p>
          <a:endParaRPr lang="en-US"/>
        </a:p>
      </dgm:t>
    </dgm:pt>
    <dgm:pt modelId="{43CC185A-F3FB-47E0-A857-ED34A21976AD}" type="sibTrans" cxnId="{DEFB748C-C42A-4B13-988A-84ED80004900}">
      <dgm:prSet/>
      <dgm:spPr/>
      <dgm:t>
        <a:bodyPr/>
        <a:lstStyle/>
        <a:p>
          <a:endParaRPr lang="en-US"/>
        </a:p>
      </dgm:t>
    </dgm:pt>
    <dgm:pt modelId="{FB50C37E-5C10-453F-9A3D-0AD533F38B45}">
      <dgm:prSet/>
      <dgm:spPr/>
      <dgm:t>
        <a:bodyPr/>
        <a:lstStyle/>
        <a:p>
          <a:r>
            <a:rPr lang="en-US" dirty="0" smtClean="0"/>
            <a:t>Role of citizen science in collecting and building these data sets? </a:t>
          </a:r>
        </a:p>
      </dgm:t>
    </dgm:pt>
    <dgm:pt modelId="{1C96373F-A23E-4E4C-908B-5B02F6B62768}" type="parTrans" cxnId="{59F6C526-6C70-470D-B2C7-E12135D5EA53}">
      <dgm:prSet/>
      <dgm:spPr/>
      <dgm:t>
        <a:bodyPr/>
        <a:lstStyle/>
        <a:p>
          <a:endParaRPr lang="en-US"/>
        </a:p>
      </dgm:t>
    </dgm:pt>
    <dgm:pt modelId="{625C0831-843C-4BFF-845E-D53B22AF1F2F}" type="sibTrans" cxnId="{59F6C526-6C70-470D-B2C7-E12135D5EA53}">
      <dgm:prSet/>
      <dgm:spPr/>
      <dgm:t>
        <a:bodyPr/>
        <a:lstStyle/>
        <a:p>
          <a:endParaRPr lang="en-US"/>
        </a:p>
      </dgm:t>
    </dgm:pt>
    <dgm:pt modelId="{F0650FFC-C4A3-45AA-8F22-C51FAB2148B7}">
      <dgm:prSet/>
      <dgm:spPr/>
      <dgm:t>
        <a:bodyPr/>
        <a:lstStyle/>
        <a:p>
          <a:r>
            <a:rPr lang="en-US" dirty="0" smtClean="0"/>
            <a:t>In research?</a:t>
          </a:r>
        </a:p>
      </dgm:t>
    </dgm:pt>
    <dgm:pt modelId="{9F35F9CE-79D2-4242-86A1-AE58F1CA2348}" type="parTrans" cxnId="{E298EFAD-9313-4AEF-A22E-2BDB32922882}">
      <dgm:prSet/>
      <dgm:spPr/>
      <dgm:t>
        <a:bodyPr/>
        <a:lstStyle/>
        <a:p>
          <a:endParaRPr lang="en-US"/>
        </a:p>
      </dgm:t>
    </dgm:pt>
    <dgm:pt modelId="{B858CFC3-3A95-4753-B8AC-C3ECCACEB14E}" type="sibTrans" cxnId="{E298EFAD-9313-4AEF-A22E-2BDB32922882}">
      <dgm:prSet/>
      <dgm:spPr/>
      <dgm:t>
        <a:bodyPr/>
        <a:lstStyle/>
        <a:p>
          <a:endParaRPr lang="en-US"/>
        </a:p>
      </dgm:t>
    </dgm:pt>
    <dgm:pt modelId="{F5CBB9AE-27D8-41B8-BDD8-0DF5B9C281DA}">
      <dgm:prSet/>
      <dgm:spPr/>
      <dgm:t>
        <a:bodyPr/>
        <a:lstStyle/>
        <a:p>
          <a:r>
            <a:rPr lang="en-US" dirty="0" smtClean="0"/>
            <a:t>In courses?</a:t>
          </a:r>
        </a:p>
      </dgm:t>
    </dgm:pt>
    <dgm:pt modelId="{63415943-5469-4D80-8712-92180DACB8CF}" type="parTrans" cxnId="{911FD50D-4ED4-4C6F-B499-C403E3C490DF}">
      <dgm:prSet/>
      <dgm:spPr/>
      <dgm:t>
        <a:bodyPr/>
        <a:lstStyle/>
        <a:p>
          <a:endParaRPr lang="en-US"/>
        </a:p>
      </dgm:t>
    </dgm:pt>
    <dgm:pt modelId="{9265AE27-3820-4EB8-9139-8EECE401585A}" type="sibTrans" cxnId="{911FD50D-4ED4-4C6F-B499-C403E3C490DF}">
      <dgm:prSet/>
      <dgm:spPr/>
      <dgm:t>
        <a:bodyPr/>
        <a:lstStyle/>
        <a:p>
          <a:endParaRPr lang="en-US"/>
        </a:p>
      </dgm:t>
    </dgm:pt>
    <dgm:pt modelId="{EE8E7E01-3E07-4127-A004-7DEF8B655BAA}">
      <dgm:prSet/>
      <dgm:spPr/>
      <dgm:t>
        <a:bodyPr/>
        <a:lstStyle/>
        <a:p>
          <a:r>
            <a:rPr lang="en-US" dirty="0" smtClean="0"/>
            <a:t>Pros/cons</a:t>
          </a:r>
        </a:p>
      </dgm:t>
    </dgm:pt>
    <dgm:pt modelId="{CC9B8587-A266-49DB-81F9-8FFE0DF29C33}" type="parTrans" cxnId="{A93AA8A5-AA20-415B-957E-B81FAFD54A79}">
      <dgm:prSet/>
      <dgm:spPr/>
      <dgm:t>
        <a:bodyPr/>
        <a:lstStyle/>
        <a:p>
          <a:endParaRPr lang="en-US"/>
        </a:p>
      </dgm:t>
    </dgm:pt>
    <dgm:pt modelId="{70038CC8-7B2D-40C2-BCD2-AC4DF7D53186}" type="sibTrans" cxnId="{A93AA8A5-AA20-415B-957E-B81FAFD54A79}">
      <dgm:prSet/>
      <dgm:spPr/>
      <dgm:t>
        <a:bodyPr/>
        <a:lstStyle/>
        <a:p>
          <a:endParaRPr lang="en-US"/>
        </a:p>
      </dgm:t>
    </dgm:pt>
    <dgm:pt modelId="{8123D081-BE65-49A7-B466-ABFF0C56BE21}" type="pres">
      <dgm:prSet presAssocID="{9E43CAF1-4D46-48B5-9AF5-C982E84EBD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21FFA0-9C00-493F-902C-41631DDEC6DF}" type="pres">
      <dgm:prSet presAssocID="{759B8F28-014A-40E6-B6FC-43E3368B9C54}" presName="linNode" presStyleCnt="0"/>
      <dgm:spPr/>
    </dgm:pt>
    <dgm:pt modelId="{E1E0BD97-9052-41E6-9868-51DB8104D382}" type="pres">
      <dgm:prSet presAssocID="{759B8F28-014A-40E6-B6FC-43E3368B9C5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DBC0C-F7C9-4F3E-9AEE-B96012A0DA5C}" type="pres">
      <dgm:prSet presAssocID="{759B8F28-014A-40E6-B6FC-43E3368B9C5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09CEC-346F-46B3-8E65-E6AAB4EC5690}" type="pres">
      <dgm:prSet presAssocID="{967F1AA9-1881-425F-836F-382DB2A94579}" presName="spacing" presStyleCnt="0"/>
      <dgm:spPr/>
    </dgm:pt>
    <dgm:pt modelId="{94DC2D1E-5879-422D-B564-5CBCEE29324C}" type="pres">
      <dgm:prSet presAssocID="{39F5B52F-7816-4F41-96E5-BD2CA87A142D}" presName="linNode" presStyleCnt="0"/>
      <dgm:spPr/>
    </dgm:pt>
    <dgm:pt modelId="{C5F9770D-048D-4B80-80FE-80094C5AB029}" type="pres">
      <dgm:prSet presAssocID="{39F5B52F-7816-4F41-96E5-BD2CA87A142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2AB91-ACB0-4839-A885-F5454519F0BD}" type="pres">
      <dgm:prSet presAssocID="{39F5B52F-7816-4F41-96E5-BD2CA87A142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40A5F-C622-4DA1-A0B7-45D67CF13FBF}" type="pres">
      <dgm:prSet presAssocID="{DC930A61-9BD0-45CA-A8DC-C7710FB3AE04}" presName="spacing" presStyleCnt="0"/>
      <dgm:spPr/>
    </dgm:pt>
    <dgm:pt modelId="{9DA49FD7-ECE9-4462-8570-2C4674539891}" type="pres">
      <dgm:prSet presAssocID="{FB50C37E-5C10-453F-9A3D-0AD533F38B45}" presName="linNode" presStyleCnt="0"/>
      <dgm:spPr/>
    </dgm:pt>
    <dgm:pt modelId="{AA8F6629-4F30-439F-85E7-E91F352BB1F9}" type="pres">
      <dgm:prSet presAssocID="{FB50C37E-5C10-453F-9A3D-0AD533F38B4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412C3-0E5E-41F1-8050-B4B869EF8266}" type="pres">
      <dgm:prSet presAssocID="{FB50C37E-5C10-453F-9A3D-0AD533F38B4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16D82-2262-4749-9434-A6FCCD500C18}" srcId="{9E43CAF1-4D46-48B5-9AF5-C982E84EBD86}" destId="{39F5B52F-7816-4F41-96E5-BD2CA87A142D}" srcOrd="1" destOrd="0" parTransId="{31EB9D1E-EBDA-4215-B35E-66B4557489C2}" sibTransId="{DC930A61-9BD0-45CA-A8DC-C7710FB3AE04}"/>
    <dgm:cxn modelId="{AC3765F0-CB81-4028-A8CE-43D89DD25229}" srcId="{9E43CAF1-4D46-48B5-9AF5-C982E84EBD86}" destId="{759B8F28-014A-40E6-B6FC-43E3368B9C54}" srcOrd="0" destOrd="0" parTransId="{823D2441-303F-4429-8051-FC064211707E}" sibTransId="{967F1AA9-1881-425F-836F-382DB2A94579}"/>
    <dgm:cxn modelId="{E298EFAD-9313-4AEF-A22E-2BDB32922882}" srcId="{39F5B52F-7816-4F41-96E5-BD2CA87A142D}" destId="{F0650FFC-C4A3-45AA-8F22-C51FAB2148B7}" srcOrd="0" destOrd="0" parTransId="{9F35F9CE-79D2-4242-86A1-AE58F1CA2348}" sibTransId="{B858CFC3-3A95-4753-B8AC-C3ECCACEB14E}"/>
    <dgm:cxn modelId="{59F6C526-6C70-470D-B2C7-E12135D5EA53}" srcId="{9E43CAF1-4D46-48B5-9AF5-C982E84EBD86}" destId="{FB50C37E-5C10-453F-9A3D-0AD533F38B45}" srcOrd="2" destOrd="0" parTransId="{1C96373F-A23E-4E4C-908B-5B02F6B62768}" sibTransId="{625C0831-843C-4BFF-845E-D53B22AF1F2F}"/>
    <dgm:cxn modelId="{CF384CFE-88B6-4BC4-9215-3C11E589ED72}" type="presOf" srcId="{EE8E7E01-3E07-4127-A004-7DEF8B655BAA}" destId="{CE8412C3-0E5E-41F1-8050-B4B869EF8266}" srcOrd="0" destOrd="0" presId="urn:microsoft.com/office/officeart/2005/8/layout/vList6"/>
    <dgm:cxn modelId="{84DB0C52-E220-4551-B51E-118A4B4528B2}" srcId="{759B8F28-014A-40E6-B6FC-43E3368B9C54}" destId="{3F20D857-D0C9-4374-B976-DA64C12EFAA9}" srcOrd="0" destOrd="0" parTransId="{18F01DED-E801-4324-83DC-67E2DF92F048}" sibTransId="{1EB2388B-59F0-499E-8BB0-C4DD9E8C5B9A}"/>
    <dgm:cxn modelId="{4852F5E7-CBFF-401C-8272-633EBB2B65BE}" type="presOf" srcId="{F5CBB9AE-27D8-41B8-BDD8-0DF5B9C281DA}" destId="{B7D2AB91-ACB0-4839-A885-F5454519F0BD}" srcOrd="0" destOrd="1" presId="urn:microsoft.com/office/officeart/2005/8/layout/vList6"/>
    <dgm:cxn modelId="{BD6DC9C6-33AC-4D3F-8229-F04E0D370D48}" type="presOf" srcId="{C0E27D59-C5E0-4859-999E-1825D27E8905}" destId="{6CEDBC0C-F7C9-4F3E-9AEE-B96012A0DA5C}" srcOrd="0" destOrd="1" presId="urn:microsoft.com/office/officeart/2005/8/layout/vList6"/>
    <dgm:cxn modelId="{911FD50D-4ED4-4C6F-B499-C403E3C490DF}" srcId="{39F5B52F-7816-4F41-96E5-BD2CA87A142D}" destId="{F5CBB9AE-27D8-41B8-BDD8-0DF5B9C281DA}" srcOrd="1" destOrd="0" parTransId="{63415943-5469-4D80-8712-92180DACB8CF}" sibTransId="{9265AE27-3820-4EB8-9139-8EECE401585A}"/>
    <dgm:cxn modelId="{B31CC45F-F44C-4BDD-81FC-DE7A3FA51837}" type="presOf" srcId="{39F5B52F-7816-4F41-96E5-BD2CA87A142D}" destId="{C5F9770D-048D-4B80-80FE-80094C5AB029}" srcOrd="0" destOrd="0" presId="urn:microsoft.com/office/officeart/2005/8/layout/vList6"/>
    <dgm:cxn modelId="{08CF93C3-ABAF-4527-A669-14A1B6EB7D66}" type="presOf" srcId="{F0650FFC-C4A3-45AA-8F22-C51FAB2148B7}" destId="{B7D2AB91-ACB0-4839-A885-F5454519F0BD}" srcOrd="0" destOrd="0" presId="urn:microsoft.com/office/officeart/2005/8/layout/vList6"/>
    <dgm:cxn modelId="{CF0E56A9-94BF-40B8-8FCD-AFD38B95FAE9}" type="presOf" srcId="{759B8F28-014A-40E6-B6FC-43E3368B9C54}" destId="{E1E0BD97-9052-41E6-9868-51DB8104D382}" srcOrd="0" destOrd="0" presId="urn:microsoft.com/office/officeart/2005/8/layout/vList6"/>
    <dgm:cxn modelId="{7F84BE84-B182-4FA9-8E7F-7845EB83ED2E}" type="presOf" srcId="{3F20D857-D0C9-4374-B976-DA64C12EFAA9}" destId="{6CEDBC0C-F7C9-4F3E-9AEE-B96012A0DA5C}" srcOrd="0" destOrd="0" presId="urn:microsoft.com/office/officeart/2005/8/layout/vList6"/>
    <dgm:cxn modelId="{49B2CBBB-BD9D-42C4-9B26-AC28286C2EEF}" type="presOf" srcId="{FB50C37E-5C10-453F-9A3D-0AD533F38B45}" destId="{AA8F6629-4F30-439F-85E7-E91F352BB1F9}" srcOrd="0" destOrd="0" presId="urn:microsoft.com/office/officeart/2005/8/layout/vList6"/>
    <dgm:cxn modelId="{DEFB748C-C42A-4B13-988A-84ED80004900}" srcId="{759B8F28-014A-40E6-B6FC-43E3368B9C54}" destId="{C0E27D59-C5E0-4859-999E-1825D27E8905}" srcOrd="1" destOrd="0" parTransId="{8BE708EF-813B-4299-AFD4-E22612F607F6}" sibTransId="{43CC185A-F3FB-47E0-A857-ED34A21976AD}"/>
    <dgm:cxn modelId="{E230D263-74A0-4DCF-97D4-AD3F99057287}" type="presOf" srcId="{9E43CAF1-4D46-48B5-9AF5-C982E84EBD86}" destId="{8123D081-BE65-49A7-B466-ABFF0C56BE21}" srcOrd="0" destOrd="0" presId="urn:microsoft.com/office/officeart/2005/8/layout/vList6"/>
    <dgm:cxn modelId="{A93AA8A5-AA20-415B-957E-B81FAFD54A79}" srcId="{FB50C37E-5C10-453F-9A3D-0AD533F38B45}" destId="{EE8E7E01-3E07-4127-A004-7DEF8B655BAA}" srcOrd="0" destOrd="0" parTransId="{CC9B8587-A266-49DB-81F9-8FFE0DF29C33}" sibTransId="{70038CC8-7B2D-40C2-BCD2-AC4DF7D53186}"/>
    <dgm:cxn modelId="{0BB05EF4-AFCF-4D03-BE98-3C0EBEA2B446}" type="presParOf" srcId="{8123D081-BE65-49A7-B466-ABFF0C56BE21}" destId="{BD21FFA0-9C00-493F-902C-41631DDEC6DF}" srcOrd="0" destOrd="0" presId="urn:microsoft.com/office/officeart/2005/8/layout/vList6"/>
    <dgm:cxn modelId="{2E39BB6B-9FC8-4F5A-8324-2857D26E066F}" type="presParOf" srcId="{BD21FFA0-9C00-493F-902C-41631DDEC6DF}" destId="{E1E0BD97-9052-41E6-9868-51DB8104D382}" srcOrd="0" destOrd="0" presId="urn:microsoft.com/office/officeart/2005/8/layout/vList6"/>
    <dgm:cxn modelId="{9A512077-2551-47E3-A458-276812980A74}" type="presParOf" srcId="{BD21FFA0-9C00-493F-902C-41631DDEC6DF}" destId="{6CEDBC0C-F7C9-4F3E-9AEE-B96012A0DA5C}" srcOrd="1" destOrd="0" presId="urn:microsoft.com/office/officeart/2005/8/layout/vList6"/>
    <dgm:cxn modelId="{3BA8B0C5-294C-44D4-AC2D-09D1C3BE85FF}" type="presParOf" srcId="{8123D081-BE65-49A7-B466-ABFF0C56BE21}" destId="{95809CEC-346F-46B3-8E65-E6AAB4EC5690}" srcOrd="1" destOrd="0" presId="urn:microsoft.com/office/officeart/2005/8/layout/vList6"/>
    <dgm:cxn modelId="{75D861BA-54C0-40C2-A125-51938AF662E0}" type="presParOf" srcId="{8123D081-BE65-49A7-B466-ABFF0C56BE21}" destId="{94DC2D1E-5879-422D-B564-5CBCEE29324C}" srcOrd="2" destOrd="0" presId="urn:microsoft.com/office/officeart/2005/8/layout/vList6"/>
    <dgm:cxn modelId="{8519C564-34BE-4421-9562-5A69AA763E02}" type="presParOf" srcId="{94DC2D1E-5879-422D-B564-5CBCEE29324C}" destId="{C5F9770D-048D-4B80-80FE-80094C5AB029}" srcOrd="0" destOrd="0" presId="urn:microsoft.com/office/officeart/2005/8/layout/vList6"/>
    <dgm:cxn modelId="{53593446-B6D2-44BB-8ED4-0442344DB0E1}" type="presParOf" srcId="{94DC2D1E-5879-422D-B564-5CBCEE29324C}" destId="{B7D2AB91-ACB0-4839-A885-F5454519F0BD}" srcOrd="1" destOrd="0" presId="urn:microsoft.com/office/officeart/2005/8/layout/vList6"/>
    <dgm:cxn modelId="{5FBD0D27-76B6-4345-876F-0C8939D9E542}" type="presParOf" srcId="{8123D081-BE65-49A7-B466-ABFF0C56BE21}" destId="{D0140A5F-C622-4DA1-A0B7-45D67CF13FBF}" srcOrd="3" destOrd="0" presId="urn:microsoft.com/office/officeart/2005/8/layout/vList6"/>
    <dgm:cxn modelId="{EA47223D-A5CD-47DD-BD46-F1EA2908158B}" type="presParOf" srcId="{8123D081-BE65-49A7-B466-ABFF0C56BE21}" destId="{9DA49FD7-ECE9-4462-8570-2C4674539891}" srcOrd="4" destOrd="0" presId="urn:microsoft.com/office/officeart/2005/8/layout/vList6"/>
    <dgm:cxn modelId="{6A44F7DA-87EB-425A-A5AF-ED679244307C}" type="presParOf" srcId="{9DA49FD7-ECE9-4462-8570-2C4674539891}" destId="{AA8F6629-4F30-439F-85E7-E91F352BB1F9}" srcOrd="0" destOrd="0" presId="urn:microsoft.com/office/officeart/2005/8/layout/vList6"/>
    <dgm:cxn modelId="{D27BEE0E-C9AB-484B-BF6E-A5D8583FE1F6}" type="presParOf" srcId="{9DA49FD7-ECE9-4462-8570-2C4674539891}" destId="{CE8412C3-0E5E-41F1-8050-B4B869EF82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0679E-640B-41E1-91F6-40F78B5074C0}">
      <dsp:nvSpPr>
        <dsp:cNvPr id="0" name=""/>
        <dsp:cNvSpPr/>
      </dsp:nvSpPr>
      <dsp:spPr>
        <a:xfrm>
          <a:off x="0" y="3042"/>
          <a:ext cx="10328366" cy="299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Hypothesize some possible causes for the decline in the once abundant Poweshiek skipperling populations. What could potentially be causing this rapid decline?</a:t>
          </a:r>
          <a:endParaRPr lang="en-US" sz="4200" kern="1200" dirty="0"/>
        </a:p>
      </dsp:txBody>
      <dsp:txXfrm>
        <a:off x="146328" y="149370"/>
        <a:ext cx="10035710" cy="2704884"/>
      </dsp:txXfrm>
    </dsp:sp>
    <dsp:sp modelId="{50ED17F8-DAB9-4637-BD1A-CF2377528B23}">
      <dsp:nvSpPr>
        <dsp:cNvPr id="0" name=""/>
        <dsp:cNvSpPr/>
      </dsp:nvSpPr>
      <dsp:spPr>
        <a:xfrm>
          <a:off x="0" y="3121542"/>
          <a:ext cx="10328366" cy="299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If you wanted to test your hypotheses about the cause of the Poweshiek decline, what kind of data and information would you need?</a:t>
          </a:r>
          <a:endParaRPr lang="en-US" sz="4200" kern="1200" dirty="0" smtClean="0"/>
        </a:p>
      </dsp:txBody>
      <dsp:txXfrm>
        <a:off x="146328" y="3267870"/>
        <a:ext cx="10035710" cy="2704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1898-2129-463E-B769-64571CC6E123}">
      <dsp:nvSpPr>
        <dsp:cNvPr id="0" name=""/>
        <dsp:cNvSpPr/>
      </dsp:nvSpPr>
      <dsp:spPr>
        <a:xfrm>
          <a:off x="2540" y="100809"/>
          <a:ext cx="2476500" cy="868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Species Occurrence Data</a:t>
          </a:r>
          <a:endParaRPr lang="en-US" sz="2400" kern="1200" dirty="0"/>
        </a:p>
      </dsp:txBody>
      <dsp:txXfrm>
        <a:off x="2540" y="100809"/>
        <a:ext cx="2476500" cy="868968"/>
      </dsp:txXfrm>
    </dsp:sp>
    <dsp:sp modelId="{5E822C30-2ED8-44B6-8B11-A3D879FC19BC}">
      <dsp:nvSpPr>
        <dsp:cNvPr id="0" name=""/>
        <dsp:cNvSpPr/>
      </dsp:nvSpPr>
      <dsp:spPr>
        <a:xfrm>
          <a:off x="2540" y="969777"/>
          <a:ext cx="2476500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Specimen-based data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Observation-based data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iDigBio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GBIF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Data Standards</a:t>
          </a:r>
          <a:r>
            <a:rPr lang="en-US" sz="2400" kern="1200" dirty="0" smtClean="0">
              <a:sym typeface="Wingdings" panose="05000000000000000000" pitchFamily="2" charset="2"/>
            </a:rPr>
            <a:t> Darwin Core</a:t>
          </a:r>
          <a:endParaRPr lang="en-US" sz="2400" kern="1200" dirty="0"/>
        </a:p>
      </dsp:txBody>
      <dsp:txXfrm>
        <a:off x="2540" y="969777"/>
        <a:ext cx="2476500" cy="4348080"/>
      </dsp:txXfrm>
    </dsp:sp>
    <dsp:sp modelId="{7FB57F37-C3EF-4ECB-9F80-B3427F5E58A1}">
      <dsp:nvSpPr>
        <dsp:cNvPr id="0" name=""/>
        <dsp:cNvSpPr/>
      </dsp:nvSpPr>
      <dsp:spPr>
        <a:xfrm>
          <a:off x="2825750" y="100809"/>
          <a:ext cx="2476500" cy="868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Environmental Data Sets</a:t>
          </a:r>
          <a:endParaRPr lang="en-US" sz="2400" kern="1200" dirty="0"/>
        </a:p>
      </dsp:txBody>
      <dsp:txXfrm>
        <a:off x="2825750" y="100809"/>
        <a:ext cx="2476500" cy="868968"/>
      </dsp:txXfrm>
    </dsp:sp>
    <dsp:sp modelId="{5DCA14ED-5A2A-48AF-B13D-1D0110979244}">
      <dsp:nvSpPr>
        <dsp:cNvPr id="0" name=""/>
        <dsp:cNvSpPr/>
      </dsp:nvSpPr>
      <dsp:spPr>
        <a:xfrm>
          <a:off x="2825750" y="969777"/>
          <a:ext cx="2476500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NOAA</a:t>
          </a:r>
          <a:endParaRPr lang="en-US" sz="2400" kern="1200" dirty="0"/>
        </a:p>
      </dsp:txBody>
      <dsp:txXfrm>
        <a:off x="2825750" y="969777"/>
        <a:ext cx="2476500" cy="4348080"/>
      </dsp:txXfrm>
    </dsp:sp>
    <dsp:sp modelId="{4BE607E4-AC07-4202-96B7-27AF964C0BAB}">
      <dsp:nvSpPr>
        <dsp:cNvPr id="0" name=""/>
        <dsp:cNvSpPr/>
      </dsp:nvSpPr>
      <dsp:spPr>
        <a:xfrm>
          <a:off x="5648960" y="100809"/>
          <a:ext cx="2476500" cy="868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Case Study</a:t>
          </a:r>
          <a:endParaRPr lang="en-US" sz="2400" kern="1200" dirty="0"/>
        </a:p>
      </dsp:txBody>
      <dsp:txXfrm>
        <a:off x="5648960" y="100809"/>
        <a:ext cx="2476500" cy="868968"/>
      </dsp:txXfrm>
    </dsp:sp>
    <dsp:sp modelId="{7B4C3F6D-5C28-426F-999B-D59F08B5E063}">
      <dsp:nvSpPr>
        <dsp:cNvPr id="0" name=""/>
        <dsp:cNvSpPr/>
      </dsp:nvSpPr>
      <dsp:spPr>
        <a:xfrm>
          <a:off x="5648960" y="969777"/>
          <a:ext cx="2476500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Early spider orchid &amp; solitary bee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Occurrence of species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Coevolution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Impact of changing climate</a:t>
          </a:r>
          <a:endParaRPr lang="en-US" sz="2400" kern="1200" dirty="0"/>
        </a:p>
      </dsp:txBody>
      <dsp:txXfrm>
        <a:off x="5648960" y="969777"/>
        <a:ext cx="2476500" cy="434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DBC0C-F7C9-4F3E-9AEE-B96012A0DA5C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In research?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In courses?</a:t>
          </a:r>
        </a:p>
      </dsp:txBody>
      <dsp:txXfrm>
        <a:off x="3251199" y="211667"/>
        <a:ext cx="4241800" cy="1269999"/>
      </dsp:txXfrm>
    </dsp:sp>
    <dsp:sp modelId="{E1E0BD97-9052-41E6-9868-51DB8104D382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Potential uses of open, collaborative data?</a:t>
          </a:r>
          <a:endParaRPr lang="en-US" sz="2300" kern="1200" dirty="0"/>
        </a:p>
      </dsp:txBody>
      <dsp:txXfrm>
        <a:off x="82662" y="82662"/>
        <a:ext cx="3085876" cy="1528009"/>
      </dsp:txXfrm>
    </dsp:sp>
    <dsp:sp modelId="{B7D2AB91-ACB0-4839-A885-F5454519F0BD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In research?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In courses?</a:t>
          </a:r>
        </a:p>
      </dsp:txBody>
      <dsp:txXfrm>
        <a:off x="3251199" y="2074333"/>
        <a:ext cx="4241800" cy="1269999"/>
      </dsp:txXfrm>
    </dsp:sp>
    <dsp:sp modelId="{C5F9770D-048D-4B80-80FE-80094C5AB029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Challenges/limitations of using these types of data?</a:t>
          </a:r>
        </a:p>
      </dsp:txBody>
      <dsp:txXfrm>
        <a:off x="82662" y="1945328"/>
        <a:ext cx="3085876" cy="1528009"/>
      </dsp:txXfrm>
    </dsp:sp>
    <dsp:sp modelId="{CE8412C3-0E5E-41F1-8050-B4B869EF8266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Pros/cons</a:t>
          </a:r>
        </a:p>
      </dsp:txBody>
      <dsp:txXfrm>
        <a:off x="3251199" y="3937000"/>
        <a:ext cx="4241800" cy="1269999"/>
      </dsp:txXfrm>
    </dsp:sp>
    <dsp:sp modelId="{AA8F6629-4F30-439F-85E7-E91F352BB1F9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Role of citizen science in collecting and building these data sets? </a:t>
          </a:r>
        </a:p>
      </dsp:txBody>
      <dsp:txXfrm>
        <a:off x="82662" y="3807995"/>
        <a:ext cx="3085876" cy="152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9786CAB-B2A3-489D-B7D3-67FC1B548F11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C857B5-7D28-4B74-9233-C74C724D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5F375F-E446-4D11-A8B4-40A2E5ED3CAD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F0F857-34C8-4AB6-92CE-0AC54E4E9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teaching notes in </a:t>
            </a:r>
            <a:r>
              <a:rPr lang="en-US" baseline="0" smtClean="0"/>
              <a:t>accompanying modules. </a:t>
            </a:r>
            <a:r>
              <a:rPr lang="en-US" smtClean="0"/>
              <a:t>Spent </a:t>
            </a:r>
            <a:r>
              <a:rPr lang="en-US" dirty="0" smtClean="0"/>
              <a:t>about one hour on the Following the Data section.</a:t>
            </a:r>
            <a:r>
              <a:rPr lang="en-US" baseline="0" dirty="0" smtClean="0"/>
              <a:t> About one hour on the Data is the New Science section.  Some students felt a little rushed at the end. Would work well in a 3-hr lab setting.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857-34C8-4AB6-92CE-0AC54E4E9F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F857-34C8-4AB6-92CE-0AC54E4E9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6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AC6D-D521-4BC7-9C37-B65CBA6BB74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1CF2-2413-4C0C-AC75-63EC8782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mnfi.anr.msu.edu/communities/description/10667/Prairie-F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1cfh9kflag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5" y="3976641"/>
            <a:ext cx="10515600" cy="2685415"/>
          </a:xfrm>
        </p:spPr>
        <p:txBody>
          <a:bodyPr>
            <a:noAutofit/>
          </a:bodyPr>
          <a:lstStyle/>
          <a:p>
            <a:r>
              <a:rPr lang="en-US" dirty="0" smtClean="0"/>
              <a:t>Faculty Mentoring Network (Fall 2019)</a:t>
            </a:r>
          </a:p>
          <a:p>
            <a:pPr lvl="1"/>
            <a:r>
              <a:rPr lang="en-US" sz="2800" dirty="0" smtClean="0"/>
              <a:t>Incorporate </a:t>
            </a:r>
            <a:r>
              <a:rPr lang="en-US" sz="2800" dirty="0"/>
              <a:t>real natural history collections data into </a:t>
            </a:r>
            <a:r>
              <a:rPr lang="en-US" sz="2800" dirty="0" smtClean="0"/>
              <a:t>courses (and research)</a:t>
            </a:r>
          </a:p>
          <a:p>
            <a:pPr lvl="1"/>
            <a:r>
              <a:rPr lang="en-US" sz="2800" dirty="0" smtClean="0"/>
              <a:t>Incorporate data </a:t>
            </a:r>
            <a:r>
              <a:rPr lang="en-US" sz="2800" dirty="0"/>
              <a:t>literacy skills into </a:t>
            </a:r>
            <a:r>
              <a:rPr lang="en-US" sz="2800" dirty="0" smtClean="0"/>
              <a:t>curricula</a:t>
            </a:r>
            <a:endParaRPr lang="en-US" sz="2800" dirty="0"/>
          </a:p>
          <a:p>
            <a:pPr lvl="1"/>
            <a:r>
              <a:rPr lang="en-US" sz="2800" dirty="0" smtClean="0"/>
              <a:t>Develop new </a:t>
            </a:r>
            <a:r>
              <a:rPr lang="en-US" sz="2800" dirty="0"/>
              <a:t>materials </a:t>
            </a:r>
            <a:r>
              <a:rPr lang="en-US" sz="2800" dirty="0" smtClean="0"/>
              <a:t>that </a:t>
            </a:r>
            <a:r>
              <a:rPr lang="en-US" sz="2800" dirty="0"/>
              <a:t>address fundamental biological principles using real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182083"/>
            <a:ext cx="7715794" cy="34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64063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3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9" y="250613"/>
            <a:ext cx="10193460" cy="2521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17" y="2549433"/>
            <a:ext cx="5412377" cy="4059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3059" y="6239384"/>
            <a:ext cx="270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https://wisconsinbutterflies.org/a/species/1281/full/poweshiek-skipperling.jpg</a:t>
            </a:r>
            <a:endParaRPr lang="en-US" sz="900" dirty="0"/>
          </a:p>
        </p:txBody>
      </p:sp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Fen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At-risk</a:t>
            </a:r>
            <a:r>
              <a:rPr lang="en-US" dirty="0"/>
              <a:t>, highly diverse ecosystems found throughout the glaciated </a:t>
            </a:r>
            <a:r>
              <a:rPr lang="en-US" dirty="0" smtClean="0"/>
              <a:t>Midwest </a:t>
            </a:r>
          </a:p>
          <a:p>
            <a:r>
              <a:rPr lang="en-US" dirty="0" smtClean="0"/>
              <a:t>Prairie-influenced </a:t>
            </a:r>
            <a:r>
              <a:rPr lang="en-US" dirty="0"/>
              <a:t>wetland ecosystems </a:t>
            </a:r>
            <a:r>
              <a:rPr lang="en-US" dirty="0" smtClean="0"/>
              <a:t>of </a:t>
            </a:r>
            <a:r>
              <a:rPr lang="en-US" dirty="0"/>
              <a:t>high conservation </a:t>
            </a:r>
            <a:r>
              <a:rPr lang="en-US" dirty="0" smtClean="0"/>
              <a:t>concern </a:t>
            </a:r>
          </a:p>
          <a:p>
            <a:r>
              <a:rPr lang="en-US" dirty="0" smtClean="0"/>
              <a:t>Harbor </a:t>
            </a:r>
            <a:r>
              <a:rPr lang="en-US" dirty="0"/>
              <a:t>over 35 state or federally listed plants and </a:t>
            </a:r>
            <a:r>
              <a:rPr lang="en-US" dirty="0" smtClean="0"/>
              <a:t>animals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62" y="4269241"/>
            <a:ext cx="3333750" cy="223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3901" y="3863558"/>
            <a:ext cx="3669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4"/>
              </a:rPr>
              <a:t>https://mnfi.anr.msu.edu/communities/description/10667/Prairie-Fen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50" y="4194810"/>
            <a:ext cx="33337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971" y="4094390"/>
            <a:ext cx="33337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38" y="120985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Poweshiek </a:t>
            </a:r>
            <a:r>
              <a:rPr lang="en-US" sz="3600" dirty="0" err="1" smtClean="0"/>
              <a:t>skipperling</a:t>
            </a:r>
            <a:r>
              <a:rPr lang="en-US" sz="3600" dirty="0" smtClean="0"/>
              <a:t> butterfly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i="1" dirty="0" err="1" smtClean="0"/>
              <a:t>Oarisma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poweshiek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3713221"/>
            <a:ext cx="10515600" cy="2443739"/>
          </a:xfrm>
        </p:spPr>
        <p:txBody>
          <a:bodyPr>
            <a:normAutofit/>
          </a:bodyPr>
          <a:lstStyle/>
          <a:p>
            <a:r>
              <a:rPr lang="en-US" dirty="0" smtClean="0"/>
              <a:t>Critically endangered species now found only in four Michigan prairie fens. </a:t>
            </a:r>
          </a:p>
          <a:p>
            <a:r>
              <a:rPr lang="en-US" dirty="0" smtClean="0"/>
              <a:t>Historically abundant in prairies of the upper Midwest</a:t>
            </a:r>
          </a:p>
          <a:p>
            <a:r>
              <a:rPr lang="en-US" dirty="0" smtClean="0"/>
              <a:t>Sharp declines first noted in the late 1990s </a:t>
            </a:r>
          </a:p>
          <a:p>
            <a:r>
              <a:rPr lang="en-US" dirty="0" smtClean="0"/>
              <a:t>Recent estimates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 smtClean="0"/>
              <a:t>&lt; 250 individuals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83" y="58181"/>
            <a:ext cx="4643120" cy="3482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6183" y="111209"/>
            <a:ext cx="1863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https://wisconsinbutterflies.org/a/species/3036/full/poweshiek-skipperling.jpg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12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Fen Research Collaborative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14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Researchers: Central Michigan University &amp; Michigan Natural Features Inventory</a:t>
            </a:r>
          </a:p>
          <a:p>
            <a:r>
              <a:rPr lang="en-US" dirty="0" smtClean="0"/>
              <a:t>Conservation scientists: The Nature Conservancy &amp; U.S. Fish and Wildlife Service</a:t>
            </a:r>
          </a:p>
          <a:p>
            <a:endParaRPr lang="en-US" dirty="0" smtClean="0"/>
          </a:p>
          <a:p>
            <a:r>
              <a:rPr lang="en-US" dirty="0" smtClean="0"/>
              <a:t>w/ the Biodiversity Literacy in Undergraduate Education Initiative (BLUE) &amp; Science-Live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Show how researchers are looking at biodiversity in Michigan prairie fens to discover:</a:t>
            </a:r>
          </a:p>
          <a:p>
            <a:pPr lvl="1"/>
            <a:r>
              <a:rPr lang="en-US" dirty="0" smtClean="0"/>
              <a:t>what is driving the high level of plant and animal biodiversity in these systems</a:t>
            </a:r>
          </a:p>
          <a:p>
            <a:pPr lvl="1"/>
            <a:r>
              <a:rPr lang="en-US" dirty="0" smtClean="0"/>
              <a:t>what happened to cause a sharp decline of this butterfly </a:t>
            </a:r>
            <a:endParaRPr lang="en-US" dirty="0"/>
          </a:p>
          <a:p>
            <a:r>
              <a:rPr lang="en-US" b="1" dirty="0" smtClean="0"/>
              <a:t>Process of science and the importance of data and data management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Collaborative science and open data can:</a:t>
            </a:r>
          </a:p>
          <a:p>
            <a:pPr lvl="1"/>
            <a:r>
              <a:rPr lang="en-US" dirty="0" smtClean="0"/>
              <a:t>further understanding of biodiversity </a:t>
            </a:r>
          </a:p>
          <a:p>
            <a:pPr lvl="1"/>
            <a:r>
              <a:rPr lang="en-US" dirty="0" smtClean="0"/>
              <a:t>inform conservation efforts </a:t>
            </a:r>
          </a:p>
          <a:p>
            <a:pPr lvl="1"/>
            <a:r>
              <a:rPr lang="en-US" dirty="0" smtClean="0"/>
              <a:t>contribute to adaptive, research-informed,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1164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Poweshiek </a:t>
            </a:r>
            <a:r>
              <a:rPr lang="en-US" dirty="0" err="1"/>
              <a:t>S</a:t>
            </a:r>
            <a:r>
              <a:rPr lang="en-US" dirty="0" err="1" smtClean="0"/>
              <a:t>kipperling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12" y="201484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urveys in mid-1990s: </a:t>
            </a:r>
            <a:r>
              <a:rPr lang="en-US" dirty="0"/>
              <a:t>Poweshiek </a:t>
            </a:r>
            <a:r>
              <a:rPr lang="en-US" dirty="0" err="1"/>
              <a:t>skipperling</a:t>
            </a:r>
            <a:r>
              <a:rPr lang="en-US" dirty="0"/>
              <a:t> was the prairie specialist butterfly most often </a:t>
            </a:r>
            <a:r>
              <a:rPr lang="en-US" dirty="0" smtClean="0"/>
              <a:t>detected </a:t>
            </a:r>
          </a:p>
          <a:p>
            <a:r>
              <a:rPr lang="en-US" dirty="0" smtClean="0"/>
              <a:t>Past </a:t>
            </a:r>
            <a:r>
              <a:rPr lang="en-US" dirty="0"/>
              <a:t>20 </a:t>
            </a:r>
            <a:r>
              <a:rPr lang="en-US" dirty="0" smtClean="0"/>
              <a:t>years:  dramatic</a:t>
            </a:r>
            <a:r>
              <a:rPr lang="en-US" dirty="0"/>
              <a:t>, range-wide decline in both the number and size of Poweshiek </a:t>
            </a:r>
            <a:r>
              <a:rPr lang="en-US" dirty="0" err="1"/>
              <a:t>skipperling</a:t>
            </a:r>
            <a:r>
              <a:rPr lang="en-US" dirty="0"/>
              <a:t> </a:t>
            </a:r>
            <a:r>
              <a:rPr lang="en-US" dirty="0" smtClean="0"/>
              <a:t>populations </a:t>
            </a:r>
          </a:p>
          <a:p>
            <a:r>
              <a:rPr lang="en-US" dirty="0" smtClean="0"/>
              <a:t>2014:  US </a:t>
            </a:r>
            <a:r>
              <a:rPr lang="en-US" dirty="0"/>
              <a:t>and Canada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Poweshiek </a:t>
            </a:r>
            <a:r>
              <a:rPr lang="en-US" dirty="0" err="1"/>
              <a:t>skipperling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Federally </a:t>
            </a:r>
            <a:r>
              <a:rPr lang="en-US" dirty="0" smtClean="0"/>
              <a:t>Endangered </a:t>
            </a:r>
          </a:p>
          <a:p>
            <a:r>
              <a:rPr lang="en-US" dirty="0" smtClean="0"/>
              <a:t>Factors </a:t>
            </a:r>
            <a:r>
              <a:rPr lang="en-US" dirty="0"/>
              <a:t>contributing to the decline remain </a:t>
            </a:r>
            <a:r>
              <a:rPr lang="en-US" dirty="0" smtClean="0"/>
              <a:t>unknown </a:t>
            </a:r>
          </a:p>
          <a:p>
            <a:r>
              <a:rPr lang="en-US" dirty="0" smtClean="0"/>
              <a:t>Conservation </a:t>
            </a:r>
            <a:r>
              <a:rPr lang="en-US" dirty="0"/>
              <a:t>biologist, land managers and researchers are trying to determine the best way to manage the Poweshiek </a:t>
            </a:r>
            <a:r>
              <a:rPr lang="en-US" dirty="0" err="1"/>
              <a:t>skipperling</a:t>
            </a:r>
            <a:r>
              <a:rPr lang="en-US" dirty="0"/>
              <a:t> to prevent </a:t>
            </a:r>
            <a:r>
              <a:rPr lang="en-US" dirty="0" smtClean="0"/>
              <a:t>extinction</a:t>
            </a:r>
          </a:p>
          <a:p>
            <a:pPr lvl="1"/>
            <a:r>
              <a:rPr lang="en-US" dirty="0" smtClean="0"/>
              <a:t>…but </a:t>
            </a:r>
            <a:r>
              <a:rPr lang="en-US" dirty="0"/>
              <a:t>how can they manage for conservation of the species if they don’t know what is causing the decline?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1" r="30325" b="17176"/>
          <a:stretch/>
        </p:blipFill>
        <p:spPr>
          <a:xfrm>
            <a:off x="10067109" y="0"/>
            <a:ext cx="1933302" cy="176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4834" y="45522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https://www.fws.gov/Midwest/endangered/images/insects/posk/POSKByDavidLCuthrall.jpg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64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274704"/>
              </p:ext>
            </p:extLst>
          </p:nvPr>
        </p:nvGraphicFramePr>
        <p:xfrm>
          <a:off x="1036320" y="374470"/>
          <a:ext cx="10328366" cy="612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Fen Research Collaborative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cap="small" dirty="0">
                <a:hlinkClick r:id="rId2"/>
              </a:rPr>
              <a:t>https://</a:t>
            </a:r>
            <a:r>
              <a:rPr lang="en-US" u="sng" cap="small" dirty="0" smtClean="0">
                <a:hlinkClick r:id="rId2"/>
              </a:rPr>
              <a:t>www.youtube.com/watch?v=o1cfh9kflag&amp;feature=youtu.be</a:t>
            </a:r>
            <a:endParaRPr lang="en-US" u="sng" cap="small" dirty="0" smtClean="0"/>
          </a:p>
          <a:p>
            <a:endParaRPr lang="en-US" u="sng" cap="small" dirty="0" smtClean="0"/>
          </a:p>
          <a:p>
            <a:endParaRPr lang="en-US" u="sng" cap="small" dirty="0"/>
          </a:p>
          <a:p>
            <a:r>
              <a:rPr lang="en-US" cap="small" dirty="0" smtClean="0"/>
              <a:t>Complete questions on handout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3302301"/>
              </p:ext>
            </p:extLst>
          </p:nvPr>
        </p:nvGraphicFramePr>
        <p:xfrm>
          <a:off x="8382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24989" y="2170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is the New Science:  An Introduction to Biodiversity Data Types and Their Uses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786743"/>
            <a:ext cx="2447109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in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person turn in handouts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Put both names on handouts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536</Words>
  <Application>Microsoft Office PowerPoint</Application>
  <PresentationFormat>Custom</PresentationFormat>
  <Paragraphs>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Prairie Fen</vt:lpstr>
      <vt:lpstr>Poweshiek skipperling butterfly  (Oarisma poweshiek) </vt:lpstr>
      <vt:lpstr>Prairie Fen Research Collaborative</vt:lpstr>
      <vt:lpstr>Poweshiek Skipperling Background</vt:lpstr>
      <vt:lpstr>PowerPoint Presentation</vt:lpstr>
      <vt:lpstr>Prairie Fen Research Collaborative Video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Panvini</dc:creator>
  <cp:lastModifiedBy>Darlene Panvini</cp:lastModifiedBy>
  <cp:revision>16</cp:revision>
  <cp:lastPrinted>2019-09-18T17:40:11Z</cp:lastPrinted>
  <dcterms:created xsi:type="dcterms:W3CDTF">2019-09-18T14:19:36Z</dcterms:created>
  <dcterms:modified xsi:type="dcterms:W3CDTF">2020-01-10T20:11:06Z</dcterms:modified>
</cp:coreProperties>
</file>