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03"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402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16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f9932b437_5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7f9932b437_5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94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f9932b437_5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7f9932b437_5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50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f9932b437_5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7f9932b437_5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11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f9932b437_5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7f9932b437_5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23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f9932b437_5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7f9932b437_5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9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f9932b437_5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7f9932b437_5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42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f9932b437_5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7f9932b437_5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33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f9932b437_5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7f9932b437_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5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f9932b437_5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7f9932b437_5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62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f9932b437_5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7f9932b437_5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0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f918586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f918586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616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f9932b437_5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7f9932b437_5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6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f9932b437_5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7f9932b437_5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792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f9932b437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f9932b43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4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7c6232c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7c6232c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23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27c6232c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27c6232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5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27c6232c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27c6232c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87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27c6232c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27c6232c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97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27c6232c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27c6232c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21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932b437_5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7f9932b437_5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71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f9932b437_5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7f9932b437_5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51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3259" y="457201"/>
            <a:ext cx="6507167" cy="2400300"/>
          </a:xfrm>
          <a:prstGeom prst="rect">
            <a:avLst/>
          </a:prstGeom>
          <a:noFill/>
          <a:ln>
            <a:noFill/>
          </a:ln>
        </p:spPr>
        <p:txBody>
          <a:bodyPr spcFirstLastPara="1" wrap="square" lIns="68575" tIns="34275" rIns="68575" bIns="34275" anchor="b" anchorCtr="0">
            <a:noAutofit/>
          </a:bodyPr>
          <a:lstStyle>
            <a:lvl1pPr lvl="0" algn="ctr">
              <a:spcBef>
                <a:spcPts val="0"/>
              </a:spcBef>
              <a:spcAft>
                <a:spcPts val="0"/>
              </a:spcAft>
              <a:buClr>
                <a:schemeClr val="lt1"/>
              </a:buClr>
              <a:buSzPts val="3600"/>
              <a:buFont typeface="Century Gothic"/>
              <a:buNone/>
              <a:defRPr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313259" y="2914650"/>
            <a:ext cx="6507167" cy="1428750"/>
          </a:xfrm>
          <a:prstGeom prst="rect">
            <a:avLst/>
          </a:prstGeom>
          <a:noFill/>
          <a:ln>
            <a:noFill/>
          </a:ln>
        </p:spPr>
        <p:txBody>
          <a:bodyPr spcFirstLastPara="1" wrap="square" lIns="68575" tIns="34275" rIns="68575" bIns="34275" anchor="t" anchorCtr="0">
            <a:noAutofit/>
          </a:bodyPr>
          <a:lstStyle>
            <a:lvl1pPr lvl="0" algn="ctr">
              <a:spcBef>
                <a:spcPts val="300"/>
              </a:spcBef>
              <a:spcAft>
                <a:spcPts val="0"/>
              </a:spcAft>
              <a:buSzPts val="1600"/>
              <a:buNone/>
              <a:defRPr sz="1600">
                <a:solidFill>
                  <a:schemeClr val="lt1"/>
                </a:solidFill>
              </a:defRPr>
            </a:lvl1pPr>
            <a:lvl2pPr lvl="1" algn="ctr">
              <a:spcBef>
                <a:spcPts val="500"/>
              </a:spcBef>
              <a:spcAft>
                <a:spcPts val="0"/>
              </a:spcAft>
              <a:buSzPts val="1400"/>
              <a:buNone/>
              <a:defRPr>
                <a:solidFill>
                  <a:schemeClr val="lt1"/>
                </a:solidFill>
              </a:defRPr>
            </a:lvl2pPr>
            <a:lvl3pPr lvl="2" algn="ctr">
              <a:spcBef>
                <a:spcPts val="500"/>
              </a:spcBef>
              <a:spcAft>
                <a:spcPts val="0"/>
              </a:spcAft>
              <a:buSzPts val="1200"/>
              <a:buNone/>
              <a:defRPr>
                <a:solidFill>
                  <a:schemeClr val="lt1"/>
                </a:solidFill>
              </a:defRPr>
            </a:lvl3pPr>
            <a:lvl4pPr lvl="3" algn="ctr">
              <a:spcBef>
                <a:spcPts val="500"/>
              </a:spcBef>
              <a:spcAft>
                <a:spcPts val="0"/>
              </a:spcAft>
              <a:buSzPts val="1100"/>
              <a:buNone/>
              <a:defRPr>
                <a:solidFill>
                  <a:schemeClr val="lt1"/>
                </a:solidFill>
              </a:defRPr>
            </a:lvl4pPr>
            <a:lvl5pPr lvl="4" algn="ctr">
              <a:spcBef>
                <a:spcPts val="500"/>
              </a:spcBef>
              <a:spcAft>
                <a:spcPts val="0"/>
              </a:spcAft>
              <a:buSzPts val="1100"/>
              <a:buNone/>
              <a:defRPr>
                <a:solidFill>
                  <a:schemeClr val="lt1"/>
                </a:solidFill>
              </a:defRPr>
            </a:lvl5pPr>
            <a:lvl6pPr lvl="5" algn="ctr">
              <a:spcBef>
                <a:spcPts val="500"/>
              </a:spcBef>
              <a:spcAft>
                <a:spcPts val="0"/>
              </a:spcAft>
              <a:buSzPts val="900"/>
              <a:buNone/>
              <a:defRPr>
                <a:solidFill>
                  <a:schemeClr val="lt1"/>
                </a:solidFill>
              </a:defRPr>
            </a:lvl6pPr>
            <a:lvl7pPr lvl="6" algn="ctr">
              <a:spcBef>
                <a:spcPts val="500"/>
              </a:spcBef>
              <a:spcAft>
                <a:spcPts val="0"/>
              </a:spcAft>
              <a:buSzPts val="900"/>
              <a:buNone/>
              <a:defRPr>
                <a:solidFill>
                  <a:schemeClr val="lt1"/>
                </a:solidFill>
              </a:defRPr>
            </a:lvl7pPr>
            <a:lvl8pPr lvl="7" algn="ctr">
              <a:spcBef>
                <a:spcPts val="500"/>
              </a:spcBef>
              <a:spcAft>
                <a:spcPts val="0"/>
              </a:spcAft>
              <a:buSzPts val="900"/>
              <a:buNone/>
              <a:defRPr>
                <a:solidFill>
                  <a:schemeClr val="lt1"/>
                </a:solidFill>
              </a:defRPr>
            </a:lvl8pPr>
            <a:lvl9pPr lvl="8" algn="ctr">
              <a:spcBef>
                <a:spcPts val="500"/>
              </a:spcBef>
              <a:spcAft>
                <a:spcPts val="500"/>
              </a:spcAft>
              <a:buSzPts val="900"/>
              <a:buNone/>
              <a:defRPr>
                <a:solidFill>
                  <a:schemeClr val="lt1"/>
                </a:solidFill>
              </a:defRPr>
            </a:lvl9pPr>
          </a:lstStyle>
          <a:p>
            <a:endParaRPr/>
          </a:p>
        </p:txBody>
      </p:sp>
      <p:sp>
        <p:nvSpPr>
          <p:cNvPr id="59" name="Google Shape;59;p14"/>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56060" y="2000249"/>
            <a:ext cx="7429498" cy="2343151"/>
          </a:xfrm>
          <a:prstGeom prst="rect">
            <a:avLst/>
          </a:prstGeom>
          <a:noFill/>
          <a:ln>
            <a:noFill/>
          </a:ln>
        </p:spPr>
        <p:txBody>
          <a:bodyPr spcFirstLastPara="1" wrap="square" lIns="68575" tIns="34275" rIns="68575" bIns="34275" anchor="ctr" anchorCtr="0">
            <a:noAutofit/>
          </a:bodyPr>
          <a:lstStyle>
            <a:lvl1pPr marL="457200" lvl="0" indent="-317500" algn="l">
              <a:spcBef>
                <a:spcPts val="300"/>
              </a:spcBef>
              <a:spcAft>
                <a:spcPts val="0"/>
              </a:spcAft>
              <a:buSzPts val="1400"/>
              <a:buChar char="•"/>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65" name="Google Shape;65;p15"/>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313260" y="2481436"/>
            <a:ext cx="6515100" cy="11016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Clr>
                <a:schemeClr val="lt1"/>
              </a:buClr>
              <a:buSzPts val="3000"/>
              <a:buFont typeface="Century Gothic"/>
              <a:buNone/>
              <a:defRPr sz="3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1313258" y="3583036"/>
            <a:ext cx="6515101" cy="645300"/>
          </a:xfrm>
          <a:prstGeom prst="rect">
            <a:avLst/>
          </a:prstGeom>
          <a:noFill/>
          <a:ln>
            <a:noFill/>
          </a:ln>
        </p:spPr>
        <p:txBody>
          <a:bodyPr spcFirstLastPara="1" wrap="square" lIns="68575" tIns="34275" rIns="68575" bIns="34275" anchor="t" anchorCtr="0">
            <a:noAutofit/>
          </a:bodyPr>
          <a:lstStyle>
            <a:lvl1pPr marL="457200" lvl="0" indent="-228600" algn="r">
              <a:spcBef>
                <a:spcPts val="300"/>
              </a:spcBef>
              <a:spcAft>
                <a:spcPts val="0"/>
              </a:spcAft>
              <a:buSzPts val="1500"/>
              <a:buNone/>
              <a:defRPr sz="15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71" name="Google Shape;71;p16"/>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56059" y="2000249"/>
            <a:ext cx="3657600" cy="2343151"/>
          </a:xfrm>
          <a:prstGeom prst="rect">
            <a:avLst/>
          </a:prstGeom>
          <a:noFill/>
          <a:ln>
            <a:noFill/>
          </a:ln>
        </p:spPr>
        <p:txBody>
          <a:bodyPr spcFirstLastPara="1" wrap="square" lIns="68575" tIns="34275" rIns="68575" bIns="34275" anchor="ctr" anchorCtr="0">
            <a:no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77" name="Google Shape;77;p17"/>
          <p:cNvSpPr txBox="1">
            <a:spLocks noGrp="1"/>
          </p:cNvSpPr>
          <p:nvPr>
            <p:ph type="body" idx="2"/>
          </p:nvPr>
        </p:nvSpPr>
        <p:spPr>
          <a:xfrm>
            <a:off x="4627959" y="2000250"/>
            <a:ext cx="3657600" cy="2343150"/>
          </a:xfrm>
          <a:prstGeom prst="rect">
            <a:avLst/>
          </a:prstGeom>
          <a:noFill/>
          <a:ln>
            <a:noFill/>
          </a:ln>
        </p:spPr>
        <p:txBody>
          <a:bodyPr spcFirstLastPara="1" wrap="square" lIns="68575" tIns="34275" rIns="68575" bIns="34275" anchor="ctr" anchorCtr="0">
            <a:no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78" name="Google Shape;78;p17"/>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2400"/>
              <a:buFont typeface="Century Gothic"/>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1071960" y="1993900"/>
            <a:ext cx="3441698" cy="432197"/>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2100"/>
              <a:buNone/>
              <a:defRPr sz="2100" b="0"/>
            </a:lvl1pPr>
            <a:lvl2pPr marL="914400" lvl="1" indent="-228600" algn="l">
              <a:spcBef>
                <a:spcPts val="500"/>
              </a:spcBef>
              <a:spcAft>
                <a:spcPts val="0"/>
              </a:spcAft>
              <a:buSzPts val="1500"/>
              <a:buNone/>
              <a:defRPr sz="1500" b="1"/>
            </a:lvl2pPr>
            <a:lvl3pPr marL="1371600" lvl="2" indent="-228600" algn="l">
              <a:spcBef>
                <a:spcPts val="500"/>
              </a:spcBef>
              <a:spcAft>
                <a:spcPts val="0"/>
              </a:spcAft>
              <a:buSzPts val="1400"/>
              <a:buNone/>
              <a:defRPr sz="1400" b="1"/>
            </a:lvl3pPr>
            <a:lvl4pPr marL="1828800" lvl="3" indent="-228600" algn="l">
              <a:spcBef>
                <a:spcPts val="500"/>
              </a:spcBef>
              <a:spcAft>
                <a:spcPts val="0"/>
              </a:spcAft>
              <a:buSzPts val="1200"/>
              <a:buNone/>
              <a:defRPr sz="1200" b="1"/>
            </a:lvl4pPr>
            <a:lvl5pPr marL="2286000" lvl="4" indent="-228600" algn="l">
              <a:spcBef>
                <a:spcPts val="500"/>
              </a:spcBef>
              <a:spcAft>
                <a:spcPts val="0"/>
              </a:spcAft>
              <a:buSzPts val="1200"/>
              <a:buNone/>
              <a:defRPr sz="1200" b="1"/>
            </a:lvl5pPr>
            <a:lvl6pPr marL="2743200" lvl="5" indent="-228600" algn="l">
              <a:spcBef>
                <a:spcPts val="500"/>
              </a:spcBef>
              <a:spcAft>
                <a:spcPts val="0"/>
              </a:spcAft>
              <a:buSzPts val="1200"/>
              <a:buNone/>
              <a:defRPr sz="1200" b="1"/>
            </a:lvl6pPr>
            <a:lvl7pPr marL="3200400" lvl="6" indent="-228600" algn="l">
              <a:spcBef>
                <a:spcPts val="500"/>
              </a:spcBef>
              <a:spcAft>
                <a:spcPts val="0"/>
              </a:spcAft>
              <a:buSzPts val="1200"/>
              <a:buNone/>
              <a:defRPr sz="1200" b="1"/>
            </a:lvl7pPr>
            <a:lvl8pPr marL="3657600" lvl="7" indent="-228600" algn="l">
              <a:spcBef>
                <a:spcPts val="500"/>
              </a:spcBef>
              <a:spcAft>
                <a:spcPts val="0"/>
              </a:spcAft>
              <a:buSzPts val="1200"/>
              <a:buNone/>
              <a:defRPr sz="1200" b="1"/>
            </a:lvl8pPr>
            <a:lvl9pPr marL="4114800" lvl="8" indent="-228600" algn="l">
              <a:spcBef>
                <a:spcPts val="500"/>
              </a:spcBef>
              <a:spcAft>
                <a:spcPts val="500"/>
              </a:spcAft>
              <a:buSzPts val="1200"/>
              <a:buNone/>
              <a:defRPr sz="1200" b="1"/>
            </a:lvl9pPr>
          </a:lstStyle>
          <a:p>
            <a:endParaRPr/>
          </a:p>
        </p:txBody>
      </p:sp>
      <p:sp>
        <p:nvSpPr>
          <p:cNvPr id="84" name="Google Shape;84;p18"/>
          <p:cNvSpPr txBox="1">
            <a:spLocks noGrp="1"/>
          </p:cNvSpPr>
          <p:nvPr>
            <p:ph type="body" idx="2"/>
          </p:nvPr>
        </p:nvSpPr>
        <p:spPr>
          <a:xfrm>
            <a:off x="856059" y="2432446"/>
            <a:ext cx="3657600" cy="1910953"/>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85" name="Google Shape;85;p18"/>
          <p:cNvSpPr txBox="1">
            <a:spLocks noGrp="1"/>
          </p:cNvSpPr>
          <p:nvPr>
            <p:ph type="body" idx="3"/>
          </p:nvPr>
        </p:nvSpPr>
        <p:spPr>
          <a:xfrm>
            <a:off x="4832350" y="2000250"/>
            <a:ext cx="3453210" cy="432197"/>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2100"/>
              <a:buNone/>
              <a:defRPr sz="2100" b="0"/>
            </a:lvl1pPr>
            <a:lvl2pPr marL="914400" lvl="1" indent="-228600" algn="l">
              <a:spcBef>
                <a:spcPts val="500"/>
              </a:spcBef>
              <a:spcAft>
                <a:spcPts val="0"/>
              </a:spcAft>
              <a:buSzPts val="1500"/>
              <a:buNone/>
              <a:defRPr sz="1500" b="1"/>
            </a:lvl2pPr>
            <a:lvl3pPr marL="1371600" lvl="2" indent="-228600" algn="l">
              <a:spcBef>
                <a:spcPts val="500"/>
              </a:spcBef>
              <a:spcAft>
                <a:spcPts val="0"/>
              </a:spcAft>
              <a:buSzPts val="1400"/>
              <a:buNone/>
              <a:defRPr sz="1400" b="1"/>
            </a:lvl3pPr>
            <a:lvl4pPr marL="1828800" lvl="3" indent="-228600" algn="l">
              <a:spcBef>
                <a:spcPts val="500"/>
              </a:spcBef>
              <a:spcAft>
                <a:spcPts val="0"/>
              </a:spcAft>
              <a:buSzPts val="1200"/>
              <a:buNone/>
              <a:defRPr sz="1200" b="1"/>
            </a:lvl4pPr>
            <a:lvl5pPr marL="2286000" lvl="4" indent="-228600" algn="l">
              <a:spcBef>
                <a:spcPts val="500"/>
              </a:spcBef>
              <a:spcAft>
                <a:spcPts val="0"/>
              </a:spcAft>
              <a:buSzPts val="1200"/>
              <a:buNone/>
              <a:defRPr sz="1200" b="1"/>
            </a:lvl5pPr>
            <a:lvl6pPr marL="2743200" lvl="5" indent="-228600" algn="l">
              <a:spcBef>
                <a:spcPts val="500"/>
              </a:spcBef>
              <a:spcAft>
                <a:spcPts val="0"/>
              </a:spcAft>
              <a:buSzPts val="1200"/>
              <a:buNone/>
              <a:defRPr sz="1200" b="1"/>
            </a:lvl6pPr>
            <a:lvl7pPr marL="3200400" lvl="6" indent="-228600" algn="l">
              <a:spcBef>
                <a:spcPts val="500"/>
              </a:spcBef>
              <a:spcAft>
                <a:spcPts val="0"/>
              </a:spcAft>
              <a:buSzPts val="1200"/>
              <a:buNone/>
              <a:defRPr sz="1200" b="1"/>
            </a:lvl7pPr>
            <a:lvl8pPr marL="3657600" lvl="7" indent="-228600" algn="l">
              <a:spcBef>
                <a:spcPts val="500"/>
              </a:spcBef>
              <a:spcAft>
                <a:spcPts val="0"/>
              </a:spcAft>
              <a:buSzPts val="1200"/>
              <a:buNone/>
              <a:defRPr sz="1200" b="1"/>
            </a:lvl8pPr>
            <a:lvl9pPr marL="4114800" lvl="8" indent="-228600" algn="l">
              <a:spcBef>
                <a:spcPts val="500"/>
              </a:spcBef>
              <a:spcAft>
                <a:spcPts val="500"/>
              </a:spcAft>
              <a:buSzPts val="1200"/>
              <a:buNone/>
              <a:defRPr sz="1200" b="1"/>
            </a:lvl9pPr>
          </a:lstStyle>
          <a:p>
            <a:endParaRPr/>
          </a:p>
        </p:txBody>
      </p:sp>
      <p:sp>
        <p:nvSpPr>
          <p:cNvPr id="86" name="Google Shape;86;p18"/>
          <p:cNvSpPr txBox="1">
            <a:spLocks noGrp="1"/>
          </p:cNvSpPr>
          <p:nvPr>
            <p:ph type="body" idx="4"/>
          </p:nvPr>
        </p:nvSpPr>
        <p:spPr>
          <a:xfrm>
            <a:off x="4627959" y="2432446"/>
            <a:ext cx="3657601" cy="1910953"/>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SzPts val="1400"/>
              <a:buChar char="•"/>
              <a:defRPr sz="1400"/>
            </a:lvl1pPr>
            <a:lvl2pPr marL="914400" lvl="1" indent="-304800" algn="l">
              <a:spcBef>
                <a:spcPts val="500"/>
              </a:spcBef>
              <a:spcAft>
                <a:spcPts val="0"/>
              </a:spcAft>
              <a:buSzPts val="1200"/>
              <a:buChar char="•"/>
              <a:defRPr sz="1200"/>
            </a:lvl2pPr>
            <a:lvl3pPr marL="1371600" lvl="2" indent="-298450" algn="l">
              <a:spcBef>
                <a:spcPts val="500"/>
              </a:spcBef>
              <a:spcAft>
                <a:spcPts val="0"/>
              </a:spcAft>
              <a:buSzPts val="1100"/>
              <a:buChar char="•"/>
              <a:defRPr sz="1100"/>
            </a:lvl3pPr>
            <a:lvl4pPr marL="1828800" lvl="3" indent="-285750" algn="l">
              <a:spcBef>
                <a:spcPts val="500"/>
              </a:spcBef>
              <a:spcAft>
                <a:spcPts val="0"/>
              </a:spcAft>
              <a:buSzPts val="900"/>
              <a:buChar char="•"/>
              <a:defRPr sz="900"/>
            </a:lvl4pPr>
            <a:lvl5pPr marL="2286000" lvl="4" indent="-285750" algn="l">
              <a:spcBef>
                <a:spcPts val="500"/>
              </a:spcBef>
              <a:spcAft>
                <a:spcPts val="0"/>
              </a:spcAft>
              <a:buSzPts val="900"/>
              <a:buChar char="•"/>
              <a:defRPr sz="900"/>
            </a:lvl5pPr>
            <a:lvl6pPr marL="2743200" lvl="5" indent="-285750" algn="l">
              <a:spcBef>
                <a:spcPts val="500"/>
              </a:spcBef>
              <a:spcAft>
                <a:spcPts val="0"/>
              </a:spcAft>
              <a:buSzPts val="900"/>
              <a:buChar char="•"/>
              <a:defRPr sz="900"/>
            </a:lvl6pPr>
            <a:lvl7pPr marL="3200400" lvl="6" indent="-285750" algn="l">
              <a:spcBef>
                <a:spcPts val="500"/>
              </a:spcBef>
              <a:spcAft>
                <a:spcPts val="0"/>
              </a:spcAft>
              <a:buSzPts val="900"/>
              <a:buChar char="•"/>
              <a:defRPr sz="900"/>
            </a:lvl7pPr>
            <a:lvl8pPr marL="3657600" lvl="7" indent="-285750" algn="l">
              <a:spcBef>
                <a:spcPts val="500"/>
              </a:spcBef>
              <a:spcAft>
                <a:spcPts val="0"/>
              </a:spcAft>
              <a:buSzPts val="900"/>
              <a:buChar char="•"/>
              <a:defRPr sz="900"/>
            </a:lvl8pPr>
            <a:lvl9pPr marL="4114800" lvl="8" indent="-285750" algn="l">
              <a:spcBef>
                <a:spcPts val="500"/>
              </a:spcBef>
              <a:spcAft>
                <a:spcPts val="500"/>
              </a:spcAft>
              <a:buSzPts val="900"/>
              <a:buChar char="•"/>
              <a:defRPr sz="900"/>
            </a:lvl9pPr>
          </a:lstStyle>
          <a:p>
            <a:endParaRPr/>
          </a:p>
        </p:txBody>
      </p:sp>
      <p:sp>
        <p:nvSpPr>
          <p:cNvPr id="87" name="Google Shape;87;p18"/>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56058" y="1200150"/>
            <a:ext cx="2661841" cy="10287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1"/>
              </a:buClr>
              <a:buSzPts val="1800"/>
              <a:buFont typeface="Century Gothic"/>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27859" y="457201"/>
            <a:ext cx="4457701" cy="3886200"/>
          </a:xfrm>
          <a:prstGeom prst="rect">
            <a:avLst/>
          </a:prstGeom>
          <a:noFill/>
          <a:ln>
            <a:noFill/>
          </a:ln>
        </p:spPr>
        <p:txBody>
          <a:bodyPr spcFirstLastPara="1" wrap="square" lIns="68575" tIns="34275" rIns="68575" bIns="34275" anchor="ctr" anchorCtr="0">
            <a:noAutofit/>
          </a:bodyPr>
          <a:lstStyle>
            <a:lvl1pPr marL="457200" lvl="0" indent="-323850" algn="l">
              <a:spcBef>
                <a:spcPts val="300"/>
              </a:spcBef>
              <a:spcAft>
                <a:spcPts val="0"/>
              </a:spcAft>
              <a:buSzPts val="1500"/>
              <a:buChar char="•"/>
              <a:defRPr sz="1500"/>
            </a:lvl1pPr>
            <a:lvl2pPr marL="914400" lvl="1" indent="-317500" algn="l">
              <a:spcBef>
                <a:spcPts val="500"/>
              </a:spcBef>
              <a:spcAft>
                <a:spcPts val="0"/>
              </a:spcAft>
              <a:buSzPts val="1400"/>
              <a:buChar char="•"/>
              <a:defRPr sz="1400"/>
            </a:lvl2pPr>
            <a:lvl3pPr marL="1371600" lvl="2" indent="-304800" algn="l">
              <a:spcBef>
                <a:spcPts val="500"/>
              </a:spcBef>
              <a:spcAft>
                <a:spcPts val="0"/>
              </a:spcAft>
              <a:buSzPts val="1200"/>
              <a:buChar char="•"/>
              <a:defRPr sz="1200"/>
            </a:lvl3pPr>
            <a:lvl4pPr marL="1828800" lvl="3" indent="-298450" algn="l">
              <a:spcBef>
                <a:spcPts val="500"/>
              </a:spcBef>
              <a:spcAft>
                <a:spcPts val="0"/>
              </a:spcAft>
              <a:buSzPts val="1100"/>
              <a:buChar char="•"/>
              <a:defRPr sz="1100"/>
            </a:lvl4pPr>
            <a:lvl5pPr marL="2286000" lvl="4" indent="-298450" algn="l">
              <a:spcBef>
                <a:spcPts val="500"/>
              </a:spcBef>
              <a:spcAft>
                <a:spcPts val="0"/>
              </a:spcAft>
              <a:buSzPts val="1100"/>
              <a:buChar char="•"/>
              <a:defRPr sz="1100"/>
            </a:lvl5pPr>
            <a:lvl6pPr marL="2743200" lvl="5" indent="-298450" algn="l">
              <a:spcBef>
                <a:spcPts val="500"/>
              </a:spcBef>
              <a:spcAft>
                <a:spcPts val="0"/>
              </a:spcAft>
              <a:buSzPts val="1100"/>
              <a:buChar char="•"/>
              <a:defRPr sz="1100"/>
            </a:lvl6pPr>
            <a:lvl7pPr marL="3200400" lvl="6" indent="-298450" algn="l">
              <a:spcBef>
                <a:spcPts val="500"/>
              </a:spcBef>
              <a:spcAft>
                <a:spcPts val="0"/>
              </a:spcAft>
              <a:buSzPts val="1100"/>
              <a:buChar char="•"/>
              <a:defRPr sz="1100"/>
            </a:lvl7pPr>
            <a:lvl8pPr marL="3657600" lvl="7" indent="-298450" algn="l">
              <a:spcBef>
                <a:spcPts val="500"/>
              </a:spcBef>
              <a:spcAft>
                <a:spcPts val="0"/>
              </a:spcAft>
              <a:buSzPts val="1100"/>
              <a:buChar char="•"/>
              <a:defRPr sz="1100"/>
            </a:lvl8pPr>
            <a:lvl9pPr marL="4114800" lvl="8" indent="-298450" algn="l">
              <a:spcBef>
                <a:spcPts val="500"/>
              </a:spcBef>
              <a:spcAft>
                <a:spcPts val="500"/>
              </a:spcAft>
              <a:buSzPts val="1100"/>
              <a:buChar char="•"/>
              <a:defRPr sz="1100"/>
            </a:lvl9pPr>
          </a:lstStyle>
          <a:p>
            <a:endParaRPr/>
          </a:p>
        </p:txBody>
      </p:sp>
      <p:sp>
        <p:nvSpPr>
          <p:cNvPr id="102" name="Google Shape;102;p21"/>
          <p:cNvSpPr txBox="1">
            <a:spLocks noGrp="1"/>
          </p:cNvSpPr>
          <p:nvPr>
            <p:ph type="body" idx="2"/>
          </p:nvPr>
        </p:nvSpPr>
        <p:spPr>
          <a:xfrm>
            <a:off x="856058" y="2228850"/>
            <a:ext cx="2661841" cy="1371600"/>
          </a:xfrm>
          <a:prstGeom prst="rect">
            <a:avLst/>
          </a:prstGeom>
          <a:noFill/>
          <a:ln>
            <a:noFill/>
          </a:ln>
        </p:spPr>
        <p:txBody>
          <a:bodyPr spcFirstLastPara="1" wrap="square" lIns="68575" tIns="34275" rIns="68575" bIns="34275" anchor="ctr" anchorCtr="0">
            <a:noAutofit/>
          </a:bodyPr>
          <a:lstStyle>
            <a:lvl1pPr marL="457200" lvl="0" indent="-228600" algn="l">
              <a:spcBef>
                <a:spcPts val="200"/>
              </a:spcBef>
              <a:spcAft>
                <a:spcPts val="0"/>
              </a:spcAft>
              <a:buSzPts val="1200"/>
              <a:buNone/>
              <a:defRPr sz="1200"/>
            </a:lvl1pPr>
            <a:lvl2pPr marL="914400" lvl="1" indent="-228600" algn="l">
              <a:spcBef>
                <a:spcPts val="500"/>
              </a:spcBef>
              <a:spcAft>
                <a:spcPts val="0"/>
              </a:spcAft>
              <a:buSzPts val="900"/>
              <a:buNone/>
              <a:defRPr sz="900"/>
            </a:lvl2pPr>
            <a:lvl3pPr marL="1371600" lvl="2" indent="-228600" algn="l">
              <a:spcBef>
                <a:spcPts val="500"/>
              </a:spcBef>
              <a:spcAft>
                <a:spcPts val="0"/>
              </a:spcAft>
              <a:buSzPts val="800"/>
              <a:buNone/>
              <a:defRPr sz="800"/>
            </a:lvl3pPr>
            <a:lvl4pPr marL="1828800" lvl="3" indent="-228600" algn="l">
              <a:spcBef>
                <a:spcPts val="500"/>
              </a:spcBef>
              <a:spcAft>
                <a:spcPts val="0"/>
              </a:spcAft>
              <a:buSzPts val="700"/>
              <a:buNone/>
              <a:defRPr sz="700"/>
            </a:lvl4pPr>
            <a:lvl5pPr marL="2286000" lvl="4" indent="-228600" algn="l">
              <a:spcBef>
                <a:spcPts val="500"/>
              </a:spcBef>
              <a:spcAft>
                <a:spcPts val="0"/>
              </a:spcAft>
              <a:buSzPts val="700"/>
              <a:buNone/>
              <a:defRPr sz="700"/>
            </a:lvl5pPr>
            <a:lvl6pPr marL="2743200" lvl="5" indent="-228600" algn="l">
              <a:spcBef>
                <a:spcPts val="500"/>
              </a:spcBef>
              <a:spcAft>
                <a:spcPts val="0"/>
              </a:spcAft>
              <a:buSzPts val="700"/>
              <a:buNone/>
              <a:defRPr sz="700"/>
            </a:lvl6pPr>
            <a:lvl7pPr marL="3200400" lvl="6" indent="-228600" algn="l">
              <a:spcBef>
                <a:spcPts val="500"/>
              </a:spcBef>
              <a:spcAft>
                <a:spcPts val="0"/>
              </a:spcAft>
              <a:buSzPts val="700"/>
              <a:buNone/>
              <a:defRPr sz="700"/>
            </a:lvl7pPr>
            <a:lvl8pPr marL="3657600" lvl="7" indent="-228600" algn="l">
              <a:spcBef>
                <a:spcPts val="500"/>
              </a:spcBef>
              <a:spcAft>
                <a:spcPts val="0"/>
              </a:spcAft>
              <a:buSzPts val="700"/>
              <a:buNone/>
              <a:defRPr sz="700"/>
            </a:lvl8pPr>
            <a:lvl9pPr marL="4114800" lvl="8" indent="-228600" algn="l">
              <a:spcBef>
                <a:spcPts val="500"/>
              </a:spcBef>
              <a:spcAft>
                <a:spcPts val="500"/>
              </a:spcAft>
              <a:buSzPts val="700"/>
              <a:buNone/>
              <a:defRPr sz="700"/>
            </a:lvl9pPr>
          </a:lstStyle>
          <a:p>
            <a:endParaRPr/>
          </a:p>
        </p:txBody>
      </p:sp>
      <p:sp>
        <p:nvSpPr>
          <p:cNvPr id="103" name="Google Shape;103;p21"/>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56058" y="1200150"/>
            <a:ext cx="4000501" cy="10287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1"/>
              </a:buClr>
              <a:buSzPts val="2100"/>
              <a:buFont typeface="Century Gothic"/>
              <a:buNone/>
              <a:defRPr sz="21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2"/>
          <p:cNvSpPr>
            <a:spLocks noGrp="1"/>
          </p:cNvSpPr>
          <p:nvPr>
            <p:ph type="pic" idx="2"/>
          </p:nvPr>
        </p:nvSpPr>
        <p:spPr>
          <a:xfrm>
            <a:off x="5575300" y="-13716"/>
            <a:ext cx="2457449" cy="5177790"/>
          </a:xfrm>
          <a:prstGeom prst="rect">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09" name="Google Shape;109;p22"/>
          <p:cNvSpPr txBox="1">
            <a:spLocks noGrp="1"/>
          </p:cNvSpPr>
          <p:nvPr>
            <p:ph type="body" idx="1"/>
          </p:nvPr>
        </p:nvSpPr>
        <p:spPr>
          <a:xfrm>
            <a:off x="856058" y="2228850"/>
            <a:ext cx="4000501" cy="1371600"/>
          </a:xfrm>
          <a:prstGeom prst="rect">
            <a:avLst/>
          </a:prstGeom>
          <a:noFill/>
          <a:ln>
            <a:noFill/>
          </a:ln>
        </p:spPr>
        <p:txBody>
          <a:bodyPr spcFirstLastPara="1" wrap="square" lIns="68575" tIns="34275" rIns="68575" bIns="34275" anchor="ctr" anchorCtr="0">
            <a:noAutofit/>
          </a:bodyPr>
          <a:lstStyle>
            <a:lvl1pPr marL="457200" lvl="0" indent="-228600" algn="l">
              <a:spcBef>
                <a:spcPts val="300"/>
              </a:spcBef>
              <a:spcAft>
                <a:spcPts val="0"/>
              </a:spcAft>
              <a:buSzPts val="1400"/>
              <a:buNone/>
              <a:defRPr sz="1400"/>
            </a:lvl1pPr>
            <a:lvl2pPr marL="914400" lvl="1" indent="-228600" algn="l">
              <a:spcBef>
                <a:spcPts val="500"/>
              </a:spcBef>
              <a:spcAft>
                <a:spcPts val="0"/>
              </a:spcAft>
              <a:buSzPts val="900"/>
              <a:buNone/>
              <a:defRPr sz="900"/>
            </a:lvl2pPr>
            <a:lvl3pPr marL="1371600" lvl="2" indent="-228600" algn="l">
              <a:spcBef>
                <a:spcPts val="500"/>
              </a:spcBef>
              <a:spcAft>
                <a:spcPts val="0"/>
              </a:spcAft>
              <a:buSzPts val="800"/>
              <a:buNone/>
              <a:defRPr sz="800"/>
            </a:lvl3pPr>
            <a:lvl4pPr marL="1828800" lvl="3" indent="-228600" algn="l">
              <a:spcBef>
                <a:spcPts val="500"/>
              </a:spcBef>
              <a:spcAft>
                <a:spcPts val="0"/>
              </a:spcAft>
              <a:buSzPts val="700"/>
              <a:buNone/>
              <a:defRPr sz="700"/>
            </a:lvl4pPr>
            <a:lvl5pPr marL="2286000" lvl="4" indent="-228600" algn="l">
              <a:spcBef>
                <a:spcPts val="500"/>
              </a:spcBef>
              <a:spcAft>
                <a:spcPts val="0"/>
              </a:spcAft>
              <a:buSzPts val="700"/>
              <a:buNone/>
              <a:defRPr sz="700"/>
            </a:lvl5pPr>
            <a:lvl6pPr marL="2743200" lvl="5" indent="-228600" algn="l">
              <a:spcBef>
                <a:spcPts val="500"/>
              </a:spcBef>
              <a:spcAft>
                <a:spcPts val="0"/>
              </a:spcAft>
              <a:buSzPts val="700"/>
              <a:buNone/>
              <a:defRPr sz="700"/>
            </a:lvl6pPr>
            <a:lvl7pPr marL="3200400" lvl="6" indent="-228600" algn="l">
              <a:spcBef>
                <a:spcPts val="500"/>
              </a:spcBef>
              <a:spcAft>
                <a:spcPts val="0"/>
              </a:spcAft>
              <a:buSzPts val="700"/>
              <a:buNone/>
              <a:defRPr sz="700"/>
            </a:lvl7pPr>
            <a:lvl8pPr marL="3657600" lvl="7" indent="-228600" algn="l">
              <a:spcBef>
                <a:spcPts val="500"/>
              </a:spcBef>
              <a:spcAft>
                <a:spcPts val="0"/>
              </a:spcAft>
              <a:buSzPts val="700"/>
              <a:buNone/>
              <a:defRPr sz="700"/>
            </a:lvl8pPr>
            <a:lvl9pPr marL="4114800" lvl="8" indent="-228600" algn="l">
              <a:spcBef>
                <a:spcPts val="500"/>
              </a:spcBef>
              <a:spcAft>
                <a:spcPts val="500"/>
              </a:spcAft>
              <a:buSzPts val="700"/>
              <a:buNone/>
              <a:defRPr sz="700"/>
            </a:lvl9pPr>
          </a:lstStyle>
          <a:p>
            <a:endParaRPr/>
          </a:p>
        </p:txBody>
      </p:sp>
      <p:sp>
        <p:nvSpPr>
          <p:cNvPr id="110" name="Google Shape;110;p22"/>
          <p:cNvSpPr txBox="1">
            <a:spLocks noGrp="1"/>
          </p:cNvSpPr>
          <p:nvPr>
            <p:ph type="dt" idx="10"/>
          </p:nvPr>
        </p:nvSpPr>
        <p:spPr>
          <a:xfrm>
            <a:off x="4799409" y="4412456"/>
            <a:ext cx="6858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856059" y="4412456"/>
            <a:ext cx="38290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056959" y="4412456"/>
            <a:ext cx="24192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56060" y="3549649"/>
            <a:ext cx="7429500" cy="425053"/>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1"/>
              </a:buClr>
              <a:buSzPts val="1800"/>
              <a:buFont typeface="Century Gothic"/>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a:spLocks noGrp="1"/>
          </p:cNvSpPr>
          <p:nvPr>
            <p:ph type="pic" idx="2"/>
          </p:nvPr>
        </p:nvSpPr>
        <p:spPr>
          <a:xfrm>
            <a:off x="1484709" y="699084"/>
            <a:ext cx="6169458" cy="2373732"/>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16" name="Google Shape;116;p23"/>
          <p:cNvSpPr txBox="1">
            <a:spLocks noGrp="1"/>
          </p:cNvSpPr>
          <p:nvPr>
            <p:ph type="body" idx="1"/>
          </p:nvPr>
        </p:nvSpPr>
        <p:spPr>
          <a:xfrm>
            <a:off x="856060" y="3974702"/>
            <a:ext cx="7429500" cy="370284"/>
          </a:xfrm>
          <a:prstGeom prst="rect">
            <a:avLst/>
          </a:prstGeom>
          <a:noFill/>
          <a:ln>
            <a:noFill/>
          </a:ln>
        </p:spPr>
        <p:txBody>
          <a:bodyPr spcFirstLastPara="1" wrap="square" lIns="68575" tIns="34275" rIns="68575" bIns="34275" anchor="ctr" anchorCtr="0">
            <a:noAutofit/>
          </a:bodyPr>
          <a:lstStyle>
            <a:lvl1pPr marL="457200" lvl="0" indent="-228600" algn="l">
              <a:spcBef>
                <a:spcPts val="200"/>
              </a:spcBef>
              <a:spcAft>
                <a:spcPts val="0"/>
              </a:spcAft>
              <a:buSzPts val="1100"/>
              <a:buNone/>
              <a:defRPr sz="1100"/>
            </a:lvl1pPr>
            <a:lvl2pPr marL="914400" lvl="1" indent="-228600" algn="l">
              <a:spcBef>
                <a:spcPts val="500"/>
              </a:spcBef>
              <a:spcAft>
                <a:spcPts val="0"/>
              </a:spcAft>
              <a:buSzPts val="900"/>
              <a:buNone/>
              <a:defRPr sz="900"/>
            </a:lvl2pPr>
            <a:lvl3pPr marL="1371600" lvl="2" indent="-228600" algn="l">
              <a:spcBef>
                <a:spcPts val="500"/>
              </a:spcBef>
              <a:spcAft>
                <a:spcPts val="0"/>
              </a:spcAft>
              <a:buSzPts val="800"/>
              <a:buNone/>
              <a:defRPr sz="800"/>
            </a:lvl3pPr>
            <a:lvl4pPr marL="1828800" lvl="3" indent="-228600" algn="l">
              <a:spcBef>
                <a:spcPts val="500"/>
              </a:spcBef>
              <a:spcAft>
                <a:spcPts val="0"/>
              </a:spcAft>
              <a:buSzPts val="700"/>
              <a:buNone/>
              <a:defRPr sz="700"/>
            </a:lvl4pPr>
            <a:lvl5pPr marL="2286000" lvl="4" indent="-228600" algn="l">
              <a:spcBef>
                <a:spcPts val="500"/>
              </a:spcBef>
              <a:spcAft>
                <a:spcPts val="0"/>
              </a:spcAft>
              <a:buSzPts val="700"/>
              <a:buNone/>
              <a:defRPr sz="700"/>
            </a:lvl5pPr>
            <a:lvl6pPr marL="2743200" lvl="5" indent="-228600" algn="l">
              <a:spcBef>
                <a:spcPts val="500"/>
              </a:spcBef>
              <a:spcAft>
                <a:spcPts val="0"/>
              </a:spcAft>
              <a:buSzPts val="700"/>
              <a:buNone/>
              <a:defRPr sz="700"/>
            </a:lvl6pPr>
            <a:lvl7pPr marL="3200400" lvl="6" indent="-228600" algn="l">
              <a:spcBef>
                <a:spcPts val="500"/>
              </a:spcBef>
              <a:spcAft>
                <a:spcPts val="0"/>
              </a:spcAft>
              <a:buSzPts val="700"/>
              <a:buNone/>
              <a:defRPr sz="700"/>
            </a:lvl7pPr>
            <a:lvl8pPr marL="3657600" lvl="7" indent="-228600" algn="l">
              <a:spcBef>
                <a:spcPts val="500"/>
              </a:spcBef>
              <a:spcAft>
                <a:spcPts val="0"/>
              </a:spcAft>
              <a:buSzPts val="700"/>
              <a:buNone/>
              <a:defRPr sz="700"/>
            </a:lvl8pPr>
            <a:lvl9pPr marL="4114800" lvl="8" indent="-228600" algn="l">
              <a:spcBef>
                <a:spcPts val="500"/>
              </a:spcBef>
              <a:spcAft>
                <a:spcPts val="500"/>
              </a:spcAft>
              <a:buSzPts val="700"/>
              <a:buNone/>
              <a:defRPr sz="700"/>
            </a:lvl9pPr>
          </a:lstStyle>
          <a:p>
            <a:endParaRPr/>
          </a:p>
        </p:txBody>
      </p:sp>
      <p:sp>
        <p:nvSpPr>
          <p:cNvPr id="117" name="Google Shape;117;p23"/>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56059" y="457201"/>
            <a:ext cx="7429499" cy="2343149"/>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2400"/>
              <a:buFont typeface="Century Gothic"/>
              <a:buNone/>
              <a:defRPr sz="24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a:off x="856058" y="3257550"/>
            <a:ext cx="7429500" cy="1085850"/>
          </a:xfrm>
          <a:prstGeom prst="rect">
            <a:avLst/>
          </a:prstGeom>
          <a:noFill/>
          <a:ln>
            <a:noFill/>
          </a:ln>
        </p:spPr>
        <p:txBody>
          <a:bodyPr spcFirstLastPara="1" wrap="square" lIns="68575" tIns="34275" rIns="68575" bIns="34275" anchor="ctr" anchorCtr="0">
            <a:noAutofit/>
          </a:bodyPr>
          <a:lstStyle>
            <a:lvl1pPr marL="457200" lvl="0" indent="-228600" algn="l">
              <a:spcBef>
                <a:spcPts val="300"/>
              </a:spcBef>
              <a:spcAft>
                <a:spcPts val="0"/>
              </a:spcAft>
              <a:buSzPts val="1500"/>
              <a:buNone/>
              <a:defRPr sz="15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123" name="Google Shape;123;p24"/>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p:nvPr/>
        </p:nvSpPr>
        <p:spPr>
          <a:xfrm>
            <a:off x="627459" y="590118"/>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8" name="Google Shape;128;p25"/>
          <p:cNvSpPr txBox="1"/>
          <p:nvPr/>
        </p:nvSpPr>
        <p:spPr>
          <a:xfrm>
            <a:off x="7828359" y="2057400"/>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9" name="Google Shape;129;p25"/>
          <p:cNvSpPr txBox="1">
            <a:spLocks noGrp="1"/>
          </p:cNvSpPr>
          <p:nvPr>
            <p:ph type="title"/>
          </p:nvPr>
        </p:nvSpPr>
        <p:spPr>
          <a:xfrm>
            <a:off x="1084660" y="457201"/>
            <a:ext cx="6972298" cy="2057399"/>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2400"/>
              <a:buFont typeface="Century Gothic"/>
              <a:buNone/>
              <a:defRPr sz="2400" b="0" cap="none">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body" idx="1"/>
          </p:nvPr>
        </p:nvSpPr>
        <p:spPr>
          <a:xfrm>
            <a:off x="1256109" y="2514600"/>
            <a:ext cx="6629401" cy="285750"/>
          </a:xfrm>
          <a:prstGeom prst="rect">
            <a:avLst/>
          </a:prstGeom>
          <a:noFill/>
          <a:ln>
            <a:noFill/>
          </a:ln>
        </p:spPr>
        <p:txBody>
          <a:bodyPr spcFirstLastPara="1" wrap="square" lIns="68575" tIns="34275" rIns="68575" bIns="34275" anchor="ctr" anchorCtr="0">
            <a:noAutofit/>
          </a:bodyPr>
          <a:lstStyle>
            <a:lvl1pPr marL="457200" lvl="0" indent="-228600" algn="l">
              <a:spcBef>
                <a:spcPts val="300"/>
              </a:spcBef>
              <a:spcAft>
                <a:spcPts val="0"/>
              </a:spcAft>
              <a:buSzPts val="1500"/>
              <a:buFont typeface="Century Gothic"/>
              <a:buNone/>
              <a:defRPr/>
            </a:lvl1pPr>
            <a:lvl2pPr marL="914400" lvl="1" indent="-228600" algn="l">
              <a:spcBef>
                <a:spcPts val="500"/>
              </a:spcBef>
              <a:spcAft>
                <a:spcPts val="0"/>
              </a:spcAft>
              <a:buSzPts val="1400"/>
              <a:buFont typeface="Century Gothic"/>
              <a:buNone/>
              <a:defRPr/>
            </a:lvl2pPr>
            <a:lvl3pPr marL="1371600" lvl="2" indent="-228600" algn="l">
              <a:spcBef>
                <a:spcPts val="500"/>
              </a:spcBef>
              <a:spcAft>
                <a:spcPts val="0"/>
              </a:spcAft>
              <a:buSzPts val="1200"/>
              <a:buFont typeface="Century Gothic"/>
              <a:buNone/>
              <a:defRPr/>
            </a:lvl3pPr>
            <a:lvl4pPr marL="1828800" lvl="3" indent="-228600" algn="l">
              <a:spcBef>
                <a:spcPts val="500"/>
              </a:spcBef>
              <a:spcAft>
                <a:spcPts val="0"/>
              </a:spcAft>
              <a:buSzPts val="1100"/>
              <a:buFont typeface="Century Gothic"/>
              <a:buNone/>
              <a:defRPr/>
            </a:lvl4pPr>
            <a:lvl5pPr marL="2286000" lvl="4" indent="-228600" algn="l">
              <a:spcBef>
                <a:spcPts val="500"/>
              </a:spcBef>
              <a:spcAft>
                <a:spcPts val="0"/>
              </a:spcAft>
              <a:buSzPts val="1100"/>
              <a:buFont typeface="Century Gothic"/>
              <a:buNone/>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31" name="Google Shape;131;p25"/>
          <p:cNvSpPr txBox="1">
            <a:spLocks noGrp="1"/>
          </p:cNvSpPr>
          <p:nvPr>
            <p:ph type="body" idx="2"/>
          </p:nvPr>
        </p:nvSpPr>
        <p:spPr>
          <a:xfrm>
            <a:off x="856058" y="3257550"/>
            <a:ext cx="7429500" cy="1085850"/>
          </a:xfrm>
          <a:prstGeom prst="rect">
            <a:avLst/>
          </a:prstGeom>
          <a:noFill/>
          <a:ln>
            <a:noFill/>
          </a:ln>
        </p:spPr>
        <p:txBody>
          <a:bodyPr spcFirstLastPara="1" wrap="square" lIns="68575" tIns="34275" rIns="68575" bIns="34275" anchor="ctr" anchorCtr="0">
            <a:noAutofit/>
          </a:bodyPr>
          <a:lstStyle>
            <a:lvl1pPr marL="457200" lvl="0" indent="-228600" algn="l">
              <a:spcBef>
                <a:spcPts val="300"/>
              </a:spcBef>
              <a:spcAft>
                <a:spcPts val="0"/>
              </a:spcAft>
              <a:buSzPts val="1500"/>
              <a:buNone/>
              <a:defRPr sz="1500">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32" name="Google Shape;132;p25"/>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5"/>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5"/>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56059" y="2481436"/>
            <a:ext cx="7429500" cy="11016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1"/>
              </a:buClr>
              <a:buSzPts val="2400"/>
              <a:buFont typeface="Century Gothic"/>
              <a:buNone/>
              <a:defRPr sz="24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6"/>
          <p:cNvSpPr txBox="1">
            <a:spLocks noGrp="1"/>
          </p:cNvSpPr>
          <p:nvPr>
            <p:ph type="body" idx="1"/>
          </p:nvPr>
        </p:nvSpPr>
        <p:spPr>
          <a:xfrm>
            <a:off x="856057" y="3583036"/>
            <a:ext cx="7429501" cy="645300"/>
          </a:xfrm>
          <a:prstGeom prst="rect">
            <a:avLst/>
          </a:prstGeom>
          <a:noFill/>
          <a:ln>
            <a:noFill/>
          </a:ln>
        </p:spPr>
        <p:txBody>
          <a:bodyPr spcFirstLastPara="1" wrap="square" lIns="68575" tIns="34275" rIns="68575" bIns="34275" anchor="t" anchorCtr="0">
            <a:noAutofit/>
          </a:bodyPr>
          <a:lstStyle>
            <a:lvl1pPr marL="457200" lvl="0" indent="-323850" algn="l">
              <a:spcBef>
                <a:spcPts val="300"/>
              </a:spcBef>
              <a:spcAft>
                <a:spcPts val="0"/>
              </a:spcAft>
              <a:buSzPts val="1500"/>
              <a:buChar char="•"/>
              <a:defRPr sz="1500">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38" name="Google Shape;138;p26"/>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6"/>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6"/>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7"/>
          <p:cNvSpPr txBox="1"/>
          <p:nvPr/>
        </p:nvSpPr>
        <p:spPr>
          <a:xfrm>
            <a:off x="627459" y="590118"/>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3" name="Google Shape;143;p27"/>
          <p:cNvSpPr txBox="1"/>
          <p:nvPr/>
        </p:nvSpPr>
        <p:spPr>
          <a:xfrm>
            <a:off x="7828359" y="2057400"/>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4" name="Google Shape;144;p27"/>
          <p:cNvSpPr txBox="1">
            <a:spLocks noGrp="1"/>
          </p:cNvSpPr>
          <p:nvPr>
            <p:ph type="title"/>
          </p:nvPr>
        </p:nvSpPr>
        <p:spPr>
          <a:xfrm>
            <a:off x="1084660" y="457201"/>
            <a:ext cx="6972298" cy="2057399"/>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2400"/>
              <a:buFont typeface="Century Gothic"/>
              <a:buNone/>
              <a:defRPr sz="2400" b="0" cap="none">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7"/>
          <p:cNvSpPr txBox="1">
            <a:spLocks noGrp="1"/>
          </p:cNvSpPr>
          <p:nvPr>
            <p:ph type="body" idx="1"/>
          </p:nvPr>
        </p:nvSpPr>
        <p:spPr>
          <a:xfrm>
            <a:off x="856059" y="2914650"/>
            <a:ext cx="7429500" cy="66675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1800"/>
              <a:buNone/>
              <a:defRPr sz="1800" b="0" cap="none">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46" name="Google Shape;146;p27"/>
          <p:cNvSpPr txBox="1">
            <a:spLocks noGrp="1"/>
          </p:cNvSpPr>
          <p:nvPr>
            <p:ph type="body" idx="2"/>
          </p:nvPr>
        </p:nvSpPr>
        <p:spPr>
          <a:xfrm>
            <a:off x="856058" y="3581400"/>
            <a:ext cx="7429500" cy="7620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SzPts val="1400"/>
              <a:buNone/>
              <a:defRPr sz="14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147" name="Google Shape;147;p27"/>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8" name="Google Shape;148;p27"/>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7"/>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856059" y="457201"/>
            <a:ext cx="7429499" cy="2057399"/>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2400"/>
              <a:buFont typeface="Century Gothic"/>
              <a:buNone/>
              <a:defRPr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28"/>
          <p:cNvSpPr txBox="1">
            <a:spLocks noGrp="1"/>
          </p:cNvSpPr>
          <p:nvPr>
            <p:ph type="body" idx="1"/>
          </p:nvPr>
        </p:nvSpPr>
        <p:spPr>
          <a:xfrm>
            <a:off x="856059" y="2628900"/>
            <a:ext cx="7429500" cy="62865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2100"/>
              <a:buNone/>
              <a:defRPr sz="2100" b="0" cap="none">
                <a:solidFill>
                  <a:schemeClr val="lt1"/>
                </a:solidFill>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53" name="Google Shape;153;p28"/>
          <p:cNvSpPr txBox="1">
            <a:spLocks noGrp="1"/>
          </p:cNvSpPr>
          <p:nvPr>
            <p:ph type="body" idx="2"/>
          </p:nvPr>
        </p:nvSpPr>
        <p:spPr>
          <a:xfrm>
            <a:off x="856058" y="3257550"/>
            <a:ext cx="7429500" cy="108585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SzPts val="1400"/>
              <a:buNone/>
              <a:defRPr sz="1400">
                <a:solidFill>
                  <a:schemeClr val="lt1"/>
                </a:solidFill>
              </a:defRPr>
            </a:lvl1pPr>
            <a:lvl2pPr marL="914400" lvl="1" indent="-228600" algn="l">
              <a:spcBef>
                <a:spcPts val="500"/>
              </a:spcBef>
              <a:spcAft>
                <a:spcPts val="0"/>
              </a:spcAft>
              <a:buSzPts val="1400"/>
              <a:buNone/>
              <a:defRPr sz="1400">
                <a:solidFill>
                  <a:schemeClr val="lt1"/>
                </a:solidFill>
              </a:defRPr>
            </a:lvl2pPr>
            <a:lvl3pPr marL="1371600" lvl="2" indent="-228600" algn="l">
              <a:spcBef>
                <a:spcPts val="500"/>
              </a:spcBef>
              <a:spcAft>
                <a:spcPts val="0"/>
              </a:spcAft>
              <a:buSzPts val="1200"/>
              <a:buNone/>
              <a:defRPr sz="1200">
                <a:solidFill>
                  <a:schemeClr val="lt1"/>
                </a:solidFill>
              </a:defRPr>
            </a:lvl3pPr>
            <a:lvl4pPr marL="1828800" lvl="3" indent="-228600" algn="l">
              <a:spcBef>
                <a:spcPts val="500"/>
              </a:spcBef>
              <a:spcAft>
                <a:spcPts val="0"/>
              </a:spcAft>
              <a:buSzPts val="1100"/>
              <a:buNone/>
              <a:defRPr sz="1100">
                <a:solidFill>
                  <a:schemeClr val="lt1"/>
                </a:solidFill>
              </a:defRPr>
            </a:lvl4pPr>
            <a:lvl5pPr marL="2286000" lvl="4" indent="-228600" algn="l">
              <a:spcBef>
                <a:spcPts val="500"/>
              </a:spcBef>
              <a:spcAft>
                <a:spcPts val="0"/>
              </a:spcAft>
              <a:buSzPts val="1100"/>
              <a:buNone/>
              <a:defRPr sz="1100">
                <a:solidFill>
                  <a:schemeClr val="lt1"/>
                </a:solidFill>
              </a:defRPr>
            </a:lvl5pPr>
            <a:lvl6pPr marL="2743200" lvl="5" indent="-228600" algn="l">
              <a:spcBef>
                <a:spcPts val="500"/>
              </a:spcBef>
              <a:spcAft>
                <a:spcPts val="0"/>
              </a:spcAft>
              <a:buSzPts val="1100"/>
              <a:buNone/>
              <a:defRPr sz="1100">
                <a:solidFill>
                  <a:schemeClr val="lt1"/>
                </a:solidFill>
              </a:defRPr>
            </a:lvl6pPr>
            <a:lvl7pPr marL="3200400" lvl="6" indent="-228600" algn="l">
              <a:spcBef>
                <a:spcPts val="500"/>
              </a:spcBef>
              <a:spcAft>
                <a:spcPts val="0"/>
              </a:spcAft>
              <a:buSzPts val="1100"/>
              <a:buNone/>
              <a:defRPr sz="1100">
                <a:solidFill>
                  <a:schemeClr val="lt1"/>
                </a:solidFill>
              </a:defRPr>
            </a:lvl7pPr>
            <a:lvl8pPr marL="3657600" lvl="7" indent="-228600" algn="l">
              <a:spcBef>
                <a:spcPts val="500"/>
              </a:spcBef>
              <a:spcAft>
                <a:spcPts val="0"/>
              </a:spcAft>
              <a:buSzPts val="1100"/>
              <a:buNone/>
              <a:defRPr sz="1100">
                <a:solidFill>
                  <a:schemeClr val="lt1"/>
                </a:solidFill>
              </a:defRPr>
            </a:lvl8pPr>
            <a:lvl9pPr marL="4114800" lvl="8" indent="-228600" algn="l">
              <a:spcBef>
                <a:spcPts val="500"/>
              </a:spcBef>
              <a:spcAft>
                <a:spcPts val="500"/>
              </a:spcAft>
              <a:buSzPts val="1100"/>
              <a:buNone/>
              <a:defRPr sz="1100">
                <a:solidFill>
                  <a:schemeClr val="lt1"/>
                </a:solidFill>
              </a:defRPr>
            </a:lvl9pPr>
          </a:lstStyle>
          <a:p>
            <a:endParaRPr/>
          </a:p>
        </p:txBody>
      </p:sp>
      <p:sp>
        <p:nvSpPr>
          <p:cNvPr id="154" name="Google Shape;154;p28"/>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8"/>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8"/>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29"/>
          <p:cNvSpPr txBox="1">
            <a:spLocks noGrp="1"/>
          </p:cNvSpPr>
          <p:nvPr>
            <p:ph type="body" idx="1"/>
          </p:nvPr>
        </p:nvSpPr>
        <p:spPr>
          <a:xfrm rot="5400000">
            <a:off x="3399234" y="-542925"/>
            <a:ext cx="2343151" cy="7429498"/>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SzPts val="1400"/>
              <a:buChar char="•"/>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60" name="Google Shape;160;p29"/>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9"/>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9"/>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513516" y="1571357"/>
            <a:ext cx="3886201" cy="165788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30"/>
          <p:cNvSpPr txBox="1">
            <a:spLocks noGrp="1"/>
          </p:cNvSpPr>
          <p:nvPr>
            <p:ph type="body" idx="1"/>
          </p:nvPr>
        </p:nvSpPr>
        <p:spPr>
          <a:xfrm rot="5400000">
            <a:off x="1741884" y="-428625"/>
            <a:ext cx="3886200" cy="565785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SzPts val="1400"/>
              <a:buChar char="•"/>
              <a:defRPr/>
            </a:lvl1pPr>
            <a:lvl2pPr marL="914400" lvl="1" indent="-317500" algn="l">
              <a:spcBef>
                <a:spcPts val="500"/>
              </a:spcBef>
              <a:spcAft>
                <a:spcPts val="0"/>
              </a:spcAft>
              <a:buSzPts val="1400"/>
              <a:buChar char="•"/>
              <a:defRPr/>
            </a:lvl2pPr>
            <a:lvl3pPr marL="1371600" lvl="2" indent="-317500" algn="l">
              <a:spcBef>
                <a:spcPts val="500"/>
              </a:spcBef>
              <a:spcAft>
                <a:spcPts val="0"/>
              </a:spcAft>
              <a:buSzPts val="1400"/>
              <a:buChar char="•"/>
              <a:defRPr/>
            </a:lvl3pPr>
            <a:lvl4pPr marL="1828800" lvl="3" indent="-317500" algn="l">
              <a:spcBef>
                <a:spcPts val="500"/>
              </a:spcBef>
              <a:spcAft>
                <a:spcPts val="0"/>
              </a:spcAft>
              <a:buSzPts val="1400"/>
              <a:buChar char="•"/>
              <a:defRPr/>
            </a:lvl4pPr>
            <a:lvl5pPr marL="2286000" lvl="4" indent="-317500" algn="l">
              <a:spcBef>
                <a:spcPts val="500"/>
              </a:spcBef>
              <a:spcAft>
                <a:spcPts val="0"/>
              </a:spcAft>
              <a:buSzPts val="1400"/>
              <a:buChar char="•"/>
              <a:defRPr/>
            </a:lvl5pPr>
            <a:lvl6pPr marL="2743200" lvl="5" indent="-317500" algn="l">
              <a:spcBef>
                <a:spcPts val="500"/>
              </a:spcBef>
              <a:spcAft>
                <a:spcPts val="0"/>
              </a:spcAft>
              <a:buSzPts val="1400"/>
              <a:buChar char="•"/>
              <a:defRPr/>
            </a:lvl6pPr>
            <a:lvl7pPr marL="3200400" lvl="6" indent="-317500" algn="l">
              <a:spcBef>
                <a:spcPts val="500"/>
              </a:spcBef>
              <a:spcAft>
                <a:spcPts val="0"/>
              </a:spcAft>
              <a:buSzPts val="1400"/>
              <a:buChar char="•"/>
              <a:defRPr/>
            </a:lvl7pPr>
            <a:lvl8pPr marL="3657600" lvl="7" indent="-317500" algn="l">
              <a:spcBef>
                <a:spcPts val="500"/>
              </a:spcBef>
              <a:spcAft>
                <a:spcPts val="0"/>
              </a:spcAft>
              <a:buSzPts val="1400"/>
              <a:buChar char="•"/>
              <a:defRPr/>
            </a:lvl8pPr>
            <a:lvl9pPr marL="4114800" lvl="8" indent="-317500" algn="l">
              <a:spcBef>
                <a:spcPts val="500"/>
              </a:spcBef>
              <a:spcAft>
                <a:spcPts val="500"/>
              </a:spcAft>
              <a:buSzPts val="1400"/>
              <a:buChar char="•"/>
              <a:defRPr/>
            </a:lvl9pPr>
          </a:lstStyle>
          <a:p>
            <a:endParaRPr/>
          </a:p>
        </p:txBody>
      </p:sp>
      <p:sp>
        <p:nvSpPr>
          <p:cNvPr id="166" name="Google Shape;166;p30"/>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30"/>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30"/>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856060" y="2000249"/>
            <a:ext cx="7429498" cy="2343151"/>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dt" idx="10"/>
          </p:nvPr>
        </p:nvSpPr>
        <p:spPr>
          <a:xfrm>
            <a:off x="6628209" y="4412456"/>
            <a:ext cx="120015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ftr" idx="11"/>
          </p:nvPr>
        </p:nvSpPr>
        <p:spPr>
          <a:xfrm>
            <a:off x="856059" y="4412456"/>
            <a:ext cx="565785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sldNum" idx="12"/>
          </p:nvPr>
        </p:nvSpPr>
        <p:spPr>
          <a:xfrm>
            <a:off x="7885509" y="4412456"/>
            <a:ext cx="413375"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edsin.qubeshub.org" TargetMode="External"/><Relationship Id="rId7" Type="http://schemas.openxmlformats.org/officeDocument/2006/relationships/image" Target="../media/image4.jp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biodiversityliteracy.com/" TargetMode="External"/><Relationship Id="rId5" Type="http://schemas.openxmlformats.org/officeDocument/2006/relationships/hyperlink" Target="https://builds.qubeshub.org/" TargetMode="External"/><Relationship Id="rId10" Type="http://schemas.openxmlformats.org/officeDocument/2006/relationships/hyperlink" Target="https://www.idigbio.org/" TargetMode="External"/><Relationship Id="rId4" Type="http://schemas.openxmlformats.org/officeDocument/2006/relationships/hyperlink" Target="https://qubeshub.org/" TargetMode="Externa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mailto:dewsbury@uri.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w6dd8p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w6dd8p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ctrTitle"/>
          </p:nvPr>
        </p:nvSpPr>
        <p:spPr>
          <a:xfrm>
            <a:off x="-102700" y="372725"/>
            <a:ext cx="8832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STEM Inclusive Teaching Practices Webinar Series Episode One</a:t>
            </a:r>
            <a:endParaRPr sz="4800"/>
          </a:p>
        </p:txBody>
      </p:sp>
      <p:pic>
        <p:nvPicPr>
          <p:cNvPr id="174" name="Google Shape;174;p31"/>
          <p:cNvPicPr preferRelativeResize="0"/>
          <p:nvPr/>
        </p:nvPicPr>
        <p:blipFill>
          <a:blip r:embed="rId3">
            <a:alphaModFix/>
          </a:blip>
          <a:stretch>
            <a:fillRect/>
          </a:stretch>
        </p:blipFill>
        <p:spPr>
          <a:xfrm>
            <a:off x="86050" y="1798300"/>
            <a:ext cx="2518325" cy="1408800"/>
          </a:xfrm>
          <a:prstGeom prst="rect">
            <a:avLst/>
          </a:prstGeom>
          <a:noFill/>
          <a:ln>
            <a:noFill/>
          </a:ln>
        </p:spPr>
      </p:pic>
      <p:pic>
        <p:nvPicPr>
          <p:cNvPr id="175" name="Google Shape;175;p31"/>
          <p:cNvPicPr preferRelativeResize="0"/>
          <p:nvPr/>
        </p:nvPicPr>
        <p:blipFill>
          <a:blip r:embed="rId4">
            <a:alphaModFix/>
          </a:blip>
          <a:stretch>
            <a:fillRect/>
          </a:stretch>
        </p:blipFill>
        <p:spPr>
          <a:xfrm>
            <a:off x="2855900" y="3822075"/>
            <a:ext cx="5873700" cy="1066075"/>
          </a:xfrm>
          <a:prstGeom prst="rect">
            <a:avLst/>
          </a:prstGeom>
          <a:noFill/>
          <a:ln>
            <a:noFill/>
          </a:ln>
        </p:spPr>
      </p:pic>
      <p:pic>
        <p:nvPicPr>
          <p:cNvPr id="176" name="Google Shape;176;p31"/>
          <p:cNvPicPr preferRelativeResize="0"/>
          <p:nvPr/>
        </p:nvPicPr>
        <p:blipFill>
          <a:blip r:embed="rId5">
            <a:alphaModFix/>
          </a:blip>
          <a:stretch>
            <a:fillRect/>
          </a:stretch>
        </p:blipFill>
        <p:spPr>
          <a:xfrm>
            <a:off x="7136317" y="2869575"/>
            <a:ext cx="1824808" cy="1595775"/>
          </a:xfrm>
          <a:prstGeom prst="rect">
            <a:avLst/>
          </a:prstGeom>
          <a:noFill/>
          <a:ln>
            <a:noFill/>
          </a:ln>
        </p:spPr>
      </p:pic>
      <p:pic>
        <p:nvPicPr>
          <p:cNvPr id="177" name="Google Shape;177;p31"/>
          <p:cNvPicPr preferRelativeResize="0"/>
          <p:nvPr/>
        </p:nvPicPr>
        <p:blipFill>
          <a:blip r:embed="rId6">
            <a:alphaModFix/>
          </a:blip>
          <a:stretch>
            <a:fillRect/>
          </a:stretch>
        </p:blipFill>
        <p:spPr>
          <a:xfrm>
            <a:off x="3394038" y="2693025"/>
            <a:ext cx="2786225" cy="861358"/>
          </a:xfrm>
          <a:prstGeom prst="rect">
            <a:avLst/>
          </a:prstGeom>
          <a:noFill/>
          <a:ln>
            <a:noFill/>
          </a:ln>
        </p:spPr>
      </p:pic>
      <p:pic>
        <p:nvPicPr>
          <p:cNvPr id="178" name="Google Shape;178;p31"/>
          <p:cNvPicPr preferRelativeResize="0"/>
          <p:nvPr/>
        </p:nvPicPr>
        <p:blipFill>
          <a:blip r:embed="rId7">
            <a:alphaModFix/>
          </a:blip>
          <a:stretch>
            <a:fillRect/>
          </a:stretch>
        </p:blipFill>
        <p:spPr>
          <a:xfrm>
            <a:off x="6397525" y="1557174"/>
            <a:ext cx="2671180" cy="1186023"/>
          </a:xfrm>
          <a:prstGeom prst="rect">
            <a:avLst/>
          </a:prstGeom>
          <a:noFill/>
          <a:ln>
            <a:noFill/>
          </a:ln>
        </p:spPr>
      </p:pic>
      <p:pic>
        <p:nvPicPr>
          <p:cNvPr id="179" name="Google Shape;179;p31"/>
          <p:cNvPicPr preferRelativeResize="0"/>
          <p:nvPr/>
        </p:nvPicPr>
        <p:blipFill>
          <a:blip r:embed="rId8">
            <a:alphaModFix/>
          </a:blip>
          <a:stretch>
            <a:fillRect/>
          </a:stretch>
        </p:blipFill>
        <p:spPr>
          <a:xfrm>
            <a:off x="989700" y="3495075"/>
            <a:ext cx="1313950" cy="131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856060" y="457200"/>
            <a:ext cx="7429498" cy="142875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400"/>
              <a:buFont typeface="Century Gothic"/>
              <a:buNone/>
            </a:pPr>
            <a:r>
              <a:rPr lang="en" sz="1400"/>
              <a:t>DISCUSSION QUESTIONS</a:t>
            </a:r>
            <a:endParaRPr sz="1400"/>
          </a:p>
        </p:txBody>
      </p:sp>
      <p:sp>
        <p:nvSpPr>
          <p:cNvPr id="246" name="Google Shape;246;p40"/>
          <p:cNvSpPr txBox="1">
            <a:spLocks noGrp="1"/>
          </p:cNvSpPr>
          <p:nvPr>
            <p:ph type="body" idx="1"/>
          </p:nvPr>
        </p:nvSpPr>
        <p:spPr>
          <a:xfrm>
            <a:off x="856060" y="2000249"/>
            <a:ext cx="7429498" cy="2343151"/>
          </a:xfrm>
          <a:prstGeom prst="rect">
            <a:avLst/>
          </a:prstGeom>
          <a:noFill/>
          <a:ln>
            <a:noFill/>
          </a:ln>
        </p:spPr>
        <p:txBody>
          <a:bodyPr spcFirstLastPara="1" wrap="square" lIns="68575" tIns="34275" rIns="68575" bIns="34275" anchor="ctr" anchorCtr="0">
            <a:noAutofit/>
          </a:bodyPr>
          <a:lstStyle/>
          <a:p>
            <a:pPr marL="215900" lvl="0" indent="-203200" algn="l" rtl="0">
              <a:spcBef>
                <a:spcPts val="0"/>
              </a:spcBef>
              <a:spcAft>
                <a:spcPts val="0"/>
              </a:spcAft>
              <a:buSzPts val="1400"/>
              <a:buChar char="•"/>
            </a:pPr>
            <a:r>
              <a:rPr lang="en" sz="1400"/>
              <a:t>How have you transitioned your classroom during covid?</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p:nvPr/>
        </p:nvSpPr>
        <p:spPr>
          <a:xfrm>
            <a:off x="1930790" y="2269588"/>
            <a:ext cx="4572000" cy="173124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b="0" i="0" u="none" strike="noStrike" cap="none">
                <a:solidFill>
                  <a:schemeClr val="lt1"/>
                </a:solidFill>
                <a:latin typeface="Century Gothic"/>
                <a:ea typeface="Century Gothic"/>
                <a:cs typeface="Century Gothic"/>
                <a:sym typeface="Century Gothic"/>
              </a:rPr>
              <a:t>“He wanted to assure that education would be available to those in all social classes.”</a:t>
            </a:r>
            <a:endParaRPr sz="1100"/>
          </a:p>
        </p:txBody>
      </p:sp>
      <p:sp>
        <p:nvSpPr>
          <p:cNvPr id="252" name="Google Shape;252;p41"/>
          <p:cNvSpPr txBox="1"/>
          <p:nvPr/>
        </p:nvSpPr>
        <p:spPr>
          <a:xfrm>
            <a:off x="4596619" y="1582615"/>
            <a:ext cx="1618472"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Justin Smith Morrill</a:t>
            </a:r>
            <a:endParaRPr sz="1100"/>
          </a:p>
        </p:txBody>
      </p:sp>
      <p:pic>
        <p:nvPicPr>
          <p:cNvPr id="253" name="Google Shape;253;p41"/>
          <p:cNvPicPr preferRelativeResize="0"/>
          <p:nvPr/>
        </p:nvPicPr>
        <p:blipFill rotWithShape="1">
          <a:blip r:embed="rId3">
            <a:alphaModFix/>
          </a:blip>
          <a:srcRect/>
          <a:stretch/>
        </p:blipFill>
        <p:spPr>
          <a:xfrm>
            <a:off x="6988127" y="1094312"/>
            <a:ext cx="1371600" cy="187166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2"/>
          <p:cNvPicPr preferRelativeResize="0"/>
          <p:nvPr/>
        </p:nvPicPr>
        <p:blipFill rotWithShape="1">
          <a:blip r:embed="rId3">
            <a:alphaModFix/>
          </a:blip>
          <a:srcRect/>
          <a:stretch/>
        </p:blipFill>
        <p:spPr>
          <a:xfrm>
            <a:off x="643695" y="464717"/>
            <a:ext cx="7925375" cy="4214065"/>
          </a:xfrm>
          <a:prstGeom prst="rect">
            <a:avLst/>
          </a:prstGeom>
          <a:solidFill>
            <a:schemeClr val="dk1"/>
          </a:solidFill>
          <a:ln w="28575" cap="flat" cmpd="sng">
            <a:solidFill>
              <a:schemeClr val="lt1"/>
            </a:solidFill>
            <a:prstDash val="solid"/>
            <a:round/>
            <a:headEnd type="none" w="sm" len="sm"/>
            <a:tailEnd type="none" w="sm" len="sm"/>
          </a:ln>
        </p:spPr>
      </p:pic>
      <p:sp>
        <p:nvSpPr>
          <p:cNvPr id="259" name="Google Shape;259;p42"/>
          <p:cNvSpPr/>
          <p:nvPr/>
        </p:nvSpPr>
        <p:spPr>
          <a:xfrm>
            <a:off x="685800" y="1747911"/>
            <a:ext cx="4332849" cy="2447778"/>
          </a:xfrm>
          <a:prstGeom prst="rect">
            <a:avLst/>
          </a:prstGeom>
          <a:noFill/>
          <a:ln w="19050" cap="rnd"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60" name="Google Shape;260;p42"/>
          <p:cNvSpPr txBox="1"/>
          <p:nvPr/>
        </p:nvSpPr>
        <p:spPr>
          <a:xfrm>
            <a:off x="2380957" y="4294235"/>
            <a:ext cx="1214516"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rgbClr val="FF0000"/>
                </a:solidFill>
                <a:latin typeface="Century Gothic"/>
                <a:ea typeface="Century Gothic"/>
                <a:cs typeface="Century Gothic"/>
                <a:sym typeface="Century Gothic"/>
              </a:rPr>
              <a:t>Relationships</a:t>
            </a:r>
            <a:endParaRPr sz="1100"/>
          </a:p>
        </p:txBody>
      </p:sp>
      <p:sp>
        <p:nvSpPr>
          <p:cNvPr id="261" name="Google Shape;261;p42"/>
          <p:cNvSpPr txBox="1"/>
          <p:nvPr/>
        </p:nvSpPr>
        <p:spPr>
          <a:xfrm>
            <a:off x="6777111" y="4786533"/>
            <a:ext cx="189499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Dewsbury 2019, CSSE</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p:nvPr/>
        </p:nvSpPr>
        <p:spPr>
          <a:xfrm>
            <a:off x="824278" y="2329375"/>
            <a:ext cx="7288294"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chemeClr val="lt1"/>
                </a:solidFill>
                <a:latin typeface="Century Gothic"/>
                <a:ea typeface="Century Gothic"/>
                <a:cs typeface="Century Gothic"/>
                <a:sym typeface="Century Gothic"/>
              </a:rPr>
              <a:t>Inclusive pedagogy in Introductory Biology</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4"/>
          <p:cNvPicPr preferRelativeResize="0"/>
          <p:nvPr/>
        </p:nvPicPr>
        <p:blipFill rotWithShape="1">
          <a:blip r:embed="rId3">
            <a:alphaModFix/>
          </a:blip>
          <a:srcRect/>
          <a:stretch/>
        </p:blipFill>
        <p:spPr>
          <a:xfrm>
            <a:off x="241750" y="1361164"/>
            <a:ext cx="3907806" cy="2085421"/>
          </a:xfrm>
          <a:prstGeom prst="rect">
            <a:avLst/>
          </a:prstGeom>
          <a:noFill/>
          <a:ln w="28575" cap="flat" cmpd="sng">
            <a:solidFill>
              <a:schemeClr val="dk1"/>
            </a:solidFill>
            <a:prstDash val="solid"/>
            <a:round/>
            <a:headEnd type="none" w="sm" len="sm"/>
            <a:tailEnd type="none" w="sm" len="sm"/>
          </a:ln>
        </p:spPr>
      </p:pic>
      <p:sp>
        <p:nvSpPr>
          <p:cNvPr id="272" name="Google Shape;272;p44"/>
          <p:cNvSpPr/>
          <p:nvPr/>
        </p:nvSpPr>
        <p:spPr>
          <a:xfrm>
            <a:off x="592187" y="3663923"/>
            <a:ext cx="3557368" cy="9002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In S. Brand, &amp; L. Ciccomascolo (Eds.), Social Justice and Putting Theory Into Practice in Schools and Communities (pp. 29-43). </a:t>
            </a:r>
            <a:endParaRPr sz="1400">
              <a:solidFill>
                <a:schemeClr val="lt1"/>
              </a:solidFill>
              <a:latin typeface="Century Gothic"/>
              <a:ea typeface="Century Gothic"/>
              <a:cs typeface="Century Gothic"/>
              <a:sym typeface="Century Gothic"/>
            </a:endParaRPr>
          </a:p>
        </p:txBody>
      </p:sp>
      <p:sp>
        <p:nvSpPr>
          <p:cNvPr id="273" name="Google Shape;273;p44"/>
          <p:cNvSpPr txBox="1"/>
          <p:nvPr/>
        </p:nvSpPr>
        <p:spPr>
          <a:xfrm>
            <a:off x="0" y="197827"/>
            <a:ext cx="138283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Self-awareness</a:t>
            </a:r>
            <a:endParaRPr sz="1100"/>
          </a:p>
        </p:txBody>
      </p:sp>
      <p:pic>
        <p:nvPicPr>
          <p:cNvPr id="274" name="Google Shape;274;p44"/>
          <p:cNvPicPr preferRelativeResize="0"/>
          <p:nvPr/>
        </p:nvPicPr>
        <p:blipFill rotWithShape="1">
          <a:blip r:embed="rId4">
            <a:alphaModFix/>
          </a:blip>
          <a:srcRect/>
          <a:stretch/>
        </p:blipFill>
        <p:spPr>
          <a:xfrm>
            <a:off x="4696555" y="1090247"/>
            <a:ext cx="4009885" cy="2666147"/>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5"/>
          <p:cNvPicPr preferRelativeResize="0"/>
          <p:nvPr/>
        </p:nvPicPr>
        <p:blipFill rotWithShape="1">
          <a:blip r:embed="rId3">
            <a:alphaModFix/>
          </a:blip>
          <a:srcRect/>
          <a:stretch/>
        </p:blipFill>
        <p:spPr>
          <a:xfrm>
            <a:off x="1988221" y="2571750"/>
            <a:ext cx="1428750" cy="1428750"/>
          </a:xfrm>
          <a:prstGeom prst="rect">
            <a:avLst/>
          </a:prstGeom>
          <a:noFill/>
          <a:ln w="9525" cap="flat" cmpd="sng">
            <a:solidFill>
              <a:schemeClr val="dk1"/>
            </a:solidFill>
            <a:prstDash val="solid"/>
            <a:round/>
            <a:headEnd type="none" w="sm" len="sm"/>
            <a:tailEnd type="none" w="sm" len="sm"/>
          </a:ln>
        </p:spPr>
      </p:pic>
      <p:sp>
        <p:nvSpPr>
          <p:cNvPr id="280" name="Google Shape;280;p45"/>
          <p:cNvSpPr txBox="1"/>
          <p:nvPr/>
        </p:nvSpPr>
        <p:spPr>
          <a:xfrm>
            <a:off x="2551840" y="1640227"/>
            <a:ext cx="3576845"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lt1"/>
                </a:solidFill>
                <a:latin typeface="Century Gothic"/>
                <a:ea typeface="Century Gothic"/>
                <a:cs typeface="Century Gothic"/>
                <a:sym typeface="Century Gothic"/>
              </a:rPr>
              <a:t>Institutional Research Office</a:t>
            </a:r>
            <a:endParaRPr sz="1100"/>
          </a:p>
        </p:txBody>
      </p:sp>
      <p:pic>
        <p:nvPicPr>
          <p:cNvPr id="281" name="Google Shape;281;p45"/>
          <p:cNvPicPr preferRelativeResize="0"/>
          <p:nvPr/>
        </p:nvPicPr>
        <p:blipFill rotWithShape="1">
          <a:blip r:embed="rId4">
            <a:alphaModFix/>
          </a:blip>
          <a:srcRect/>
          <a:stretch/>
        </p:blipFill>
        <p:spPr>
          <a:xfrm>
            <a:off x="5828180" y="2548620"/>
            <a:ext cx="1607344" cy="1607344"/>
          </a:xfrm>
          <a:prstGeom prst="rect">
            <a:avLst/>
          </a:prstGeom>
          <a:noFill/>
          <a:ln w="9525" cap="flat" cmpd="sng">
            <a:solidFill>
              <a:schemeClr val="dk1"/>
            </a:solidFill>
            <a:prstDash val="solid"/>
            <a:round/>
            <a:headEnd type="none" w="sm" len="sm"/>
            <a:tailEnd type="none" w="sm" len="sm"/>
          </a:ln>
        </p:spPr>
      </p:pic>
      <p:sp>
        <p:nvSpPr>
          <p:cNvPr id="282" name="Google Shape;282;p45"/>
          <p:cNvSpPr/>
          <p:nvPr/>
        </p:nvSpPr>
        <p:spPr>
          <a:xfrm>
            <a:off x="1342807" y="4017464"/>
            <a:ext cx="299745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https://thisibelieve.org/guidelines/</a:t>
            </a:r>
            <a:endParaRPr sz="1100"/>
          </a:p>
        </p:txBody>
      </p:sp>
      <p:sp>
        <p:nvSpPr>
          <p:cNvPr id="283" name="Google Shape;283;p45"/>
          <p:cNvSpPr txBox="1"/>
          <p:nvPr/>
        </p:nvSpPr>
        <p:spPr>
          <a:xfrm>
            <a:off x="171451" y="303334"/>
            <a:ext cx="2014013"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Encouraging dialogue</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178572" y="205433"/>
            <a:ext cx="7429498" cy="142875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400"/>
              <a:buFont typeface="Century Gothic"/>
              <a:buNone/>
            </a:pPr>
            <a:r>
              <a:rPr lang="en" sz="1100" b="1"/>
              <a:t>CLASSROOM CLIMATE | PEDAGOGY | NETWORK LEVERAGE</a:t>
            </a:r>
            <a:endParaRPr sz="1100"/>
          </a:p>
        </p:txBody>
      </p:sp>
      <p:pic>
        <p:nvPicPr>
          <p:cNvPr id="289" name="Google Shape;289;p46"/>
          <p:cNvPicPr preferRelativeResize="0"/>
          <p:nvPr/>
        </p:nvPicPr>
        <p:blipFill rotWithShape="1">
          <a:blip r:embed="rId3">
            <a:alphaModFix/>
          </a:blip>
          <a:srcRect/>
          <a:stretch/>
        </p:blipFill>
        <p:spPr>
          <a:xfrm>
            <a:off x="477699" y="2208242"/>
            <a:ext cx="2246279" cy="1497154"/>
          </a:xfrm>
          <a:prstGeom prst="rect">
            <a:avLst/>
          </a:prstGeom>
          <a:noFill/>
          <a:ln w="28575" cap="flat" cmpd="sng">
            <a:solidFill>
              <a:schemeClr val="dk1"/>
            </a:solidFill>
            <a:prstDash val="solid"/>
            <a:round/>
            <a:headEnd type="none" w="sm" len="sm"/>
            <a:tailEnd type="none" w="sm" len="sm"/>
          </a:ln>
        </p:spPr>
      </p:pic>
      <p:sp>
        <p:nvSpPr>
          <p:cNvPr id="290" name="Google Shape;290;p46"/>
          <p:cNvSpPr txBox="1"/>
          <p:nvPr/>
        </p:nvSpPr>
        <p:spPr>
          <a:xfrm>
            <a:off x="431528" y="3832591"/>
            <a:ext cx="233862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Opportunities for dialogue</a:t>
            </a:r>
            <a:endParaRPr sz="1100"/>
          </a:p>
        </p:txBody>
      </p:sp>
      <p:pic>
        <p:nvPicPr>
          <p:cNvPr id="291" name="Google Shape;291;p46"/>
          <p:cNvPicPr preferRelativeResize="0"/>
          <p:nvPr/>
        </p:nvPicPr>
        <p:blipFill rotWithShape="1">
          <a:blip r:embed="rId4">
            <a:alphaModFix/>
          </a:blip>
          <a:srcRect/>
          <a:stretch/>
        </p:blipFill>
        <p:spPr>
          <a:xfrm>
            <a:off x="2971800" y="2269471"/>
            <a:ext cx="3073791" cy="1374695"/>
          </a:xfrm>
          <a:prstGeom prst="rect">
            <a:avLst/>
          </a:prstGeom>
          <a:noFill/>
          <a:ln>
            <a:noFill/>
          </a:ln>
        </p:spPr>
      </p:pic>
      <p:sp>
        <p:nvSpPr>
          <p:cNvPr id="292" name="Google Shape;292;p46"/>
          <p:cNvSpPr txBox="1"/>
          <p:nvPr/>
        </p:nvSpPr>
        <p:spPr>
          <a:xfrm>
            <a:off x="3158446" y="3858065"/>
            <a:ext cx="270050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Web-enhanced course design</a:t>
            </a:r>
            <a:endParaRPr sz="1100"/>
          </a:p>
        </p:txBody>
      </p:sp>
      <p:sp>
        <p:nvSpPr>
          <p:cNvPr id="293" name="Google Shape;293;p46"/>
          <p:cNvSpPr txBox="1"/>
          <p:nvPr/>
        </p:nvSpPr>
        <p:spPr>
          <a:xfrm>
            <a:off x="6727873" y="2539219"/>
            <a:ext cx="1646124" cy="900247"/>
          </a:xfrm>
          <a:prstGeom prst="rect">
            <a:avLst/>
          </a:prstGeom>
          <a:noFill/>
          <a:ln>
            <a:noFill/>
          </a:ln>
        </p:spPr>
        <p:txBody>
          <a:bodyPr spcFirstLastPara="1" wrap="square" lIns="68575" tIns="34275" rIns="68575" bIns="34275" anchor="t" anchorCtr="0">
            <a:noAutofit/>
          </a:bodyPr>
          <a:lstStyle/>
          <a:p>
            <a:pPr marL="215900" marR="0" lvl="0" indent="-215900" algn="l" rtl="0">
              <a:spcBef>
                <a:spcPts val="0"/>
              </a:spcBef>
              <a:spcAft>
                <a:spcPts val="0"/>
              </a:spcAft>
              <a:buClr>
                <a:schemeClr val="lt1"/>
              </a:buClr>
              <a:buSzPts val="1400"/>
              <a:buFont typeface="Arial"/>
              <a:buChar char="•"/>
            </a:pPr>
            <a:r>
              <a:rPr lang="en" sz="1400">
                <a:solidFill>
                  <a:schemeClr val="lt1"/>
                </a:solidFill>
                <a:latin typeface="Century Gothic"/>
                <a:ea typeface="Century Gothic"/>
                <a:cs typeface="Century Gothic"/>
                <a:sym typeface="Century Gothic"/>
              </a:rPr>
              <a:t>Early alert</a:t>
            </a:r>
            <a:endParaRPr sz="1100"/>
          </a:p>
          <a:p>
            <a:pPr marL="215900" marR="0" lvl="0" indent="-215900" algn="l" rtl="0">
              <a:spcBef>
                <a:spcPts val="0"/>
              </a:spcBef>
              <a:spcAft>
                <a:spcPts val="0"/>
              </a:spcAft>
              <a:buClr>
                <a:schemeClr val="lt1"/>
              </a:buClr>
              <a:buSzPts val="1400"/>
              <a:buFont typeface="Arial"/>
              <a:buChar char="•"/>
            </a:pPr>
            <a:r>
              <a:rPr lang="en" sz="1400">
                <a:solidFill>
                  <a:schemeClr val="lt1"/>
                </a:solidFill>
                <a:latin typeface="Century Gothic"/>
                <a:ea typeface="Century Gothic"/>
                <a:cs typeface="Century Gothic"/>
                <a:sym typeface="Century Gothic"/>
              </a:rPr>
              <a:t>Career services</a:t>
            </a:r>
            <a:endParaRPr sz="1100"/>
          </a:p>
          <a:p>
            <a:pPr marL="215900" marR="0" lvl="0" indent="-215900" algn="l" rtl="0">
              <a:spcBef>
                <a:spcPts val="0"/>
              </a:spcBef>
              <a:spcAft>
                <a:spcPts val="0"/>
              </a:spcAft>
              <a:buClr>
                <a:schemeClr val="lt1"/>
              </a:buClr>
              <a:buSzPts val="1400"/>
              <a:buFont typeface="Arial"/>
              <a:buChar char="•"/>
            </a:pPr>
            <a:r>
              <a:rPr lang="en" sz="1400">
                <a:solidFill>
                  <a:schemeClr val="lt1"/>
                </a:solidFill>
                <a:latin typeface="Century Gothic"/>
                <a:ea typeface="Century Gothic"/>
                <a:cs typeface="Century Gothic"/>
                <a:sym typeface="Century Gothic"/>
              </a:rPr>
              <a:t>Affinity groups</a:t>
            </a:r>
            <a:endParaRPr sz="1100"/>
          </a:p>
          <a:p>
            <a:pPr marL="215900" marR="0" lvl="0" indent="-215900" algn="l" rtl="0">
              <a:spcBef>
                <a:spcPts val="0"/>
              </a:spcBef>
              <a:spcAft>
                <a:spcPts val="0"/>
              </a:spcAft>
              <a:buClr>
                <a:schemeClr val="lt1"/>
              </a:buClr>
              <a:buSzPts val="1400"/>
              <a:buFont typeface="Arial"/>
              <a:buChar char="•"/>
            </a:pPr>
            <a:r>
              <a:rPr lang="en" sz="1400">
                <a:solidFill>
                  <a:schemeClr val="lt1"/>
                </a:solidFill>
                <a:latin typeface="Century Gothic"/>
                <a:ea typeface="Century Gothic"/>
                <a:cs typeface="Century Gothic"/>
                <a:sym typeface="Century Gothic"/>
              </a:rPr>
              <a:t>Housing</a:t>
            </a:r>
            <a:endParaRPr sz="1100"/>
          </a:p>
        </p:txBody>
      </p:sp>
      <p:sp>
        <p:nvSpPr>
          <p:cNvPr id="294" name="Google Shape;294;p46"/>
          <p:cNvSpPr txBox="1"/>
          <p:nvPr/>
        </p:nvSpPr>
        <p:spPr>
          <a:xfrm>
            <a:off x="6788615" y="3857228"/>
            <a:ext cx="163891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Campus networks</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7"/>
          <p:cNvPicPr preferRelativeResize="0"/>
          <p:nvPr/>
        </p:nvPicPr>
        <p:blipFill rotWithShape="1">
          <a:blip r:embed="rId3">
            <a:alphaModFix/>
          </a:blip>
          <a:srcRect/>
          <a:stretch/>
        </p:blipFill>
        <p:spPr>
          <a:xfrm>
            <a:off x="478908" y="1538388"/>
            <a:ext cx="3438442" cy="2066723"/>
          </a:xfrm>
          <a:prstGeom prst="rect">
            <a:avLst/>
          </a:prstGeom>
          <a:noFill/>
          <a:ln>
            <a:noFill/>
          </a:ln>
        </p:spPr>
      </p:pic>
      <p:pic>
        <p:nvPicPr>
          <p:cNvPr id="300" name="Google Shape;300;p47"/>
          <p:cNvPicPr preferRelativeResize="0"/>
          <p:nvPr/>
        </p:nvPicPr>
        <p:blipFill rotWithShape="1">
          <a:blip r:embed="rId4">
            <a:alphaModFix/>
          </a:blip>
          <a:srcRect/>
          <a:stretch/>
        </p:blipFill>
        <p:spPr>
          <a:xfrm>
            <a:off x="4544738" y="1538388"/>
            <a:ext cx="3438442" cy="2066723"/>
          </a:xfrm>
          <a:prstGeom prst="rect">
            <a:avLst/>
          </a:prstGeom>
          <a:noFill/>
          <a:ln>
            <a:noFill/>
          </a:ln>
        </p:spPr>
      </p:pic>
      <p:sp>
        <p:nvSpPr>
          <p:cNvPr id="301" name="Google Shape;301;p47"/>
          <p:cNvSpPr/>
          <p:nvPr/>
        </p:nvSpPr>
        <p:spPr>
          <a:xfrm>
            <a:off x="1088967" y="4423315"/>
            <a:ext cx="224443" cy="137160"/>
          </a:xfrm>
          <a:prstGeom prst="rect">
            <a:avLst/>
          </a:prstGeom>
          <a:solidFill>
            <a:srgbClr val="0070C0"/>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302" name="Google Shape;302;p47"/>
          <p:cNvSpPr/>
          <p:nvPr/>
        </p:nvSpPr>
        <p:spPr>
          <a:xfrm>
            <a:off x="1777409" y="4423315"/>
            <a:ext cx="224443" cy="137160"/>
          </a:xfrm>
          <a:prstGeom prst="rect">
            <a:avLst/>
          </a:prstGeom>
          <a:solidFill>
            <a:srgbClr val="AF2011"/>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303" name="Google Shape;303;p47"/>
          <p:cNvSpPr txBox="1"/>
          <p:nvPr/>
        </p:nvSpPr>
        <p:spPr>
          <a:xfrm>
            <a:off x="943787" y="4624898"/>
            <a:ext cx="514804"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URM</a:t>
            </a:r>
            <a:endParaRPr sz="1100"/>
          </a:p>
        </p:txBody>
      </p:sp>
      <p:sp>
        <p:nvSpPr>
          <p:cNvPr id="304" name="Google Shape;304;p47"/>
          <p:cNvSpPr txBox="1"/>
          <p:nvPr/>
        </p:nvSpPr>
        <p:spPr>
          <a:xfrm>
            <a:off x="1581133" y="4624898"/>
            <a:ext cx="616996"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White</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p:nvPr/>
        </p:nvSpPr>
        <p:spPr>
          <a:xfrm>
            <a:off x="1308295" y="569741"/>
            <a:ext cx="1030458" cy="854612"/>
          </a:xfrm>
          <a:prstGeom prst="rect">
            <a:avLst/>
          </a:prstGeom>
          <a:solidFill>
            <a:schemeClr val="accent1"/>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1</a:t>
            </a:r>
            <a:endParaRPr sz="1100"/>
          </a:p>
        </p:txBody>
      </p:sp>
      <p:sp>
        <p:nvSpPr>
          <p:cNvPr id="310" name="Google Shape;310;p48"/>
          <p:cNvSpPr/>
          <p:nvPr/>
        </p:nvSpPr>
        <p:spPr>
          <a:xfrm>
            <a:off x="1295107" y="3719147"/>
            <a:ext cx="1030458" cy="854612"/>
          </a:xfrm>
          <a:prstGeom prst="rect">
            <a:avLst/>
          </a:prstGeom>
          <a:solidFill>
            <a:schemeClr val="accent1"/>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B</a:t>
            </a:r>
            <a:endParaRPr sz="1100"/>
          </a:p>
        </p:txBody>
      </p:sp>
      <p:sp>
        <p:nvSpPr>
          <p:cNvPr id="311" name="Google Shape;311;p48"/>
          <p:cNvSpPr/>
          <p:nvPr/>
        </p:nvSpPr>
        <p:spPr>
          <a:xfrm>
            <a:off x="1295107" y="2571750"/>
            <a:ext cx="1030458" cy="854612"/>
          </a:xfrm>
          <a:prstGeom prst="rect">
            <a:avLst/>
          </a:prstGeom>
          <a:solidFill>
            <a:schemeClr val="accent1"/>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3</a:t>
            </a:r>
            <a:endParaRPr sz="1100"/>
          </a:p>
        </p:txBody>
      </p:sp>
      <p:sp>
        <p:nvSpPr>
          <p:cNvPr id="312" name="Google Shape;312;p48"/>
          <p:cNvSpPr/>
          <p:nvPr/>
        </p:nvSpPr>
        <p:spPr>
          <a:xfrm>
            <a:off x="1308295" y="1538654"/>
            <a:ext cx="1030458" cy="854612"/>
          </a:xfrm>
          <a:prstGeom prst="rect">
            <a:avLst/>
          </a:prstGeom>
          <a:solidFill>
            <a:schemeClr val="accent1"/>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2</a:t>
            </a:r>
            <a:endParaRPr sz="1100"/>
          </a:p>
        </p:txBody>
      </p:sp>
      <p:sp>
        <p:nvSpPr>
          <p:cNvPr id="313" name="Google Shape;313;p48"/>
          <p:cNvSpPr/>
          <p:nvPr/>
        </p:nvSpPr>
        <p:spPr>
          <a:xfrm>
            <a:off x="3283048" y="1390943"/>
            <a:ext cx="1030458" cy="854612"/>
          </a:xfrm>
          <a:prstGeom prst="rect">
            <a:avLst/>
          </a:prstGeom>
          <a:solidFill>
            <a:schemeClr val="accent3"/>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a:t>
            </a:r>
            <a:endParaRPr sz="1100"/>
          </a:p>
        </p:txBody>
      </p:sp>
      <p:sp>
        <p:nvSpPr>
          <p:cNvPr id="314" name="Google Shape;314;p48"/>
          <p:cNvSpPr/>
          <p:nvPr/>
        </p:nvSpPr>
        <p:spPr>
          <a:xfrm>
            <a:off x="3283048" y="2679896"/>
            <a:ext cx="1030458" cy="854612"/>
          </a:xfrm>
          <a:prstGeom prst="rect">
            <a:avLst/>
          </a:prstGeom>
          <a:solidFill>
            <a:schemeClr val="accent3"/>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S</a:t>
            </a:r>
            <a:endParaRPr sz="1100"/>
          </a:p>
        </p:txBody>
      </p:sp>
      <p:cxnSp>
        <p:nvCxnSpPr>
          <p:cNvPr id="315" name="Google Shape;315;p48"/>
          <p:cNvCxnSpPr>
            <a:stCxn id="310" idx="3"/>
            <a:endCxn id="314" idx="1"/>
          </p:cNvCxnSpPr>
          <p:nvPr/>
        </p:nvCxnSpPr>
        <p:spPr>
          <a:xfrm rot="10800000" flipH="1">
            <a:off x="2325565" y="3107253"/>
            <a:ext cx="957600" cy="1039200"/>
          </a:xfrm>
          <a:prstGeom prst="straightConnector1">
            <a:avLst/>
          </a:prstGeom>
          <a:noFill/>
          <a:ln w="9525" cap="rnd" cmpd="sng">
            <a:solidFill>
              <a:schemeClr val="lt1"/>
            </a:solidFill>
            <a:prstDash val="solid"/>
            <a:round/>
            <a:headEnd type="none" w="sm" len="sm"/>
            <a:tailEnd type="triangle" w="med" len="med"/>
          </a:ln>
        </p:spPr>
      </p:cxnSp>
      <p:cxnSp>
        <p:nvCxnSpPr>
          <p:cNvPr id="316" name="Google Shape;316;p48"/>
          <p:cNvCxnSpPr>
            <a:stCxn id="310" idx="3"/>
            <a:endCxn id="313" idx="1"/>
          </p:cNvCxnSpPr>
          <p:nvPr/>
        </p:nvCxnSpPr>
        <p:spPr>
          <a:xfrm rot="10800000" flipH="1">
            <a:off x="2325565" y="1818153"/>
            <a:ext cx="957600" cy="2328300"/>
          </a:xfrm>
          <a:prstGeom prst="straightConnector1">
            <a:avLst/>
          </a:prstGeom>
          <a:noFill/>
          <a:ln w="9525" cap="rnd" cmpd="sng">
            <a:solidFill>
              <a:schemeClr val="lt1"/>
            </a:solidFill>
            <a:prstDash val="solid"/>
            <a:round/>
            <a:headEnd type="none" w="sm" len="sm"/>
            <a:tailEnd type="triangle" w="med" len="med"/>
          </a:ln>
        </p:spPr>
      </p:cxnSp>
      <p:cxnSp>
        <p:nvCxnSpPr>
          <p:cNvPr id="317" name="Google Shape;317;p48"/>
          <p:cNvCxnSpPr>
            <a:stCxn id="309" idx="3"/>
            <a:endCxn id="313" idx="1"/>
          </p:cNvCxnSpPr>
          <p:nvPr/>
        </p:nvCxnSpPr>
        <p:spPr>
          <a:xfrm>
            <a:off x="2338753" y="997047"/>
            <a:ext cx="944400" cy="821100"/>
          </a:xfrm>
          <a:prstGeom prst="straightConnector1">
            <a:avLst/>
          </a:prstGeom>
          <a:noFill/>
          <a:ln w="9525" cap="rnd" cmpd="sng">
            <a:solidFill>
              <a:schemeClr val="lt1"/>
            </a:solidFill>
            <a:prstDash val="solid"/>
            <a:round/>
            <a:headEnd type="none" w="sm" len="sm"/>
            <a:tailEnd type="triangle" w="med" len="med"/>
          </a:ln>
        </p:spPr>
      </p:cxnSp>
      <p:cxnSp>
        <p:nvCxnSpPr>
          <p:cNvPr id="318" name="Google Shape;318;p48"/>
          <p:cNvCxnSpPr>
            <a:stCxn id="309" idx="3"/>
            <a:endCxn id="314" idx="1"/>
          </p:cNvCxnSpPr>
          <p:nvPr/>
        </p:nvCxnSpPr>
        <p:spPr>
          <a:xfrm>
            <a:off x="2338753" y="997047"/>
            <a:ext cx="944400" cy="2110200"/>
          </a:xfrm>
          <a:prstGeom prst="straightConnector1">
            <a:avLst/>
          </a:prstGeom>
          <a:noFill/>
          <a:ln w="9525" cap="rnd" cmpd="sng">
            <a:solidFill>
              <a:schemeClr val="lt1"/>
            </a:solidFill>
            <a:prstDash val="solid"/>
            <a:round/>
            <a:headEnd type="none" w="sm" len="sm"/>
            <a:tailEnd type="triangle" w="med" len="med"/>
          </a:ln>
        </p:spPr>
      </p:cxnSp>
      <p:cxnSp>
        <p:nvCxnSpPr>
          <p:cNvPr id="319" name="Google Shape;319;p48"/>
          <p:cNvCxnSpPr>
            <a:stCxn id="312" idx="3"/>
          </p:cNvCxnSpPr>
          <p:nvPr/>
        </p:nvCxnSpPr>
        <p:spPr>
          <a:xfrm rot="10800000" flipH="1">
            <a:off x="2338753" y="1851660"/>
            <a:ext cx="897000" cy="114300"/>
          </a:xfrm>
          <a:prstGeom prst="straightConnector1">
            <a:avLst/>
          </a:prstGeom>
          <a:noFill/>
          <a:ln w="9525" cap="rnd" cmpd="sng">
            <a:solidFill>
              <a:schemeClr val="lt1"/>
            </a:solidFill>
            <a:prstDash val="solid"/>
            <a:round/>
            <a:headEnd type="none" w="sm" len="sm"/>
            <a:tailEnd type="triangle" w="med" len="med"/>
          </a:ln>
        </p:spPr>
      </p:cxnSp>
      <p:cxnSp>
        <p:nvCxnSpPr>
          <p:cNvPr id="320" name="Google Shape;320;p48"/>
          <p:cNvCxnSpPr>
            <a:stCxn id="312" idx="3"/>
            <a:endCxn id="314" idx="1"/>
          </p:cNvCxnSpPr>
          <p:nvPr/>
        </p:nvCxnSpPr>
        <p:spPr>
          <a:xfrm>
            <a:off x="2338753" y="1965960"/>
            <a:ext cx="944400" cy="1141200"/>
          </a:xfrm>
          <a:prstGeom prst="straightConnector1">
            <a:avLst/>
          </a:prstGeom>
          <a:noFill/>
          <a:ln w="9525" cap="rnd" cmpd="sng">
            <a:solidFill>
              <a:schemeClr val="lt1"/>
            </a:solidFill>
            <a:prstDash val="solid"/>
            <a:round/>
            <a:headEnd type="none" w="sm" len="sm"/>
            <a:tailEnd type="triangle" w="med" len="med"/>
          </a:ln>
        </p:spPr>
      </p:cxnSp>
      <p:cxnSp>
        <p:nvCxnSpPr>
          <p:cNvPr id="321" name="Google Shape;321;p48"/>
          <p:cNvCxnSpPr>
            <a:stCxn id="311" idx="3"/>
            <a:endCxn id="313" idx="1"/>
          </p:cNvCxnSpPr>
          <p:nvPr/>
        </p:nvCxnSpPr>
        <p:spPr>
          <a:xfrm rot="10800000" flipH="1">
            <a:off x="2325565" y="1818256"/>
            <a:ext cx="957600" cy="1180800"/>
          </a:xfrm>
          <a:prstGeom prst="straightConnector1">
            <a:avLst/>
          </a:prstGeom>
          <a:noFill/>
          <a:ln w="9525" cap="rnd" cmpd="sng">
            <a:solidFill>
              <a:schemeClr val="lt1"/>
            </a:solidFill>
            <a:prstDash val="solid"/>
            <a:round/>
            <a:headEnd type="none" w="sm" len="sm"/>
            <a:tailEnd type="triangle" w="med" len="med"/>
          </a:ln>
        </p:spPr>
      </p:cxnSp>
      <p:cxnSp>
        <p:nvCxnSpPr>
          <p:cNvPr id="322" name="Google Shape;322;p48"/>
          <p:cNvCxnSpPr>
            <a:stCxn id="311" idx="3"/>
            <a:endCxn id="314" idx="1"/>
          </p:cNvCxnSpPr>
          <p:nvPr/>
        </p:nvCxnSpPr>
        <p:spPr>
          <a:xfrm>
            <a:off x="2325565" y="2999056"/>
            <a:ext cx="957600" cy="108000"/>
          </a:xfrm>
          <a:prstGeom prst="straightConnector1">
            <a:avLst/>
          </a:prstGeom>
          <a:noFill/>
          <a:ln w="9525" cap="rnd" cmpd="sng">
            <a:solidFill>
              <a:schemeClr val="lt1"/>
            </a:solidFill>
            <a:prstDash val="solid"/>
            <a:round/>
            <a:headEnd type="none" w="sm" len="sm"/>
            <a:tailEnd type="triangle" w="med" len="med"/>
          </a:ln>
        </p:spPr>
      </p:cxnSp>
      <p:sp>
        <p:nvSpPr>
          <p:cNvPr id="323" name="Google Shape;323;p48"/>
          <p:cNvSpPr/>
          <p:nvPr/>
        </p:nvSpPr>
        <p:spPr>
          <a:xfrm>
            <a:off x="5057336" y="650631"/>
            <a:ext cx="2465363" cy="3495822"/>
          </a:xfrm>
          <a:prstGeom prst="rect">
            <a:avLst/>
          </a:prstGeom>
          <a:solidFill>
            <a:srgbClr val="FF0000"/>
          </a:solidFill>
          <a:ln w="19050" cap="rnd" cmpd="sng">
            <a:solidFill>
              <a:srgbClr val="51515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entury Gothic"/>
                <a:ea typeface="Century Gothic"/>
                <a:cs typeface="Century Gothic"/>
                <a:sym typeface="Century Gothic"/>
              </a:rPr>
              <a:t>200-level courses</a:t>
            </a:r>
            <a:endParaRPr sz="1100"/>
          </a:p>
        </p:txBody>
      </p:sp>
      <p:cxnSp>
        <p:nvCxnSpPr>
          <p:cNvPr id="324" name="Google Shape;324;p48"/>
          <p:cNvCxnSpPr>
            <a:stCxn id="313" idx="3"/>
            <a:endCxn id="323" idx="1"/>
          </p:cNvCxnSpPr>
          <p:nvPr/>
        </p:nvCxnSpPr>
        <p:spPr>
          <a:xfrm>
            <a:off x="4313506" y="1818249"/>
            <a:ext cx="743700" cy="580200"/>
          </a:xfrm>
          <a:prstGeom prst="straightConnector1">
            <a:avLst/>
          </a:prstGeom>
          <a:noFill/>
          <a:ln w="9525" cap="rnd" cmpd="sng">
            <a:solidFill>
              <a:schemeClr val="lt1"/>
            </a:solidFill>
            <a:prstDash val="solid"/>
            <a:round/>
            <a:headEnd type="none" w="sm" len="sm"/>
            <a:tailEnd type="triangle" w="med" len="med"/>
          </a:ln>
        </p:spPr>
      </p:cxnSp>
      <p:cxnSp>
        <p:nvCxnSpPr>
          <p:cNvPr id="325" name="Google Shape;325;p48"/>
          <p:cNvCxnSpPr>
            <a:stCxn id="314" idx="3"/>
            <a:endCxn id="323" idx="1"/>
          </p:cNvCxnSpPr>
          <p:nvPr/>
        </p:nvCxnSpPr>
        <p:spPr>
          <a:xfrm rot="10800000" flipH="1">
            <a:off x="4313506" y="2398602"/>
            <a:ext cx="743700" cy="708600"/>
          </a:xfrm>
          <a:prstGeom prst="straightConnector1">
            <a:avLst/>
          </a:prstGeom>
          <a:noFill/>
          <a:ln w="9525" cap="rnd" cmpd="sng">
            <a:solidFill>
              <a:schemeClr val="accent1"/>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9"/>
          <p:cNvPicPr preferRelativeResize="0"/>
          <p:nvPr/>
        </p:nvPicPr>
        <p:blipFill rotWithShape="1">
          <a:blip r:embed="rId3">
            <a:alphaModFix/>
          </a:blip>
          <a:srcRect/>
          <a:stretch/>
        </p:blipFill>
        <p:spPr>
          <a:xfrm>
            <a:off x="946607" y="849071"/>
            <a:ext cx="5052922" cy="3037129"/>
          </a:xfrm>
          <a:prstGeom prst="rect">
            <a:avLst/>
          </a:prstGeom>
          <a:noFill/>
          <a:ln>
            <a:noFill/>
          </a:ln>
        </p:spPr>
      </p:pic>
      <p:sp>
        <p:nvSpPr>
          <p:cNvPr id="331" name="Google Shape;331;p49"/>
          <p:cNvSpPr txBox="1"/>
          <p:nvPr/>
        </p:nvSpPr>
        <p:spPr>
          <a:xfrm>
            <a:off x="6045591" y="1002323"/>
            <a:ext cx="1280639" cy="9002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B = just Bryan</a:t>
            </a:r>
            <a:endParaRPr sz="1100"/>
          </a:p>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BS = Bryan + S</a:t>
            </a:r>
            <a:endParaRPr sz="1100"/>
          </a:p>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S = Just S</a:t>
            </a:r>
            <a:endParaRPr sz="1100"/>
          </a:p>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C = Neither</a:t>
            </a:r>
            <a:endParaRPr sz="1100"/>
          </a:p>
        </p:txBody>
      </p:sp>
      <p:sp>
        <p:nvSpPr>
          <p:cNvPr id="332" name="Google Shape;332;p49"/>
          <p:cNvSpPr txBox="1"/>
          <p:nvPr/>
        </p:nvSpPr>
        <p:spPr>
          <a:xfrm>
            <a:off x="2940148" y="1227406"/>
            <a:ext cx="25632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entury Gothic"/>
                <a:ea typeface="Century Gothic"/>
                <a:cs typeface="Century Gothic"/>
                <a:sym typeface="Century Gothic"/>
              </a:rPr>
              <a:t>a</a:t>
            </a:r>
            <a:endParaRPr sz="1100"/>
          </a:p>
        </p:txBody>
      </p:sp>
      <p:sp>
        <p:nvSpPr>
          <p:cNvPr id="333" name="Google Shape;333;p49"/>
          <p:cNvSpPr txBox="1"/>
          <p:nvPr/>
        </p:nvSpPr>
        <p:spPr>
          <a:xfrm>
            <a:off x="5157568" y="1563273"/>
            <a:ext cx="25632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entury Gothic"/>
                <a:ea typeface="Century Gothic"/>
                <a:cs typeface="Century Gothic"/>
                <a:sym typeface="Century Gothic"/>
              </a:rPr>
              <a:t>b</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sponsors!</a:t>
            </a:r>
            <a:endParaRPr/>
          </a:p>
        </p:txBody>
      </p:sp>
      <p:sp>
        <p:nvSpPr>
          <p:cNvPr id="185" name="Google Shape;185;p32"/>
          <p:cNvSpPr txBox="1">
            <a:spLocks noGrp="1"/>
          </p:cNvSpPr>
          <p:nvPr>
            <p:ph type="body" idx="1"/>
          </p:nvPr>
        </p:nvSpPr>
        <p:spPr>
          <a:xfrm>
            <a:off x="262325" y="1093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more information see:</a:t>
            </a:r>
            <a:endParaRPr/>
          </a:p>
          <a:p>
            <a:pPr marL="1371600" lvl="0" indent="0" algn="l" rtl="0">
              <a:spcBef>
                <a:spcPts val="1600"/>
              </a:spcBef>
              <a:spcAft>
                <a:spcPts val="0"/>
              </a:spcAft>
              <a:buNone/>
            </a:pPr>
            <a:r>
              <a:rPr lang="en" sz="4800"/>
              <a:t>+					 = </a:t>
            </a:r>
            <a:endParaRPr sz="4800"/>
          </a:p>
          <a:p>
            <a:pPr marL="0" lvl="0" indent="0" algn="l" rtl="0">
              <a:spcBef>
                <a:spcPts val="1600"/>
              </a:spcBef>
              <a:spcAft>
                <a:spcPts val="1600"/>
              </a:spcAft>
              <a:buNone/>
            </a:pPr>
            <a:r>
              <a:rPr lang="en" u="sng">
                <a:solidFill>
                  <a:schemeClr val="hlink"/>
                </a:solidFill>
                <a:hlinkClick r:id="rId3"/>
              </a:rPr>
              <a:t>edsin.qubeshub.org</a:t>
            </a:r>
            <a:r>
              <a:rPr lang="en"/>
              <a:t> + </a:t>
            </a:r>
            <a:r>
              <a:rPr lang="en" u="sng">
                <a:solidFill>
                  <a:schemeClr val="hlink"/>
                </a:solidFill>
                <a:hlinkClick r:id="rId4"/>
              </a:rPr>
              <a:t>qubeshub.org</a:t>
            </a:r>
            <a:r>
              <a:rPr lang="en"/>
              <a:t>      =    </a:t>
            </a:r>
            <a:r>
              <a:rPr lang="en" u="sng">
                <a:solidFill>
                  <a:schemeClr val="hlink"/>
                </a:solidFill>
                <a:hlinkClick r:id="rId5"/>
              </a:rPr>
              <a:t>builds.qubeshub.org</a:t>
            </a:r>
            <a:endParaRPr/>
          </a:p>
        </p:txBody>
      </p:sp>
      <p:pic>
        <p:nvPicPr>
          <p:cNvPr id="186" name="Google Shape;186;p32"/>
          <p:cNvPicPr preferRelativeResize="0"/>
          <p:nvPr/>
        </p:nvPicPr>
        <p:blipFill rotWithShape="1">
          <a:blip r:embed="rId6">
            <a:alphaModFix/>
          </a:blip>
          <a:srcRect r="81020"/>
          <a:stretch/>
        </p:blipFill>
        <p:spPr>
          <a:xfrm>
            <a:off x="2927600" y="1600525"/>
            <a:ext cx="928753" cy="888150"/>
          </a:xfrm>
          <a:prstGeom prst="rect">
            <a:avLst/>
          </a:prstGeom>
          <a:noFill/>
          <a:ln>
            <a:noFill/>
          </a:ln>
        </p:spPr>
      </p:pic>
      <p:pic>
        <p:nvPicPr>
          <p:cNvPr id="187" name="Google Shape;187;p32"/>
          <p:cNvPicPr preferRelativeResize="0"/>
          <p:nvPr/>
        </p:nvPicPr>
        <p:blipFill>
          <a:blip r:embed="rId7">
            <a:alphaModFix/>
          </a:blip>
          <a:stretch>
            <a:fillRect/>
          </a:stretch>
        </p:blipFill>
        <p:spPr>
          <a:xfrm>
            <a:off x="419225" y="1600525"/>
            <a:ext cx="1015624" cy="888159"/>
          </a:xfrm>
          <a:prstGeom prst="rect">
            <a:avLst/>
          </a:prstGeom>
          <a:noFill/>
          <a:ln>
            <a:noFill/>
          </a:ln>
        </p:spPr>
      </p:pic>
      <p:pic>
        <p:nvPicPr>
          <p:cNvPr id="188" name="Google Shape;188;p32"/>
          <p:cNvPicPr preferRelativeResize="0"/>
          <p:nvPr/>
        </p:nvPicPr>
        <p:blipFill>
          <a:blip r:embed="rId8">
            <a:alphaModFix/>
          </a:blip>
          <a:stretch>
            <a:fillRect/>
          </a:stretch>
        </p:blipFill>
        <p:spPr>
          <a:xfrm>
            <a:off x="4883150" y="1456488"/>
            <a:ext cx="2102575" cy="1176225"/>
          </a:xfrm>
          <a:prstGeom prst="rect">
            <a:avLst/>
          </a:prstGeom>
          <a:noFill/>
          <a:ln>
            <a:noFill/>
          </a:ln>
        </p:spPr>
      </p:pic>
      <p:sp>
        <p:nvSpPr>
          <p:cNvPr id="189" name="Google Shape;189;p32"/>
          <p:cNvSpPr txBox="1"/>
          <p:nvPr/>
        </p:nvSpPr>
        <p:spPr>
          <a:xfrm>
            <a:off x="6989425" y="1344125"/>
            <a:ext cx="1684500" cy="13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Open Education Community for</a:t>
            </a:r>
            <a:endParaRPr/>
          </a:p>
          <a:p>
            <a:pPr marL="0" lvl="0" indent="0" algn="l" rtl="0">
              <a:spcBef>
                <a:spcPts val="0"/>
              </a:spcBef>
              <a:spcAft>
                <a:spcPts val="0"/>
              </a:spcAft>
              <a:buNone/>
            </a:pPr>
            <a:r>
              <a:rPr lang="en"/>
              <a:t>Biological</a:t>
            </a:r>
            <a:endParaRPr/>
          </a:p>
          <a:p>
            <a:pPr marL="0" lvl="0" indent="0" algn="l" rtl="0">
              <a:spcBef>
                <a:spcPts val="0"/>
              </a:spcBef>
              <a:spcAft>
                <a:spcPts val="0"/>
              </a:spcAft>
              <a:buNone/>
            </a:pPr>
            <a:r>
              <a:rPr lang="en"/>
              <a:t>(Universal and Inclusive) Data Science </a:t>
            </a:r>
            <a:endParaRPr/>
          </a:p>
        </p:txBody>
      </p:sp>
      <p:pic>
        <p:nvPicPr>
          <p:cNvPr id="190" name="Google Shape;190;p32"/>
          <p:cNvPicPr preferRelativeResize="0"/>
          <p:nvPr/>
        </p:nvPicPr>
        <p:blipFill>
          <a:blip r:embed="rId9">
            <a:alphaModFix/>
          </a:blip>
          <a:stretch>
            <a:fillRect/>
          </a:stretch>
        </p:blipFill>
        <p:spPr>
          <a:xfrm>
            <a:off x="419225" y="3338613"/>
            <a:ext cx="3093188" cy="1373401"/>
          </a:xfrm>
          <a:prstGeom prst="rect">
            <a:avLst/>
          </a:prstGeom>
          <a:noFill/>
          <a:ln>
            <a:noFill/>
          </a:ln>
        </p:spPr>
      </p:pic>
      <p:sp>
        <p:nvSpPr>
          <p:cNvPr id="191" name="Google Shape;191;p32"/>
          <p:cNvSpPr txBox="1"/>
          <p:nvPr/>
        </p:nvSpPr>
        <p:spPr>
          <a:xfrm>
            <a:off x="6338050" y="4509624"/>
            <a:ext cx="2494200" cy="7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10"/>
              </a:rPr>
              <a:t>idigbio.org</a:t>
            </a:r>
            <a:r>
              <a:rPr lang="en" sz="1800"/>
              <a:t> </a:t>
            </a:r>
            <a:endParaRPr sz="1800"/>
          </a:p>
        </p:txBody>
      </p:sp>
      <p:sp>
        <p:nvSpPr>
          <p:cNvPr id="192" name="Google Shape;192;p32"/>
          <p:cNvSpPr txBox="1"/>
          <p:nvPr/>
        </p:nvSpPr>
        <p:spPr>
          <a:xfrm>
            <a:off x="644150" y="4585125"/>
            <a:ext cx="4239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11"/>
              </a:rPr>
              <a:t>biodiversityliteracy.com</a:t>
            </a:r>
            <a:r>
              <a:rPr lang="en" sz="1800"/>
              <a:t> </a:t>
            </a:r>
            <a:endParaRPr sz="1800"/>
          </a:p>
        </p:txBody>
      </p:sp>
      <p:pic>
        <p:nvPicPr>
          <p:cNvPr id="193" name="Google Shape;193;p32"/>
          <p:cNvPicPr preferRelativeResize="0"/>
          <p:nvPr/>
        </p:nvPicPr>
        <p:blipFill>
          <a:blip r:embed="rId12">
            <a:alphaModFix/>
          </a:blip>
          <a:stretch>
            <a:fillRect/>
          </a:stretch>
        </p:blipFill>
        <p:spPr>
          <a:xfrm>
            <a:off x="5140647" y="3540999"/>
            <a:ext cx="3133201" cy="96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0"/>
          <p:cNvSpPr/>
          <p:nvPr/>
        </p:nvSpPr>
        <p:spPr>
          <a:xfrm>
            <a:off x="2286000" y="1306958"/>
            <a:ext cx="4572000" cy="1731243"/>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600" cap="none">
                <a:solidFill>
                  <a:srgbClr val="FFFFFF"/>
                </a:solidFill>
                <a:latin typeface="Century Gothic"/>
                <a:ea typeface="Century Gothic"/>
                <a:cs typeface="Century Gothic"/>
                <a:sym typeface="Century Gothic"/>
              </a:rPr>
              <a:t>THE REVOLUTION WILL BE BACKWARD DESIGNED</a:t>
            </a:r>
            <a:endParaRPr sz="1400">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51"/>
          <p:cNvPicPr preferRelativeResize="0"/>
          <p:nvPr/>
        </p:nvPicPr>
        <p:blipFill rotWithShape="1">
          <a:blip r:embed="rId3">
            <a:alphaModFix/>
          </a:blip>
          <a:srcRect/>
          <a:stretch/>
        </p:blipFill>
        <p:spPr>
          <a:xfrm>
            <a:off x="503034" y="2205958"/>
            <a:ext cx="7817990" cy="824031"/>
          </a:xfrm>
          <a:prstGeom prst="rect">
            <a:avLst/>
          </a:prstGeom>
          <a:noFill/>
          <a:ln>
            <a:noFill/>
          </a:ln>
        </p:spPr>
      </p:pic>
      <p:sp>
        <p:nvSpPr>
          <p:cNvPr id="344" name="Google Shape;344;p51"/>
          <p:cNvSpPr txBox="1"/>
          <p:nvPr/>
        </p:nvSpPr>
        <p:spPr>
          <a:xfrm>
            <a:off x="974035" y="3160643"/>
            <a:ext cx="2421577" cy="110799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400"/>
              <a:buFont typeface="Century Gothic"/>
              <a:buNone/>
            </a:pPr>
            <a:r>
              <a:rPr lang="en" sz="1400" b="0" i="0" u="sng" strike="noStrike" cap="none">
                <a:solidFill>
                  <a:schemeClr val="hlink"/>
                </a:solidFill>
                <a:latin typeface="Century Gothic"/>
                <a:ea typeface="Century Gothic"/>
                <a:cs typeface="Century Gothic"/>
                <a:sym typeface="Century Gothic"/>
                <a:hlinkClick r:id="rId4"/>
              </a:rPr>
              <a:t>dewsbury@uri.edu</a:t>
            </a:r>
            <a:endParaRPr sz="14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1400"/>
              <a:buFont typeface="Century Gothic"/>
              <a:buNone/>
            </a:pPr>
            <a:endParaRPr sz="14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400"/>
              <a:buFont typeface="Century Gothic"/>
              <a:buNone/>
            </a:pPr>
            <a:r>
              <a:rPr lang="en" sz="1400" b="0" i="0" u="none" strike="noStrike" cap="none">
                <a:solidFill>
                  <a:srgbClr val="FFFFFF"/>
                </a:solidFill>
                <a:latin typeface="Century Gothic"/>
                <a:ea typeface="Century Gothic"/>
                <a:cs typeface="Century Gothic"/>
                <a:sym typeface="Century Gothic"/>
              </a:rPr>
              <a:t>Twitter | @bmdewsbury</a:t>
            </a:r>
            <a:endParaRPr sz="14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1400"/>
              <a:buFont typeface="Century Gothic"/>
              <a:buNone/>
            </a:pPr>
            <a:endParaRPr sz="14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400"/>
              <a:buFont typeface="Century Gothic"/>
              <a:buNone/>
            </a:pPr>
            <a:r>
              <a:rPr lang="en" sz="1400" b="0" i="0" u="none" strike="noStrike" cap="none">
                <a:solidFill>
                  <a:srgbClr val="FFFFFF"/>
                </a:solidFill>
                <a:latin typeface="Century Gothic"/>
                <a:ea typeface="Century Gothic"/>
                <a:cs typeface="Century Gothic"/>
                <a:sym typeface="Century Gothic"/>
              </a:rPr>
              <a:t>Instagram | @scienceeduri</a:t>
            </a:r>
            <a:endParaRPr sz="14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attending!!</a:t>
            </a:r>
            <a:endParaRPr/>
          </a:p>
        </p:txBody>
      </p:sp>
      <p:sp>
        <p:nvSpPr>
          <p:cNvPr id="350" name="Google Shape;350;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Improving these experiences is really important to us. We will be sharing a link to a quick (less than 5 minutes) survey at the end of the webinar -- please consider filling it out!</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Link: </a:t>
            </a:r>
            <a:r>
              <a:rPr lang="en" b="1" u="sng">
                <a:solidFill>
                  <a:schemeClr val="hlink"/>
                </a:solidFill>
                <a:hlinkClick r:id="rId3"/>
              </a:rPr>
              <a:t>https://tinyurl.com/w6dd8pt</a:t>
            </a:r>
            <a:r>
              <a:rPr lang="en" b="1">
                <a:solidFill>
                  <a:schemeClr val="dk1"/>
                </a:solidFil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body" idx="1"/>
          </p:nvPr>
        </p:nvSpPr>
        <p:spPr>
          <a:xfrm>
            <a:off x="139850" y="127590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Initiate discussion on topics related to inclusive teaching practices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Build community among a diversity of STEM disciplines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Raise awareness of the existing knowledge base and existing resources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Support our educators in thinking about inclusion in the time of COVID-19</a:t>
            </a:r>
            <a:endParaRPr>
              <a:solidFill>
                <a:schemeClr val="dk1"/>
              </a:solidFill>
            </a:endParaRPr>
          </a:p>
        </p:txBody>
      </p:sp>
      <p:sp>
        <p:nvSpPr>
          <p:cNvPr id="199" name="Google Shape;199;p33"/>
          <p:cNvSpPr txBox="1">
            <a:spLocks noGrp="1"/>
          </p:cNvSpPr>
          <p:nvPr>
            <p:ph type="title"/>
          </p:nvPr>
        </p:nvSpPr>
        <p:spPr>
          <a:xfrm>
            <a:off x="139850" y="290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Webinar Series Goals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257925" y="122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Ground Rules</a:t>
            </a:r>
            <a:endParaRPr/>
          </a:p>
        </p:txBody>
      </p:sp>
      <p:sp>
        <p:nvSpPr>
          <p:cNvPr id="205" name="Google Shape;205;p34"/>
          <p:cNvSpPr txBox="1">
            <a:spLocks noGrp="1"/>
          </p:cNvSpPr>
          <p:nvPr>
            <p:ph type="body" idx="1"/>
          </p:nvPr>
        </p:nvSpPr>
        <p:spPr>
          <a:xfrm>
            <a:off x="214875" y="786725"/>
            <a:ext cx="8520600" cy="387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Add your names and pronouns to your Zoom name.</a:t>
            </a:r>
            <a:endParaRPr/>
          </a:p>
          <a:p>
            <a:pPr marL="457200" lvl="0" indent="-342900" algn="l" rtl="0">
              <a:spcBef>
                <a:spcPts val="0"/>
              </a:spcBef>
              <a:spcAft>
                <a:spcPts val="0"/>
              </a:spcAft>
              <a:buSzPts val="1800"/>
              <a:buChar char="●"/>
            </a:pPr>
            <a:r>
              <a:rPr lang="en"/>
              <a:t>Mics will be muted at first, but we can enable them during discussion. </a:t>
            </a:r>
            <a:endParaRPr/>
          </a:p>
          <a:p>
            <a:pPr marL="457200" lvl="0" indent="-342900" algn="l" rtl="0">
              <a:spcBef>
                <a:spcPts val="0"/>
              </a:spcBef>
              <a:spcAft>
                <a:spcPts val="0"/>
              </a:spcAft>
              <a:buSzPts val="1800"/>
              <a:buChar char="●"/>
            </a:pPr>
            <a:r>
              <a:rPr lang="en"/>
              <a:t>Private chat and file share are also disabled for participants. </a:t>
            </a:r>
            <a:endParaRPr/>
          </a:p>
          <a:p>
            <a:pPr marL="457200" lvl="0" indent="-342900" algn="l" rtl="0">
              <a:spcBef>
                <a:spcPts val="0"/>
              </a:spcBef>
              <a:spcAft>
                <a:spcPts val="0"/>
              </a:spcAft>
              <a:buSzPts val="1800"/>
              <a:buChar char="●"/>
            </a:pPr>
            <a:r>
              <a:rPr lang="en"/>
              <a:t>Please return to mute after you speak.</a:t>
            </a:r>
            <a:endParaRPr/>
          </a:p>
          <a:p>
            <a:pPr marL="457200" lvl="0" indent="-342900" algn="l" rtl="0">
              <a:spcBef>
                <a:spcPts val="0"/>
              </a:spcBef>
              <a:spcAft>
                <a:spcPts val="0"/>
              </a:spcAft>
              <a:buSzPts val="1800"/>
              <a:buChar char="●"/>
            </a:pPr>
            <a:r>
              <a:rPr lang="en"/>
              <a:t>Feel free to participate in whatever works best for you (verbally or through chat).</a:t>
            </a:r>
            <a:endParaRPr/>
          </a:p>
          <a:p>
            <a:pPr marL="457200" lvl="0" indent="-342900" algn="l" rtl="0">
              <a:spcBef>
                <a:spcPts val="0"/>
              </a:spcBef>
              <a:spcAft>
                <a:spcPts val="0"/>
              </a:spcAft>
              <a:buSzPts val="1800"/>
              <a:buChar char="●"/>
            </a:pPr>
            <a:r>
              <a:rPr lang="en"/>
              <a:t>We will try to pause in our discussion section to let people who may not always jump right in contribute, so don’t be alarmed if there is “dead air”.</a:t>
            </a:r>
            <a:endParaRPr/>
          </a:p>
          <a:p>
            <a:pPr marL="457200" lvl="0" indent="-342900" algn="l" rtl="0">
              <a:spcBef>
                <a:spcPts val="0"/>
              </a:spcBef>
              <a:spcAft>
                <a:spcPts val="0"/>
              </a:spcAft>
              <a:buSzPts val="1800"/>
              <a:buChar char="●"/>
            </a:pPr>
            <a:r>
              <a:rPr lang="en"/>
              <a:t>Expect the unexpected (video/audio lag, freezing) but let us know in the chat if you are experiencing any issues.</a:t>
            </a:r>
            <a:endParaRPr/>
          </a:p>
          <a:p>
            <a:pPr marL="457200" lvl="0" indent="-342900" algn="l" rtl="0">
              <a:spcBef>
                <a:spcPts val="0"/>
              </a:spcBef>
              <a:spcAft>
                <a:spcPts val="0"/>
              </a:spcAft>
              <a:buSzPts val="1800"/>
              <a:buChar char="●"/>
            </a:pPr>
            <a:r>
              <a:rPr lang="en"/>
              <a:t>If we lose a speaker because of connection issues, they will return!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a:t>
            </a:r>
            <a:endParaRPr/>
          </a:p>
        </p:txBody>
      </p:sp>
      <p:sp>
        <p:nvSpPr>
          <p:cNvPr id="211" name="Google Shape;21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Improving these experiences is really important to us. We will be sharing a link to a quick (less than 5 minutes) survey at the end of the webinar -- please consider filling it out!</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Link: </a:t>
            </a:r>
            <a:r>
              <a:rPr lang="en" b="1" u="sng">
                <a:solidFill>
                  <a:schemeClr val="hlink"/>
                </a:solidFill>
                <a:hlinkClick r:id="rId3"/>
              </a:rPr>
              <a:t>https://tinyurl.com/w6dd8pt</a:t>
            </a:r>
            <a:r>
              <a:rPr lang="en" b="1">
                <a:solidFill>
                  <a:schemeClr val="dk1"/>
                </a:solidFil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Episode One: </a:t>
            </a:r>
            <a:r>
              <a:rPr lang="en" sz="1800"/>
              <a:t>Inclusive teaching practices in the time of COVID-19</a:t>
            </a:r>
            <a:endParaRPr sz="1800"/>
          </a:p>
        </p:txBody>
      </p:sp>
      <p:sp>
        <p:nvSpPr>
          <p:cNvPr id="217" name="Google Shape;21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8" name="Google Shape;218;p36"/>
          <p:cNvPicPr preferRelativeResize="0"/>
          <p:nvPr/>
        </p:nvPicPr>
        <p:blipFill rotWithShape="1">
          <a:blip r:embed="rId3">
            <a:alphaModFix/>
          </a:blip>
          <a:srcRect t="3728" b="18268"/>
          <a:stretch/>
        </p:blipFill>
        <p:spPr>
          <a:xfrm>
            <a:off x="517900" y="1799100"/>
            <a:ext cx="2305050" cy="2786250"/>
          </a:xfrm>
          <a:prstGeom prst="rect">
            <a:avLst/>
          </a:prstGeom>
          <a:noFill/>
          <a:ln>
            <a:noFill/>
          </a:ln>
        </p:spPr>
      </p:pic>
      <p:pic>
        <p:nvPicPr>
          <p:cNvPr id="219" name="Google Shape;219;p36"/>
          <p:cNvPicPr preferRelativeResize="0"/>
          <p:nvPr/>
        </p:nvPicPr>
        <p:blipFill>
          <a:blip r:embed="rId4">
            <a:alphaModFix/>
          </a:blip>
          <a:stretch>
            <a:fillRect/>
          </a:stretch>
        </p:blipFill>
        <p:spPr>
          <a:xfrm>
            <a:off x="5238700" y="1843652"/>
            <a:ext cx="2732525" cy="2732500"/>
          </a:xfrm>
          <a:prstGeom prst="rect">
            <a:avLst/>
          </a:prstGeom>
          <a:noFill/>
          <a:ln>
            <a:noFill/>
          </a:ln>
        </p:spPr>
      </p:pic>
      <p:sp>
        <p:nvSpPr>
          <p:cNvPr id="220" name="Google Shape;220;p36"/>
          <p:cNvSpPr txBox="1"/>
          <p:nvPr/>
        </p:nvSpPr>
        <p:spPr>
          <a:xfrm>
            <a:off x="236650" y="4568875"/>
            <a:ext cx="34533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Guest Speaker: Bryan Dewsbury</a:t>
            </a:r>
            <a:endParaRPr/>
          </a:p>
        </p:txBody>
      </p:sp>
      <p:sp>
        <p:nvSpPr>
          <p:cNvPr id="221" name="Google Shape;221;p36"/>
          <p:cNvSpPr txBox="1"/>
          <p:nvPr/>
        </p:nvSpPr>
        <p:spPr>
          <a:xfrm>
            <a:off x="5141875" y="4568875"/>
            <a:ext cx="3453300" cy="7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Moderator: Carrie Diaz Eaton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introduction: Dr. Bryan Dewsbury</a:t>
            </a:r>
            <a:endParaRPr/>
          </a:p>
        </p:txBody>
      </p:sp>
      <p:sp>
        <p:nvSpPr>
          <p:cNvPr id="227" name="Google Shape;227;p37"/>
          <p:cNvSpPr txBox="1">
            <a:spLocks noGrp="1"/>
          </p:cNvSpPr>
          <p:nvPr>
            <p:ph type="body" idx="1"/>
          </p:nvPr>
        </p:nvSpPr>
        <p:spPr>
          <a:xfrm>
            <a:off x="3010825" y="1152475"/>
            <a:ext cx="5821200" cy="36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Dr. Dewsbury is an Assistant professor of Biological Sciences at the University of Rhode Island. His background is in marine ecology and ecological economics. He has experience developing approaches and programs relating to social belonging and higher education, and co-authored the CBE-LSE guide to Inclusive Teaching.</a:t>
            </a:r>
            <a:r>
              <a:rPr lang="en" i="1">
                <a:solidFill>
                  <a:srgbClr val="000000"/>
                </a:solidFill>
              </a:rPr>
              <a:t> </a:t>
            </a:r>
            <a:endParaRPr i="1">
              <a:solidFill>
                <a:srgbClr val="000000"/>
              </a:solidFill>
            </a:endParaRPr>
          </a:p>
          <a:p>
            <a:pPr marL="0" lvl="0" indent="0" algn="ctr" rtl="0">
              <a:spcBef>
                <a:spcPts val="1600"/>
              </a:spcBef>
              <a:spcAft>
                <a:spcPts val="1600"/>
              </a:spcAft>
              <a:buNone/>
            </a:pPr>
            <a:r>
              <a:rPr lang="en" i="1">
                <a:solidFill>
                  <a:srgbClr val="000000"/>
                </a:solidFill>
              </a:rPr>
              <a:t>“I am personally inspired by the possibilities ​of education as a force for intellectual liberation, and as a means to increase critical consumerism.”</a:t>
            </a:r>
            <a:endParaRPr i="1">
              <a:solidFill>
                <a:srgbClr val="000000"/>
              </a:solidFill>
            </a:endParaRPr>
          </a:p>
        </p:txBody>
      </p:sp>
      <p:pic>
        <p:nvPicPr>
          <p:cNvPr id="228" name="Google Shape;228;p37"/>
          <p:cNvPicPr preferRelativeResize="0"/>
          <p:nvPr/>
        </p:nvPicPr>
        <p:blipFill rotWithShape="1">
          <a:blip r:embed="rId3">
            <a:alphaModFix/>
          </a:blip>
          <a:srcRect t="3728" b="18268"/>
          <a:stretch/>
        </p:blipFill>
        <p:spPr>
          <a:xfrm>
            <a:off x="626800" y="1341900"/>
            <a:ext cx="2196150" cy="265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ctrTitle"/>
          </p:nvPr>
        </p:nvSpPr>
        <p:spPr>
          <a:xfrm>
            <a:off x="1313259" y="457201"/>
            <a:ext cx="6507167" cy="24003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3600"/>
              <a:buFont typeface="Century Gothic"/>
              <a:buNone/>
            </a:pPr>
            <a:r>
              <a:rPr lang="en"/>
              <a:t>THE PROMISE AND PRACTICE OF INCLUSIVE TEACHING</a:t>
            </a:r>
            <a:endParaRPr/>
          </a:p>
        </p:txBody>
      </p:sp>
      <p:sp>
        <p:nvSpPr>
          <p:cNvPr id="234" name="Google Shape;234;p38"/>
          <p:cNvSpPr txBox="1">
            <a:spLocks noGrp="1"/>
          </p:cNvSpPr>
          <p:nvPr>
            <p:ph type="subTitle" idx="1"/>
          </p:nvPr>
        </p:nvSpPr>
        <p:spPr>
          <a:xfrm>
            <a:off x="1318417" y="3050739"/>
            <a:ext cx="6507167" cy="142875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SzPts val="1600"/>
              <a:buNone/>
            </a:pPr>
            <a:r>
              <a:rPr lang="en" sz="1100"/>
              <a:t>Bryan M. Dewsbury</a:t>
            </a:r>
            <a:endParaRPr sz="1100"/>
          </a:p>
          <a:p>
            <a:pPr marL="0" lvl="0" indent="0" algn="ctr" rtl="0">
              <a:spcBef>
                <a:spcPts val="800"/>
              </a:spcBef>
              <a:spcAft>
                <a:spcPts val="0"/>
              </a:spcAft>
              <a:buSzPts val="1600"/>
              <a:buNone/>
            </a:pPr>
            <a:r>
              <a:rPr lang="en" sz="1100"/>
              <a:t>Assistant Professor of Biology</a:t>
            </a:r>
            <a:endParaRPr sz="1100"/>
          </a:p>
          <a:p>
            <a:pPr marL="0" lvl="0" indent="0" algn="ctr" rtl="0">
              <a:spcBef>
                <a:spcPts val="800"/>
              </a:spcBef>
              <a:spcAft>
                <a:spcPts val="0"/>
              </a:spcAft>
              <a:buSzPts val="1600"/>
              <a:buNone/>
            </a:pPr>
            <a:r>
              <a:rPr lang="en" sz="1100"/>
              <a:t>University of Rhode Island</a:t>
            </a:r>
            <a:endParaRPr sz="1100"/>
          </a:p>
        </p:txBody>
      </p:sp>
      <p:pic>
        <p:nvPicPr>
          <p:cNvPr id="235" name="Google Shape;235;p38"/>
          <p:cNvPicPr preferRelativeResize="0"/>
          <p:nvPr/>
        </p:nvPicPr>
        <p:blipFill rotWithShape="1">
          <a:blip r:embed="rId3">
            <a:alphaModFix/>
          </a:blip>
          <a:srcRect/>
          <a:stretch/>
        </p:blipFill>
        <p:spPr>
          <a:xfrm>
            <a:off x="2294333" y="4479489"/>
            <a:ext cx="4545018" cy="4790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9"/>
          <p:cNvPicPr preferRelativeResize="0"/>
          <p:nvPr/>
        </p:nvPicPr>
        <p:blipFill rotWithShape="1">
          <a:blip r:embed="rId3">
            <a:alphaModFix/>
          </a:blip>
          <a:srcRect/>
          <a:stretch/>
        </p:blipFill>
        <p:spPr>
          <a:xfrm>
            <a:off x="1133856" y="285749"/>
            <a:ext cx="7171656" cy="4768388"/>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On-screen Show (16:9)</PresentationFormat>
  <Paragraphs>83</Paragraphs>
  <Slides>22</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Century Gothic</vt:lpstr>
      <vt:lpstr>Simple Light</vt:lpstr>
      <vt:lpstr>Mesh</vt:lpstr>
      <vt:lpstr>STEM Inclusive Teaching Practices Webinar Series Episode One</vt:lpstr>
      <vt:lpstr>Thank you sponsors!</vt:lpstr>
      <vt:lpstr>Webinar Series Goals</vt:lpstr>
      <vt:lpstr>Ground Rules</vt:lpstr>
      <vt:lpstr>Survey</vt:lpstr>
      <vt:lpstr>Episode One: Inclusive teaching practices in the time of COVID-19</vt:lpstr>
      <vt:lpstr>Speaker introduction: Dr. Bryan Dewsbury</vt:lpstr>
      <vt:lpstr>THE PROMISE AND PRACTICE OF INCLUSIVE TEACHING</vt:lpstr>
      <vt:lpstr>PowerPoint Presentation</vt:lpstr>
      <vt:lpstr>DISCUSSION QUESTIONS</vt:lpstr>
      <vt:lpstr>PowerPoint Presentation</vt:lpstr>
      <vt:lpstr>PowerPoint Presentation</vt:lpstr>
      <vt:lpstr>PowerPoint Presentation</vt:lpstr>
      <vt:lpstr>PowerPoint Presentation</vt:lpstr>
      <vt:lpstr>PowerPoint Presentation</vt:lpstr>
      <vt:lpstr>CLASSROOM CLIMATE | PEDAGOGY | NETWORK LEVERAGE</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Inclusive Teaching Practices Webinar Series Episode One</dc:title>
  <dc:creator>Phillips,Molly</dc:creator>
  <cp:lastModifiedBy>Phillips,Molly</cp:lastModifiedBy>
  <cp:revision>1</cp:revision>
  <dcterms:modified xsi:type="dcterms:W3CDTF">2020-04-08T19:45:03Z</dcterms:modified>
</cp:coreProperties>
</file>