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5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6088" marR="0" lvl="1" indent="1111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893763" marR="0" lvl="2" indent="2063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41438" marR="0" lvl="3" indent="3016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89113" marR="0" lvl="4" indent="3968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6088" marR="0" lvl="1" indent="1111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893763" marR="0" lvl="2" indent="2063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41438" marR="0" lvl="3" indent="3016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89113" marR="0" lvl="4" indent="3968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2279" y="696913"/>
            <a:ext cx="4641900" cy="3481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6088" marR="0" lvl="1" indent="1111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893763" marR="0" lvl="2" indent="2063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41438" marR="0" lvl="3" indent="3016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89113" marR="0" lvl="4" indent="3968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sldNum" idx="12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2279" y="696913"/>
            <a:ext cx="4641900" cy="3481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292813" y="2926080"/>
            <a:ext cx="3730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2070037" y="732510"/>
            <a:ext cx="19751100" cy="373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120650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•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79500" algn="l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Char char="–"/>
              <a:defRPr sz="1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652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Char char="•"/>
              <a:defRPr sz="1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–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2768541" y="11430163"/>
            <a:ext cx="26334900" cy="9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4038622" y="2179363"/>
            <a:ext cx="26334900" cy="278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120650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•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79500" algn="l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Char char="–"/>
              <a:defRPr sz="1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652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Char char="•"/>
              <a:defRPr sz="1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–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3292160" y="10226675"/>
            <a:ext cx="37307100" cy="70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6584318" y="18653125"/>
            <a:ext cx="30722700" cy="84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1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1270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1270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13100" marR="0" lvl="7" indent="-1270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70300" marR="0" lvl="8" indent="-12700" algn="ctr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292813" y="2926080"/>
            <a:ext cx="3730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292813" y="9509760"/>
            <a:ext cx="37305600" cy="197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120650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•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79500" algn="l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Char char="–"/>
              <a:defRPr sz="1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652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Char char="•"/>
              <a:defRPr sz="1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–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3467700" y="21153439"/>
            <a:ext cx="37307100" cy="6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3467700" y="13952539"/>
            <a:ext cx="373071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292813" y="2926080"/>
            <a:ext cx="3730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292160" y="9509125"/>
            <a:ext cx="18576900" cy="197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22022199" y="9509125"/>
            <a:ext cx="18576900" cy="197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2194241" y="1317625"/>
            <a:ext cx="395025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2194242" y="7369175"/>
            <a:ext cx="19394100" cy="30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b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2194242" y="10439401"/>
            <a:ext cx="19394100" cy="189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22296678" y="7369175"/>
            <a:ext cx="19400100" cy="30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b" anchorCtr="0">
            <a:noAutofit/>
          </a:bodyPr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22296678" y="10439401"/>
            <a:ext cx="19400100" cy="189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3292813" y="2926080"/>
            <a:ext cx="3730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194242" y="1311275"/>
            <a:ext cx="14440500" cy="55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7159762" y="1311275"/>
            <a:ext cx="24537300" cy="280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4318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2194242" y="6888163"/>
            <a:ext cx="14440500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603020" y="23042563"/>
            <a:ext cx="26334300" cy="27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8603020" y="2941639"/>
            <a:ext cx="26334300" cy="197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13100" marR="0" lvl="7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70300" marR="0" lvl="8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603020" y="25763538"/>
            <a:ext cx="26334300" cy="38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292813" y="2926080"/>
            <a:ext cx="3730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292813" y="9509760"/>
            <a:ext cx="37305600" cy="197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457200" marR="0" lvl="0" indent="-120650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•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79500" algn="l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Char char="–"/>
              <a:defRPr sz="13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652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Times New Roman"/>
              <a:buChar char="•"/>
              <a:defRPr sz="1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–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3820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Times New Roman"/>
              <a:buChar char="»"/>
              <a:defRPr sz="9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292813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4995187" y="29992320"/>
            <a:ext cx="139008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93600" rIns="93600" bIns="936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127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254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381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3368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8067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76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7465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1454387" y="29992320"/>
            <a:ext cx="9144000" cy="21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600" tIns="219300" rIns="438600" bIns="2193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5E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11350" y="0"/>
            <a:ext cx="43891200" cy="5564700"/>
          </a:xfrm>
          <a:prstGeom prst="rect">
            <a:avLst/>
          </a:prstGeom>
          <a:solidFill>
            <a:srgbClr val="004600"/>
          </a:solidFill>
          <a:ln>
            <a:noFill/>
          </a:ln>
          <a:effectLst>
            <a:outerShdw blurRad="40000" dist="23000" dir="5400000" rotWithShape="0">
              <a:srgbClr val="808080">
                <a:alpha val="34901"/>
              </a:srgbClr>
            </a:outerShdw>
          </a:effectLst>
        </p:spPr>
        <p:txBody>
          <a:bodyPr spcFirstLastPara="1" wrap="square" lIns="93600" tIns="46775" rIns="93600" bIns="467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875506" y="637903"/>
            <a:ext cx="32140200" cy="15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0" rIns="93600" bIns="17223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0" b="1" i="0" u="none" strike="noStrike" cap="none">
                <a:solidFill>
                  <a:srgbClr val="F2F2F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Informative Title</a:t>
            </a:r>
            <a:endParaRPr sz="15400" b="0" i="0" u="none" strike="noStrike" cap="none">
              <a:solidFill>
                <a:srgbClr val="F2F2F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6225702" y="2277291"/>
            <a:ext cx="31439700" cy="1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Author</a:t>
            </a:r>
            <a:r>
              <a:rPr lang="en-US" sz="6800" b="1" i="0" u="none" strike="noStrike" cap="none" baseline="30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68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, Author</a:t>
            </a:r>
            <a:r>
              <a:rPr lang="en-US" sz="6800" b="1" baseline="30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endParaRPr sz="6800" b="1" i="0" u="none" strike="noStrike" cap="none" baseline="30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0" y="5535375"/>
            <a:ext cx="43891200" cy="826200"/>
          </a:xfrm>
          <a:prstGeom prst="rect">
            <a:avLst/>
          </a:prstGeom>
          <a:solidFill>
            <a:srgbClr val="336699">
              <a:alpha val="62745"/>
            </a:srgbClr>
          </a:solidFill>
          <a:ln w="76200" cap="flat" cmpd="sng">
            <a:solidFill>
              <a:srgbClr val="CCCC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3600" tIns="46775" rIns="93600" bIns="467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800" b="1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562700" y="6752500"/>
            <a:ext cx="12900000" cy="11516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7200" tIns="187200" rIns="187200" bIns="187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55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background information, research question, hypothesis to introduce why this project is of  interest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[10 points]</a:t>
            </a:r>
            <a:endParaRPr sz="4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509753" y="3466011"/>
            <a:ext cx="28871700" cy="1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b="1" baseline="30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4900" b="1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College and major affiliations; </a:t>
            </a:r>
            <a:r>
              <a:rPr lang="en-US" sz="4900" b="1" i="0" u="none" strike="noStrike" cap="none" baseline="30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4900" b="1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superscript numbers to match author and major + college</a:t>
            </a:r>
            <a:br>
              <a:rPr lang="en-US" sz="4900" b="1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900" b="1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[5 points]</a:t>
            </a:r>
            <a:endParaRPr sz="4900" b="1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8392464" y="15088460"/>
            <a:ext cx="7294200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3892375" y="6752500"/>
            <a:ext cx="16154100" cy="25621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7200" tIns="187200" rIns="187200" bIns="187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Showing figures and/or tables with statistical analyses: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Tables and figures form a logical set, are interesting, and are relevant to your research story.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Label as Figure 1, Table 1, etc</a:t>
            </a:r>
            <a:r>
              <a:rPr lang="en-US" sz="4100">
                <a:solidFill>
                  <a:schemeClr val="dk1"/>
                </a:solidFill>
              </a:rPr>
              <a:t>. in the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legend of each</a:t>
            </a:r>
            <a:r>
              <a:rPr lang="en-US" sz="4100">
                <a:solidFill>
                  <a:schemeClr val="dk1"/>
                </a:solidFill>
              </a:rPr>
              <a:t>, 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briefly describing the figure/table.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Figures should have informative axis labels.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Tables should have informative column/row headings.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[20 points]</a:t>
            </a:r>
            <a:endParaRPr sz="4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this template your own!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Colors, fonts, spacing, organization, logos, etc. The poster should convey your group’s personality while maintaining professionalism.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text (</a:t>
            </a:r>
            <a:r>
              <a:rPr lang="en-US" sz="41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within figures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should be of an appropriate size to be readable on the </a:t>
            </a:r>
            <a:r>
              <a:rPr lang="en-US" sz="4100">
                <a:solidFill>
                  <a:schemeClr val="dk1"/>
                </a:solidFill>
              </a:rPr>
              <a:t>fullscreen-displayed 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poster.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 is logically organized, clearly written, and </a:t>
            </a:r>
            <a:r>
              <a:rPr lang="en-US" sz="41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nicely balances text and graphics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[10 points]</a:t>
            </a:r>
            <a:endParaRPr sz="1400"/>
          </a:p>
        </p:txBody>
      </p:sp>
      <p:sp>
        <p:nvSpPr>
          <p:cNvPr id="97" name="Google Shape;97;p13"/>
          <p:cNvSpPr/>
          <p:nvPr/>
        </p:nvSpPr>
        <p:spPr>
          <a:xfrm>
            <a:off x="30428250" y="6752500"/>
            <a:ext cx="12900000" cy="256218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7200" tIns="187200" rIns="187200" bIns="187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chemeClr val="dk1"/>
                </a:solidFill>
              </a:rPr>
              <a:t>Emphasizing 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whether or not the data supported the hypothesis being tested, including how the statistical analyses aid your interpretation of it being supported or not supported.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chemeClr val="dk1"/>
                </a:solidFill>
              </a:rPr>
              <a:t>Remarks on</a:t>
            </a: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how the research is applicable or analogous to a biological system and/or biological knowledge generally.</a:t>
            </a: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[10 points]</a:t>
            </a:r>
            <a:endParaRPr sz="4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presents in a confident and well-practiced manner, while being knowledgeable about the project and able to address audience questions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[10 points, awarded individually]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>
                <a:solidFill>
                  <a:schemeClr val="dk1"/>
                </a:solidFill>
              </a:rPr>
              <a:t>75</a:t>
            </a: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total points</a:t>
            </a:r>
            <a:endParaRPr sz="4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t="11722" b="9013"/>
          <a:stretch/>
        </p:blipFill>
        <p:spPr>
          <a:xfrm>
            <a:off x="1634247" y="1025433"/>
            <a:ext cx="4435800" cy="35412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/>
          <p:nvPr/>
        </p:nvSpPr>
        <p:spPr>
          <a:xfrm>
            <a:off x="562700" y="18704075"/>
            <a:ext cx="12900000" cy="13670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7200" tIns="187200" rIns="187200" bIns="1872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 sz="55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experimental design, emphasizing the most important factors. Consider using a diagram to aid your description.</a:t>
            </a:r>
            <a:endParaRPr sz="1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[10 points]</a:t>
            </a:r>
            <a:endParaRPr sz="4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32852" y="1025425"/>
            <a:ext cx="3993248" cy="354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spiration">
      <a:dk1>
        <a:srgbClr val="000000"/>
      </a:dk1>
      <a:lt1>
        <a:srgbClr val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 Jenks</dc:creator>
  <cp:lastModifiedBy>O Jenks</cp:lastModifiedBy>
  <cp:revision>1</cp:revision>
  <dcterms:modified xsi:type="dcterms:W3CDTF">2020-05-18T21:26:33Z</dcterms:modified>
</cp:coreProperties>
</file>