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Helvetica"/>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Helvetica"/>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Helvetica"/>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Helvetica"/>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Helvetica"/>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Helvetica"/>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Helvetica"/>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Helvetica"/>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7D9"/>
          </a:solidFill>
        </a:fill>
      </a:tcStyle>
    </a:wholeTbl>
    <a:band2H>
      <a:tcTxStyle b="def" i="def"/>
      <a:tcStyle>
        <a:tcBdr/>
        <a:fill>
          <a:solidFill>
            <a:srgbClr val="E9ECED"/>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4DED8"/>
          </a:solidFill>
        </a:fill>
      </a:tcStyle>
    </a:wholeTbl>
    <a:band2H>
      <a:tcTxStyle b="def" i="def"/>
      <a:tcStyle>
        <a:tcBdr/>
        <a:fill>
          <a:solidFill>
            <a:srgbClr val="F2EFED"/>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D2D6"/>
          </a:solidFill>
        </a:fill>
      </a:tcStyle>
    </a:wholeTbl>
    <a:band2H>
      <a:tcTxStyle b="def" i="def"/>
      <a:tcStyle>
        <a:tcBdr/>
        <a:fill>
          <a:solidFill>
            <a:srgbClr val="EAEAEC"/>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Shape 124"/>
          <p:cNvSpPr/>
          <p:nvPr>
            <p:ph type="sldImg"/>
          </p:nvPr>
        </p:nvSpPr>
        <p:spPr>
          <a:xfrm>
            <a:off x="1143000" y="685800"/>
            <a:ext cx="4572000" cy="3429000"/>
          </a:xfrm>
          <a:prstGeom prst="rect">
            <a:avLst/>
          </a:prstGeom>
        </p:spPr>
        <p:txBody>
          <a:bodyPr/>
          <a:lstStyle/>
          <a:p>
            <a:pPr/>
          </a:p>
        </p:txBody>
      </p:sp>
      <p:sp>
        <p:nvSpPr>
          <p:cNvPr id="125" name="Shape 12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0" showMasterPhAnim="1">
  <p:cSld name="Title &amp; Subtitle">
    <p:spTree>
      <p:nvGrpSpPr>
        <p:cNvPr id="1" name=""/>
        <p:cNvGrpSpPr/>
        <p:nvPr/>
      </p:nvGrpSpPr>
      <p:grpSpPr>
        <a:xfrm>
          <a:off x="0" y="0"/>
          <a:ext cx="0" cy="0"/>
          <a:chOff x="0" y="0"/>
          <a:chExt cx="0" cy="0"/>
        </a:xfrm>
      </p:grpSpPr>
      <p:sp>
        <p:nvSpPr>
          <p:cNvPr id="12" name="Line"/>
          <p:cNvSpPr/>
          <p:nvPr/>
        </p:nvSpPr>
        <p:spPr>
          <a:xfrm>
            <a:off x="571498" y="4749801"/>
            <a:ext cx="11868098" cy="127"/>
          </a:xfrm>
          <a:prstGeom prst="line">
            <a:avLst/>
          </a:prstGeom>
          <a:ln w="12700">
            <a:solidFill>
              <a:srgbClr val="9A9A9A"/>
            </a:solidFill>
            <a:miter lim="400000"/>
          </a:ln>
        </p:spPr>
        <p:txBody>
          <a:bodyPr lIns="45718" tIns="45718" rIns="45718" bIns="45718"/>
          <a:lstStyle/>
          <a:p>
            <a:pPr/>
          </a:p>
        </p:txBody>
      </p:sp>
      <p:sp>
        <p:nvSpPr>
          <p:cNvPr id="13" name="Title Text"/>
          <p:cNvSpPr/>
          <p:nvPr>
            <p:ph type="title"/>
          </p:nvPr>
        </p:nvSpPr>
        <p:spPr>
          <a:xfrm>
            <a:off x="571500" y="1320800"/>
            <a:ext cx="11861800" cy="3175000"/>
          </a:xfrm>
          <a:prstGeom prst="rect">
            <a:avLst/>
          </a:prstGeom>
        </p:spPr>
        <p:txBody>
          <a:bodyPr/>
          <a:lstStyle/>
          <a:p>
            <a:pPr/>
            <a:r>
              <a:t>Title Text</a:t>
            </a:r>
          </a:p>
        </p:txBody>
      </p:sp>
      <p:sp>
        <p:nvSpPr>
          <p:cNvPr id="14" name="Body Level One…"/>
          <p:cNvSpPr/>
          <p:nvPr>
            <p:ph type="body" sz="quarter" idx="1"/>
          </p:nvPr>
        </p:nvSpPr>
        <p:spPr>
          <a:xfrm>
            <a:off x="571500" y="5016500"/>
            <a:ext cx="11861800" cy="1016000"/>
          </a:xfrm>
          <a:prstGeom prst="rect">
            <a:avLst/>
          </a:prstGeom>
        </p:spPr>
        <p:txBody>
          <a:bodyPr/>
          <a:lstStyle>
            <a:lvl1pPr marL="0" indent="0">
              <a:spcBef>
                <a:spcPts val="0"/>
              </a:spcBef>
              <a:buSzTx/>
              <a:buFontTx/>
              <a:buNone/>
              <a:defRPr sz="2600">
                <a:latin typeface="+mn-lt"/>
                <a:ea typeface="+mn-ea"/>
                <a:cs typeface="+mn-cs"/>
                <a:sym typeface="Helvetica Neue"/>
              </a:defRPr>
            </a:lvl1pPr>
            <a:lvl2pPr marL="0" indent="0">
              <a:spcBef>
                <a:spcPts val="0"/>
              </a:spcBef>
              <a:buSzTx/>
              <a:buFontTx/>
              <a:buNone/>
              <a:defRPr sz="2600">
                <a:latin typeface="+mn-lt"/>
                <a:ea typeface="+mn-ea"/>
                <a:cs typeface="+mn-cs"/>
                <a:sym typeface="Helvetica Neue"/>
              </a:defRPr>
            </a:lvl2pPr>
            <a:lvl3pPr marL="0" indent="0">
              <a:spcBef>
                <a:spcPts val="0"/>
              </a:spcBef>
              <a:buSzTx/>
              <a:buFontTx/>
              <a:buNone/>
              <a:defRPr sz="2600">
                <a:latin typeface="+mn-lt"/>
                <a:ea typeface="+mn-ea"/>
                <a:cs typeface="+mn-cs"/>
                <a:sym typeface="Helvetica Neue"/>
              </a:defRPr>
            </a:lvl3pPr>
            <a:lvl4pPr marL="0" indent="0">
              <a:spcBef>
                <a:spcPts val="0"/>
              </a:spcBef>
              <a:buSzTx/>
              <a:buFontTx/>
              <a:buNone/>
              <a:defRPr sz="2600">
                <a:latin typeface="+mn-lt"/>
                <a:ea typeface="+mn-ea"/>
                <a:cs typeface="+mn-cs"/>
                <a:sym typeface="Helvetica Neue"/>
              </a:defRPr>
            </a:lvl4pPr>
            <a:lvl5pPr marL="0" indent="0">
              <a:spcBef>
                <a:spcPts val="0"/>
              </a:spcBef>
              <a:buSzTx/>
              <a:buFontTx/>
              <a:buNone/>
              <a:defRPr sz="2600">
                <a:latin typeface="+mn-lt"/>
                <a:ea typeface="+mn-ea"/>
                <a:cs typeface="+mn-cs"/>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5"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0" showMasterPhAnim="1">
  <p:cSld name="Quote">
    <p:spTree>
      <p:nvGrpSpPr>
        <p:cNvPr id="1" name=""/>
        <p:cNvGrpSpPr/>
        <p:nvPr/>
      </p:nvGrpSpPr>
      <p:grpSpPr>
        <a:xfrm>
          <a:off x="0" y="0"/>
          <a:ext cx="0" cy="0"/>
          <a:chOff x="0" y="0"/>
          <a:chExt cx="0" cy="0"/>
        </a:xfrm>
      </p:grpSpPr>
      <p:sp>
        <p:nvSpPr>
          <p:cNvPr id="101" name="Body Level One…"/>
          <p:cNvSpPr/>
          <p:nvPr>
            <p:ph type="body" sz="quarter" idx="1"/>
          </p:nvPr>
        </p:nvSpPr>
        <p:spPr>
          <a:xfrm>
            <a:off x="1270000" y="6362700"/>
            <a:ext cx="10464800" cy="498422"/>
          </a:xfrm>
          <a:prstGeom prst="rect">
            <a:avLst/>
          </a:prstGeom>
        </p:spPr>
        <p:txBody>
          <a:bodyPr/>
          <a:lstStyle>
            <a:lvl1pPr marL="0" indent="0" algn="ctr" defTabSz="457200">
              <a:spcBef>
                <a:spcPts val="0"/>
              </a:spcBef>
              <a:buSzTx/>
              <a:buFontTx/>
              <a:buNone/>
              <a:defRPr sz="2600">
                <a:solidFill>
                  <a:srgbClr val="000000"/>
                </a:solidFill>
                <a:latin typeface="Helvetica Neue Medium"/>
                <a:ea typeface="Helvetica Neue Medium"/>
                <a:cs typeface="Helvetica Neue Medium"/>
                <a:sym typeface="Helvetica Neue Medium"/>
              </a:defRPr>
            </a:lvl1pPr>
            <a:lvl2pPr marL="787400" indent="-330200" algn="ctr" defTabSz="457200">
              <a:spcBef>
                <a:spcPts val="0"/>
              </a:spcBef>
              <a:buFontTx/>
              <a:defRPr sz="2600">
                <a:solidFill>
                  <a:srgbClr val="000000"/>
                </a:solidFill>
                <a:latin typeface="Helvetica Neue Medium"/>
                <a:ea typeface="Helvetica Neue Medium"/>
                <a:cs typeface="Helvetica Neue Medium"/>
                <a:sym typeface="Helvetica Neue Medium"/>
              </a:defRPr>
            </a:lvl2pPr>
            <a:lvl3pPr marL="1244600" indent="-330200" algn="ctr" defTabSz="457200">
              <a:spcBef>
                <a:spcPts val="0"/>
              </a:spcBef>
              <a:buFontTx/>
              <a:defRPr sz="2600">
                <a:solidFill>
                  <a:srgbClr val="000000"/>
                </a:solidFill>
                <a:latin typeface="Helvetica Neue Medium"/>
                <a:ea typeface="Helvetica Neue Medium"/>
                <a:cs typeface="Helvetica Neue Medium"/>
                <a:sym typeface="Helvetica Neue Medium"/>
              </a:defRPr>
            </a:lvl3pPr>
            <a:lvl4pPr marL="1701800" indent="-330200" algn="ctr" defTabSz="457200">
              <a:spcBef>
                <a:spcPts val="0"/>
              </a:spcBef>
              <a:buFontTx/>
              <a:defRPr sz="2600">
                <a:solidFill>
                  <a:srgbClr val="000000"/>
                </a:solidFill>
                <a:latin typeface="Helvetica Neue Medium"/>
                <a:ea typeface="Helvetica Neue Medium"/>
                <a:cs typeface="Helvetica Neue Medium"/>
                <a:sym typeface="Helvetica Neue Medium"/>
              </a:defRPr>
            </a:lvl4pPr>
            <a:lvl5pPr marL="2159000" indent="-330200" algn="ctr" defTabSz="457200">
              <a:spcBef>
                <a:spcPts val="0"/>
              </a:spcBef>
              <a:buFontTx/>
              <a:defRPr sz="2600">
                <a:solidFill>
                  <a:srgbClr val="000000"/>
                </a:solidFill>
                <a:latin typeface="Helvetica Neue Medium"/>
                <a:ea typeface="Helvetica Neue Medium"/>
                <a:cs typeface="Helvetica Neue Medium"/>
                <a:sym typeface="Helvetica Neue Medium"/>
              </a:defRPr>
            </a:lvl5pPr>
          </a:lstStyle>
          <a:p>
            <a:pPr/>
            <a:r>
              <a:t>Body Level One</a:t>
            </a:r>
          </a:p>
          <a:p>
            <a:pPr lvl="1"/>
            <a:r>
              <a:t>Body Level Two</a:t>
            </a:r>
          </a:p>
          <a:p>
            <a:pPr lvl="2"/>
            <a:r>
              <a:t>Body Level Three</a:t>
            </a:r>
          </a:p>
          <a:p>
            <a:pPr lvl="3"/>
            <a:r>
              <a:t>Body Level Four</a:t>
            </a:r>
          </a:p>
          <a:p>
            <a:pPr lvl="4"/>
            <a:r>
              <a:t>Body Level Five</a:t>
            </a:r>
          </a:p>
        </p:txBody>
      </p:sp>
      <p:sp>
        <p:nvSpPr>
          <p:cNvPr id="102" name="“Type a quote here.”"/>
          <p:cNvSpPr/>
          <p:nvPr>
            <p:ph type="body" sz="quarter" idx="13"/>
          </p:nvPr>
        </p:nvSpPr>
        <p:spPr>
          <a:xfrm>
            <a:off x="1270000" y="4292600"/>
            <a:ext cx="10464800" cy="711200"/>
          </a:xfrm>
          <a:prstGeom prst="rect">
            <a:avLst/>
          </a:prstGeom>
        </p:spPr>
        <p:txBody>
          <a:bodyPr anchor="ctr"/>
          <a:lstStyle/>
          <a:p>
            <a:pPr/>
          </a:p>
        </p:txBody>
      </p:sp>
      <p:sp>
        <p:nvSpPr>
          <p:cNvPr id="103"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0" showMasterPhAnim="1">
  <p:cSld name="Photo">
    <p:spTree>
      <p:nvGrpSpPr>
        <p:cNvPr id="1" name=""/>
        <p:cNvGrpSpPr/>
        <p:nvPr/>
      </p:nvGrpSpPr>
      <p:grpSpPr>
        <a:xfrm>
          <a:off x="0" y="0"/>
          <a:ext cx="0" cy="0"/>
          <a:chOff x="0" y="0"/>
          <a:chExt cx="0" cy="0"/>
        </a:xfrm>
      </p:grpSpPr>
      <p:sp>
        <p:nvSpPr>
          <p:cNvPr id="110" name="Image"/>
          <p:cNvSpPr/>
          <p:nvPr>
            <p:ph type="pic" idx="13"/>
          </p:nvPr>
        </p:nvSpPr>
        <p:spPr>
          <a:xfrm>
            <a:off x="0" y="0"/>
            <a:ext cx="13004800" cy="9753600"/>
          </a:xfrm>
          <a:prstGeom prst="rect">
            <a:avLst/>
          </a:prstGeom>
        </p:spPr>
        <p:txBody>
          <a:bodyPr lIns="91439" tIns="45719" rIns="91439" bIns="45719">
            <a:noAutofit/>
          </a:bodyPr>
          <a:lstStyle/>
          <a:p>
            <a:pPr/>
          </a:p>
        </p:txBody>
      </p:sp>
      <p:sp>
        <p:nvSpPr>
          <p:cNvPr id="111"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0" showMasterPhAnim="1">
  <p:cSld name="Blank">
    <p:spTree>
      <p:nvGrpSpPr>
        <p:cNvPr id="1" name=""/>
        <p:cNvGrpSpPr/>
        <p:nvPr/>
      </p:nvGrpSpPr>
      <p:grpSpPr>
        <a:xfrm>
          <a:off x="0" y="0"/>
          <a:ext cx="0" cy="0"/>
          <a:chOff x="0" y="0"/>
          <a:chExt cx="0" cy="0"/>
        </a:xfrm>
      </p:grpSpPr>
      <p:sp>
        <p:nvSpPr>
          <p:cNvPr id="118"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0" showMasterPhAnim="1">
  <p:cSld name="Photo - Horizontal">
    <p:spTree>
      <p:nvGrpSpPr>
        <p:cNvPr id="1" name=""/>
        <p:cNvGrpSpPr/>
        <p:nvPr/>
      </p:nvGrpSpPr>
      <p:grpSpPr>
        <a:xfrm>
          <a:off x="0" y="0"/>
          <a:ext cx="0" cy="0"/>
          <a:chOff x="0" y="0"/>
          <a:chExt cx="0" cy="0"/>
        </a:xfrm>
      </p:grpSpPr>
      <p:sp>
        <p:nvSpPr>
          <p:cNvPr id="22" name="Line"/>
          <p:cNvSpPr/>
          <p:nvPr/>
        </p:nvSpPr>
        <p:spPr>
          <a:xfrm>
            <a:off x="7543798" y="7975599"/>
            <a:ext cx="4" cy="1422531"/>
          </a:xfrm>
          <a:prstGeom prst="line">
            <a:avLst/>
          </a:prstGeom>
          <a:ln w="12700">
            <a:solidFill>
              <a:srgbClr val="9A9A9A"/>
            </a:solidFill>
            <a:miter lim="400000"/>
          </a:ln>
        </p:spPr>
        <p:txBody>
          <a:bodyPr lIns="45718" tIns="45718" rIns="45718" bIns="45718"/>
          <a:lstStyle/>
          <a:p>
            <a:pPr/>
          </a:p>
        </p:txBody>
      </p:sp>
      <p:sp>
        <p:nvSpPr>
          <p:cNvPr id="23" name="Image"/>
          <p:cNvSpPr/>
          <p:nvPr>
            <p:ph type="pic" idx="13"/>
          </p:nvPr>
        </p:nvSpPr>
        <p:spPr>
          <a:xfrm>
            <a:off x="0" y="0"/>
            <a:ext cx="13004800" cy="7594600"/>
          </a:xfrm>
          <a:prstGeom prst="rect">
            <a:avLst/>
          </a:prstGeom>
        </p:spPr>
        <p:txBody>
          <a:bodyPr lIns="91439" tIns="45719" rIns="91439" bIns="45719">
            <a:noAutofit/>
          </a:bodyPr>
          <a:lstStyle/>
          <a:p>
            <a:pPr/>
          </a:p>
        </p:txBody>
      </p:sp>
      <p:sp>
        <p:nvSpPr>
          <p:cNvPr id="24" name="Title Text"/>
          <p:cNvSpPr/>
          <p:nvPr>
            <p:ph type="title"/>
          </p:nvPr>
        </p:nvSpPr>
        <p:spPr>
          <a:xfrm>
            <a:off x="1409700" y="7785100"/>
            <a:ext cx="5791200" cy="1701800"/>
          </a:xfrm>
          <a:prstGeom prst="rect">
            <a:avLst/>
          </a:prstGeom>
        </p:spPr>
        <p:txBody>
          <a:bodyPr anchor="ctr"/>
          <a:lstStyle>
            <a:lvl1pPr algn="r"/>
          </a:lstStyle>
          <a:p>
            <a:pPr/>
            <a:r>
              <a:t>Title Text</a:t>
            </a:r>
          </a:p>
        </p:txBody>
      </p:sp>
      <p:sp>
        <p:nvSpPr>
          <p:cNvPr id="25" name="Body Level One…"/>
          <p:cNvSpPr/>
          <p:nvPr>
            <p:ph type="body" sz="quarter" idx="1"/>
          </p:nvPr>
        </p:nvSpPr>
        <p:spPr>
          <a:xfrm>
            <a:off x="7848600" y="8470900"/>
            <a:ext cx="4953000" cy="508000"/>
          </a:xfrm>
          <a:prstGeom prst="rect">
            <a:avLst/>
          </a:prstGeom>
        </p:spPr>
        <p:txBody>
          <a:bodyPr/>
          <a:lstStyle>
            <a:lvl1pPr marL="0" indent="0">
              <a:spcBef>
                <a:spcPts val="0"/>
              </a:spcBef>
              <a:buSzTx/>
              <a:buFontTx/>
              <a:buNone/>
              <a:defRPr sz="2600">
                <a:latin typeface="+mn-lt"/>
                <a:ea typeface="+mn-ea"/>
                <a:cs typeface="+mn-cs"/>
                <a:sym typeface="Helvetica Neue"/>
              </a:defRPr>
            </a:lvl1pPr>
            <a:lvl2pPr marL="0" indent="0">
              <a:spcBef>
                <a:spcPts val="0"/>
              </a:spcBef>
              <a:buSzTx/>
              <a:buFontTx/>
              <a:buNone/>
              <a:defRPr sz="2600">
                <a:latin typeface="+mn-lt"/>
                <a:ea typeface="+mn-ea"/>
                <a:cs typeface="+mn-cs"/>
                <a:sym typeface="Helvetica Neue"/>
              </a:defRPr>
            </a:lvl2pPr>
            <a:lvl3pPr marL="0" indent="0">
              <a:spcBef>
                <a:spcPts val="0"/>
              </a:spcBef>
              <a:buSzTx/>
              <a:buFontTx/>
              <a:buNone/>
              <a:defRPr sz="2600">
                <a:latin typeface="+mn-lt"/>
                <a:ea typeface="+mn-ea"/>
                <a:cs typeface="+mn-cs"/>
                <a:sym typeface="Helvetica Neue"/>
              </a:defRPr>
            </a:lvl3pPr>
            <a:lvl4pPr marL="0" indent="0">
              <a:spcBef>
                <a:spcPts val="0"/>
              </a:spcBef>
              <a:buSzTx/>
              <a:buFontTx/>
              <a:buNone/>
              <a:defRPr sz="2600">
                <a:latin typeface="+mn-lt"/>
                <a:ea typeface="+mn-ea"/>
                <a:cs typeface="+mn-cs"/>
                <a:sym typeface="Helvetica Neue"/>
              </a:defRPr>
            </a:lvl4pPr>
            <a:lvl5pPr marL="0" indent="0">
              <a:spcBef>
                <a:spcPts val="0"/>
              </a:spcBef>
              <a:buSzTx/>
              <a:buFontTx/>
              <a:buNone/>
              <a:defRPr sz="2600">
                <a:latin typeface="+mn-lt"/>
                <a:ea typeface="+mn-ea"/>
                <a:cs typeface="+mn-cs"/>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6"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0" showMasterPhAnim="1">
  <p:cSld name="Title - Center">
    <p:spTree>
      <p:nvGrpSpPr>
        <p:cNvPr id="1" name=""/>
        <p:cNvGrpSpPr/>
        <p:nvPr/>
      </p:nvGrpSpPr>
      <p:grpSpPr>
        <a:xfrm>
          <a:off x="0" y="0"/>
          <a:ext cx="0" cy="0"/>
          <a:chOff x="0" y="0"/>
          <a:chExt cx="0" cy="0"/>
        </a:xfrm>
      </p:grpSpPr>
      <p:sp>
        <p:nvSpPr>
          <p:cNvPr id="33" name="Title Text"/>
          <p:cNvSpPr/>
          <p:nvPr>
            <p:ph type="title"/>
          </p:nvPr>
        </p:nvSpPr>
        <p:spPr>
          <a:xfrm>
            <a:off x="571500" y="3289300"/>
            <a:ext cx="11861800" cy="3175000"/>
          </a:xfrm>
          <a:prstGeom prst="rect">
            <a:avLst/>
          </a:prstGeom>
        </p:spPr>
        <p:txBody>
          <a:bodyPr anchor="ctr"/>
          <a:lstStyle/>
          <a:p>
            <a:pPr/>
            <a:r>
              <a:t>Title Text</a:t>
            </a:r>
          </a:p>
        </p:txBody>
      </p:sp>
      <p:sp>
        <p:nvSpPr>
          <p:cNvPr id="34"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0" showMasterPhAnim="1">
  <p:cSld name="Photo - Vertical">
    <p:spTree>
      <p:nvGrpSpPr>
        <p:cNvPr id="1" name=""/>
        <p:cNvGrpSpPr/>
        <p:nvPr/>
      </p:nvGrpSpPr>
      <p:grpSpPr>
        <a:xfrm>
          <a:off x="0" y="0"/>
          <a:ext cx="0" cy="0"/>
          <a:chOff x="0" y="0"/>
          <a:chExt cx="0" cy="0"/>
        </a:xfrm>
      </p:grpSpPr>
      <p:sp>
        <p:nvSpPr>
          <p:cNvPr id="41" name="Line"/>
          <p:cNvSpPr/>
          <p:nvPr/>
        </p:nvSpPr>
        <p:spPr>
          <a:xfrm>
            <a:off x="571500" y="4864100"/>
            <a:ext cx="5334476" cy="58"/>
          </a:xfrm>
          <a:prstGeom prst="line">
            <a:avLst/>
          </a:prstGeom>
          <a:ln w="12700">
            <a:solidFill>
              <a:srgbClr val="9A9A9A"/>
            </a:solidFill>
            <a:miter lim="400000"/>
          </a:ln>
        </p:spPr>
        <p:txBody>
          <a:bodyPr lIns="45718" tIns="45718" rIns="45718" bIns="45718"/>
          <a:lstStyle/>
          <a:p>
            <a:pPr/>
          </a:p>
        </p:txBody>
      </p:sp>
      <p:sp>
        <p:nvSpPr>
          <p:cNvPr id="42" name="Image"/>
          <p:cNvSpPr/>
          <p:nvPr>
            <p:ph type="pic" idx="13"/>
          </p:nvPr>
        </p:nvSpPr>
        <p:spPr>
          <a:xfrm>
            <a:off x="6502400" y="0"/>
            <a:ext cx="6502400" cy="9753600"/>
          </a:xfrm>
          <a:prstGeom prst="rect">
            <a:avLst/>
          </a:prstGeom>
        </p:spPr>
        <p:txBody>
          <a:bodyPr lIns="91439" tIns="45719" rIns="91439" bIns="45719">
            <a:noAutofit/>
          </a:bodyPr>
          <a:lstStyle/>
          <a:p>
            <a:pPr/>
          </a:p>
        </p:txBody>
      </p:sp>
      <p:sp>
        <p:nvSpPr>
          <p:cNvPr id="43" name="Title Text"/>
          <p:cNvSpPr/>
          <p:nvPr>
            <p:ph type="title"/>
          </p:nvPr>
        </p:nvSpPr>
        <p:spPr>
          <a:xfrm>
            <a:off x="571500" y="1435100"/>
            <a:ext cx="5334000" cy="3175000"/>
          </a:xfrm>
          <a:prstGeom prst="rect">
            <a:avLst/>
          </a:prstGeom>
        </p:spPr>
        <p:txBody>
          <a:bodyPr/>
          <a:lstStyle/>
          <a:p>
            <a:pPr/>
            <a:r>
              <a:t>Title Text</a:t>
            </a:r>
          </a:p>
        </p:txBody>
      </p:sp>
      <p:sp>
        <p:nvSpPr>
          <p:cNvPr id="44" name="Body Level One…"/>
          <p:cNvSpPr/>
          <p:nvPr>
            <p:ph type="body" sz="quarter" idx="1"/>
          </p:nvPr>
        </p:nvSpPr>
        <p:spPr>
          <a:xfrm>
            <a:off x="571500" y="5130800"/>
            <a:ext cx="5334000" cy="3175000"/>
          </a:xfrm>
          <a:prstGeom prst="rect">
            <a:avLst/>
          </a:prstGeom>
        </p:spPr>
        <p:txBody>
          <a:bodyPr/>
          <a:lstStyle>
            <a:lvl1pPr marL="0" indent="0">
              <a:spcBef>
                <a:spcPts val="0"/>
              </a:spcBef>
              <a:buSzTx/>
              <a:buFontTx/>
              <a:buNone/>
              <a:defRPr sz="2600">
                <a:latin typeface="+mn-lt"/>
                <a:ea typeface="+mn-ea"/>
                <a:cs typeface="+mn-cs"/>
                <a:sym typeface="Helvetica Neue"/>
              </a:defRPr>
            </a:lvl1pPr>
            <a:lvl2pPr marL="0" indent="0">
              <a:spcBef>
                <a:spcPts val="0"/>
              </a:spcBef>
              <a:buSzTx/>
              <a:buFontTx/>
              <a:buNone/>
              <a:defRPr sz="2600">
                <a:latin typeface="+mn-lt"/>
                <a:ea typeface="+mn-ea"/>
                <a:cs typeface="+mn-cs"/>
                <a:sym typeface="Helvetica Neue"/>
              </a:defRPr>
            </a:lvl2pPr>
            <a:lvl3pPr marL="0" indent="0">
              <a:spcBef>
                <a:spcPts val="0"/>
              </a:spcBef>
              <a:buSzTx/>
              <a:buFontTx/>
              <a:buNone/>
              <a:defRPr sz="2600">
                <a:latin typeface="+mn-lt"/>
                <a:ea typeface="+mn-ea"/>
                <a:cs typeface="+mn-cs"/>
                <a:sym typeface="Helvetica Neue"/>
              </a:defRPr>
            </a:lvl3pPr>
            <a:lvl4pPr marL="0" indent="0">
              <a:spcBef>
                <a:spcPts val="0"/>
              </a:spcBef>
              <a:buSzTx/>
              <a:buFontTx/>
              <a:buNone/>
              <a:defRPr sz="2600">
                <a:latin typeface="+mn-lt"/>
                <a:ea typeface="+mn-ea"/>
                <a:cs typeface="+mn-cs"/>
                <a:sym typeface="Helvetica Neue"/>
              </a:defRPr>
            </a:lvl4pPr>
            <a:lvl5pPr marL="0" indent="0">
              <a:spcBef>
                <a:spcPts val="0"/>
              </a:spcBef>
              <a:buSzTx/>
              <a:buFontTx/>
              <a:buNone/>
              <a:defRPr sz="2600">
                <a:latin typeface="+mn-lt"/>
                <a:ea typeface="+mn-ea"/>
                <a:cs typeface="+mn-cs"/>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45"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52" name="Title Text"/>
          <p:cNvSpPr/>
          <p:nvPr>
            <p:ph type="title"/>
          </p:nvPr>
        </p:nvSpPr>
        <p:spPr>
          <a:prstGeom prst="rect">
            <a:avLst/>
          </a:prstGeom>
        </p:spPr>
        <p:txBody>
          <a:bodyPr/>
          <a:lstStyle/>
          <a:p>
            <a:pPr/>
            <a:r>
              <a:t>Title Text</a:t>
            </a:r>
          </a:p>
        </p:txBody>
      </p:sp>
      <p:sp>
        <p:nvSpPr>
          <p:cNvPr id="53"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60" name="Title Text"/>
          <p:cNvSpPr/>
          <p:nvPr>
            <p:ph type="title"/>
          </p:nvPr>
        </p:nvSpPr>
        <p:spPr>
          <a:prstGeom prst="rect">
            <a:avLst/>
          </a:prstGeom>
        </p:spPr>
        <p:txBody>
          <a:bodyPr/>
          <a:lstStyle/>
          <a:p>
            <a:pPr/>
            <a:r>
              <a:t>Title Text</a:t>
            </a:r>
          </a:p>
        </p:txBody>
      </p:sp>
      <p:sp>
        <p:nvSpPr>
          <p:cNvPr id="61" name="Body Level One…"/>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2"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0" showMasterPhAnim="1">
  <p:cSld name="Title, Bullets &amp; Photo">
    <p:spTree>
      <p:nvGrpSpPr>
        <p:cNvPr id="1" name=""/>
        <p:cNvGrpSpPr/>
        <p:nvPr/>
      </p:nvGrpSpPr>
      <p:grpSpPr>
        <a:xfrm>
          <a:off x="0" y="0"/>
          <a:ext cx="0" cy="0"/>
          <a:chOff x="0" y="0"/>
          <a:chExt cx="0" cy="0"/>
        </a:xfrm>
      </p:grpSpPr>
      <p:sp>
        <p:nvSpPr>
          <p:cNvPr id="69" name="Line"/>
          <p:cNvSpPr/>
          <p:nvPr/>
        </p:nvSpPr>
        <p:spPr>
          <a:xfrm>
            <a:off x="571500" y="1968500"/>
            <a:ext cx="5073394" cy="133"/>
          </a:xfrm>
          <a:prstGeom prst="line">
            <a:avLst/>
          </a:prstGeom>
          <a:ln w="12700">
            <a:solidFill>
              <a:srgbClr val="9A9A9A"/>
            </a:solidFill>
            <a:miter lim="400000"/>
          </a:ln>
        </p:spPr>
        <p:txBody>
          <a:bodyPr lIns="45718" tIns="45718" rIns="45718" bIns="45718"/>
          <a:lstStyle/>
          <a:p>
            <a:pPr/>
          </a:p>
        </p:txBody>
      </p:sp>
      <p:sp>
        <p:nvSpPr>
          <p:cNvPr id="70" name="Image"/>
          <p:cNvSpPr/>
          <p:nvPr>
            <p:ph type="pic" idx="13"/>
          </p:nvPr>
        </p:nvSpPr>
        <p:spPr>
          <a:xfrm>
            <a:off x="6502400" y="0"/>
            <a:ext cx="6502400" cy="9753600"/>
          </a:xfrm>
          <a:prstGeom prst="rect">
            <a:avLst/>
          </a:prstGeom>
        </p:spPr>
        <p:txBody>
          <a:bodyPr lIns="91439" tIns="45719" rIns="91439" bIns="45719">
            <a:noAutofit/>
          </a:bodyPr>
          <a:lstStyle/>
          <a:p>
            <a:pPr/>
          </a:p>
        </p:txBody>
      </p:sp>
      <p:sp>
        <p:nvSpPr>
          <p:cNvPr id="71" name="Title Text"/>
          <p:cNvSpPr/>
          <p:nvPr>
            <p:ph type="title"/>
          </p:nvPr>
        </p:nvSpPr>
        <p:spPr>
          <a:xfrm>
            <a:off x="571500" y="330200"/>
            <a:ext cx="5080000" cy="1397000"/>
          </a:xfrm>
          <a:prstGeom prst="rect">
            <a:avLst/>
          </a:prstGeom>
        </p:spPr>
        <p:txBody>
          <a:bodyPr/>
          <a:lstStyle/>
          <a:p>
            <a:pPr/>
            <a:r>
              <a:t>Title Text</a:t>
            </a:r>
          </a:p>
        </p:txBody>
      </p:sp>
      <p:sp>
        <p:nvSpPr>
          <p:cNvPr id="72" name="Body Level One…"/>
          <p:cNvSpPr/>
          <p:nvPr>
            <p:ph type="body" sz="half" idx="1"/>
          </p:nvPr>
        </p:nvSpPr>
        <p:spPr>
          <a:xfrm>
            <a:off x="571500" y="2222500"/>
            <a:ext cx="5080000" cy="6667500"/>
          </a:xfrm>
          <a:prstGeom prst="rect">
            <a:avLst/>
          </a:prstGeom>
        </p:spPr>
        <p:txBody>
          <a:bodyPr/>
          <a:lstStyle>
            <a:lvl1pPr marL="330200" indent="-330200">
              <a:spcBef>
                <a:spcPts val="3000"/>
              </a:spcBef>
              <a:defRPr sz="2600">
                <a:latin typeface="+mn-lt"/>
                <a:ea typeface="+mn-ea"/>
                <a:cs typeface="+mn-cs"/>
                <a:sym typeface="Helvetica Neue"/>
              </a:defRPr>
            </a:lvl1pPr>
            <a:lvl2pPr marL="660400" indent="-330200">
              <a:spcBef>
                <a:spcPts val="3000"/>
              </a:spcBef>
              <a:defRPr sz="2600">
                <a:latin typeface="+mn-lt"/>
                <a:ea typeface="+mn-ea"/>
                <a:cs typeface="+mn-cs"/>
                <a:sym typeface="Helvetica Neue"/>
              </a:defRPr>
            </a:lvl2pPr>
            <a:lvl3pPr marL="990600" indent="-330200">
              <a:spcBef>
                <a:spcPts val="3000"/>
              </a:spcBef>
              <a:defRPr sz="2600">
                <a:latin typeface="+mn-lt"/>
                <a:ea typeface="+mn-ea"/>
                <a:cs typeface="+mn-cs"/>
                <a:sym typeface="Helvetica Neue"/>
              </a:defRPr>
            </a:lvl3pPr>
            <a:lvl4pPr marL="1320800" indent="-330200">
              <a:spcBef>
                <a:spcPts val="3000"/>
              </a:spcBef>
              <a:defRPr sz="2600">
                <a:latin typeface="+mn-lt"/>
                <a:ea typeface="+mn-ea"/>
                <a:cs typeface="+mn-cs"/>
                <a:sym typeface="Helvetica Neue"/>
              </a:defRPr>
            </a:lvl4pPr>
            <a:lvl5pPr marL="1651000" indent="-330200">
              <a:spcBef>
                <a:spcPts val="3000"/>
              </a:spcBef>
              <a:defRPr sz="2600">
                <a:latin typeface="+mn-lt"/>
                <a:ea typeface="+mn-ea"/>
                <a:cs typeface="+mn-cs"/>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73" name="Slide Number"/>
          <p:cNvSpPr/>
          <p:nvPr>
            <p:ph type="sldNum" sz="quarter" idx="2"/>
          </p:nvPr>
        </p:nvSpPr>
        <p:spPr>
          <a:xfrm>
            <a:off x="510743" y="9199778"/>
            <a:ext cx="312014" cy="299822"/>
          </a:xfrm>
          <a:prstGeom prst="rect">
            <a:avLst/>
          </a:prstGeom>
        </p:spPr>
        <p:txBody>
          <a:bodyPr/>
          <a:lstStyle>
            <a:lvl1pPr algn="l"/>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0" showMasterPhAnim="1">
  <p:cSld name="Bullets">
    <p:spTree>
      <p:nvGrpSpPr>
        <p:cNvPr id="1" name=""/>
        <p:cNvGrpSpPr/>
        <p:nvPr/>
      </p:nvGrpSpPr>
      <p:grpSpPr>
        <a:xfrm>
          <a:off x="0" y="0"/>
          <a:ext cx="0" cy="0"/>
          <a:chOff x="0" y="0"/>
          <a:chExt cx="0" cy="0"/>
        </a:xfrm>
      </p:grpSpPr>
      <p:sp>
        <p:nvSpPr>
          <p:cNvPr id="80" name="Body Level One…"/>
          <p:cNvSpPr/>
          <p:nvPr>
            <p:ph type="body" idx="1"/>
          </p:nvPr>
        </p:nvSpPr>
        <p:spPr>
          <a:xfrm>
            <a:off x="889000" y="889000"/>
            <a:ext cx="11214100" cy="79629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81"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0" showMasterPhAnim="1">
  <p:cSld name="Photo - 3 Up">
    <p:spTree>
      <p:nvGrpSpPr>
        <p:cNvPr id="1" name=""/>
        <p:cNvGrpSpPr/>
        <p:nvPr/>
      </p:nvGrpSpPr>
      <p:grpSpPr>
        <a:xfrm>
          <a:off x="0" y="0"/>
          <a:ext cx="0" cy="0"/>
          <a:chOff x="0" y="0"/>
          <a:chExt cx="0" cy="0"/>
        </a:xfrm>
      </p:grpSpPr>
      <p:sp>
        <p:nvSpPr>
          <p:cNvPr id="88" name="Line"/>
          <p:cNvSpPr/>
          <p:nvPr/>
        </p:nvSpPr>
        <p:spPr>
          <a:xfrm flipH="1">
            <a:off x="9055097" y="508000"/>
            <a:ext cx="128" cy="7975633"/>
          </a:xfrm>
          <a:prstGeom prst="line">
            <a:avLst/>
          </a:prstGeom>
          <a:ln w="12700">
            <a:solidFill>
              <a:srgbClr val="9A9A9A"/>
            </a:solidFill>
            <a:miter lim="400000"/>
          </a:ln>
        </p:spPr>
        <p:txBody>
          <a:bodyPr lIns="45718" tIns="45718" rIns="45718" bIns="45718"/>
          <a:lstStyle/>
          <a:p>
            <a:pPr/>
          </a:p>
        </p:txBody>
      </p:sp>
      <p:sp>
        <p:nvSpPr>
          <p:cNvPr id="89" name="Line"/>
          <p:cNvSpPr/>
          <p:nvPr/>
        </p:nvSpPr>
        <p:spPr>
          <a:xfrm>
            <a:off x="9055096" y="4464050"/>
            <a:ext cx="3448504" cy="59"/>
          </a:xfrm>
          <a:prstGeom prst="line">
            <a:avLst/>
          </a:prstGeom>
          <a:ln w="12700">
            <a:solidFill>
              <a:srgbClr val="9A9A9A"/>
            </a:solidFill>
            <a:miter lim="400000"/>
          </a:ln>
        </p:spPr>
        <p:txBody>
          <a:bodyPr lIns="45718" tIns="45718" rIns="45718" bIns="45718"/>
          <a:lstStyle/>
          <a:p>
            <a:pPr/>
          </a:p>
        </p:txBody>
      </p:sp>
      <p:sp>
        <p:nvSpPr>
          <p:cNvPr id="90" name="Image"/>
          <p:cNvSpPr/>
          <p:nvPr>
            <p:ph type="pic" sz="quarter" idx="13"/>
          </p:nvPr>
        </p:nvSpPr>
        <p:spPr>
          <a:xfrm>
            <a:off x="9220200" y="4622800"/>
            <a:ext cx="3276600" cy="3860800"/>
          </a:xfrm>
          <a:prstGeom prst="rect">
            <a:avLst/>
          </a:prstGeom>
        </p:spPr>
        <p:txBody>
          <a:bodyPr lIns="91439" tIns="45719" rIns="91439" bIns="45719">
            <a:noAutofit/>
          </a:bodyPr>
          <a:lstStyle/>
          <a:p>
            <a:pPr/>
          </a:p>
        </p:txBody>
      </p:sp>
      <p:sp>
        <p:nvSpPr>
          <p:cNvPr id="91" name="Image"/>
          <p:cNvSpPr/>
          <p:nvPr>
            <p:ph type="pic" sz="quarter" idx="14"/>
          </p:nvPr>
        </p:nvSpPr>
        <p:spPr>
          <a:xfrm>
            <a:off x="9220200" y="508000"/>
            <a:ext cx="3276600" cy="3797300"/>
          </a:xfrm>
          <a:prstGeom prst="rect">
            <a:avLst/>
          </a:prstGeom>
        </p:spPr>
        <p:txBody>
          <a:bodyPr lIns="91439" tIns="45719" rIns="91439" bIns="45719">
            <a:noAutofit/>
          </a:bodyPr>
          <a:lstStyle/>
          <a:p>
            <a:pPr/>
          </a:p>
        </p:txBody>
      </p:sp>
      <p:sp>
        <p:nvSpPr>
          <p:cNvPr id="92" name="Image"/>
          <p:cNvSpPr/>
          <p:nvPr>
            <p:ph type="pic" idx="15"/>
          </p:nvPr>
        </p:nvSpPr>
        <p:spPr>
          <a:xfrm>
            <a:off x="520700" y="508000"/>
            <a:ext cx="8369300" cy="7975600"/>
          </a:xfrm>
          <a:prstGeom prst="rect">
            <a:avLst/>
          </a:prstGeom>
        </p:spPr>
        <p:txBody>
          <a:bodyPr lIns="91439" tIns="45719" rIns="91439" bIns="45719">
            <a:noAutofit/>
          </a:bodyPr>
          <a:lstStyle/>
          <a:p>
            <a:pPr/>
          </a:p>
        </p:txBody>
      </p:sp>
      <p:sp>
        <p:nvSpPr>
          <p:cNvPr id="93" name="Body Level One…"/>
          <p:cNvSpPr/>
          <p:nvPr>
            <p:ph type="body" sz="quarter" idx="1"/>
          </p:nvPr>
        </p:nvSpPr>
        <p:spPr>
          <a:xfrm>
            <a:off x="520700" y="8661400"/>
            <a:ext cx="8369300" cy="939800"/>
          </a:xfrm>
          <a:prstGeom prst="rect">
            <a:avLst/>
          </a:prstGeom>
        </p:spPr>
        <p:txBody>
          <a:bodyPr/>
          <a:lstStyle>
            <a:lvl1pPr marL="0" indent="0">
              <a:spcBef>
                <a:spcPts val="0"/>
              </a:spcBef>
              <a:buSzTx/>
              <a:buFontTx/>
              <a:buNone/>
              <a:defRPr sz="2600">
                <a:latin typeface="+mn-lt"/>
                <a:ea typeface="+mn-ea"/>
                <a:cs typeface="+mn-cs"/>
                <a:sym typeface="Helvetica Neue"/>
              </a:defRPr>
            </a:lvl1pPr>
            <a:lvl2pPr marL="0" indent="0">
              <a:spcBef>
                <a:spcPts val="0"/>
              </a:spcBef>
              <a:buSzTx/>
              <a:buFontTx/>
              <a:buNone/>
              <a:defRPr sz="2600">
                <a:latin typeface="+mn-lt"/>
                <a:ea typeface="+mn-ea"/>
                <a:cs typeface="+mn-cs"/>
                <a:sym typeface="Helvetica Neue"/>
              </a:defRPr>
            </a:lvl2pPr>
            <a:lvl3pPr marL="0" indent="0">
              <a:spcBef>
                <a:spcPts val="0"/>
              </a:spcBef>
              <a:buSzTx/>
              <a:buFontTx/>
              <a:buNone/>
              <a:defRPr sz="2600">
                <a:latin typeface="+mn-lt"/>
                <a:ea typeface="+mn-ea"/>
                <a:cs typeface="+mn-cs"/>
                <a:sym typeface="Helvetica Neue"/>
              </a:defRPr>
            </a:lvl3pPr>
            <a:lvl4pPr marL="0" indent="0">
              <a:spcBef>
                <a:spcPts val="0"/>
              </a:spcBef>
              <a:buSzTx/>
              <a:buFontTx/>
              <a:buNone/>
              <a:defRPr sz="2600">
                <a:latin typeface="+mn-lt"/>
                <a:ea typeface="+mn-ea"/>
                <a:cs typeface="+mn-cs"/>
                <a:sym typeface="Helvetica Neue"/>
              </a:defRPr>
            </a:lvl4pPr>
            <a:lvl5pPr marL="0" indent="0">
              <a:spcBef>
                <a:spcPts val="0"/>
              </a:spcBef>
              <a:buSzTx/>
              <a:buFontTx/>
              <a:buNone/>
              <a:defRPr sz="2600">
                <a:latin typeface="+mn-lt"/>
                <a:ea typeface="+mn-ea"/>
                <a:cs typeface="+mn-cs"/>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94"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Line"/>
          <p:cNvSpPr/>
          <p:nvPr/>
        </p:nvSpPr>
        <p:spPr>
          <a:xfrm>
            <a:off x="571500" y="1968501"/>
            <a:ext cx="11868106" cy="127"/>
          </a:xfrm>
          <a:prstGeom prst="line">
            <a:avLst/>
          </a:prstGeom>
          <a:ln w="12700">
            <a:solidFill>
              <a:srgbClr val="9A9A9A"/>
            </a:solidFill>
            <a:miter lim="400000"/>
          </a:ln>
        </p:spPr>
        <p:txBody>
          <a:bodyPr lIns="45718" tIns="45718" rIns="45718" bIns="45718"/>
          <a:lstStyle/>
          <a:p>
            <a:pPr/>
          </a:p>
        </p:txBody>
      </p:sp>
      <p:sp>
        <p:nvSpPr>
          <p:cNvPr id="3" name="Title Text"/>
          <p:cNvSpPr/>
          <p:nvPr>
            <p:ph type="title"/>
          </p:nvPr>
        </p:nvSpPr>
        <p:spPr>
          <a:xfrm>
            <a:off x="571500" y="330200"/>
            <a:ext cx="11861800" cy="1397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p>
            <a:pPr/>
            <a:r>
              <a:t>Title Text</a:t>
            </a:r>
          </a:p>
        </p:txBody>
      </p:sp>
      <p:sp>
        <p:nvSpPr>
          <p:cNvPr id="4" name="Body Level One…"/>
          <p:cNvSpPr/>
          <p:nvPr>
            <p:ph type="body" idx="1"/>
          </p:nvPr>
        </p:nvSpPr>
        <p:spPr>
          <a:xfrm>
            <a:off x="571500" y="2222500"/>
            <a:ext cx="11861800" cy="6667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5" name="Slide Number"/>
          <p:cNvSpPr/>
          <p:nvPr>
            <p:ph type="sldNum" sz="quarter" idx="2"/>
          </p:nvPr>
        </p:nvSpPr>
        <p:spPr>
          <a:xfrm>
            <a:off x="12268201" y="9199778"/>
            <a:ext cx="312015" cy="299822"/>
          </a:xfrm>
          <a:prstGeom prst="rect">
            <a:avLst/>
          </a:prstGeom>
          <a:ln w="12700">
            <a:miter lim="400000"/>
          </a:ln>
        </p:spPr>
        <p:txBody>
          <a:bodyPr wrap="none" lIns="50800" tIns="50800" rIns="50800" bIns="50800" anchor="b">
            <a:spAutoFit/>
          </a:bodyPr>
          <a:lstStyle>
            <a:lvl1pPr algn="r">
              <a:defRPr sz="1400">
                <a:latin typeface="+mn-lt"/>
                <a:ea typeface="+mn-ea"/>
                <a:cs typeface="+mn-cs"/>
                <a:sym typeface="Helvetica Neue"/>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l" defTabSz="584200" rtl="0" latinLnBrk="0">
        <a:lnSpc>
          <a:spcPct val="100000"/>
        </a:lnSpc>
        <a:spcBef>
          <a:spcPts val="0"/>
        </a:spcBef>
        <a:spcAft>
          <a:spcPts val="0"/>
        </a:spcAft>
        <a:buClrTx/>
        <a:buSzTx/>
        <a:buFontTx/>
        <a:buNone/>
        <a:tabLst/>
        <a:defRPr b="0" baseline="0" cap="none" i="0" spc="0" strike="noStrike" sz="4200" u="none">
          <a:ln>
            <a:noFill/>
          </a:ln>
          <a:solidFill>
            <a:srgbClr val="000000"/>
          </a:solidFill>
          <a:uFillTx/>
          <a:latin typeface="Helvetica Neue Light"/>
          <a:ea typeface="Helvetica Neue Light"/>
          <a:cs typeface="Helvetica Neue Light"/>
          <a:sym typeface="Helvetica Neue Light"/>
        </a:defRPr>
      </a:lvl1pPr>
      <a:lvl2pPr marL="0" marR="0" indent="0" algn="l" defTabSz="584200" rtl="0" latinLnBrk="0">
        <a:lnSpc>
          <a:spcPct val="100000"/>
        </a:lnSpc>
        <a:spcBef>
          <a:spcPts val="0"/>
        </a:spcBef>
        <a:spcAft>
          <a:spcPts val="0"/>
        </a:spcAft>
        <a:buClrTx/>
        <a:buSzTx/>
        <a:buFontTx/>
        <a:buNone/>
        <a:tabLst/>
        <a:defRPr b="0" baseline="0" cap="none" i="0" spc="0" strike="noStrike" sz="4200" u="none">
          <a:ln>
            <a:noFill/>
          </a:ln>
          <a:solidFill>
            <a:srgbClr val="000000"/>
          </a:solidFill>
          <a:uFillTx/>
          <a:latin typeface="Helvetica Neue Light"/>
          <a:ea typeface="Helvetica Neue Light"/>
          <a:cs typeface="Helvetica Neue Light"/>
          <a:sym typeface="Helvetica Neue Light"/>
        </a:defRPr>
      </a:lvl2pPr>
      <a:lvl3pPr marL="0" marR="0" indent="0" algn="l" defTabSz="584200" rtl="0" latinLnBrk="0">
        <a:lnSpc>
          <a:spcPct val="100000"/>
        </a:lnSpc>
        <a:spcBef>
          <a:spcPts val="0"/>
        </a:spcBef>
        <a:spcAft>
          <a:spcPts val="0"/>
        </a:spcAft>
        <a:buClrTx/>
        <a:buSzTx/>
        <a:buFontTx/>
        <a:buNone/>
        <a:tabLst/>
        <a:defRPr b="0" baseline="0" cap="none" i="0" spc="0" strike="noStrike" sz="4200" u="none">
          <a:ln>
            <a:noFill/>
          </a:ln>
          <a:solidFill>
            <a:srgbClr val="000000"/>
          </a:solidFill>
          <a:uFillTx/>
          <a:latin typeface="Helvetica Neue Light"/>
          <a:ea typeface="Helvetica Neue Light"/>
          <a:cs typeface="Helvetica Neue Light"/>
          <a:sym typeface="Helvetica Neue Light"/>
        </a:defRPr>
      </a:lvl3pPr>
      <a:lvl4pPr marL="0" marR="0" indent="0" algn="l" defTabSz="584200" rtl="0" latinLnBrk="0">
        <a:lnSpc>
          <a:spcPct val="100000"/>
        </a:lnSpc>
        <a:spcBef>
          <a:spcPts val="0"/>
        </a:spcBef>
        <a:spcAft>
          <a:spcPts val="0"/>
        </a:spcAft>
        <a:buClrTx/>
        <a:buSzTx/>
        <a:buFontTx/>
        <a:buNone/>
        <a:tabLst/>
        <a:defRPr b="0" baseline="0" cap="none" i="0" spc="0" strike="noStrike" sz="4200" u="none">
          <a:ln>
            <a:noFill/>
          </a:ln>
          <a:solidFill>
            <a:srgbClr val="000000"/>
          </a:solidFill>
          <a:uFillTx/>
          <a:latin typeface="Helvetica Neue Light"/>
          <a:ea typeface="Helvetica Neue Light"/>
          <a:cs typeface="Helvetica Neue Light"/>
          <a:sym typeface="Helvetica Neue Light"/>
        </a:defRPr>
      </a:lvl4pPr>
      <a:lvl5pPr marL="0" marR="0" indent="0" algn="l" defTabSz="584200" rtl="0" latinLnBrk="0">
        <a:lnSpc>
          <a:spcPct val="100000"/>
        </a:lnSpc>
        <a:spcBef>
          <a:spcPts val="0"/>
        </a:spcBef>
        <a:spcAft>
          <a:spcPts val="0"/>
        </a:spcAft>
        <a:buClrTx/>
        <a:buSzTx/>
        <a:buFontTx/>
        <a:buNone/>
        <a:tabLst/>
        <a:defRPr b="0" baseline="0" cap="none" i="0" spc="0" strike="noStrike" sz="4200" u="none">
          <a:ln>
            <a:noFill/>
          </a:ln>
          <a:solidFill>
            <a:srgbClr val="000000"/>
          </a:solidFill>
          <a:uFillTx/>
          <a:latin typeface="Helvetica Neue Light"/>
          <a:ea typeface="Helvetica Neue Light"/>
          <a:cs typeface="Helvetica Neue Light"/>
          <a:sym typeface="Helvetica Neue Light"/>
        </a:defRPr>
      </a:lvl5pPr>
      <a:lvl6pPr marL="0" marR="0" indent="0" algn="l" defTabSz="584200" rtl="0" latinLnBrk="0">
        <a:lnSpc>
          <a:spcPct val="100000"/>
        </a:lnSpc>
        <a:spcBef>
          <a:spcPts val="0"/>
        </a:spcBef>
        <a:spcAft>
          <a:spcPts val="0"/>
        </a:spcAft>
        <a:buClrTx/>
        <a:buSzTx/>
        <a:buFontTx/>
        <a:buNone/>
        <a:tabLst/>
        <a:defRPr b="0" baseline="0" cap="none" i="0" spc="0" strike="noStrike" sz="4200" u="none">
          <a:ln>
            <a:noFill/>
          </a:ln>
          <a:solidFill>
            <a:srgbClr val="000000"/>
          </a:solidFill>
          <a:uFillTx/>
          <a:latin typeface="Helvetica Neue Light"/>
          <a:ea typeface="Helvetica Neue Light"/>
          <a:cs typeface="Helvetica Neue Light"/>
          <a:sym typeface="Helvetica Neue Light"/>
        </a:defRPr>
      </a:lvl6pPr>
      <a:lvl7pPr marL="0" marR="0" indent="0" algn="l" defTabSz="584200" rtl="0" latinLnBrk="0">
        <a:lnSpc>
          <a:spcPct val="100000"/>
        </a:lnSpc>
        <a:spcBef>
          <a:spcPts val="0"/>
        </a:spcBef>
        <a:spcAft>
          <a:spcPts val="0"/>
        </a:spcAft>
        <a:buClrTx/>
        <a:buSzTx/>
        <a:buFontTx/>
        <a:buNone/>
        <a:tabLst/>
        <a:defRPr b="0" baseline="0" cap="none" i="0" spc="0" strike="noStrike" sz="4200" u="none">
          <a:ln>
            <a:noFill/>
          </a:ln>
          <a:solidFill>
            <a:srgbClr val="000000"/>
          </a:solidFill>
          <a:uFillTx/>
          <a:latin typeface="Helvetica Neue Light"/>
          <a:ea typeface="Helvetica Neue Light"/>
          <a:cs typeface="Helvetica Neue Light"/>
          <a:sym typeface="Helvetica Neue Light"/>
        </a:defRPr>
      </a:lvl7pPr>
      <a:lvl8pPr marL="0" marR="0" indent="0" algn="l" defTabSz="584200" rtl="0" latinLnBrk="0">
        <a:lnSpc>
          <a:spcPct val="100000"/>
        </a:lnSpc>
        <a:spcBef>
          <a:spcPts val="0"/>
        </a:spcBef>
        <a:spcAft>
          <a:spcPts val="0"/>
        </a:spcAft>
        <a:buClrTx/>
        <a:buSzTx/>
        <a:buFontTx/>
        <a:buNone/>
        <a:tabLst/>
        <a:defRPr b="0" baseline="0" cap="none" i="0" spc="0" strike="noStrike" sz="4200" u="none">
          <a:ln>
            <a:noFill/>
          </a:ln>
          <a:solidFill>
            <a:srgbClr val="000000"/>
          </a:solidFill>
          <a:uFillTx/>
          <a:latin typeface="Helvetica Neue Light"/>
          <a:ea typeface="Helvetica Neue Light"/>
          <a:cs typeface="Helvetica Neue Light"/>
          <a:sym typeface="Helvetica Neue Light"/>
        </a:defRPr>
      </a:lvl8pPr>
      <a:lvl9pPr marL="0" marR="0" indent="0" algn="l" defTabSz="584200" rtl="0" latinLnBrk="0">
        <a:lnSpc>
          <a:spcPct val="100000"/>
        </a:lnSpc>
        <a:spcBef>
          <a:spcPts val="0"/>
        </a:spcBef>
        <a:spcAft>
          <a:spcPts val="0"/>
        </a:spcAft>
        <a:buClrTx/>
        <a:buSzTx/>
        <a:buFontTx/>
        <a:buNone/>
        <a:tabLst/>
        <a:defRPr b="0" baseline="0" cap="none" i="0" spc="0" strike="noStrike" sz="4200" u="none">
          <a:ln>
            <a:noFill/>
          </a:ln>
          <a:solidFill>
            <a:srgbClr val="000000"/>
          </a:solidFill>
          <a:uFillTx/>
          <a:latin typeface="Helvetica Neue Light"/>
          <a:ea typeface="Helvetica Neue Light"/>
          <a:cs typeface="Helvetica Neue Light"/>
          <a:sym typeface="Helvetica Neue Light"/>
        </a:defRPr>
      </a:lvl9pPr>
    </p:titleStyle>
    <p:bodyStyle>
      <a:lvl1pPr marL="457200" marR="0" indent="-457200" algn="l" defTabSz="584200" rtl="0" latinLnBrk="0">
        <a:lnSpc>
          <a:spcPct val="100000"/>
        </a:lnSpc>
        <a:spcBef>
          <a:spcPts val="4200"/>
        </a:spcBef>
        <a:spcAft>
          <a:spcPts val="0"/>
        </a:spcAft>
        <a:buClrTx/>
        <a:buSzPct val="75000"/>
        <a:buFont typeface="Helvetica Neue"/>
        <a:buChar char="•"/>
        <a:tabLst/>
        <a:defRPr b="0" baseline="0" cap="none" i="0" spc="0" strike="noStrike" sz="3600" u="none">
          <a:ln>
            <a:noFill/>
          </a:ln>
          <a:solidFill>
            <a:srgbClr val="747474"/>
          </a:solidFill>
          <a:uFillTx/>
          <a:latin typeface="Helvetica Neue Light"/>
          <a:ea typeface="Helvetica Neue Light"/>
          <a:cs typeface="Helvetica Neue Light"/>
          <a:sym typeface="Helvetica Neue Light"/>
        </a:defRPr>
      </a:lvl1pPr>
      <a:lvl2pPr marL="914400" marR="0" indent="-457200" algn="l" defTabSz="584200" rtl="0" latinLnBrk="0">
        <a:lnSpc>
          <a:spcPct val="100000"/>
        </a:lnSpc>
        <a:spcBef>
          <a:spcPts val="4200"/>
        </a:spcBef>
        <a:spcAft>
          <a:spcPts val="0"/>
        </a:spcAft>
        <a:buClrTx/>
        <a:buSzPct val="75000"/>
        <a:buFont typeface="Helvetica Neue"/>
        <a:buChar char="•"/>
        <a:tabLst/>
        <a:defRPr b="0" baseline="0" cap="none" i="0" spc="0" strike="noStrike" sz="3600" u="none">
          <a:ln>
            <a:noFill/>
          </a:ln>
          <a:solidFill>
            <a:srgbClr val="747474"/>
          </a:solidFill>
          <a:uFillTx/>
          <a:latin typeface="Helvetica Neue Light"/>
          <a:ea typeface="Helvetica Neue Light"/>
          <a:cs typeface="Helvetica Neue Light"/>
          <a:sym typeface="Helvetica Neue Light"/>
        </a:defRPr>
      </a:lvl2pPr>
      <a:lvl3pPr marL="1371600" marR="0" indent="-457200" algn="l" defTabSz="584200" rtl="0" latinLnBrk="0">
        <a:lnSpc>
          <a:spcPct val="100000"/>
        </a:lnSpc>
        <a:spcBef>
          <a:spcPts val="4200"/>
        </a:spcBef>
        <a:spcAft>
          <a:spcPts val="0"/>
        </a:spcAft>
        <a:buClrTx/>
        <a:buSzPct val="75000"/>
        <a:buFont typeface="Helvetica Neue"/>
        <a:buChar char="•"/>
        <a:tabLst/>
        <a:defRPr b="0" baseline="0" cap="none" i="0" spc="0" strike="noStrike" sz="3600" u="none">
          <a:ln>
            <a:noFill/>
          </a:ln>
          <a:solidFill>
            <a:srgbClr val="747474"/>
          </a:solidFill>
          <a:uFillTx/>
          <a:latin typeface="Helvetica Neue Light"/>
          <a:ea typeface="Helvetica Neue Light"/>
          <a:cs typeface="Helvetica Neue Light"/>
          <a:sym typeface="Helvetica Neue Light"/>
        </a:defRPr>
      </a:lvl3pPr>
      <a:lvl4pPr marL="1828800" marR="0" indent="-457200" algn="l" defTabSz="584200" rtl="0" latinLnBrk="0">
        <a:lnSpc>
          <a:spcPct val="100000"/>
        </a:lnSpc>
        <a:spcBef>
          <a:spcPts val="4200"/>
        </a:spcBef>
        <a:spcAft>
          <a:spcPts val="0"/>
        </a:spcAft>
        <a:buClrTx/>
        <a:buSzPct val="75000"/>
        <a:buFont typeface="Helvetica Neue"/>
        <a:buChar char="•"/>
        <a:tabLst/>
        <a:defRPr b="0" baseline="0" cap="none" i="0" spc="0" strike="noStrike" sz="3600" u="none">
          <a:ln>
            <a:noFill/>
          </a:ln>
          <a:solidFill>
            <a:srgbClr val="747474"/>
          </a:solidFill>
          <a:uFillTx/>
          <a:latin typeface="Helvetica Neue Light"/>
          <a:ea typeface="Helvetica Neue Light"/>
          <a:cs typeface="Helvetica Neue Light"/>
          <a:sym typeface="Helvetica Neue Light"/>
        </a:defRPr>
      </a:lvl4pPr>
      <a:lvl5pPr marL="2286000" marR="0" indent="-457200" algn="l" defTabSz="584200" rtl="0" latinLnBrk="0">
        <a:lnSpc>
          <a:spcPct val="100000"/>
        </a:lnSpc>
        <a:spcBef>
          <a:spcPts val="4200"/>
        </a:spcBef>
        <a:spcAft>
          <a:spcPts val="0"/>
        </a:spcAft>
        <a:buClrTx/>
        <a:buSzPct val="75000"/>
        <a:buFont typeface="Helvetica Neue"/>
        <a:buChar char="•"/>
        <a:tabLst/>
        <a:defRPr b="0" baseline="0" cap="none" i="0" spc="0" strike="noStrike" sz="3600" u="none">
          <a:ln>
            <a:noFill/>
          </a:ln>
          <a:solidFill>
            <a:srgbClr val="747474"/>
          </a:solidFill>
          <a:uFillTx/>
          <a:latin typeface="Helvetica Neue Light"/>
          <a:ea typeface="Helvetica Neue Light"/>
          <a:cs typeface="Helvetica Neue Light"/>
          <a:sym typeface="Helvetica Neue Light"/>
        </a:defRPr>
      </a:lvl5pPr>
      <a:lvl6pPr marL="2743200" marR="0" indent="-457200" algn="l" defTabSz="584200" rtl="0" latinLnBrk="0">
        <a:lnSpc>
          <a:spcPct val="100000"/>
        </a:lnSpc>
        <a:spcBef>
          <a:spcPts val="4200"/>
        </a:spcBef>
        <a:spcAft>
          <a:spcPts val="0"/>
        </a:spcAft>
        <a:buClrTx/>
        <a:buSzPct val="75000"/>
        <a:buFont typeface="Helvetica Neue"/>
        <a:buChar char="•"/>
        <a:tabLst/>
        <a:defRPr b="0" baseline="0" cap="none" i="0" spc="0" strike="noStrike" sz="3600" u="none">
          <a:ln>
            <a:noFill/>
          </a:ln>
          <a:solidFill>
            <a:srgbClr val="747474"/>
          </a:solidFill>
          <a:uFillTx/>
          <a:latin typeface="Helvetica Neue Light"/>
          <a:ea typeface="Helvetica Neue Light"/>
          <a:cs typeface="Helvetica Neue Light"/>
          <a:sym typeface="Helvetica Neue Light"/>
        </a:defRPr>
      </a:lvl6pPr>
      <a:lvl7pPr marL="3200400" marR="0" indent="-457200" algn="l" defTabSz="584200" rtl="0" latinLnBrk="0">
        <a:lnSpc>
          <a:spcPct val="100000"/>
        </a:lnSpc>
        <a:spcBef>
          <a:spcPts val="4200"/>
        </a:spcBef>
        <a:spcAft>
          <a:spcPts val="0"/>
        </a:spcAft>
        <a:buClrTx/>
        <a:buSzPct val="75000"/>
        <a:buFont typeface="Helvetica Neue"/>
        <a:buChar char="•"/>
        <a:tabLst/>
        <a:defRPr b="0" baseline="0" cap="none" i="0" spc="0" strike="noStrike" sz="3600" u="none">
          <a:ln>
            <a:noFill/>
          </a:ln>
          <a:solidFill>
            <a:srgbClr val="747474"/>
          </a:solidFill>
          <a:uFillTx/>
          <a:latin typeface="Helvetica Neue Light"/>
          <a:ea typeface="Helvetica Neue Light"/>
          <a:cs typeface="Helvetica Neue Light"/>
          <a:sym typeface="Helvetica Neue Light"/>
        </a:defRPr>
      </a:lvl7pPr>
      <a:lvl8pPr marL="3657600" marR="0" indent="-457200" algn="l" defTabSz="584200" rtl="0" latinLnBrk="0">
        <a:lnSpc>
          <a:spcPct val="100000"/>
        </a:lnSpc>
        <a:spcBef>
          <a:spcPts val="4200"/>
        </a:spcBef>
        <a:spcAft>
          <a:spcPts val="0"/>
        </a:spcAft>
        <a:buClrTx/>
        <a:buSzPct val="75000"/>
        <a:buFont typeface="Helvetica Neue"/>
        <a:buChar char="•"/>
        <a:tabLst/>
        <a:defRPr b="0" baseline="0" cap="none" i="0" spc="0" strike="noStrike" sz="3600" u="none">
          <a:ln>
            <a:noFill/>
          </a:ln>
          <a:solidFill>
            <a:srgbClr val="747474"/>
          </a:solidFill>
          <a:uFillTx/>
          <a:latin typeface="Helvetica Neue Light"/>
          <a:ea typeface="Helvetica Neue Light"/>
          <a:cs typeface="Helvetica Neue Light"/>
          <a:sym typeface="Helvetica Neue Light"/>
        </a:defRPr>
      </a:lvl8pPr>
      <a:lvl9pPr marL="4114800" marR="0" indent="-457200" algn="l" defTabSz="584200" rtl="0" latinLnBrk="0">
        <a:lnSpc>
          <a:spcPct val="100000"/>
        </a:lnSpc>
        <a:spcBef>
          <a:spcPts val="4200"/>
        </a:spcBef>
        <a:spcAft>
          <a:spcPts val="0"/>
        </a:spcAft>
        <a:buClrTx/>
        <a:buSzPct val="75000"/>
        <a:buFont typeface="Helvetica Neue"/>
        <a:buChar char="•"/>
        <a:tabLst/>
        <a:defRPr b="0" baseline="0" cap="none" i="0" spc="0" strike="noStrike" sz="3600" u="none">
          <a:ln>
            <a:noFill/>
          </a:ln>
          <a:solidFill>
            <a:srgbClr val="747474"/>
          </a:solidFill>
          <a:uFillTx/>
          <a:latin typeface="Helvetica Neue Light"/>
          <a:ea typeface="Helvetica Neue Light"/>
          <a:cs typeface="Helvetica Neue Light"/>
          <a:sym typeface="Helvetica Neue Light"/>
        </a:defRPr>
      </a:lvl9pPr>
    </p:bodyStyle>
    <p:otherStyle>
      <a:lvl1pPr marL="0" marR="0" indent="0" algn="r" defTabSz="584200" rtl="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Helvetica Neue"/>
        </a:defRPr>
      </a:lvl1pPr>
      <a:lvl2pPr marL="0" marR="0" indent="0" algn="r" defTabSz="584200" rtl="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Helvetica Neue"/>
        </a:defRPr>
      </a:lvl2pPr>
      <a:lvl3pPr marL="0" marR="0" indent="0" algn="r" defTabSz="584200" rtl="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Helvetica Neue"/>
        </a:defRPr>
      </a:lvl3pPr>
      <a:lvl4pPr marL="0" marR="0" indent="0" algn="r" defTabSz="584200" rtl="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Helvetica Neue"/>
        </a:defRPr>
      </a:lvl4pPr>
      <a:lvl5pPr marL="0" marR="0" indent="0" algn="r" defTabSz="584200" rtl="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Helvetica Neue"/>
        </a:defRPr>
      </a:lvl5pPr>
      <a:lvl6pPr marL="0" marR="0" indent="0" algn="r" defTabSz="584200" rtl="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Helvetica Neue"/>
        </a:defRPr>
      </a:lvl6pPr>
      <a:lvl7pPr marL="0" marR="0" indent="0" algn="r" defTabSz="584200" rtl="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Helvetica Neue"/>
        </a:defRPr>
      </a:lvl7pPr>
      <a:lvl8pPr marL="0" marR="0" indent="0" algn="r" defTabSz="584200" rtl="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Helvetica Neue"/>
        </a:defRPr>
      </a:lvl8pPr>
      <a:lvl9pPr marL="0" marR="0" indent="0" algn="r" defTabSz="584200" rtl="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Helvetica Neue"/>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tif"/></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tif"/><Relationship Id="rId3" Type="http://schemas.openxmlformats.org/officeDocument/2006/relationships/image" Target="../media/image3.tif"/></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cienceDirect.com" TargetMode="External"/><Relationship Id="rId3" Type="http://schemas.openxmlformats.org/officeDocument/2006/relationships/image" Target="../media/image4.tif"/></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tif"/><Relationship Id="rId3" Type="http://schemas.openxmlformats.org/officeDocument/2006/relationships/hyperlink" Target="http://ScienceDirect.com" TargetMode="External"/></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 Id="rId3" Type="http://schemas.openxmlformats.org/officeDocument/2006/relationships/image" Target="../media/image2.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tif"/></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7" name="MODELS"/>
          <p:cNvSpPr/>
          <p:nvPr>
            <p:ph type="ctrTitle"/>
          </p:nvPr>
        </p:nvSpPr>
        <p:spPr>
          <a:prstGeom prst="rect">
            <a:avLst/>
          </a:prstGeom>
        </p:spPr>
        <p:txBody>
          <a:bodyPr/>
          <a:lstStyle/>
          <a:p>
            <a:pPr/>
            <a:r>
              <a:t>Landscape Indicators: Macroinvertebrates</a:t>
            </a:r>
          </a:p>
        </p:txBody>
      </p:sp>
      <p:sp>
        <p:nvSpPr>
          <p:cNvPr id="128" name="Body"/>
          <p:cNvSpPr/>
          <p:nvPr>
            <p:ph type="subTitle" sz="quarter" idx="1"/>
          </p:nvPr>
        </p:nvSpPr>
        <p:spPr>
          <a:prstGeom prst="rect">
            <a:avLst/>
          </a:prstGeom>
        </p:spPr>
        <p:txBody>
          <a:bodyPr/>
          <a:lstStyle/>
          <a:p>
            <a:pP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4" name="Biological Condition of Streams"/>
          <p:cNvSpPr/>
          <p:nvPr>
            <p:ph type="title"/>
          </p:nvPr>
        </p:nvSpPr>
        <p:spPr>
          <a:prstGeom prst="rect">
            <a:avLst/>
          </a:prstGeom>
        </p:spPr>
        <p:txBody>
          <a:bodyPr/>
          <a:lstStyle/>
          <a:p>
            <a:pPr/>
            <a:r>
              <a:t>Biological Condition of Streams</a:t>
            </a:r>
          </a:p>
        </p:txBody>
      </p:sp>
      <p:sp>
        <p:nvSpPr>
          <p:cNvPr id="175" name="Body"/>
          <p:cNvSpPr/>
          <p:nvPr>
            <p:ph type="body" idx="1"/>
          </p:nvPr>
        </p:nvSpPr>
        <p:spPr>
          <a:prstGeom prst="rect">
            <a:avLst/>
          </a:prstGeom>
        </p:spPr>
        <p:txBody>
          <a:bodyPr/>
          <a:lstStyle/>
          <a:p>
            <a:pPr/>
          </a:p>
        </p:txBody>
      </p:sp>
      <p:pic>
        <p:nvPicPr>
          <p:cNvPr id="176" name="Graph of the Macroinvertebrate Index of Biotic Condition for the lower 48, eastern highlands, plains, and west. The eastern US has the highest number of poor quality streams at 51.8%. Overall the lower 48 states, 41.9% of the streams surveyed were considered poor quality." descr="Graph of the Macroinvertebrate Index of Biotic Condition for the lower 48, eastern highlands, plains, and west. The eastern US has the highest number of poor quality streams at 51.8%. Overall the lower 48 states, 41.9% of the streams surveyed were considered poor quality."/>
          <p:cNvPicPr>
            <a:picLocks noChangeAspect="1"/>
          </p:cNvPicPr>
          <p:nvPr/>
        </p:nvPicPr>
        <p:blipFill>
          <a:blip r:embed="rId2">
            <a:extLst/>
          </a:blip>
          <a:stretch>
            <a:fillRect/>
          </a:stretch>
        </p:blipFill>
        <p:spPr>
          <a:xfrm>
            <a:off x="2040675" y="2072732"/>
            <a:ext cx="8923450" cy="7407380"/>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0" name="Objectives"/>
          <p:cNvSpPr/>
          <p:nvPr>
            <p:ph type="title"/>
          </p:nvPr>
        </p:nvSpPr>
        <p:spPr>
          <a:prstGeom prst="rect">
            <a:avLst/>
          </a:prstGeom>
        </p:spPr>
        <p:txBody>
          <a:bodyPr/>
          <a:lstStyle/>
          <a:p>
            <a:pPr/>
            <a:r>
              <a:t>Objectives</a:t>
            </a:r>
          </a:p>
        </p:txBody>
      </p:sp>
      <p:sp>
        <p:nvSpPr>
          <p:cNvPr id="131" name="Body"/>
          <p:cNvSpPr/>
          <p:nvPr>
            <p:ph type="body" idx="1"/>
          </p:nvPr>
        </p:nvSpPr>
        <p:spPr>
          <a:prstGeom prst="rect">
            <a:avLst/>
          </a:prstGeom>
        </p:spPr>
        <p:txBody>
          <a:bodyPr/>
          <a:lstStyle/>
          <a:p>
            <a:pPr/>
            <a:r>
              <a:t>Explain why macroinvertebrates are useful as bioindicators</a:t>
            </a:r>
          </a:p>
          <a:p>
            <a:pPr/>
            <a:r>
              <a:t>Describe the factors in the Multiple Metrics Index (MMI)</a:t>
            </a:r>
          </a:p>
          <a:p>
            <a:pPr/>
            <a:r>
              <a:t>Graph the relationship between nitrogen and macroinvertebrate metrics</a:t>
            </a:r>
          </a:p>
          <a:p>
            <a:pPr/>
            <a:r>
              <a:t>Explain how nutrients and macroinvertebrates are used as landscape indicators</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3" name="Aquatic or Benthic Macroinvertebrates"/>
          <p:cNvSpPr/>
          <p:nvPr>
            <p:ph type="title"/>
          </p:nvPr>
        </p:nvSpPr>
        <p:spPr>
          <a:prstGeom prst="rect">
            <a:avLst/>
          </a:prstGeom>
        </p:spPr>
        <p:txBody>
          <a:bodyPr/>
          <a:lstStyle/>
          <a:p>
            <a:pPr/>
            <a:r>
              <a:t>Aquatic or Benthic Macroinvertebrates</a:t>
            </a:r>
          </a:p>
        </p:txBody>
      </p:sp>
      <p:sp>
        <p:nvSpPr>
          <p:cNvPr id="134" name="Macro = able to see without microscope…"/>
          <p:cNvSpPr/>
          <p:nvPr>
            <p:ph type="body" idx="1"/>
          </p:nvPr>
        </p:nvSpPr>
        <p:spPr>
          <a:prstGeom prst="rect">
            <a:avLst/>
          </a:prstGeom>
        </p:spPr>
        <p:txBody>
          <a:bodyPr/>
          <a:lstStyle/>
          <a:p>
            <a:pPr/>
            <a:r>
              <a:t>Macro = able to see without microscope</a:t>
            </a:r>
          </a:p>
          <a:p>
            <a:pPr/>
            <a:r>
              <a:t>Invertebrates = without backbone</a:t>
            </a:r>
          </a:p>
        </p:txBody>
      </p:sp>
      <p:pic>
        <p:nvPicPr>
          <p:cNvPr id="135" name="Specimens representing the macro invertebrates of eastern North America" descr="Specimens representing the macro invertebrates of eastern North America"/>
          <p:cNvPicPr>
            <a:picLocks noChangeAspect="1"/>
          </p:cNvPicPr>
          <p:nvPr/>
        </p:nvPicPr>
        <p:blipFill>
          <a:blip r:embed="rId2">
            <a:extLst/>
          </a:blip>
          <a:stretch>
            <a:fillRect/>
          </a:stretch>
        </p:blipFill>
        <p:spPr>
          <a:xfrm>
            <a:off x="1743884" y="4049098"/>
            <a:ext cx="9517032" cy="5353331"/>
          </a:xfrm>
          <a:prstGeom prst="rect">
            <a:avLst/>
          </a:prstGeom>
          <a:ln w="12700">
            <a:miter lim="400000"/>
          </a:ln>
        </p:spPr>
      </p:pic>
      <p:sp>
        <p:nvSpPr>
          <p:cNvPr id="136" name="Stroud Water Research Center"/>
          <p:cNvSpPr/>
          <p:nvPr/>
        </p:nvSpPr>
        <p:spPr>
          <a:xfrm>
            <a:off x="1750714" y="9385300"/>
            <a:ext cx="2200872"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200"/>
            </a:lvl1pPr>
          </a:lstStyle>
          <a:p>
            <a:pPr/>
            <a:r>
              <a:t>Stroud Water Research Center</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8" name="Sampling"/>
          <p:cNvSpPr/>
          <p:nvPr>
            <p:ph type="title"/>
          </p:nvPr>
        </p:nvSpPr>
        <p:spPr>
          <a:prstGeom prst="rect">
            <a:avLst/>
          </a:prstGeom>
        </p:spPr>
        <p:txBody>
          <a:bodyPr/>
          <a:lstStyle/>
          <a:p>
            <a:pPr/>
            <a:r>
              <a:t>Sampling</a:t>
            </a:r>
          </a:p>
        </p:txBody>
      </p:sp>
      <p:sp>
        <p:nvSpPr>
          <p:cNvPr id="139" name="Body"/>
          <p:cNvSpPr/>
          <p:nvPr>
            <p:ph type="body" idx="1"/>
          </p:nvPr>
        </p:nvSpPr>
        <p:spPr>
          <a:prstGeom prst="rect">
            <a:avLst/>
          </a:prstGeom>
        </p:spPr>
        <p:txBody>
          <a:bodyPr/>
          <a:lstStyle/>
          <a:p>
            <a:pPr/>
          </a:p>
        </p:txBody>
      </p:sp>
      <p:pic>
        <p:nvPicPr>
          <p:cNvPr id="140" name="The women uses a D-net to capture macro invertebrates in a stream." descr="The women uses a D-net to capture macro invertebrates in a stream."/>
          <p:cNvPicPr>
            <a:picLocks noChangeAspect="1"/>
          </p:cNvPicPr>
          <p:nvPr/>
        </p:nvPicPr>
        <p:blipFill>
          <a:blip r:embed="rId2">
            <a:extLst/>
          </a:blip>
          <a:stretch>
            <a:fillRect/>
          </a:stretch>
        </p:blipFill>
        <p:spPr>
          <a:xfrm>
            <a:off x="583641" y="2110174"/>
            <a:ext cx="9016145" cy="6762109"/>
          </a:xfrm>
          <a:prstGeom prst="rect">
            <a:avLst/>
          </a:prstGeom>
          <a:ln w="12700">
            <a:miter lim="400000"/>
          </a:ln>
        </p:spPr>
      </p:pic>
      <p:sp>
        <p:nvSpPr>
          <p:cNvPr id="141" name="State of Michigan"/>
          <p:cNvSpPr/>
          <p:nvPr/>
        </p:nvSpPr>
        <p:spPr>
          <a:xfrm>
            <a:off x="552224" y="8893144"/>
            <a:ext cx="1291830"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200"/>
            </a:lvl1pPr>
          </a:lstStyle>
          <a:p>
            <a:pPr/>
            <a:r>
              <a:t>State of Michigan</a:t>
            </a:r>
          </a:p>
        </p:txBody>
      </p:sp>
      <p:pic>
        <p:nvPicPr>
          <p:cNvPr id="142" name="A D-net has a D-shaped rim that holds the net bag. The flat edge is placed against the bottom of the stream." descr="A D-net has a D-shaped rim that holds the net bag. The flat edge is placed against the bottom of the stream."/>
          <p:cNvPicPr>
            <a:picLocks noChangeAspect="1"/>
          </p:cNvPicPr>
          <p:nvPr/>
        </p:nvPicPr>
        <p:blipFill>
          <a:blip r:embed="rId3">
            <a:extLst/>
          </a:blip>
          <a:stretch>
            <a:fillRect/>
          </a:stretch>
        </p:blipFill>
        <p:spPr>
          <a:xfrm>
            <a:off x="9623715" y="2051396"/>
            <a:ext cx="3809595" cy="3343978"/>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4" name="Multiple Metrics Index"/>
          <p:cNvSpPr/>
          <p:nvPr>
            <p:ph type="title"/>
          </p:nvPr>
        </p:nvSpPr>
        <p:spPr>
          <a:prstGeom prst="rect">
            <a:avLst/>
          </a:prstGeom>
        </p:spPr>
        <p:txBody>
          <a:bodyPr/>
          <a:lstStyle/>
          <a:p>
            <a:pPr/>
            <a:r>
              <a:t>Multiple Metrics Index</a:t>
            </a:r>
          </a:p>
        </p:txBody>
      </p:sp>
      <p:sp>
        <p:nvSpPr>
          <p:cNvPr id="145" name="Taxonomic richness…"/>
          <p:cNvSpPr/>
          <p:nvPr>
            <p:ph type="body" sz="quarter" idx="1"/>
          </p:nvPr>
        </p:nvSpPr>
        <p:spPr>
          <a:xfrm>
            <a:off x="571500" y="2222500"/>
            <a:ext cx="3568383" cy="6667500"/>
          </a:xfrm>
          <a:prstGeom prst="rect">
            <a:avLst/>
          </a:prstGeom>
        </p:spPr>
        <p:txBody>
          <a:bodyPr/>
          <a:lstStyle/>
          <a:p>
            <a:pPr/>
            <a:r>
              <a:t>Taxonomic richness</a:t>
            </a:r>
          </a:p>
          <a:p>
            <a:pPr/>
            <a:r>
              <a:t>Taxonomic composition</a:t>
            </a:r>
          </a:p>
        </p:txBody>
      </p:sp>
      <p:sp>
        <p:nvSpPr>
          <p:cNvPr id="146" name="ScienceDirect.com"/>
          <p:cNvSpPr/>
          <p:nvPr/>
        </p:nvSpPr>
        <p:spPr>
          <a:xfrm>
            <a:off x="4212532" y="9312330"/>
            <a:ext cx="138469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200" u="sng">
                <a:solidFill>
                  <a:srgbClr val="0000FF"/>
                </a:solidFill>
                <a:uFill>
                  <a:solidFill>
                    <a:srgbClr val="0000FF"/>
                  </a:solidFill>
                </a:uFill>
                <a:hlinkClick r:id="rId2" invalidUrl="" action="" tgtFrame="" tooltip="" history="1" highlightClick="0" endSnd="0"/>
              </a:defRPr>
            </a:lvl1pPr>
          </a:lstStyle>
          <a:p>
            <a:pPr>
              <a:defRPr u="none">
                <a:solidFill>
                  <a:srgbClr val="000000"/>
                </a:solidFill>
                <a:uFillTx/>
              </a:defRPr>
            </a:pPr>
            <a:r>
              <a:rPr u="sng">
                <a:solidFill>
                  <a:srgbClr val="0000FF"/>
                </a:solidFill>
                <a:uFill>
                  <a:solidFill>
                    <a:srgbClr val="0000FF"/>
                  </a:solidFill>
                </a:uFill>
                <a:hlinkClick r:id="rId2" invalidUrl="" action="" tgtFrame="" tooltip="" history="1" highlightClick="0" endSnd="0"/>
              </a:rPr>
              <a:t>ScienceDirect.com</a:t>
            </a:r>
          </a:p>
        </p:txBody>
      </p:sp>
      <p:pic>
        <p:nvPicPr>
          <p:cNvPr id="147" name="Graph that shows as water connectivity decreases, the number macroinvertebrates taxa declines." descr="Graph that shows as water connectivity decreases, the number macroinvertebrates taxa declines."/>
          <p:cNvPicPr>
            <a:picLocks noChangeAspect="1"/>
          </p:cNvPicPr>
          <p:nvPr/>
        </p:nvPicPr>
        <p:blipFill>
          <a:blip r:embed="rId3">
            <a:extLst/>
          </a:blip>
          <a:stretch>
            <a:fillRect/>
          </a:stretch>
        </p:blipFill>
        <p:spPr>
          <a:xfrm>
            <a:off x="3860413" y="2222500"/>
            <a:ext cx="8821927" cy="6591584"/>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9" name="Multiple Metrics Index"/>
          <p:cNvSpPr/>
          <p:nvPr>
            <p:ph type="title"/>
          </p:nvPr>
        </p:nvSpPr>
        <p:spPr>
          <a:prstGeom prst="rect">
            <a:avLst/>
          </a:prstGeom>
        </p:spPr>
        <p:txBody>
          <a:bodyPr/>
          <a:lstStyle/>
          <a:p>
            <a:pPr/>
            <a:r>
              <a:t>Multiple Metrics Index</a:t>
            </a:r>
          </a:p>
        </p:txBody>
      </p:sp>
      <p:sp>
        <p:nvSpPr>
          <p:cNvPr id="150" name="Taxonomic diversity"/>
          <p:cNvSpPr/>
          <p:nvPr>
            <p:ph type="body" sz="half" idx="1"/>
          </p:nvPr>
        </p:nvSpPr>
        <p:spPr>
          <a:xfrm>
            <a:off x="571500" y="2222500"/>
            <a:ext cx="4620460" cy="6667500"/>
          </a:xfrm>
          <a:prstGeom prst="rect">
            <a:avLst/>
          </a:prstGeom>
        </p:spPr>
        <p:txBody>
          <a:bodyPr/>
          <a:lstStyle/>
          <a:p>
            <a:pPr/>
            <a:r>
              <a:t>Taxonomic diversity</a:t>
            </a:r>
          </a:p>
        </p:txBody>
      </p:sp>
      <p:pic>
        <p:nvPicPr>
          <p:cNvPr id="151" name="Graph showing the relationship between taxonomic diversity and disturbance. The highest diversity is in streams that have an intermediate level of disturbance. Streams with little disturbance or high disturbance tend to have lower diversity." descr="Graph showing the relationship between taxonomic diversity and disturbance. The highest diversity is in streams that have an intermediate level of disturbance. Streams with little disturbance or high disturbance tend to have lower diversity."/>
          <p:cNvPicPr>
            <a:picLocks noChangeAspect="1"/>
          </p:cNvPicPr>
          <p:nvPr/>
        </p:nvPicPr>
        <p:blipFill>
          <a:blip r:embed="rId2">
            <a:extLst/>
          </a:blip>
          <a:stretch>
            <a:fillRect/>
          </a:stretch>
        </p:blipFill>
        <p:spPr>
          <a:xfrm>
            <a:off x="1783878" y="3009435"/>
            <a:ext cx="9437044" cy="6296960"/>
          </a:xfrm>
          <a:prstGeom prst="rect">
            <a:avLst/>
          </a:prstGeom>
          <a:ln w="12700">
            <a:miter lim="400000"/>
          </a:ln>
        </p:spPr>
      </p:pic>
      <p:sp>
        <p:nvSpPr>
          <p:cNvPr id="152" name="ScienceDirect.com"/>
          <p:cNvSpPr/>
          <p:nvPr/>
        </p:nvSpPr>
        <p:spPr>
          <a:xfrm>
            <a:off x="830286" y="9137522"/>
            <a:ext cx="1384698"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200" u="sng">
                <a:solidFill>
                  <a:srgbClr val="0000FF"/>
                </a:solidFill>
                <a:uFill>
                  <a:solidFill>
                    <a:srgbClr val="0000FF"/>
                  </a:solidFill>
                </a:uFill>
                <a:hlinkClick r:id="rId3" invalidUrl="" action="" tgtFrame="" tooltip="" history="1" highlightClick="0" endSnd="0"/>
              </a:defRPr>
            </a:lvl1pPr>
          </a:lstStyle>
          <a:p>
            <a:pPr>
              <a:defRPr u="none">
                <a:solidFill>
                  <a:srgbClr val="000000"/>
                </a:solidFill>
                <a:uFillTx/>
              </a:defRPr>
            </a:pPr>
            <a:r>
              <a:rPr u="sng">
                <a:solidFill>
                  <a:srgbClr val="0000FF"/>
                </a:solidFill>
                <a:uFill>
                  <a:solidFill>
                    <a:srgbClr val="0000FF"/>
                  </a:solidFill>
                </a:uFill>
                <a:hlinkClick r:id="rId3" invalidUrl="" action="" tgtFrame="" tooltip="" history="1" highlightClick="0" endSnd="0"/>
              </a:rPr>
              <a:t>ScienceDirect.com</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4" name="Multiple Metrics Index"/>
          <p:cNvSpPr/>
          <p:nvPr>
            <p:ph type="title"/>
          </p:nvPr>
        </p:nvSpPr>
        <p:spPr>
          <a:prstGeom prst="rect">
            <a:avLst/>
          </a:prstGeom>
        </p:spPr>
        <p:txBody>
          <a:bodyPr/>
          <a:lstStyle/>
          <a:p>
            <a:pPr/>
            <a:r>
              <a:t>Multiple Metrics Index</a:t>
            </a:r>
          </a:p>
        </p:txBody>
      </p:sp>
      <p:sp>
        <p:nvSpPr>
          <p:cNvPr id="155" name="Feeding groups"/>
          <p:cNvSpPr/>
          <p:nvPr>
            <p:ph type="body" idx="1"/>
          </p:nvPr>
        </p:nvSpPr>
        <p:spPr>
          <a:prstGeom prst="rect">
            <a:avLst/>
          </a:prstGeom>
        </p:spPr>
        <p:txBody>
          <a:bodyPr/>
          <a:lstStyle/>
          <a:p>
            <a:pPr/>
            <a:r>
              <a:t>Feeding groups</a:t>
            </a:r>
          </a:p>
        </p:txBody>
      </p:sp>
      <p:pic>
        <p:nvPicPr>
          <p:cNvPr id="156" name="Screen Shot 2020-03-23 at 6.33.10 AM.png" descr="Screen Shot 2020-03-23 at 6.33.10 AM.png"/>
          <p:cNvPicPr>
            <a:picLocks noChangeAspect="1"/>
          </p:cNvPicPr>
          <p:nvPr/>
        </p:nvPicPr>
        <p:blipFill>
          <a:blip r:embed="rId2">
            <a:extLst/>
          </a:blip>
          <a:stretch>
            <a:fillRect/>
          </a:stretch>
        </p:blipFill>
        <p:spPr>
          <a:xfrm>
            <a:off x="951216" y="2857369"/>
            <a:ext cx="3470466" cy="6667501"/>
          </a:xfrm>
          <a:prstGeom prst="rect">
            <a:avLst/>
          </a:prstGeom>
          <a:ln w="12700">
            <a:miter lim="400000"/>
          </a:ln>
        </p:spPr>
      </p:pic>
      <p:sp>
        <p:nvSpPr>
          <p:cNvPr id="157" name="leafpacknetwork.org/"/>
          <p:cNvSpPr/>
          <p:nvPr/>
        </p:nvSpPr>
        <p:spPr>
          <a:xfrm>
            <a:off x="1049498" y="9385300"/>
            <a:ext cx="1520504"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200"/>
            </a:lvl1pPr>
          </a:lstStyle>
          <a:p>
            <a:pPr/>
            <a:r>
              <a:t>leafpacknetwork.org/</a:t>
            </a:r>
          </a:p>
        </p:txBody>
      </p:sp>
      <p:pic>
        <p:nvPicPr>
          <p:cNvPr id="158" name="Diagram of a river that show how the macro invertebrate feeding groups changes from headwaters to the mouth of the river. Headwaters tend to have more shredders, middle reaches have collectors and grazers, and the mouth of the river is largely collectors" descr="Diagram of a river that show how the macro invertebrate feeding groups changes from headwaters to the mouth of the river. Headwaters tend to have more shredders, middle reaches have collectors and grazers, and the mouth of the river is largely collectors"/>
          <p:cNvPicPr>
            <a:picLocks noChangeAspect="1"/>
          </p:cNvPicPr>
          <p:nvPr/>
        </p:nvPicPr>
        <p:blipFill>
          <a:blip r:embed="rId3">
            <a:extLst/>
          </a:blip>
          <a:stretch>
            <a:fillRect/>
          </a:stretch>
        </p:blipFill>
        <p:spPr>
          <a:xfrm>
            <a:off x="6254795" y="592338"/>
            <a:ext cx="6449146" cy="8943366"/>
          </a:xfrm>
          <a:prstGeom prst="rect">
            <a:avLst/>
          </a:prstGeom>
          <a:ln w="12700">
            <a:miter lim="400000"/>
          </a:ln>
        </p:spPr>
      </p:pic>
      <p:sp>
        <p:nvSpPr>
          <p:cNvPr id="159" name="Text"/>
          <p:cNvSpPr/>
          <p:nvPr/>
        </p:nvSpPr>
        <p:spPr>
          <a:xfrm>
            <a:off x="5153080" y="1872879"/>
            <a:ext cx="1905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2800"/>
              </a:lnSpc>
              <a:defRPr sz="1200">
                <a:latin typeface="Times"/>
                <a:ea typeface="Times"/>
                <a:cs typeface="Times"/>
                <a:sym typeface="Times"/>
              </a:defRPr>
            </a:lvl1pPr>
          </a:lstStyle>
          <a:p>
            <a:pPr/>
            <a:r>
              <a:t> </a:t>
            </a:r>
          </a:p>
        </p:txBody>
      </p:sp>
      <p:sp>
        <p:nvSpPr>
          <p:cNvPr id="160" name="Vannote et al., 1980"/>
          <p:cNvSpPr/>
          <p:nvPr/>
        </p:nvSpPr>
        <p:spPr>
          <a:xfrm>
            <a:off x="6552099" y="9385299"/>
            <a:ext cx="1548043" cy="62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3000"/>
              </a:lnSpc>
              <a:spcBef>
                <a:spcPts val="1200"/>
              </a:spcBef>
              <a:defRPr sz="1333">
                <a:solidFill>
                  <a:srgbClr val="613427"/>
                </a:solidFill>
                <a:latin typeface="Gill Sans"/>
                <a:ea typeface="Gill Sans"/>
                <a:cs typeface="Gill Sans"/>
                <a:sym typeface="Gill Sans"/>
              </a:defRPr>
            </a:lvl1pPr>
          </a:lstStyle>
          <a:p>
            <a:pPr/>
            <a:r>
              <a:t>Vannote et al., 1980 </a:t>
            </a:r>
            <a:endParaRPr sz="1200">
              <a:solidFill>
                <a:srgbClr val="000000"/>
              </a:solidFill>
              <a:latin typeface="Times"/>
              <a:ea typeface="Times"/>
              <a:cs typeface="Times"/>
              <a:sym typeface="Times"/>
            </a:endParaRP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2" name="Multiple Metrics Index"/>
          <p:cNvSpPr/>
          <p:nvPr>
            <p:ph type="title"/>
          </p:nvPr>
        </p:nvSpPr>
        <p:spPr>
          <a:prstGeom prst="rect">
            <a:avLst/>
          </a:prstGeom>
        </p:spPr>
        <p:txBody>
          <a:bodyPr/>
          <a:lstStyle/>
          <a:p>
            <a:pPr/>
            <a:r>
              <a:t>Multiple Metrics Index</a:t>
            </a:r>
          </a:p>
        </p:txBody>
      </p:sp>
      <p:sp>
        <p:nvSpPr>
          <p:cNvPr id="163" name="Habits"/>
          <p:cNvSpPr/>
          <p:nvPr>
            <p:ph type="body" idx="1"/>
          </p:nvPr>
        </p:nvSpPr>
        <p:spPr>
          <a:prstGeom prst="rect">
            <a:avLst/>
          </a:prstGeom>
        </p:spPr>
        <p:txBody>
          <a:bodyPr/>
          <a:lstStyle/>
          <a:p>
            <a:pPr/>
            <a:r>
              <a:t>Habits</a:t>
            </a:r>
          </a:p>
        </p:txBody>
      </p:sp>
      <p:pic>
        <p:nvPicPr>
          <p:cNvPr id="164" name="Graph showing how the vertical connectivity in a stream influences the macro invertebrate diversity and secondary production. Streams with bedrock bottoms have lower diversity and secondary production compared to streams with stream beds with deep layers of sand and gravel." descr="Graph showing how the vertical connectivity in a stream influences the macro invertebrate diversity and secondary production. Streams with bedrock bottoms have lower diversity and secondary production compared to streams with stream beds with deep layers of sand and gravel."/>
          <p:cNvPicPr>
            <a:picLocks noChangeAspect="1"/>
          </p:cNvPicPr>
          <p:nvPr/>
        </p:nvPicPr>
        <p:blipFill>
          <a:blip r:embed="rId2">
            <a:extLst/>
          </a:blip>
          <a:stretch>
            <a:fillRect/>
          </a:stretch>
        </p:blipFill>
        <p:spPr>
          <a:xfrm>
            <a:off x="406400" y="2753060"/>
            <a:ext cx="12192000" cy="6629401"/>
          </a:xfrm>
          <a:prstGeom prst="rect">
            <a:avLst/>
          </a:prstGeom>
          <a:ln w="12700">
            <a:miter lim="400000"/>
          </a:ln>
        </p:spPr>
      </p:pic>
      <p:sp>
        <p:nvSpPr>
          <p:cNvPr id="165" name="Dorff 2019 Univ. of MO"/>
          <p:cNvSpPr/>
          <p:nvPr/>
        </p:nvSpPr>
        <p:spPr>
          <a:xfrm>
            <a:off x="964071" y="9137522"/>
            <a:ext cx="1785864"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rPr sz="1200"/>
              <a:t>Dorff 2019 Univ. of MO</a:t>
            </a:r>
            <a:r>
              <a:t> </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7" name="Multiple Metrics Index"/>
          <p:cNvSpPr/>
          <p:nvPr>
            <p:ph type="title"/>
          </p:nvPr>
        </p:nvSpPr>
        <p:spPr>
          <a:prstGeom prst="rect">
            <a:avLst/>
          </a:prstGeom>
        </p:spPr>
        <p:txBody>
          <a:bodyPr/>
          <a:lstStyle/>
          <a:p>
            <a:pPr/>
            <a:r>
              <a:t>Multiple Metrics Index</a:t>
            </a:r>
          </a:p>
        </p:txBody>
      </p:sp>
      <p:sp>
        <p:nvSpPr>
          <p:cNvPr id="168" name="Pollution tolerance…"/>
          <p:cNvSpPr/>
          <p:nvPr>
            <p:ph type="body" idx="1"/>
          </p:nvPr>
        </p:nvSpPr>
        <p:spPr>
          <a:prstGeom prst="rect">
            <a:avLst/>
          </a:prstGeom>
        </p:spPr>
        <p:txBody>
          <a:bodyPr/>
          <a:lstStyle/>
          <a:p>
            <a:pPr/>
            <a:r>
              <a:t>Pollution tolerance</a:t>
            </a:r>
          </a:p>
          <a:p>
            <a:pPr lvl="5"/>
            <a:r>
              <a:t>EPT Index</a:t>
            </a:r>
          </a:p>
        </p:txBody>
      </p:sp>
      <p:pic>
        <p:nvPicPr>
          <p:cNvPr id="169" name="Photographs of the three species that make up the EPT index." descr="Photographs of the three species that make up the EPT index."/>
          <p:cNvPicPr>
            <a:picLocks noChangeAspect="1"/>
          </p:cNvPicPr>
          <p:nvPr/>
        </p:nvPicPr>
        <p:blipFill>
          <a:blip r:embed="rId2">
            <a:extLst/>
          </a:blip>
          <a:stretch>
            <a:fillRect/>
          </a:stretch>
        </p:blipFill>
        <p:spPr>
          <a:xfrm>
            <a:off x="599613" y="4057650"/>
            <a:ext cx="11805574" cy="3261209"/>
          </a:xfrm>
          <a:prstGeom prst="rect">
            <a:avLst/>
          </a:prstGeom>
          <a:ln w="12700">
            <a:miter lim="400000"/>
          </a:ln>
        </p:spPr>
      </p:pic>
      <p:sp>
        <p:nvSpPr>
          <p:cNvPr id="170" name="Mayflies"/>
          <p:cNvSpPr/>
          <p:nvPr/>
        </p:nvSpPr>
        <p:spPr>
          <a:xfrm>
            <a:off x="1764431" y="7328972"/>
            <a:ext cx="1791073"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Mayflies</a:t>
            </a:r>
          </a:p>
        </p:txBody>
      </p:sp>
      <p:sp>
        <p:nvSpPr>
          <p:cNvPr id="171" name="Caddisflies"/>
          <p:cNvSpPr/>
          <p:nvPr/>
        </p:nvSpPr>
        <p:spPr>
          <a:xfrm>
            <a:off x="9047302" y="7328972"/>
            <a:ext cx="2350518"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Caddisflies</a:t>
            </a:r>
          </a:p>
        </p:txBody>
      </p:sp>
      <p:sp>
        <p:nvSpPr>
          <p:cNvPr id="172" name="Stoneflies"/>
          <p:cNvSpPr/>
          <p:nvPr/>
        </p:nvSpPr>
        <p:spPr>
          <a:xfrm>
            <a:off x="5332621" y="7328972"/>
            <a:ext cx="2122142"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Stoneflies</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ModernPortfolio">
  <a:themeElements>
    <a:clrScheme name="ModernPortfolio">
      <a:dk1>
        <a:srgbClr val="000000"/>
      </a:dk1>
      <a:lt1>
        <a:srgbClr val="FFFFFF"/>
      </a:lt1>
      <a:dk2>
        <a:srgbClr val="A7A7A7"/>
      </a:dk2>
      <a:lt2>
        <a:srgbClr val="535353"/>
      </a:lt2>
      <a:accent1>
        <a:srgbClr val="557E8A"/>
      </a:accent1>
      <a:accent2>
        <a:srgbClr val="88885A"/>
      </a:accent2>
      <a:accent3>
        <a:srgbClr val="B29E85"/>
      </a:accent3>
      <a:accent4>
        <a:srgbClr val="BB7B52"/>
      </a:accent4>
      <a:accent5>
        <a:srgbClr val="CF7F66"/>
      </a:accent5>
      <a:accent6>
        <a:srgbClr val="62647B"/>
      </a:accent6>
      <a:hlink>
        <a:srgbClr val="0000FF"/>
      </a:hlink>
      <a:folHlink>
        <a:srgbClr val="FF00FF"/>
      </a:folHlink>
    </a:clrScheme>
    <a:fontScheme name="ModernPortfolio">
      <a:majorFont>
        <a:latin typeface="Helvetica"/>
        <a:ea typeface="Helvetica"/>
        <a:cs typeface="Helvetica"/>
      </a:majorFont>
      <a:minorFont>
        <a:latin typeface="Helvetica Neue"/>
        <a:ea typeface="Helvetica Neue"/>
        <a:cs typeface="Helvetica Neue"/>
      </a:minorFont>
    </a:fontScheme>
    <a:fmtScheme name="ModernPortfol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ModernPortfolio">
  <a:themeElements>
    <a:clrScheme name="ModernPortfolio">
      <a:dk1>
        <a:srgbClr val="000000"/>
      </a:dk1>
      <a:lt1>
        <a:srgbClr val="FFFFFF"/>
      </a:lt1>
      <a:dk2>
        <a:srgbClr val="A7A7A7"/>
      </a:dk2>
      <a:lt2>
        <a:srgbClr val="535353"/>
      </a:lt2>
      <a:accent1>
        <a:srgbClr val="557E8A"/>
      </a:accent1>
      <a:accent2>
        <a:srgbClr val="88885A"/>
      </a:accent2>
      <a:accent3>
        <a:srgbClr val="B29E85"/>
      </a:accent3>
      <a:accent4>
        <a:srgbClr val="BB7B52"/>
      </a:accent4>
      <a:accent5>
        <a:srgbClr val="CF7F66"/>
      </a:accent5>
      <a:accent6>
        <a:srgbClr val="62647B"/>
      </a:accent6>
      <a:hlink>
        <a:srgbClr val="0000FF"/>
      </a:hlink>
      <a:folHlink>
        <a:srgbClr val="FF00FF"/>
      </a:folHlink>
    </a:clrScheme>
    <a:fontScheme name="ModernPortfolio">
      <a:majorFont>
        <a:latin typeface="Helvetica"/>
        <a:ea typeface="Helvetica"/>
        <a:cs typeface="Helvetica"/>
      </a:majorFont>
      <a:minorFont>
        <a:latin typeface="Helvetica Neue"/>
        <a:ea typeface="Helvetica Neue"/>
        <a:cs typeface="Helvetica Neue"/>
      </a:minorFont>
    </a:fontScheme>
    <a:fmtScheme name="ModernPortfol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