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 id="2147483810" r:id="rId2"/>
    <p:sldMasterId id="2147483822" r:id="rId3"/>
    <p:sldMasterId id="2147484108" r:id="rId4"/>
    <p:sldMasterId id="2147484121" r:id="rId5"/>
    <p:sldMasterId id="2147484805" r:id="rId6"/>
    <p:sldMasterId id="2147484818" r:id="rId7"/>
    <p:sldMasterId id="2147485406" r:id="rId8"/>
    <p:sldMasterId id="2147485419" r:id="rId9"/>
    <p:sldMasterId id="2147485432" r:id="rId10"/>
    <p:sldMasterId id="2147485522" r:id="rId11"/>
    <p:sldMasterId id="2147485534" r:id="rId12"/>
  </p:sldMasterIdLst>
  <p:notesMasterIdLst>
    <p:notesMasterId r:id="rId63"/>
  </p:notesMasterIdLst>
  <p:handoutMasterIdLst>
    <p:handoutMasterId r:id="rId64"/>
  </p:handoutMasterIdLst>
  <p:sldIdLst>
    <p:sldId id="761" r:id="rId13"/>
    <p:sldId id="762" r:id="rId14"/>
    <p:sldId id="797" r:id="rId15"/>
    <p:sldId id="798" r:id="rId16"/>
    <p:sldId id="763" r:id="rId17"/>
    <p:sldId id="764" r:id="rId18"/>
    <p:sldId id="766" r:id="rId19"/>
    <p:sldId id="765" r:id="rId20"/>
    <p:sldId id="799" r:id="rId21"/>
    <p:sldId id="768" r:id="rId22"/>
    <p:sldId id="769" r:id="rId23"/>
    <p:sldId id="767" r:id="rId24"/>
    <p:sldId id="629" r:id="rId25"/>
    <p:sldId id="713" r:id="rId26"/>
    <p:sldId id="773" r:id="rId27"/>
    <p:sldId id="774" r:id="rId28"/>
    <p:sldId id="775" r:id="rId29"/>
    <p:sldId id="779" r:id="rId30"/>
    <p:sldId id="780" r:id="rId31"/>
    <p:sldId id="776" r:id="rId32"/>
    <p:sldId id="777" r:id="rId33"/>
    <p:sldId id="778" r:id="rId34"/>
    <p:sldId id="784" r:id="rId35"/>
    <p:sldId id="781" r:id="rId36"/>
    <p:sldId id="782" r:id="rId37"/>
    <p:sldId id="783" r:id="rId38"/>
    <p:sldId id="785" r:id="rId39"/>
    <p:sldId id="787" r:id="rId40"/>
    <p:sldId id="788" r:id="rId41"/>
    <p:sldId id="790" r:id="rId42"/>
    <p:sldId id="791" r:id="rId43"/>
    <p:sldId id="793" r:id="rId44"/>
    <p:sldId id="794" r:id="rId45"/>
    <p:sldId id="795" r:id="rId46"/>
    <p:sldId id="796" r:id="rId47"/>
    <p:sldId id="826" r:id="rId48"/>
    <p:sldId id="832" r:id="rId49"/>
    <p:sldId id="801" r:id="rId50"/>
    <p:sldId id="803" r:id="rId51"/>
    <p:sldId id="804" r:id="rId52"/>
    <p:sldId id="805" r:id="rId53"/>
    <p:sldId id="806" r:id="rId54"/>
    <p:sldId id="807" r:id="rId55"/>
    <p:sldId id="808" r:id="rId56"/>
    <p:sldId id="809" r:id="rId57"/>
    <p:sldId id="827" r:id="rId58"/>
    <p:sldId id="828" r:id="rId59"/>
    <p:sldId id="829" r:id="rId60"/>
    <p:sldId id="830" r:id="rId61"/>
    <p:sldId id="831"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06" autoAdjust="0"/>
    <p:restoredTop sz="85900" autoAdjust="0"/>
  </p:normalViewPr>
  <p:slideViewPr>
    <p:cSldViewPr>
      <p:cViewPr>
        <p:scale>
          <a:sx n="120" d="100"/>
          <a:sy n="120" d="100"/>
        </p:scale>
        <p:origin x="-3210" y="-5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ECC5018-F3F5-41FF-9103-9C3ED4EED3CC}" type="datetimeFigureOut">
              <a:rPr lang="en-CA"/>
              <a:pPr>
                <a:defRPr/>
              </a:pPr>
              <a:t>2020-06-05</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8B71A37-0BA6-4229-B8B2-89BF760B4B34}" type="slidenum">
              <a:rPr lang="en-CA" altLang="en-US"/>
              <a:pPr/>
              <a:t>‹#›</a:t>
            </a:fld>
            <a:endParaRPr lang="en-CA" altLang="en-US"/>
          </a:p>
        </p:txBody>
      </p:sp>
    </p:spTree>
    <p:extLst>
      <p:ext uri="{BB962C8B-B14F-4D97-AF65-F5344CB8AC3E}">
        <p14:creationId xmlns:p14="http://schemas.microsoft.com/office/powerpoint/2010/main" val="234863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54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0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4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4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F0AAB7A-2200-4DC9-AECA-FBE8415F6D82}" type="slidenum">
              <a:rPr lang="en-US" altLang="en-US"/>
              <a:pPr/>
              <a:t>‹#›</a:t>
            </a:fld>
            <a:endParaRPr lang="en-US" altLang="en-US"/>
          </a:p>
        </p:txBody>
      </p:sp>
    </p:spTree>
    <p:extLst>
      <p:ext uri="{BB962C8B-B14F-4D97-AF65-F5344CB8AC3E}">
        <p14:creationId xmlns:p14="http://schemas.microsoft.com/office/powerpoint/2010/main" val="68589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hysiologyweb.com/calculators/michaelis_menten_equation_interactive_graph.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106F2FBE-0A8D-3144-9AAC-75F5ED3C8309}"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48639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13.2 </a:t>
            </a:r>
            <a:r>
              <a:rPr lang="en-US" sz="1200" b="0" kern="1200" dirty="0">
                <a:solidFill>
                  <a:schemeClr val="tx1"/>
                </a:solidFill>
                <a:latin typeface="+mn-lt"/>
                <a:ea typeface="ＭＳ Ｐゴシック" pitchFamily="-110" charset="-128"/>
                <a:cs typeface="ＭＳ Ｐゴシック" pitchFamily="-110" charset="-128"/>
              </a:rPr>
              <a:t>Solubility of oxygen in three solutions containing hypothetical molecules. Each solution contains hypothetical molecules with low (purple), high (teal), or cooperative (black) affinity for oxygen. Oxygen concentration in your lung cells and muscles are shown as narrow ranges. 	</a:t>
            </a:r>
          </a:p>
          <a:p>
            <a:r>
              <a:rPr lang="en-US" dirty="0">
                <a:latin typeface="Calibri" charset="0"/>
                <a:ea typeface="ＭＳ Ｐゴシック" charset="0"/>
                <a:cs typeface="ＭＳ Ｐゴシック" charset="0"/>
              </a:rPr>
              <a:t>Talking Point: Low affinity molecules will release oxygen, but they don’t carry much oxygen in the first place. </a:t>
            </a: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7BF5A2-7537-D14E-8B19-7B4477F873C7}" type="slidenum">
              <a:rPr lang="en-US" sz="1200">
                <a:solidFill>
                  <a:prstClr val="black"/>
                </a:solidFill>
              </a:rPr>
              <a:pPr eaLnBrk="1" hangingPunct="1"/>
              <a:t>10</a:t>
            </a:fld>
            <a:endParaRPr lang="en-US" sz="1200">
              <a:solidFill>
                <a:prstClr val="black"/>
              </a:solidFill>
            </a:endParaRPr>
          </a:p>
        </p:txBody>
      </p:sp>
    </p:spTree>
    <p:extLst>
      <p:ext uri="{BB962C8B-B14F-4D97-AF65-F5344CB8AC3E}">
        <p14:creationId xmlns:p14="http://schemas.microsoft.com/office/powerpoint/2010/main" val="62344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13.2 </a:t>
            </a:r>
            <a:r>
              <a:rPr lang="en-US" sz="1200" b="0" kern="1200" dirty="0">
                <a:solidFill>
                  <a:schemeClr val="tx1"/>
                </a:solidFill>
                <a:latin typeface="+mn-lt"/>
                <a:ea typeface="ＭＳ Ｐゴシック" pitchFamily="-110" charset="-128"/>
                <a:cs typeface="ＭＳ Ｐゴシック" pitchFamily="-110" charset="-128"/>
              </a:rPr>
              <a:t>Solubility of oxygen in three solutions containing hypothetical molecules. Each solution contains hypothetical molecules with low (purple), high (teal), or cooperative (black) affinity for oxygen. Oxygen concentration in your lung cells and muscles are shown as narrow ranges. 	</a:t>
            </a:r>
          </a:p>
          <a:p>
            <a:r>
              <a:rPr lang="en-US" dirty="0">
                <a:latin typeface="Calibri" charset="0"/>
                <a:ea typeface="ＭＳ Ｐゴシック" charset="0"/>
                <a:cs typeface="ＭＳ Ｐゴシック" charset="0"/>
              </a:rPr>
              <a:t>Talking Point: Molecules like hemoglobin are a hybrid in that they bind a lot of oxygen and release oxygen where needed. </a:t>
            </a: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7BF5A2-7537-D14E-8B19-7B4477F873C7}" type="slidenum">
              <a:rPr lang="en-US" sz="1200">
                <a:solidFill>
                  <a:prstClr val="black"/>
                </a:solidFill>
              </a:rPr>
              <a:pPr eaLnBrk="1" hangingPunct="1"/>
              <a:t>11</a:t>
            </a:fld>
            <a:endParaRPr lang="en-US" sz="1200">
              <a:solidFill>
                <a:prstClr val="black"/>
              </a:solidFill>
            </a:endParaRPr>
          </a:p>
        </p:txBody>
      </p:sp>
    </p:spTree>
    <p:extLst>
      <p:ext uri="{BB962C8B-B14F-4D97-AF65-F5344CB8AC3E}">
        <p14:creationId xmlns:p14="http://schemas.microsoft.com/office/powerpoint/2010/main" val="602610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13.2 </a:t>
            </a:r>
            <a:r>
              <a:rPr lang="en-US" sz="1200" b="0" kern="1200" dirty="0">
                <a:solidFill>
                  <a:schemeClr val="tx1"/>
                </a:solidFill>
                <a:latin typeface="+mn-lt"/>
                <a:ea typeface="ＭＳ Ｐゴシック" pitchFamily="-110" charset="-128"/>
                <a:cs typeface="ＭＳ Ｐゴシック" pitchFamily="-110" charset="-128"/>
              </a:rPr>
              <a:t>Solubility of oxygen in three solutions containing hypothetical molecules. Each solution contains hypothetical molecules with low (purple), high (teal), or cooperative (black) affinity for oxygen. Oxygen concentration in your lung cells and muscles are shown as narrow ranges. 	</a:t>
            </a:r>
          </a:p>
          <a:p>
            <a:r>
              <a:rPr lang="en-US" dirty="0">
                <a:latin typeface="Calibri" charset="0"/>
                <a:ea typeface="ＭＳ Ｐゴシック" charset="0"/>
                <a:cs typeface="ＭＳ Ｐゴシック" charset="0"/>
              </a:rPr>
              <a:t>Talking Point: High affinity molecules never release oxygen so tissues would die from a lack of oxygen. </a:t>
            </a: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7BF5A2-7537-D14E-8B19-7B4477F873C7}" type="slidenum">
              <a:rPr lang="en-US" sz="1200">
                <a:solidFill>
                  <a:prstClr val="black"/>
                </a:solidFill>
              </a:rPr>
              <a:pPr eaLnBrk="1" hangingPunct="1"/>
              <a:t>12</a:t>
            </a:fld>
            <a:endParaRPr lang="en-US" sz="1200">
              <a:solidFill>
                <a:prstClr val="black"/>
              </a:solidFill>
            </a:endParaRPr>
          </a:p>
        </p:txBody>
      </p:sp>
    </p:spTree>
    <p:extLst>
      <p:ext uri="{BB962C8B-B14F-4D97-AF65-F5344CB8AC3E}">
        <p14:creationId xmlns:p14="http://schemas.microsoft.com/office/powerpoint/2010/main" val="279349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48349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t>Binding of one O</a:t>
            </a:r>
            <a:r>
              <a:rPr lang="en-CA" baseline="-25000" smtClean="0"/>
              <a:t>2</a:t>
            </a:r>
            <a:r>
              <a:rPr lang="en-CA" smtClean="0"/>
              <a:t> produces a higher affinity for the other three binding sites </a:t>
            </a:r>
          </a:p>
          <a:p>
            <a:r>
              <a:rPr lang="en-CA" smtClean="0"/>
              <a:t>Increases hemoglobin’s capacity to bind oxygen when the concentration of O</a:t>
            </a:r>
            <a:r>
              <a:rPr lang="en-CA" baseline="-25000" smtClean="0"/>
              <a:t>2</a:t>
            </a:r>
            <a:r>
              <a:rPr lang="en-CA" smtClean="0"/>
              <a:t> changes very little</a:t>
            </a:r>
          </a:p>
          <a:p>
            <a:pPr eaLnBrk="1" hangingPunct="1"/>
            <a:endParaRPr lang="en-US" altLang="en-US" smtClean="0"/>
          </a:p>
        </p:txBody>
      </p:sp>
      <p:sp>
        <p:nvSpPr>
          <p:cNvPr id="324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fld id="{9CB8F2FD-C451-4207-9379-D50CFED83E95}" type="slidenum">
              <a:rPr lang="en-US" altLang="en-US" sz="1200">
                <a:solidFill>
                  <a:prstClr val="black"/>
                </a:solidFill>
                <a:latin typeface="Arial" charset="0"/>
              </a:rPr>
              <a:pPr eaLnBrk="1" hangingPunct="1"/>
              <a:t>14</a:t>
            </a:fld>
            <a:endParaRPr lang="en-US" altLang="en-US" sz="1200">
              <a:solidFill>
                <a:prstClr val="black"/>
              </a:solidFill>
              <a:latin typeface="Arial" charset="0"/>
            </a:endParaRPr>
          </a:p>
        </p:txBody>
      </p:sp>
    </p:spTree>
    <p:extLst>
      <p:ext uri="{BB962C8B-B14F-4D97-AF65-F5344CB8AC3E}">
        <p14:creationId xmlns:p14="http://schemas.microsoft.com/office/powerpoint/2010/main" val="35347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
            </a:r>
            <a:br>
              <a:rPr lang="en-CA" smtClean="0"/>
            </a:br>
            <a:r>
              <a:rPr lang="en-CA" smtClean="0"/>
              <a:t/>
            </a:r>
            <a:br>
              <a:rPr lang="en-CA" smtClean="0"/>
            </a:br>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15</a:t>
            </a:fld>
            <a:endParaRPr lang="en-US" altLang="en-US"/>
          </a:p>
        </p:txBody>
      </p:sp>
    </p:spTree>
    <p:extLst>
      <p:ext uri="{BB962C8B-B14F-4D97-AF65-F5344CB8AC3E}">
        <p14:creationId xmlns:p14="http://schemas.microsoft.com/office/powerpoint/2010/main" val="320015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16</a:t>
            </a:fld>
            <a:endParaRPr lang="en-US" altLang="en-US"/>
          </a:p>
        </p:txBody>
      </p:sp>
    </p:spTree>
    <p:extLst>
      <p:ext uri="{BB962C8B-B14F-4D97-AF65-F5344CB8AC3E}">
        <p14:creationId xmlns:p14="http://schemas.microsoft.com/office/powerpoint/2010/main" val="1058924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17</a:t>
            </a:fld>
            <a:endParaRPr lang="en-US" altLang="en-US"/>
          </a:p>
        </p:txBody>
      </p:sp>
    </p:spTree>
    <p:extLst>
      <p:ext uri="{BB962C8B-B14F-4D97-AF65-F5344CB8AC3E}">
        <p14:creationId xmlns:p14="http://schemas.microsoft.com/office/powerpoint/2010/main" val="1549195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18</a:t>
            </a:fld>
            <a:endParaRPr lang="en-US" altLang="en-US"/>
          </a:p>
        </p:txBody>
      </p:sp>
    </p:spTree>
    <p:extLst>
      <p:ext uri="{BB962C8B-B14F-4D97-AF65-F5344CB8AC3E}">
        <p14:creationId xmlns:p14="http://schemas.microsoft.com/office/powerpoint/2010/main" val="312897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19</a:t>
            </a:fld>
            <a:endParaRPr lang="en-US" altLang="en-US"/>
          </a:p>
        </p:txBody>
      </p:sp>
    </p:spTree>
    <p:extLst>
      <p:ext uri="{BB962C8B-B14F-4D97-AF65-F5344CB8AC3E}">
        <p14:creationId xmlns:p14="http://schemas.microsoft.com/office/powerpoint/2010/main" val="254366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106F2FBE-0A8D-3144-9AAC-75F5ED3C8309}"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746820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BME 13.1 </a:t>
            </a:r>
            <a:r>
              <a:rPr lang="en-US" dirty="0">
                <a:latin typeface="Calibri" charset="0"/>
                <a:ea typeface="ＭＳ Ｐゴシック" charset="0"/>
                <a:cs typeface="ＭＳ Ｐゴシック" charset="0"/>
              </a:rPr>
              <a:t>Graphing 3 equations simultaneously to explore the degree of hemoglobin </a:t>
            </a:r>
            <a:r>
              <a:rPr lang="en-US" dirty="0" err="1">
                <a:latin typeface="Calibri" charset="0"/>
                <a:ea typeface="ＭＳ Ｐゴシック" charset="0"/>
                <a:cs typeface="ＭＳ Ｐゴシック" charset="0"/>
              </a:rPr>
              <a:t>cooperativity</a:t>
            </a:r>
            <a:r>
              <a:rPr lang="en-US" dirty="0">
                <a:latin typeface="Calibri" charset="0"/>
                <a:ea typeface="ＭＳ Ｐゴシック" charset="0"/>
                <a:cs typeface="ＭＳ Ｐゴシック" charset="0"/>
              </a:rPr>
              <a:t>. </a:t>
            </a:r>
            <a:endParaRPr lang="en-US" b="1"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Talking Point: Plotting (from 0 to 20 </a:t>
            </a:r>
            <a:r>
              <a:rPr lang="en-US" dirty="0" err="1">
                <a:latin typeface="Calibri" charset="0"/>
                <a:ea typeface="ＭＳ Ｐゴシック" charset="0"/>
                <a:cs typeface="ＭＳ Ｐゴシック" charset="0"/>
              </a:rPr>
              <a:t>kPa</a:t>
            </a:r>
            <a:r>
              <a:rPr lang="en-US" dirty="0">
                <a:latin typeface="Calibri" charset="0"/>
                <a:ea typeface="ＭＳ Ｐゴシック" charset="0"/>
                <a:cs typeface="ＭＳ Ｐゴシック" charset="0"/>
              </a:rPr>
              <a:t>) the fraction of hemoglobin saturation with different </a:t>
            </a:r>
            <a:r>
              <a:rPr lang="en-US" dirty="0" err="1">
                <a:latin typeface="Calibri" charset="0"/>
                <a:ea typeface="ＭＳ Ｐゴシック" charset="0"/>
                <a:cs typeface="ＭＳ Ｐゴシック" charset="0"/>
              </a:rPr>
              <a:t>cooperativity</a:t>
            </a:r>
            <a:r>
              <a:rPr lang="en-US" dirty="0">
                <a:latin typeface="Calibri" charset="0"/>
                <a:ea typeface="ＭＳ Ｐゴシック" charset="0"/>
                <a:cs typeface="ＭＳ Ｐゴシック" charset="0"/>
              </a:rPr>
              <a:t> values (n = 1, 2, or 4) where 3.2 is the concentration for 50% saturation.  </a:t>
            </a:r>
          </a:p>
          <a:p>
            <a:pPr eaLnBrk="1" hangingPunct="1">
              <a:spcBef>
                <a:spcPct val="0"/>
              </a:spcBef>
            </a:pPr>
            <a:endParaRPr lang="en-US" dirty="0">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263066-392C-D34D-94A3-58144829262C}" type="slidenum">
              <a:rPr lang="en-US" sz="1200">
                <a:solidFill>
                  <a:prstClr val="black"/>
                </a:solidFill>
              </a:rPr>
              <a:pPr eaLnBrk="1" hangingPunct="1"/>
              <a:t>20</a:t>
            </a:fld>
            <a:endParaRPr lang="en-US" sz="1200">
              <a:solidFill>
                <a:prstClr val="black"/>
              </a:solidFill>
            </a:endParaRPr>
          </a:p>
        </p:txBody>
      </p:sp>
    </p:spTree>
    <p:extLst>
      <p:ext uri="{BB962C8B-B14F-4D97-AF65-F5344CB8AC3E}">
        <p14:creationId xmlns:p14="http://schemas.microsoft.com/office/powerpoint/2010/main" val="370026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BME 13.1 </a:t>
            </a:r>
            <a:r>
              <a:rPr lang="en-US" dirty="0">
                <a:latin typeface="Calibri" charset="0"/>
                <a:ea typeface="ＭＳ Ｐゴシック" charset="0"/>
                <a:cs typeface="ＭＳ Ｐゴシック" charset="0"/>
              </a:rPr>
              <a:t>Graphing 3 equations simultaneously to explore the degree of hemoglobin </a:t>
            </a:r>
            <a:r>
              <a:rPr lang="en-US" dirty="0" err="1">
                <a:latin typeface="Calibri" charset="0"/>
                <a:ea typeface="ＭＳ Ｐゴシック" charset="0"/>
                <a:cs typeface="ＭＳ Ｐゴシック" charset="0"/>
              </a:rPr>
              <a:t>cooperativity</a:t>
            </a:r>
            <a:r>
              <a:rPr lang="en-US" dirty="0">
                <a:latin typeface="Calibri" charset="0"/>
                <a:ea typeface="ＭＳ Ｐゴシック" charset="0"/>
                <a:cs typeface="ＭＳ Ｐゴシック" charset="0"/>
              </a:rPr>
              <a:t>. </a:t>
            </a:r>
            <a:endParaRPr lang="en-US" b="1"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Talking Point: Plotting (from 0 to 20 </a:t>
            </a:r>
            <a:r>
              <a:rPr lang="en-US" dirty="0" err="1">
                <a:latin typeface="Calibri" charset="0"/>
                <a:ea typeface="ＭＳ Ｐゴシック" charset="0"/>
                <a:cs typeface="ＭＳ Ｐゴシック" charset="0"/>
              </a:rPr>
              <a:t>kPa</a:t>
            </a:r>
            <a:r>
              <a:rPr lang="en-US" dirty="0">
                <a:latin typeface="Calibri" charset="0"/>
                <a:ea typeface="ＭＳ Ｐゴシック" charset="0"/>
                <a:cs typeface="ＭＳ Ｐゴシック" charset="0"/>
              </a:rPr>
              <a:t>) the fraction of hemoglobin saturation with different </a:t>
            </a:r>
            <a:r>
              <a:rPr lang="en-US" dirty="0" err="1">
                <a:latin typeface="Calibri" charset="0"/>
                <a:ea typeface="ＭＳ Ｐゴシック" charset="0"/>
                <a:cs typeface="ＭＳ Ｐゴシック" charset="0"/>
              </a:rPr>
              <a:t>cooperativity</a:t>
            </a:r>
            <a:r>
              <a:rPr lang="en-US" dirty="0">
                <a:latin typeface="Calibri" charset="0"/>
                <a:ea typeface="ＭＳ Ｐゴシック" charset="0"/>
                <a:cs typeface="ＭＳ Ｐゴシック" charset="0"/>
              </a:rPr>
              <a:t> values (n = 1, 2, or 4) where 3.2 is the concentration for 50% saturation.  </a:t>
            </a:r>
          </a:p>
          <a:p>
            <a:pPr eaLnBrk="1" hangingPunct="1">
              <a:spcBef>
                <a:spcPct val="0"/>
              </a:spcBef>
            </a:pPr>
            <a:endParaRPr lang="en-US" dirty="0">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B6E4F-146A-4342-800A-3CDDC162DC87}" type="slidenum">
              <a:rPr lang="en-US" sz="1200">
                <a:solidFill>
                  <a:prstClr val="black"/>
                </a:solidFill>
              </a:rPr>
              <a:pPr eaLnBrk="1" hangingPunct="1"/>
              <a:t>21</a:t>
            </a:fld>
            <a:endParaRPr lang="en-US" sz="1200">
              <a:solidFill>
                <a:prstClr val="black"/>
              </a:solidFill>
            </a:endParaRPr>
          </a:p>
        </p:txBody>
      </p:sp>
    </p:spTree>
    <p:extLst>
      <p:ext uri="{BB962C8B-B14F-4D97-AF65-F5344CB8AC3E}">
        <p14:creationId xmlns:p14="http://schemas.microsoft.com/office/powerpoint/2010/main" val="2073891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BME 13.1 </a:t>
            </a:r>
            <a:r>
              <a:rPr lang="en-US" dirty="0">
                <a:latin typeface="Calibri" charset="0"/>
                <a:ea typeface="ＭＳ Ｐゴシック" charset="0"/>
                <a:cs typeface="ＭＳ Ｐゴシック" charset="0"/>
              </a:rPr>
              <a:t>Graphing 3 equations simultaneously to explore the degree of hemoglobin </a:t>
            </a:r>
            <a:r>
              <a:rPr lang="en-US" dirty="0" err="1">
                <a:latin typeface="Calibri" charset="0"/>
                <a:ea typeface="ＭＳ Ｐゴシック" charset="0"/>
                <a:cs typeface="ＭＳ Ｐゴシック" charset="0"/>
              </a:rPr>
              <a:t>cooperativity</a:t>
            </a:r>
            <a:r>
              <a:rPr lang="en-US" dirty="0">
                <a:latin typeface="Calibri" charset="0"/>
                <a:ea typeface="ＭＳ Ｐゴシック" charset="0"/>
                <a:cs typeface="ＭＳ Ｐゴシック" charset="0"/>
              </a:rPr>
              <a:t>. </a:t>
            </a:r>
            <a:endParaRPr lang="en-US" b="1"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Talking Point: Plotting (from 0 to 20 </a:t>
            </a:r>
            <a:r>
              <a:rPr lang="en-US" dirty="0" err="1">
                <a:latin typeface="Calibri" charset="0"/>
                <a:ea typeface="ＭＳ Ｐゴシック" charset="0"/>
                <a:cs typeface="ＭＳ Ｐゴシック" charset="0"/>
              </a:rPr>
              <a:t>kPa</a:t>
            </a:r>
            <a:r>
              <a:rPr lang="en-US" dirty="0">
                <a:latin typeface="Calibri" charset="0"/>
                <a:ea typeface="ＭＳ Ｐゴシック" charset="0"/>
                <a:cs typeface="ＭＳ Ｐゴシック" charset="0"/>
              </a:rPr>
              <a:t>) the fraction of hemoglobin saturation with different </a:t>
            </a:r>
            <a:r>
              <a:rPr lang="en-US" dirty="0" err="1">
                <a:latin typeface="Calibri" charset="0"/>
                <a:ea typeface="ＭＳ Ｐゴシック" charset="0"/>
                <a:cs typeface="ＭＳ Ｐゴシック" charset="0"/>
              </a:rPr>
              <a:t>cooperativity</a:t>
            </a:r>
            <a:r>
              <a:rPr lang="en-US" dirty="0">
                <a:latin typeface="Calibri" charset="0"/>
                <a:ea typeface="ＭＳ Ｐゴシック" charset="0"/>
                <a:cs typeface="ＭＳ Ｐゴシック" charset="0"/>
              </a:rPr>
              <a:t> values (n = 1, 2, or 4) where 3.2 is the concentration for 50% saturation.  </a:t>
            </a:r>
          </a:p>
          <a:p>
            <a:pPr eaLnBrk="1" hangingPunct="1">
              <a:spcBef>
                <a:spcPct val="0"/>
              </a:spcBef>
            </a:pPr>
            <a:endParaRPr lang="en-US" dirty="0">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204690-718F-0F4E-B4BF-B56B047AE407}" type="slidenum">
              <a:rPr lang="en-US" sz="1200">
                <a:solidFill>
                  <a:prstClr val="black"/>
                </a:solidFill>
              </a:rPr>
              <a:pPr eaLnBrk="1" hangingPunct="1"/>
              <a:t>22</a:t>
            </a:fld>
            <a:endParaRPr lang="en-US" sz="1200">
              <a:solidFill>
                <a:prstClr val="black"/>
              </a:solidFill>
            </a:endParaRPr>
          </a:p>
        </p:txBody>
      </p:sp>
    </p:spTree>
    <p:extLst>
      <p:ext uri="{BB962C8B-B14F-4D97-AF65-F5344CB8AC3E}">
        <p14:creationId xmlns:p14="http://schemas.microsoft.com/office/powerpoint/2010/main" val="85029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mtClean="0"/>
              <a:t>Indicates the degree of cooperativity. </a:t>
            </a:r>
          </a:p>
          <a:p>
            <a:endParaRPr lang="en-CA" smtClean="0"/>
          </a:p>
          <a:p>
            <a:r>
              <a:rPr lang="en-CA" b="1" i="1" smtClean="0"/>
              <a:t>n</a:t>
            </a:r>
            <a:r>
              <a:rPr lang="en-CA" smtClean="0"/>
              <a:t> is the </a:t>
            </a:r>
            <a:r>
              <a:rPr lang="en-CA" b="1" smtClean="0"/>
              <a:t>Hill coefficient</a:t>
            </a:r>
            <a:r>
              <a:rPr lang="en-CA" smtClean="0"/>
              <a:t> and provides a measure of the cooperativity of substrate binding to the protein. An </a:t>
            </a:r>
            <a:r>
              <a:rPr lang="en-CA" i="1" smtClean="0"/>
              <a:t>n</a:t>
            </a:r>
            <a:r>
              <a:rPr lang="en-CA" smtClean="0"/>
              <a:t> value of greater than 1 (</a:t>
            </a:r>
            <a:r>
              <a:rPr lang="en-CA" i="1" smtClean="0"/>
              <a:t>n</a:t>
            </a:r>
            <a:r>
              <a:rPr lang="en-CA" smtClean="0"/>
              <a:t> &gt; 1) suggests that two or more binding sites exist in the protein and that there is positive cooperativity with respect to substrate binding. Positive cooperativity refers to a scenario when the binding of one substrate facilitates the binding of another substrate to the protein. If the Hill coefficient is equal to 1 (</a:t>
            </a:r>
            <a:r>
              <a:rPr lang="en-CA" i="1" smtClean="0"/>
              <a:t>n</a:t>
            </a:r>
            <a:r>
              <a:rPr lang="en-CA" smtClean="0"/>
              <a:t> = 1), the Hill equation is reduced to its simpler form known as the </a:t>
            </a:r>
            <a:r>
              <a:rPr lang="en-CA" smtClean="0">
                <a:hlinkClick r:id="rId3"/>
              </a:rPr>
              <a:t>Michaelis-Menten equation</a:t>
            </a:r>
            <a:r>
              <a:rPr lang="en-CA" smtClean="0"/>
              <a:t>. In this case, there is no substrate binding cooperativity, and is indicative of either a single substrate binding site in the protein, or multiple binding sites that do not interact cooperatively. For this reason, the Hill coefficient is generally not a good indicator of the number of binding sites. The Hill coefficient is a good indicator of the number of binding sites only when there is a very high degree of cooperativity among the sites. Finally, if the Hill coefficient is less than 1 (</a:t>
            </a:r>
            <a:r>
              <a:rPr lang="en-CA" i="1" smtClean="0"/>
              <a:t>n</a:t>
            </a:r>
            <a:r>
              <a:rPr lang="en-CA" smtClean="0"/>
              <a:t> &lt; 1), there is negative cooperativity with respect to substrate binding.</a:t>
            </a:r>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23</a:t>
            </a:fld>
            <a:endParaRPr lang="en-US" altLang="en-US"/>
          </a:p>
        </p:txBody>
      </p:sp>
    </p:spTree>
    <p:extLst>
      <p:ext uri="{BB962C8B-B14F-4D97-AF65-F5344CB8AC3E}">
        <p14:creationId xmlns:p14="http://schemas.microsoft.com/office/powerpoint/2010/main" val="3410251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BME 13.1 </a:t>
            </a:r>
            <a:r>
              <a:rPr lang="en-US" dirty="0">
                <a:latin typeface="Calibri" charset="0"/>
                <a:ea typeface="ＭＳ Ｐゴシック" charset="0"/>
                <a:cs typeface="ＭＳ Ｐゴシック" charset="0"/>
              </a:rPr>
              <a:t>Experimentation with Excel file. </a:t>
            </a:r>
          </a:p>
          <a:p>
            <a:r>
              <a:rPr lang="en-US" dirty="0">
                <a:latin typeface="Calibri" charset="0"/>
                <a:ea typeface="ＭＳ Ｐゴシック" charset="0"/>
                <a:cs typeface="ＭＳ Ｐゴシック" charset="0"/>
              </a:rPr>
              <a:t>Talking Point:</a:t>
            </a:r>
            <a:r>
              <a:rPr lang="en-US" b="1"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Excel graph that looks close to myoglobin curve in Figure 13.3. Hill coefficient (n) = 1 and concentration when half of the molecules are saturated (k) = 2 </a:t>
            </a:r>
            <a:r>
              <a:rPr lang="en-US" dirty="0" err="1">
                <a:latin typeface="Calibri" charset="0"/>
                <a:ea typeface="ＭＳ Ｐゴシック" charset="0"/>
                <a:cs typeface="ＭＳ Ｐゴシック" charset="0"/>
              </a:rPr>
              <a:t>kPa</a:t>
            </a:r>
            <a:r>
              <a:rPr lang="en-US" dirty="0">
                <a:latin typeface="Calibri" charset="0"/>
                <a:ea typeface="ＭＳ Ｐゴシック" charset="0"/>
                <a:cs typeface="ＭＳ Ｐゴシック" charset="0"/>
              </a:rPr>
              <a:t>. </a:t>
            </a:r>
          </a:p>
          <a:p>
            <a:pPr eaLnBrk="1" hangingPunct="1">
              <a:spcBef>
                <a:spcPct val="0"/>
              </a:spcBef>
            </a:pPr>
            <a:endParaRPr lang="en-US" dirty="0">
              <a:latin typeface="Calibri" charset="0"/>
              <a:ea typeface="ＭＳ Ｐゴシック" charset="0"/>
              <a:cs typeface="ＭＳ Ｐゴシック"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185B67-D407-9B45-A1A1-AC552CBE4DA7}" type="slidenum">
              <a:rPr lang="en-US" sz="1200">
                <a:solidFill>
                  <a:prstClr val="black"/>
                </a:solidFill>
              </a:rPr>
              <a:pPr eaLnBrk="1" hangingPunct="1"/>
              <a:t>24</a:t>
            </a:fld>
            <a:endParaRPr lang="en-US" sz="1200">
              <a:solidFill>
                <a:prstClr val="black"/>
              </a:solidFill>
            </a:endParaRPr>
          </a:p>
        </p:txBody>
      </p:sp>
    </p:spTree>
    <p:extLst>
      <p:ext uri="{BB962C8B-B14F-4D97-AF65-F5344CB8AC3E}">
        <p14:creationId xmlns:p14="http://schemas.microsoft.com/office/powerpoint/2010/main" val="1020399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BME 13.1 </a:t>
            </a:r>
            <a:r>
              <a:rPr lang="en-US" dirty="0">
                <a:latin typeface="Calibri" charset="0"/>
                <a:ea typeface="ＭＳ Ｐゴシック" charset="0"/>
                <a:cs typeface="ＭＳ Ｐゴシック" charset="0"/>
              </a:rPr>
              <a:t>Experimentation with Excel file. </a:t>
            </a:r>
            <a:endParaRPr lang="en-US" b="1"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Talking Point:</a:t>
            </a:r>
            <a:r>
              <a:rPr lang="en-US" b="1"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Excel graph that experiments with the hemoglobin curve in Figure 13.1. Hill coefficient (n) = 4 and concentration when half of the molecules are saturated (k) = 10 </a:t>
            </a:r>
            <a:r>
              <a:rPr lang="en-US" dirty="0" err="1">
                <a:latin typeface="Calibri" charset="0"/>
                <a:ea typeface="ＭＳ Ｐゴシック" charset="0"/>
                <a:cs typeface="ＭＳ Ｐゴシック" charset="0"/>
              </a:rPr>
              <a:t>kPa</a:t>
            </a:r>
            <a:r>
              <a:rPr lang="en-US" dirty="0">
                <a:latin typeface="Calibri" charset="0"/>
                <a:ea typeface="ＭＳ Ｐゴシック" charset="0"/>
                <a:cs typeface="ＭＳ Ｐゴシック" charset="0"/>
              </a:rPr>
              <a:t>. </a:t>
            </a:r>
          </a:p>
          <a:p>
            <a:pPr eaLnBrk="1" hangingPunct="1">
              <a:spcBef>
                <a:spcPct val="0"/>
              </a:spcBef>
            </a:pPr>
            <a:endParaRPr lang="en-US" dirty="0">
              <a:latin typeface="Calibri" charset="0"/>
              <a:ea typeface="ＭＳ Ｐゴシック" charset="0"/>
              <a:cs typeface="ＭＳ Ｐゴシック"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A78F37-2438-9F49-BAD3-272E7605C153}" type="slidenum">
              <a:rPr lang="en-US" sz="1200">
                <a:solidFill>
                  <a:prstClr val="black"/>
                </a:solidFill>
              </a:rPr>
              <a:pPr eaLnBrk="1" hangingPunct="1"/>
              <a:t>25</a:t>
            </a:fld>
            <a:endParaRPr lang="en-US" sz="1200">
              <a:solidFill>
                <a:prstClr val="black"/>
              </a:solidFill>
            </a:endParaRPr>
          </a:p>
        </p:txBody>
      </p:sp>
    </p:spTree>
    <p:extLst>
      <p:ext uri="{BB962C8B-B14F-4D97-AF65-F5344CB8AC3E}">
        <p14:creationId xmlns:p14="http://schemas.microsoft.com/office/powerpoint/2010/main" val="55621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BME 13.1 </a:t>
            </a:r>
            <a:r>
              <a:rPr lang="en-US" dirty="0">
                <a:latin typeface="Calibri" charset="0"/>
                <a:ea typeface="ＭＳ Ｐゴシック" charset="0"/>
                <a:cs typeface="ＭＳ Ｐゴシック" charset="0"/>
              </a:rPr>
              <a:t>Experimentation with Excel file. </a:t>
            </a:r>
            <a:endParaRPr lang="en-US" b="1"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Talking Point:</a:t>
            </a:r>
            <a:r>
              <a:rPr lang="en-US" b="1"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Excel graph that matches the hemoglobin curve in Figure 13.1. Hill coefficient (n) = 2.8 (near practical maximum of 3) and concentration when half of the molecules are saturated (k) = 3.5 </a:t>
            </a:r>
            <a:r>
              <a:rPr lang="en-US" dirty="0" err="1">
                <a:latin typeface="Calibri" charset="0"/>
                <a:ea typeface="ＭＳ Ｐゴシック" charset="0"/>
                <a:cs typeface="ＭＳ Ｐゴシック" charset="0"/>
              </a:rPr>
              <a:t>kPa</a:t>
            </a:r>
            <a:r>
              <a:rPr lang="en-US" dirty="0">
                <a:latin typeface="Calibri" charset="0"/>
                <a:ea typeface="ＭＳ Ｐゴシック" charset="0"/>
                <a:cs typeface="ＭＳ Ｐゴシック" charset="0"/>
              </a:rPr>
              <a:t>. </a:t>
            </a:r>
          </a:p>
          <a:p>
            <a:pPr eaLnBrk="1" hangingPunct="1">
              <a:spcBef>
                <a:spcPct val="0"/>
              </a:spcBef>
            </a:pPr>
            <a:endParaRPr lang="en-US" dirty="0">
              <a:latin typeface="Calibri" charset="0"/>
              <a:ea typeface="ＭＳ Ｐゴシック" charset="0"/>
              <a:cs typeface="ＭＳ Ｐゴシック"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1B2FF-5892-574F-95A6-F50B91756716}" type="slidenum">
              <a:rPr lang="en-US" sz="1200">
                <a:solidFill>
                  <a:prstClr val="black"/>
                </a:solidFill>
              </a:rPr>
              <a:pPr eaLnBrk="1" hangingPunct="1"/>
              <a:t>26</a:t>
            </a:fld>
            <a:endParaRPr lang="en-US" sz="1200">
              <a:solidFill>
                <a:prstClr val="black"/>
              </a:solidFill>
            </a:endParaRPr>
          </a:p>
        </p:txBody>
      </p:sp>
    </p:spTree>
    <p:extLst>
      <p:ext uri="{BB962C8B-B14F-4D97-AF65-F5344CB8AC3E}">
        <p14:creationId xmlns:p14="http://schemas.microsoft.com/office/powerpoint/2010/main" val="681937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27</a:t>
            </a:fld>
            <a:endParaRPr lang="en-US" altLang="en-US"/>
          </a:p>
        </p:txBody>
      </p:sp>
    </p:spTree>
    <p:extLst>
      <p:ext uri="{BB962C8B-B14F-4D97-AF65-F5344CB8AC3E}">
        <p14:creationId xmlns:p14="http://schemas.microsoft.com/office/powerpoint/2010/main" val="3852738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13.4 </a:t>
            </a:r>
            <a:r>
              <a:rPr lang="en-US" sz="1200" b="0" kern="1200" dirty="0">
                <a:solidFill>
                  <a:schemeClr val="tx1"/>
                </a:solidFill>
                <a:latin typeface="+mn-lt"/>
                <a:ea typeface="ＭＳ Ｐゴシック" pitchFamily="-110" charset="-128"/>
                <a:cs typeface="ＭＳ Ｐゴシック" pitchFamily="-110" charset="-128"/>
              </a:rPr>
              <a:t>Hill plot of myoglobin and hemoglobin oxygen binding. High affinity and low affinity molecules are hypothetical, as in Figure 13.2.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Talking Point: Plot how the log of oxygen concentration affects the amount of hemoglobin saturation on a log</a:t>
            </a:r>
            <a:r>
              <a:rPr lang="en-US" baseline="-25000" dirty="0">
                <a:latin typeface="Calibri" charset="0"/>
                <a:ea typeface="ＭＳ Ｐゴシック" charset="0"/>
                <a:cs typeface="ＭＳ Ｐゴシック" charset="0"/>
              </a:rPr>
              <a:t>10</a:t>
            </a:r>
            <a:r>
              <a:rPr lang="en-US" dirty="0">
                <a:latin typeface="Calibri" charset="0"/>
                <a:ea typeface="ＭＳ Ｐゴシック" charset="0"/>
                <a:cs typeface="ＭＳ Ｐゴシック" charset="0"/>
              </a:rPr>
              <a:t> scale.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Talking Point: </a:t>
            </a:r>
            <a:r>
              <a:rPr lang="en-US" dirty="0" err="1">
                <a:latin typeface="Calibri" charset="0"/>
                <a:ea typeface="ＭＳ Ｐゴシック" charset="0"/>
                <a:cs typeface="ＭＳ Ｐゴシック" charset="0"/>
              </a:rPr>
              <a:t>Myolobin</a:t>
            </a:r>
            <a:r>
              <a:rPr lang="en-US" dirty="0">
                <a:latin typeface="Calibri" charset="0"/>
                <a:ea typeface="ＭＳ Ｐゴシック" charset="0"/>
                <a:cs typeface="ＭＳ Ｐゴシック" charset="0"/>
              </a:rPr>
              <a:t> has a slope of 1 on this graph which means no </a:t>
            </a:r>
            <a:r>
              <a:rPr lang="en-US" dirty="0" err="1">
                <a:latin typeface="Calibri" charset="0"/>
                <a:ea typeface="ＭＳ Ｐゴシック" charset="0"/>
                <a:cs typeface="ＭＳ Ｐゴシック" charset="0"/>
              </a:rPr>
              <a:t>cooperativity</a:t>
            </a:r>
            <a:r>
              <a:rPr lang="en-US" dirty="0">
                <a:latin typeface="Calibri" charset="0"/>
                <a:ea typeface="ＭＳ Ｐゴシック" charset="0"/>
                <a:cs typeface="ＭＳ Ｐゴシック" charset="0"/>
              </a:rPr>
              <a:t>. Myoglobin lacks quaternary structure and contains only one </a:t>
            </a:r>
            <a:r>
              <a:rPr lang="en-US" dirty="0" err="1">
                <a:latin typeface="Calibri" charset="0"/>
                <a:ea typeface="ＭＳ Ｐゴシック" charset="0"/>
                <a:cs typeface="ＭＳ Ｐゴシック" charset="0"/>
              </a:rPr>
              <a:t>heme</a:t>
            </a:r>
            <a:r>
              <a:rPr lang="en-US" dirty="0">
                <a:latin typeface="Calibri" charset="0"/>
                <a:ea typeface="ＭＳ Ｐゴシック" charset="0"/>
                <a:cs typeface="ＭＳ Ｐゴシック" charset="0"/>
              </a:rPr>
              <a:t> group.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latin typeface="Calibri" charset="0"/>
              <a:ea typeface="ＭＳ Ｐゴシック" charset="0"/>
              <a:cs typeface="ＭＳ Ｐゴシック" charset="0"/>
            </a:endParaRP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3DFE83-5D63-AE49-8C4B-55EBC981253C}" type="slidenum">
              <a:rPr lang="en-US" sz="1200">
                <a:solidFill>
                  <a:prstClr val="black"/>
                </a:solidFill>
              </a:rPr>
              <a:pPr eaLnBrk="1" hangingPunct="1"/>
              <a:t>28</a:t>
            </a:fld>
            <a:endParaRPr lang="en-US" sz="1200">
              <a:solidFill>
                <a:prstClr val="black"/>
              </a:solidFill>
            </a:endParaRPr>
          </a:p>
        </p:txBody>
      </p:sp>
    </p:spTree>
    <p:extLst>
      <p:ext uri="{BB962C8B-B14F-4D97-AF65-F5344CB8AC3E}">
        <p14:creationId xmlns:p14="http://schemas.microsoft.com/office/powerpoint/2010/main" val="577061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13.4 </a:t>
            </a:r>
            <a:r>
              <a:rPr lang="en-US" sz="1200" b="0" kern="1200" dirty="0">
                <a:solidFill>
                  <a:schemeClr val="tx1"/>
                </a:solidFill>
                <a:latin typeface="+mn-lt"/>
                <a:ea typeface="ＭＳ Ｐゴシック" pitchFamily="-110" charset="-128"/>
                <a:cs typeface="ＭＳ Ｐゴシック" pitchFamily="-110" charset="-128"/>
              </a:rPr>
              <a:t>Hill plot of myoglobin and hemoglobin oxygen binding. High affinity and low affinity molecules are hypothetical, as in Figure 13.2.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Talking Point: Plot how the log of oxygen concentration affects the amount of hemoglobin saturation on a log</a:t>
            </a:r>
            <a:r>
              <a:rPr lang="en-US" baseline="-25000" dirty="0">
                <a:latin typeface="Calibri" charset="0"/>
                <a:ea typeface="ＭＳ Ｐゴシック" charset="0"/>
                <a:cs typeface="ＭＳ Ｐゴシック" charset="0"/>
              </a:rPr>
              <a:t>10</a:t>
            </a:r>
            <a:r>
              <a:rPr lang="en-US" dirty="0">
                <a:latin typeface="Calibri" charset="0"/>
                <a:ea typeface="ＭＳ Ｐゴシック" charset="0"/>
                <a:cs typeface="ＭＳ Ｐゴシック" charset="0"/>
              </a:rPr>
              <a:t> scale. </a:t>
            </a:r>
          </a:p>
          <a:p>
            <a:r>
              <a:rPr lang="en-US" dirty="0">
                <a:latin typeface="Calibri" charset="0"/>
                <a:ea typeface="ＭＳ Ｐゴシック" charset="0"/>
                <a:cs typeface="ＭＳ Ｐゴシック" charset="0"/>
              </a:rPr>
              <a:t>Talking Point: Two hypothetical proteins with high or low affinity, but no </a:t>
            </a:r>
            <a:r>
              <a:rPr lang="en-US" dirty="0" err="1">
                <a:latin typeface="Calibri" charset="0"/>
                <a:ea typeface="ＭＳ Ｐゴシック" charset="0"/>
                <a:cs typeface="ＭＳ Ｐゴシック" charset="0"/>
              </a:rPr>
              <a:t>cooperativity</a:t>
            </a:r>
            <a:r>
              <a:rPr lang="en-US" dirty="0">
                <a:latin typeface="Calibri" charset="0"/>
                <a:ea typeface="ＭＳ Ｐゴシック" charset="0"/>
                <a:cs typeface="ＭＳ Ｐゴシック" charset="0"/>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latin typeface="Calibri" charset="0"/>
              <a:ea typeface="ＭＳ Ｐゴシック" charset="0"/>
              <a:cs typeface="ＭＳ Ｐゴシック" charset="0"/>
            </a:endParaRP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3DFE83-5D63-AE49-8C4B-55EBC981253C}" type="slidenum">
              <a:rPr lang="en-US" sz="1200">
                <a:solidFill>
                  <a:prstClr val="black"/>
                </a:solidFill>
              </a:rPr>
              <a:pPr eaLnBrk="1" hangingPunct="1"/>
              <a:t>29</a:t>
            </a:fld>
            <a:endParaRPr lang="en-US" sz="1200">
              <a:solidFill>
                <a:prstClr val="black"/>
              </a:solidFill>
            </a:endParaRPr>
          </a:p>
        </p:txBody>
      </p:sp>
    </p:spTree>
    <p:extLst>
      <p:ext uri="{BB962C8B-B14F-4D97-AF65-F5344CB8AC3E}">
        <p14:creationId xmlns:p14="http://schemas.microsoft.com/office/powerpoint/2010/main" val="64458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393722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13.4 </a:t>
            </a:r>
            <a:r>
              <a:rPr lang="en-US" sz="1200" b="0" kern="1200" dirty="0">
                <a:solidFill>
                  <a:schemeClr val="tx1"/>
                </a:solidFill>
                <a:latin typeface="+mn-lt"/>
                <a:ea typeface="ＭＳ Ｐゴシック" pitchFamily="-110" charset="-128"/>
                <a:cs typeface="ＭＳ Ｐゴシック" pitchFamily="-110" charset="-128"/>
              </a:rPr>
              <a:t>Hill plot of myoglobin and hemoglobin oxygen binding. High affinity and low affinity molecules are hypothetical, as in Figure 13.2.	</a:t>
            </a:r>
          </a:p>
          <a:p>
            <a:r>
              <a:rPr lang="en-US" dirty="0">
                <a:latin typeface="Calibri" charset="0"/>
                <a:ea typeface="ＭＳ Ｐゴシック" charset="0"/>
                <a:cs typeface="ＭＳ Ｐゴシック" charset="0"/>
              </a:rPr>
              <a:t>Talking Point: Biologist by the name of Hill invented a graph that quantifies the </a:t>
            </a:r>
            <a:r>
              <a:rPr lang="en-US" dirty="0" err="1">
                <a:latin typeface="Calibri" charset="0"/>
                <a:ea typeface="ＭＳ Ｐゴシック" charset="0"/>
                <a:cs typeface="ＭＳ Ｐゴシック" charset="0"/>
              </a:rPr>
              <a:t>cooperativity</a:t>
            </a:r>
            <a:r>
              <a:rPr lang="en-US" dirty="0">
                <a:latin typeface="Calibri" charset="0"/>
                <a:ea typeface="ＭＳ Ｐゴシック" charset="0"/>
                <a:cs typeface="ＭＳ Ｐゴシック" charset="0"/>
              </a:rPr>
              <a:t> of molecular interactions. </a:t>
            </a: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3DFE83-5D63-AE49-8C4B-55EBC981253C}" type="slidenum">
              <a:rPr lang="en-US" sz="1200">
                <a:solidFill>
                  <a:prstClr val="black"/>
                </a:solidFill>
              </a:rPr>
              <a:pPr eaLnBrk="1" hangingPunct="1"/>
              <a:t>30</a:t>
            </a:fld>
            <a:endParaRPr lang="en-US" sz="1200">
              <a:solidFill>
                <a:prstClr val="black"/>
              </a:solidFill>
            </a:endParaRPr>
          </a:p>
        </p:txBody>
      </p:sp>
    </p:spTree>
    <p:extLst>
      <p:ext uri="{BB962C8B-B14F-4D97-AF65-F5344CB8AC3E}">
        <p14:creationId xmlns:p14="http://schemas.microsoft.com/office/powerpoint/2010/main" val="1794468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mtClean="0"/>
              <a:t>The theoretical maximum Hill coefficient is the number of molecules involved (four for hemoglobin), but hemoglobin only has a Hill plot slope of about three. However, no biological molecule ever reaches the theoretical maximum Hill plot slope, because this would indicate all four oxygen molecules bind simultaneously rather than three binding in response to the first binding event. The Hill plot slope of almost three is close to the practical maximum, which indicates the high degree of cooperativity in hemoglobin binding. </a:t>
            </a:r>
          </a:p>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31</a:t>
            </a:fld>
            <a:endParaRPr lang="en-US" altLang="en-US"/>
          </a:p>
        </p:txBody>
      </p:sp>
    </p:spTree>
    <p:extLst>
      <p:ext uri="{BB962C8B-B14F-4D97-AF65-F5344CB8AC3E}">
        <p14:creationId xmlns:p14="http://schemas.microsoft.com/office/powerpoint/2010/main" val="797984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Times New Roman" panose="02020603050405020304" pitchFamily="18"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48349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When the heme in one hemoglobin subunit moves in response to O</a:t>
            </a:r>
            <a:r>
              <a:rPr lang="en-CA" baseline="-25000" smtClean="0"/>
              <a:t>2</a:t>
            </a:r>
            <a:r>
              <a:rPr lang="en-CA" smtClean="0"/>
              <a:t> binding, the other three subunits also move and rotate in response, thus increasing access to the hemes and their affinity for O</a:t>
            </a:r>
            <a:r>
              <a:rPr lang="en-CA" baseline="-25000" smtClean="0"/>
              <a:t>2</a:t>
            </a:r>
            <a:r>
              <a:rPr lang="en-CA" smtClean="0"/>
              <a:t>. The movement of Fe</a:t>
            </a:r>
            <a:r>
              <a:rPr lang="en-CA" baseline="30000" smtClean="0"/>
              <a:t>2+</a:t>
            </a:r>
            <a:r>
              <a:rPr lang="en-CA" smtClean="0"/>
              <a:t> by the first heme generates an allosteric modulation among the other three subunits, which is the cause of hemoglobin’s cooperativity, its</a:t>
            </a:r>
          </a:p>
          <a:p>
            <a:r>
              <a:rPr lang="en-CA" smtClean="0"/>
              <a:t>When O</a:t>
            </a:r>
            <a:r>
              <a:rPr lang="en-CA" baseline="-25000" smtClean="0"/>
              <a:t>2</a:t>
            </a:r>
            <a:r>
              <a:rPr lang="en-CA" smtClean="0"/>
              <a:t> binds to the Fe</a:t>
            </a:r>
            <a:r>
              <a:rPr lang="en-CA" baseline="30000" smtClean="0"/>
              <a:t>2+</a:t>
            </a:r>
            <a:r>
              <a:rPr lang="en-CA" smtClean="0"/>
              <a:t> in one of the four hemes, a new hydrogen bond is formed between O</a:t>
            </a:r>
            <a:r>
              <a:rPr lang="en-CA" baseline="-25000" smtClean="0"/>
              <a:t>2</a:t>
            </a:r>
            <a:r>
              <a:rPr lang="en-CA" smtClean="0"/>
              <a:t> and one of the histidine amino acids conserved in both α and β protein subunits (Figure 13.6B). Before</a:t>
            </a:r>
          </a:p>
          <a:p>
            <a:r>
              <a:rPr lang="en-CA" smtClean="0"/>
              <a:t>Before the heme binds an O</a:t>
            </a:r>
            <a:r>
              <a:rPr lang="en-CA" baseline="-25000" smtClean="0"/>
              <a:t>2</a:t>
            </a:r>
            <a:r>
              <a:rPr lang="en-CA" smtClean="0"/>
              <a:t>, it is slightly domed (Figure 13.6C), but when O</a:t>
            </a:r>
            <a:r>
              <a:rPr lang="en-CA" baseline="-25000" smtClean="0"/>
              <a:t>2</a:t>
            </a:r>
            <a:r>
              <a:rPr lang="en-CA" smtClean="0"/>
              <a:t> binds to the concave side of the curved heme, the heme flattens (Figure 13.6D). </a:t>
            </a:r>
          </a:p>
          <a:p>
            <a:endParaRPr lang="en-CA" smtClean="0"/>
          </a:p>
          <a:p>
            <a:r>
              <a:rPr lang="en-CA" smtClean="0"/>
              <a:t>You saw in the online animation and in Figure 13.6 that a tiny movement by heme when it binds O</a:t>
            </a:r>
            <a:r>
              <a:rPr lang="en-CA" baseline="-25000" smtClean="0"/>
              <a:t>2</a:t>
            </a:r>
            <a:r>
              <a:rPr lang="en-CA" smtClean="0"/>
              <a:t> causes that first protein subunit to move, thus allosterically modulating the other three subunits. Once modulated, the other three heme groups have a higher affinity for O</a:t>
            </a:r>
            <a:r>
              <a:rPr lang="en-CA" baseline="-25000" smtClean="0"/>
              <a:t>2</a:t>
            </a:r>
            <a:r>
              <a:rPr lang="en-CA" smtClean="0"/>
              <a:t> so that all four hemes bind O</a:t>
            </a:r>
            <a:r>
              <a:rPr lang="en-CA" baseline="-25000" smtClean="0"/>
              <a:t>2</a:t>
            </a:r>
            <a:r>
              <a:rPr lang="en-CA" smtClean="0"/>
              <a:t> molecules in rapid succession. This chain reaction is similar to setting up a long line of dominos and then tipping one over. Once the cooperativity begins, it ensures that a hemoglobin molecule carries four O</a:t>
            </a:r>
            <a:r>
              <a:rPr lang="en-CA" baseline="-25000" smtClean="0"/>
              <a:t>2</a:t>
            </a:r>
            <a:r>
              <a:rPr lang="en-CA" smtClean="0"/>
              <a:t> molecules. As the pH changes in muscles, the shape of hemoglobin changes, and once the first heme group releases its O</a:t>
            </a:r>
            <a:r>
              <a:rPr lang="en-CA" baseline="-25000" smtClean="0"/>
              <a:t>2</a:t>
            </a:r>
            <a:r>
              <a:rPr lang="en-CA" smtClean="0"/>
              <a:t>, the other three follow suit in milliseconds.</a:t>
            </a:r>
          </a:p>
          <a:p>
            <a:r>
              <a:rPr lang="en-CA" smtClean="0"/>
              <a:t>Cooperativity is an emergent property caused by allosteric interactions initiated by the subtle movement of one heme group. Hemoglobin exhibits a steep Hill plot slope because of the rapid change in O</a:t>
            </a:r>
            <a:r>
              <a:rPr lang="en-CA" baseline="-25000" smtClean="0"/>
              <a:t>2</a:t>
            </a:r>
            <a:r>
              <a:rPr lang="en-CA" smtClean="0"/>
              <a:t> binding affinity from low to high after the first oxygen is bound. When O</a:t>
            </a:r>
            <a:r>
              <a:rPr lang="en-CA" baseline="-25000" smtClean="0"/>
              <a:t>2</a:t>
            </a:r>
            <a:r>
              <a:rPr lang="en-CA" smtClean="0"/>
              <a:t> gas molecules dissolve in plain water, there is no cooperativity and O</a:t>
            </a:r>
            <a:r>
              <a:rPr lang="en-CA" baseline="-25000" smtClean="0"/>
              <a:t>2</a:t>
            </a:r>
            <a:r>
              <a:rPr lang="en-CA" smtClean="0"/>
              <a:t>’s solubility is linear with the amount of O</a:t>
            </a:r>
            <a:r>
              <a:rPr lang="en-CA" baseline="-25000" smtClean="0"/>
              <a:t>2</a:t>
            </a:r>
            <a:r>
              <a:rPr lang="en-CA" smtClean="0"/>
              <a:t>. </a:t>
            </a:r>
          </a:p>
          <a:p>
            <a:endParaRPr lang="en-CA" smtClean="0"/>
          </a:p>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solidFill>
                  <a:prstClr val="black"/>
                </a:solidFill>
              </a:rPr>
              <a:pPr/>
              <a:t>33</a:t>
            </a:fld>
            <a:endParaRPr lang="en-US" altLang="en-US">
              <a:solidFill>
                <a:prstClr val="black"/>
              </a:solidFill>
            </a:endParaRPr>
          </a:p>
        </p:txBody>
      </p:sp>
    </p:spTree>
    <p:extLst>
      <p:ext uri="{BB962C8B-B14F-4D97-AF65-F5344CB8AC3E}">
        <p14:creationId xmlns:p14="http://schemas.microsoft.com/office/powerpoint/2010/main" val="98044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When the heme in one hemoglobin subunit moves in response to O</a:t>
            </a:r>
            <a:r>
              <a:rPr lang="en-CA" baseline="-25000" smtClean="0"/>
              <a:t>2</a:t>
            </a:r>
            <a:r>
              <a:rPr lang="en-CA" smtClean="0"/>
              <a:t> binding, the other three subunits also move and rotate in response, thus increasing access to the hemes and their affinity for O</a:t>
            </a:r>
            <a:r>
              <a:rPr lang="en-CA" baseline="-25000" smtClean="0"/>
              <a:t>2</a:t>
            </a:r>
            <a:r>
              <a:rPr lang="en-CA" smtClean="0"/>
              <a:t>. The movement of Fe</a:t>
            </a:r>
            <a:r>
              <a:rPr lang="en-CA" baseline="30000" smtClean="0"/>
              <a:t>2+</a:t>
            </a:r>
            <a:r>
              <a:rPr lang="en-CA" smtClean="0"/>
              <a:t> by the first heme generates an allosteric modulation among the other three subunits, which is the cause of hemoglobin’s cooperativity, its</a:t>
            </a:r>
          </a:p>
          <a:p>
            <a:r>
              <a:rPr lang="en-CA" smtClean="0"/>
              <a:t>When O</a:t>
            </a:r>
            <a:r>
              <a:rPr lang="en-CA" baseline="-25000" smtClean="0"/>
              <a:t>2</a:t>
            </a:r>
            <a:r>
              <a:rPr lang="en-CA" smtClean="0"/>
              <a:t> binds to the Fe</a:t>
            </a:r>
            <a:r>
              <a:rPr lang="en-CA" baseline="30000" smtClean="0"/>
              <a:t>2+</a:t>
            </a:r>
            <a:r>
              <a:rPr lang="en-CA" smtClean="0"/>
              <a:t> in one of the four hemes, a new hydrogen bond is formed between O</a:t>
            </a:r>
            <a:r>
              <a:rPr lang="en-CA" baseline="-25000" smtClean="0"/>
              <a:t>2</a:t>
            </a:r>
            <a:r>
              <a:rPr lang="en-CA" smtClean="0"/>
              <a:t> and one of the histidine amino acids conserved in both α and β protein subunits (Figure 13.6B). Before</a:t>
            </a:r>
          </a:p>
          <a:p>
            <a:r>
              <a:rPr lang="en-CA" smtClean="0"/>
              <a:t>Before the heme binds an O</a:t>
            </a:r>
            <a:r>
              <a:rPr lang="en-CA" baseline="-25000" smtClean="0"/>
              <a:t>2</a:t>
            </a:r>
            <a:r>
              <a:rPr lang="en-CA" smtClean="0"/>
              <a:t>, it is slightly domed (Figure 13.6C), but when O</a:t>
            </a:r>
            <a:r>
              <a:rPr lang="en-CA" baseline="-25000" smtClean="0"/>
              <a:t>2</a:t>
            </a:r>
            <a:r>
              <a:rPr lang="en-CA" smtClean="0"/>
              <a:t> binds to the concave side of the curved heme, the heme flattens (Figure 13.6D). </a:t>
            </a:r>
          </a:p>
          <a:p>
            <a:endParaRPr lang="en-CA" smtClean="0"/>
          </a:p>
          <a:p>
            <a:r>
              <a:rPr lang="en-CA" smtClean="0"/>
              <a:t>You saw in the online animation and in Figure 13.6 that a tiny movement by heme when it binds O</a:t>
            </a:r>
            <a:r>
              <a:rPr lang="en-CA" baseline="-25000" smtClean="0"/>
              <a:t>2</a:t>
            </a:r>
            <a:r>
              <a:rPr lang="en-CA" smtClean="0"/>
              <a:t> causes that first protein subunit to move, thus allosterically modulating the other three subunits. Once modulated, the other three heme groups have a higher affinity for O</a:t>
            </a:r>
            <a:r>
              <a:rPr lang="en-CA" baseline="-25000" smtClean="0"/>
              <a:t>2</a:t>
            </a:r>
            <a:r>
              <a:rPr lang="en-CA" smtClean="0"/>
              <a:t> so that all four hemes bind O</a:t>
            </a:r>
            <a:r>
              <a:rPr lang="en-CA" baseline="-25000" smtClean="0"/>
              <a:t>2</a:t>
            </a:r>
            <a:r>
              <a:rPr lang="en-CA" smtClean="0"/>
              <a:t> molecules in rapid succession. This chain reaction is similar to setting up a long line of dominos and then tipping one over. Once the cooperativity begins, it ensures that a hemoglobin molecule carries four O</a:t>
            </a:r>
            <a:r>
              <a:rPr lang="en-CA" baseline="-25000" smtClean="0"/>
              <a:t>2</a:t>
            </a:r>
            <a:r>
              <a:rPr lang="en-CA" smtClean="0"/>
              <a:t> molecules. As the pH changes in muscles, the shape of hemoglobin changes, and once the first heme group releases its O</a:t>
            </a:r>
            <a:r>
              <a:rPr lang="en-CA" baseline="-25000" smtClean="0"/>
              <a:t>2</a:t>
            </a:r>
            <a:r>
              <a:rPr lang="en-CA" smtClean="0"/>
              <a:t>, the other three follow suit in milliseconds.</a:t>
            </a:r>
          </a:p>
          <a:p>
            <a:r>
              <a:rPr lang="en-CA" smtClean="0"/>
              <a:t>Cooperativity is an emergent property caused by allosteric interactions initiated by the subtle movement of one heme group. Hemoglobin exhibits a steep Hill plot slope because of the rapid change in O</a:t>
            </a:r>
            <a:r>
              <a:rPr lang="en-CA" baseline="-25000" smtClean="0"/>
              <a:t>2</a:t>
            </a:r>
            <a:r>
              <a:rPr lang="en-CA" smtClean="0"/>
              <a:t> binding affinity from low to high after the first oxygen is bound. When O</a:t>
            </a:r>
            <a:r>
              <a:rPr lang="en-CA" baseline="-25000" smtClean="0"/>
              <a:t>2</a:t>
            </a:r>
            <a:r>
              <a:rPr lang="en-CA" smtClean="0"/>
              <a:t> gas molecules dissolve in plain water, there is no cooperativity and O</a:t>
            </a:r>
            <a:r>
              <a:rPr lang="en-CA" baseline="-25000" smtClean="0"/>
              <a:t>2</a:t>
            </a:r>
            <a:r>
              <a:rPr lang="en-CA" smtClean="0"/>
              <a:t>’s solubility is linear with the amount of O</a:t>
            </a:r>
            <a:r>
              <a:rPr lang="en-CA" baseline="-25000" smtClean="0"/>
              <a:t>2</a:t>
            </a:r>
            <a:r>
              <a:rPr lang="en-CA" smtClean="0"/>
              <a:t>. </a:t>
            </a:r>
          </a:p>
          <a:p>
            <a:endParaRPr lang="en-CA" smtClean="0"/>
          </a:p>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solidFill>
                  <a:prstClr val="black"/>
                </a:solidFill>
              </a:rPr>
              <a:pPr/>
              <a:t>34</a:t>
            </a:fld>
            <a:endParaRPr lang="en-US" altLang="en-US">
              <a:solidFill>
                <a:prstClr val="black"/>
              </a:solidFill>
            </a:endParaRPr>
          </a:p>
        </p:txBody>
      </p:sp>
    </p:spTree>
    <p:extLst>
      <p:ext uri="{BB962C8B-B14F-4D97-AF65-F5344CB8AC3E}">
        <p14:creationId xmlns:p14="http://schemas.microsoft.com/office/powerpoint/2010/main" val="98044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35</a:t>
            </a:fld>
            <a:endParaRPr lang="en-US" altLang="en-US"/>
          </a:p>
        </p:txBody>
      </p:sp>
    </p:spTree>
    <p:extLst>
      <p:ext uri="{BB962C8B-B14F-4D97-AF65-F5344CB8AC3E}">
        <p14:creationId xmlns:p14="http://schemas.microsoft.com/office/powerpoint/2010/main" val="1254588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36</a:t>
            </a:fld>
            <a:endParaRPr lang="en-US" altLang="en-US"/>
          </a:p>
        </p:txBody>
      </p:sp>
    </p:spTree>
    <p:extLst>
      <p:ext uri="{BB962C8B-B14F-4D97-AF65-F5344CB8AC3E}">
        <p14:creationId xmlns:p14="http://schemas.microsoft.com/office/powerpoint/2010/main" val="1293742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37</a:t>
            </a:fld>
            <a:endParaRPr lang="en-US" altLang="en-US"/>
          </a:p>
        </p:txBody>
      </p:sp>
    </p:spTree>
    <p:extLst>
      <p:ext uri="{BB962C8B-B14F-4D97-AF65-F5344CB8AC3E}">
        <p14:creationId xmlns:p14="http://schemas.microsoft.com/office/powerpoint/2010/main" val="1228358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latin typeface="Arial" pitchFamily="34" charset="0"/>
              </a:rPr>
              <a:t>See also  .</a:t>
            </a:r>
          </a:p>
          <a:p>
            <a:endParaRPr lang="en-CA" altLang="en-US" smtClean="0">
              <a:latin typeface="Arial" pitchFamily="34" charset="0"/>
            </a:endParaRPr>
          </a:p>
          <a:p>
            <a:r>
              <a:rPr lang="en-CA" altLang="en-US" smtClean="0">
                <a:latin typeface="Arial" pitchFamily="34" charset="0"/>
              </a:rPr>
              <a:t>Hochachka also studied how the circulatory and respiratory systems of the indigenous peoples of the Andes and the Tibetan Plateau are adapted to life at high altitudes.  </a:t>
            </a:r>
          </a:p>
          <a:p>
            <a:endParaRPr lang="en-CA" altLang="en-US" smtClean="0">
              <a:latin typeface="Arial" pitchFamily="34" charset="0"/>
            </a:endParaRPr>
          </a:p>
          <a:p>
            <a:r>
              <a:rPr lang="en-CA" altLang="en-US" smtClean="0">
                <a:latin typeface="Arial" pitchFamily="34" charset="0"/>
              </a:rPr>
              <a:t>People born and raised at sea level may become lightheaded and dizzy at high altitude, and some develop acute altitude sickness and can die.</a:t>
            </a:r>
          </a:p>
          <a:p>
            <a:endParaRPr lang="en-CA" altLang="en-US" smtClean="0">
              <a:latin typeface="Arial" pitchFamily="34" charset="0"/>
            </a:endParaRPr>
          </a:p>
          <a:p>
            <a:endParaRPr lang="en-CA" altLang="en-US" smtClean="0">
              <a:latin typeface="Arial" pitchFamily="34" charset="0"/>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7872D97E-84FE-430D-8857-20D1F3DA1970}" type="slidenum">
              <a:rPr lang="en-US" altLang="en-US" smtClean="0">
                <a:solidFill>
                  <a:srgbClr val="000000"/>
                </a:solidFill>
              </a:rPr>
              <a:pPr>
                <a:spcBef>
                  <a:spcPct val="0"/>
                </a:spcBef>
              </a:pPr>
              <a:t>38</a:t>
            </a:fld>
            <a:endParaRPr lang="en-US" altLang="en-US"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39</a:t>
            </a:fld>
            <a:endParaRPr lang="en-US" altLang="en-US"/>
          </a:p>
        </p:txBody>
      </p:sp>
    </p:spTree>
    <p:extLst>
      <p:ext uri="{BB962C8B-B14F-4D97-AF65-F5344CB8AC3E}">
        <p14:creationId xmlns:p14="http://schemas.microsoft.com/office/powerpoint/2010/main" val="175372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Nearly all dissolved O2 is carried by RBCs</a:t>
            </a:r>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4</a:t>
            </a:fld>
            <a:endParaRPr lang="en-US" altLang="en-US"/>
          </a:p>
        </p:txBody>
      </p:sp>
    </p:spTree>
    <p:extLst>
      <p:ext uri="{BB962C8B-B14F-4D97-AF65-F5344CB8AC3E}">
        <p14:creationId xmlns:p14="http://schemas.microsoft.com/office/powerpoint/2010/main" val="471090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CA"/>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charset="0"/>
                <a:ea typeface="msgothic" charset="0"/>
                <a:cs typeface="msgothic" charset="0"/>
              </a:rPr>
              <a:t>Oxygen saturation distributions of U.S. sea level residents and high-altitude Ethiopians coincide and contrast with lower oxygen saturations of high-altitude Tibetan and Andean residents. Cumulative frequency distribution of oxygen saturation of Ethiopian high-altitude, U.S. sea level, and Tibetan and Andean high-altitude samples.</a:t>
            </a:r>
          </a:p>
        </p:txBody>
      </p:sp>
    </p:spTree>
    <p:extLst>
      <p:ext uri="{BB962C8B-B14F-4D97-AF65-F5344CB8AC3E}">
        <p14:creationId xmlns:p14="http://schemas.microsoft.com/office/powerpoint/2010/main" val="3874543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41</a:t>
            </a:fld>
            <a:endParaRPr lang="en-US" altLang="en-US"/>
          </a:p>
        </p:txBody>
      </p:sp>
    </p:spTree>
    <p:extLst>
      <p:ext uri="{BB962C8B-B14F-4D97-AF65-F5344CB8AC3E}">
        <p14:creationId xmlns:p14="http://schemas.microsoft.com/office/powerpoint/2010/main" val="2068877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42</a:t>
            </a:fld>
            <a:endParaRPr lang="en-US" altLang="en-US"/>
          </a:p>
        </p:txBody>
      </p:sp>
    </p:spTree>
    <p:extLst>
      <p:ext uri="{BB962C8B-B14F-4D97-AF65-F5344CB8AC3E}">
        <p14:creationId xmlns:p14="http://schemas.microsoft.com/office/powerpoint/2010/main" val="2919563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43</a:t>
            </a:fld>
            <a:endParaRPr lang="en-US" altLang="en-US"/>
          </a:p>
        </p:txBody>
      </p:sp>
    </p:spTree>
    <p:extLst>
      <p:ext uri="{BB962C8B-B14F-4D97-AF65-F5344CB8AC3E}">
        <p14:creationId xmlns:p14="http://schemas.microsoft.com/office/powerpoint/2010/main" val="2545396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44</a:t>
            </a:fld>
            <a:endParaRPr lang="en-US" altLang="en-US"/>
          </a:p>
        </p:txBody>
      </p:sp>
    </p:spTree>
    <p:extLst>
      <p:ext uri="{BB962C8B-B14F-4D97-AF65-F5344CB8AC3E}">
        <p14:creationId xmlns:p14="http://schemas.microsoft.com/office/powerpoint/2010/main" val="1554961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45</a:t>
            </a:fld>
            <a:endParaRPr lang="en-US" altLang="en-US"/>
          </a:p>
        </p:txBody>
      </p:sp>
    </p:spTree>
    <p:extLst>
      <p:ext uri="{BB962C8B-B14F-4D97-AF65-F5344CB8AC3E}">
        <p14:creationId xmlns:p14="http://schemas.microsoft.com/office/powerpoint/2010/main" val="2783475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40664" lvl="1" indent="-411480">
              <a:buFont typeface="Times New Roman" panose="02020603050405020304" pitchFamily="18" charset="0"/>
              <a:buAutoNum type="arabicPeriod" startAt="3"/>
            </a:pPr>
            <a:r>
              <a:rPr lang="en-CA" altLang="en-US" smtClean="0"/>
              <a:t>In each generation, many more offspring are produced than can survive</a:t>
            </a:r>
          </a:p>
          <a:p>
            <a:pPr lvl="2"/>
            <a:r>
              <a:rPr lang="en-CA" altLang="en-US" smtClean="0"/>
              <a:t>Only some will survive long enough to reproduce</a:t>
            </a:r>
          </a:p>
          <a:p>
            <a:pPr lvl="2"/>
            <a:r>
              <a:rPr lang="en-CA" altLang="en-US" smtClean="0"/>
              <a:t>Some will produce more offspring than others</a:t>
            </a:r>
          </a:p>
          <a:p>
            <a:pPr marL="740664" lvl="1" indent="-411480">
              <a:buFont typeface="Times New Roman" panose="02020603050405020304" pitchFamily="18" charset="0"/>
              <a:buAutoNum type="arabicPeriod" startAt="3"/>
            </a:pPr>
            <a:r>
              <a:rPr lang="en-CA" altLang="en-US" smtClean="0"/>
              <a:t>Individuals with certain heritable traits are more likely to survive and reproduce</a:t>
            </a:r>
          </a:p>
          <a:p>
            <a:pPr lvl="2"/>
            <a:r>
              <a:rPr lang="en-CA" altLang="en-US" smtClean="0"/>
              <a:t>Natural selection occurs when individuals with certain traits produce more offspring than do individuals without those traits</a:t>
            </a:r>
          </a:p>
          <a:p>
            <a:pPr lvl="2"/>
            <a:r>
              <a:rPr lang="en-CA" altLang="en-US" smtClean="0"/>
              <a:t>The individuals are selected naturally, by the environment</a:t>
            </a:r>
            <a:endParaRPr lang="en-US" smtClean="0"/>
          </a:p>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47</a:t>
            </a:fld>
            <a:endParaRPr lang="en-US" altLang="en-US"/>
          </a:p>
        </p:txBody>
      </p:sp>
    </p:spTree>
    <p:extLst>
      <p:ext uri="{BB962C8B-B14F-4D97-AF65-F5344CB8AC3E}">
        <p14:creationId xmlns:p14="http://schemas.microsoft.com/office/powerpoint/2010/main" val="2074196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smtClean="0"/>
              <a:t>Note that ‘a’ is dominant and codes for high O</a:t>
            </a:r>
            <a:r>
              <a:rPr lang="en-CA" sz="1200" baseline="-25000" smtClean="0"/>
              <a:t>2</a:t>
            </a:r>
            <a:r>
              <a:rPr lang="en-CA" sz="1200" smtClean="0"/>
              <a:t> saturation</a:t>
            </a:r>
          </a:p>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48</a:t>
            </a:fld>
            <a:endParaRPr lang="en-US" altLang="en-US"/>
          </a:p>
        </p:txBody>
      </p:sp>
    </p:spTree>
    <p:extLst>
      <p:ext uri="{BB962C8B-B14F-4D97-AF65-F5344CB8AC3E}">
        <p14:creationId xmlns:p14="http://schemas.microsoft.com/office/powerpoint/2010/main" val="2814258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49</a:t>
            </a:fld>
            <a:endParaRPr lang="en-US" altLang="en-US"/>
          </a:p>
        </p:txBody>
      </p:sp>
    </p:spTree>
    <p:extLst>
      <p:ext uri="{BB962C8B-B14F-4D97-AF65-F5344CB8AC3E}">
        <p14:creationId xmlns:p14="http://schemas.microsoft.com/office/powerpoint/2010/main" val="246866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13.1 </a:t>
            </a:r>
            <a:r>
              <a:rPr lang="en-US" sz="1200" b="0" kern="1200" dirty="0">
                <a:solidFill>
                  <a:schemeClr val="tx1"/>
                </a:solidFill>
                <a:latin typeface="+mn-lt"/>
                <a:ea typeface="ＭＳ Ｐゴシック" pitchFamily="-110" charset="-128"/>
                <a:cs typeface="ＭＳ Ｐゴシック" pitchFamily="-110" charset="-128"/>
              </a:rPr>
              <a:t>Solubility of gaseous O</a:t>
            </a:r>
            <a:r>
              <a:rPr lang="en-US" sz="1200" b="0" kern="1200" baseline="-25000" dirty="0">
                <a:solidFill>
                  <a:schemeClr val="tx1"/>
                </a:solidFill>
                <a:latin typeface="+mn-lt"/>
                <a:ea typeface="ＭＳ Ｐゴシック" pitchFamily="-110" charset="-128"/>
                <a:cs typeface="ＭＳ Ｐゴシック" pitchFamily="-110" charset="-128"/>
              </a:rPr>
              <a:t>2</a:t>
            </a:r>
            <a:r>
              <a:rPr lang="en-US" sz="1200" b="0" kern="1200" baseline="0" dirty="0">
                <a:solidFill>
                  <a:schemeClr val="tx1"/>
                </a:solidFill>
                <a:latin typeface="+mn-lt"/>
                <a:ea typeface="ＭＳ Ｐゴシック" pitchFamily="-110" charset="-128"/>
                <a:cs typeface="ＭＳ Ｐゴシック" pitchFamily="-110" charset="-128"/>
              </a:rPr>
              <a:t> in water and hemoglobin solutions. The units of oxygen concentration in the air over the liquids are kilopascals (</a:t>
            </a:r>
            <a:r>
              <a:rPr lang="en-US" sz="1200" b="0" kern="1200" baseline="0" dirty="0" err="1">
                <a:solidFill>
                  <a:schemeClr val="tx1"/>
                </a:solidFill>
                <a:latin typeface="+mn-lt"/>
                <a:ea typeface="ＭＳ Ｐゴシック" pitchFamily="-110" charset="-128"/>
                <a:cs typeface="ＭＳ Ｐゴシック" pitchFamily="-110" charset="-128"/>
              </a:rPr>
              <a:t>kPa</a:t>
            </a:r>
            <a:r>
              <a:rPr lang="en-US" sz="1200" b="0" kern="1200" baseline="0" dirty="0">
                <a:solidFill>
                  <a:schemeClr val="tx1"/>
                </a:solidFill>
                <a:latin typeface="+mn-lt"/>
                <a:ea typeface="ＭＳ Ｐゴシック" pitchFamily="-110" charset="-128"/>
                <a:cs typeface="ＭＳ Ｐゴシック" pitchFamily="-110" charset="-128"/>
              </a:rPr>
              <a:t>), and 20 </a:t>
            </a:r>
            <a:r>
              <a:rPr lang="en-US" sz="1200" b="0" kern="1200" baseline="0" dirty="0" err="1">
                <a:solidFill>
                  <a:schemeClr val="tx1"/>
                </a:solidFill>
                <a:latin typeface="+mn-lt"/>
                <a:ea typeface="ＭＳ Ｐゴシック" pitchFamily="-110" charset="-128"/>
                <a:cs typeface="ＭＳ Ｐゴシック" pitchFamily="-110" charset="-128"/>
              </a:rPr>
              <a:t>kPa</a:t>
            </a:r>
            <a:r>
              <a:rPr lang="en-US" sz="1200" b="0" kern="1200" baseline="0" dirty="0">
                <a:solidFill>
                  <a:schemeClr val="tx1"/>
                </a:solidFill>
                <a:latin typeface="+mn-lt"/>
                <a:ea typeface="ＭＳ Ｐゴシック" pitchFamily="-110" charset="-128"/>
                <a:cs typeface="ＭＳ Ｐゴシック" pitchFamily="-110" charset="-128"/>
              </a:rPr>
              <a:t> equals about 150 mm of mercury (a different pressure scale).	</a:t>
            </a:r>
          </a:p>
          <a:p>
            <a:r>
              <a:rPr lang="en-US" dirty="0">
                <a:latin typeface="Calibri" charset="0"/>
                <a:ea typeface="ＭＳ Ｐゴシック" charset="0"/>
                <a:cs typeface="ＭＳ Ｐゴシック" charset="0"/>
              </a:rPr>
              <a:t>Talking Point: Oxygen dissolves in water linearly in proportion to the oxygen concentration. 50% saturation is reached at about 11 </a:t>
            </a:r>
            <a:r>
              <a:rPr lang="en-US" dirty="0" err="1">
                <a:latin typeface="Calibri" charset="0"/>
                <a:ea typeface="ＭＳ Ｐゴシック" charset="0"/>
                <a:cs typeface="ＭＳ Ｐゴシック" charset="0"/>
              </a:rPr>
              <a:t>pKa</a:t>
            </a:r>
            <a:r>
              <a:rPr lang="en-US" dirty="0">
                <a:latin typeface="Calibri" charset="0"/>
                <a:ea typeface="ＭＳ Ｐゴシック" charset="0"/>
                <a:cs typeface="ＭＳ Ｐゴシック" charset="0"/>
              </a:rPr>
              <a:t>. </a:t>
            </a:r>
          </a:p>
          <a:p>
            <a:endParaRPr lang="en-US" sz="1200" b="0" kern="1200" baseline="0" dirty="0">
              <a:solidFill>
                <a:schemeClr val="tx1"/>
              </a:solidFill>
              <a:latin typeface="+mn-lt"/>
              <a:ea typeface="ＭＳ Ｐゴシック" pitchFamily="-110" charset="-128"/>
              <a:cs typeface="ＭＳ Ｐゴシック" pitchFamily="-110"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713B93-DF1F-B34C-97DA-1115FC046441}" type="slidenum">
              <a:rPr lang="en-US" sz="1200">
                <a:solidFill>
                  <a:prstClr val="black"/>
                </a:solidFill>
              </a:rPr>
              <a:pPr eaLnBrk="1" hangingPunct="1"/>
              <a:t>5</a:t>
            </a:fld>
            <a:endParaRPr lang="en-US" sz="1200">
              <a:solidFill>
                <a:prstClr val="black"/>
              </a:solidFill>
            </a:endParaRPr>
          </a:p>
        </p:txBody>
      </p:sp>
    </p:spTree>
    <p:extLst>
      <p:ext uri="{BB962C8B-B14F-4D97-AF65-F5344CB8AC3E}">
        <p14:creationId xmlns:p14="http://schemas.microsoft.com/office/powerpoint/2010/main" val="19797077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Increase in ability</a:t>
            </a:r>
            <a:r>
              <a:rPr lang="en-CA" baseline="0" smtClean="0"/>
              <a:t> to digest lactose into adulthood took 7,500 yrs</a:t>
            </a:r>
            <a:endParaRPr lang="en-CA"/>
          </a:p>
        </p:txBody>
      </p:sp>
      <p:sp>
        <p:nvSpPr>
          <p:cNvPr id="4" name="Slide Number Placeholder 3"/>
          <p:cNvSpPr>
            <a:spLocks noGrp="1"/>
          </p:cNvSpPr>
          <p:nvPr>
            <p:ph type="sldNum" sz="quarter" idx="10"/>
          </p:nvPr>
        </p:nvSpPr>
        <p:spPr/>
        <p:txBody>
          <a:bodyPr/>
          <a:lstStyle/>
          <a:p>
            <a:fld id="{1F0AAB7A-2200-4DC9-AECA-FBE8415F6D82}" type="slidenum">
              <a:rPr lang="en-US" altLang="en-US" smtClean="0"/>
              <a:pPr/>
              <a:t>50</a:t>
            </a:fld>
            <a:endParaRPr lang="en-US" altLang="en-US"/>
          </a:p>
        </p:txBody>
      </p:sp>
    </p:spTree>
    <p:extLst>
      <p:ext uri="{BB962C8B-B14F-4D97-AF65-F5344CB8AC3E}">
        <p14:creationId xmlns:p14="http://schemas.microsoft.com/office/powerpoint/2010/main" val="150650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13.1 </a:t>
            </a:r>
            <a:r>
              <a:rPr lang="en-US" sz="1200" b="0" kern="1200" dirty="0">
                <a:solidFill>
                  <a:schemeClr val="tx1"/>
                </a:solidFill>
                <a:latin typeface="+mn-lt"/>
                <a:ea typeface="ＭＳ Ｐゴシック" pitchFamily="-110" charset="-128"/>
                <a:cs typeface="ＭＳ Ｐゴシック" pitchFamily="-110" charset="-128"/>
              </a:rPr>
              <a:t>Solubility of gaseous O</a:t>
            </a:r>
            <a:r>
              <a:rPr lang="en-US" sz="1200" b="0" kern="1200" baseline="-25000" dirty="0">
                <a:solidFill>
                  <a:schemeClr val="tx1"/>
                </a:solidFill>
                <a:latin typeface="+mn-lt"/>
                <a:ea typeface="ＭＳ Ｐゴシック" pitchFamily="-110" charset="-128"/>
                <a:cs typeface="ＭＳ Ｐゴシック" pitchFamily="-110" charset="-128"/>
              </a:rPr>
              <a:t>2</a:t>
            </a:r>
            <a:r>
              <a:rPr lang="en-US" sz="1200" b="0" kern="1200" baseline="0" dirty="0">
                <a:solidFill>
                  <a:schemeClr val="tx1"/>
                </a:solidFill>
                <a:latin typeface="+mn-lt"/>
                <a:ea typeface="ＭＳ Ｐゴシック" pitchFamily="-110" charset="-128"/>
                <a:cs typeface="ＭＳ Ｐゴシック" pitchFamily="-110" charset="-128"/>
              </a:rPr>
              <a:t> in water and hemoglobin solutions. The units of oxygen concentration in the air over the liquids are kilopascals (</a:t>
            </a:r>
            <a:r>
              <a:rPr lang="en-US" sz="1200" b="0" kern="1200" baseline="0" dirty="0" err="1">
                <a:solidFill>
                  <a:schemeClr val="tx1"/>
                </a:solidFill>
                <a:latin typeface="+mn-lt"/>
                <a:ea typeface="ＭＳ Ｐゴシック" pitchFamily="-110" charset="-128"/>
                <a:cs typeface="ＭＳ Ｐゴシック" pitchFamily="-110" charset="-128"/>
              </a:rPr>
              <a:t>kPa</a:t>
            </a:r>
            <a:r>
              <a:rPr lang="en-US" sz="1200" b="0" kern="1200" baseline="0" dirty="0">
                <a:solidFill>
                  <a:schemeClr val="tx1"/>
                </a:solidFill>
                <a:latin typeface="+mn-lt"/>
                <a:ea typeface="ＭＳ Ｐゴシック" pitchFamily="-110" charset="-128"/>
                <a:cs typeface="ＭＳ Ｐゴシック" pitchFamily="-110" charset="-128"/>
              </a:rPr>
              <a:t>), and 20 </a:t>
            </a:r>
            <a:r>
              <a:rPr lang="en-US" sz="1200" b="0" kern="1200" baseline="0" dirty="0" err="1">
                <a:solidFill>
                  <a:schemeClr val="tx1"/>
                </a:solidFill>
                <a:latin typeface="+mn-lt"/>
                <a:ea typeface="ＭＳ Ｐゴシック" pitchFamily="-110" charset="-128"/>
                <a:cs typeface="ＭＳ Ｐゴシック" pitchFamily="-110" charset="-128"/>
              </a:rPr>
              <a:t>kPa</a:t>
            </a:r>
            <a:r>
              <a:rPr lang="en-US" sz="1200" b="0" kern="1200" baseline="0" dirty="0">
                <a:solidFill>
                  <a:schemeClr val="tx1"/>
                </a:solidFill>
                <a:latin typeface="+mn-lt"/>
                <a:ea typeface="ＭＳ Ｐゴシック" pitchFamily="-110" charset="-128"/>
                <a:cs typeface="ＭＳ Ｐゴシック" pitchFamily="-110" charset="-128"/>
              </a:rPr>
              <a:t> equals about 150 mm of mercury (a different pressure scale).	</a:t>
            </a:r>
          </a:p>
          <a:p>
            <a:r>
              <a:rPr lang="en-US" dirty="0">
                <a:latin typeface="Calibri" charset="0"/>
                <a:ea typeface="ＭＳ Ｐゴシック" charset="0"/>
                <a:cs typeface="ＭＳ Ｐゴシック" charset="0"/>
              </a:rPr>
              <a:t>Talking Point: Oxygen dissolves in an unexpected way when mixed with a hemoglobin solution. 95% saturation is reached by 10 </a:t>
            </a:r>
            <a:r>
              <a:rPr lang="en-US" dirty="0" err="1">
                <a:latin typeface="Calibri" charset="0"/>
                <a:ea typeface="ＭＳ Ｐゴシック" charset="0"/>
                <a:cs typeface="ＭＳ Ｐゴシック" charset="0"/>
              </a:rPr>
              <a:t>pKa</a:t>
            </a:r>
            <a:r>
              <a:rPr lang="en-US" dirty="0">
                <a:latin typeface="Calibri" charset="0"/>
                <a:ea typeface="ＭＳ Ｐゴシック" charset="0"/>
                <a:cs typeface="ＭＳ Ｐゴシック" charset="0"/>
              </a:rPr>
              <a:t>. The emergent property begins at about 1 </a:t>
            </a:r>
            <a:r>
              <a:rPr lang="en-US" dirty="0" err="1">
                <a:latin typeface="Calibri" charset="0"/>
                <a:ea typeface="ＭＳ Ｐゴシック" charset="0"/>
                <a:cs typeface="ＭＳ Ｐゴシック" charset="0"/>
              </a:rPr>
              <a:t>pKa</a:t>
            </a:r>
            <a:r>
              <a:rPr lang="en-US" dirty="0">
                <a:latin typeface="Calibri" charset="0"/>
                <a:ea typeface="ＭＳ Ｐゴシック" charset="0"/>
                <a:cs typeface="ＭＳ Ｐゴシック" charset="0"/>
              </a:rPr>
              <a:t>. </a:t>
            </a:r>
          </a:p>
          <a:p>
            <a:endParaRPr lang="en-US" sz="1200" b="0" kern="1200" baseline="0" smtClean="0">
              <a:solidFill>
                <a:schemeClr val="tx1"/>
              </a:solidFill>
              <a:latin typeface="+mn-lt"/>
              <a:ea typeface="ＭＳ Ｐゴシック" pitchFamily="-110" charset="-128"/>
              <a:cs typeface="ＭＳ Ｐゴシック" pitchFamily="-11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mtClean="0"/>
              <a:t>(O2 dissociation curve) plots the % saturation of hemoglobin in RBCs versus the Po2 within tissues. </a:t>
            </a:r>
          </a:p>
          <a:p>
            <a:endParaRPr lang="en-US" sz="1200" b="0" kern="1200" baseline="0" dirty="0">
              <a:solidFill>
                <a:schemeClr val="tx1"/>
              </a:solidFill>
              <a:latin typeface="+mn-lt"/>
              <a:ea typeface="ＭＳ Ｐゴシック" pitchFamily="-110" charset="-128"/>
              <a:cs typeface="ＭＳ Ｐゴシック" pitchFamily="-110"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713B93-DF1F-B34C-97DA-1115FC046441}" type="slidenum">
              <a:rPr lang="en-US" sz="1200">
                <a:solidFill>
                  <a:prstClr val="black"/>
                </a:solidFill>
              </a:rPr>
              <a:pPr eaLnBrk="1" hangingPunct="1"/>
              <a:t>6</a:t>
            </a:fld>
            <a:endParaRPr lang="en-US" sz="1200">
              <a:solidFill>
                <a:prstClr val="black"/>
              </a:solidFill>
            </a:endParaRPr>
          </a:p>
        </p:txBody>
      </p:sp>
    </p:spTree>
    <p:extLst>
      <p:ext uri="{BB962C8B-B14F-4D97-AF65-F5344CB8AC3E}">
        <p14:creationId xmlns:p14="http://schemas.microsoft.com/office/powerpoint/2010/main" val="198364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13.1 </a:t>
            </a:r>
            <a:r>
              <a:rPr lang="en-US" sz="1200" b="0" kern="1200" dirty="0">
                <a:solidFill>
                  <a:schemeClr val="tx1"/>
                </a:solidFill>
                <a:latin typeface="+mn-lt"/>
                <a:ea typeface="ＭＳ Ｐゴシック" pitchFamily="-110" charset="-128"/>
                <a:cs typeface="ＭＳ Ｐゴシック" pitchFamily="-110" charset="-128"/>
              </a:rPr>
              <a:t>Solubility of gaseous O</a:t>
            </a:r>
            <a:r>
              <a:rPr lang="en-US" sz="1200" b="0" kern="1200" baseline="-25000" dirty="0">
                <a:solidFill>
                  <a:schemeClr val="tx1"/>
                </a:solidFill>
                <a:latin typeface="+mn-lt"/>
                <a:ea typeface="ＭＳ Ｐゴシック" pitchFamily="-110" charset="-128"/>
                <a:cs typeface="ＭＳ Ｐゴシック" pitchFamily="-110" charset="-128"/>
              </a:rPr>
              <a:t>2</a:t>
            </a:r>
            <a:r>
              <a:rPr lang="en-US" sz="1200" b="0" kern="1200" baseline="0" dirty="0">
                <a:solidFill>
                  <a:schemeClr val="tx1"/>
                </a:solidFill>
                <a:latin typeface="+mn-lt"/>
                <a:ea typeface="ＭＳ Ｐゴシック" pitchFamily="-110" charset="-128"/>
                <a:cs typeface="ＭＳ Ｐゴシック" pitchFamily="-110" charset="-128"/>
              </a:rPr>
              <a:t> in water and hemoglobin solutions. The units of oxygen concentration in the air over the liquids are kilopascals (</a:t>
            </a:r>
            <a:r>
              <a:rPr lang="en-US" sz="1200" b="0" kern="1200" baseline="0" dirty="0" err="1">
                <a:solidFill>
                  <a:schemeClr val="tx1"/>
                </a:solidFill>
                <a:latin typeface="+mn-lt"/>
                <a:ea typeface="ＭＳ Ｐゴシック" pitchFamily="-110" charset="-128"/>
                <a:cs typeface="ＭＳ Ｐゴシック" pitchFamily="-110" charset="-128"/>
              </a:rPr>
              <a:t>kPa</a:t>
            </a:r>
            <a:r>
              <a:rPr lang="en-US" sz="1200" b="0" kern="1200" baseline="0" dirty="0">
                <a:solidFill>
                  <a:schemeClr val="tx1"/>
                </a:solidFill>
                <a:latin typeface="+mn-lt"/>
                <a:ea typeface="ＭＳ Ｐゴシック" pitchFamily="-110" charset="-128"/>
                <a:cs typeface="ＭＳ Ｐゴシック" pitchFamily="-110" charset="-128"/>
              </a:rPr>
              <a:t>), and 20 </a:t>
            </a:r>
            <a:r>
              <a:rPr lang="en-US" sz="1200" b="0" kern="1200" baseline="0" dirty="0" err="1">
                <a:solidFill>
                  <a:schemeClr val="tx1"/>
                </a:solidFill>
                <a:latin typeface="+mn-lt"/>
                <a:ea typeface="ＭＳ Ｐゴシック" pitchFamily="-110" charset="-128"/>
                <a:cs typeface="ＭＳ Ｐゴシック" pitchFamily="-110" charset="-128"/>
              </a:rPr>
              <a:t>kPa</a:t>
            </a:r>
            <a:r>
              <a:rPr lang="en-US" sz="1200" b="0" kern="1200" baseline="0" dirty="0">
                <a:solidFill>
                  <a:schemeClr val="tx1"/>
                </a:solidFill>
                <a:latin typeface="+mn-lt"/>
                <a:ea typeface="ＭＳ Ｐゴシック" pitchFamily="-110" charset="-128"/>
                <a:cs typeface="ＭＳ Ｐゴシック" pitchFamily="-110" charset="-128"/>
              </a:rPr>
              <a:t> equals about 150 mm of mercury (a different pressure scale).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Talking Point: The oxygen concentration increases</a:t>
            </a:r>
            <a:r>
              <a:rPr lang="en-US" baseline="0" dirty="0">
                <a:latin typeface="Calibri" charset="0"/>
                <a:ea typeface="ＭＳ Ｐゴシック" charset="0"/>
                <a:cs typeface="ＭＳ Ｐゴシック" charset="0"/>
              </a:rPr>
              <a:t> modestly and its solubility in water increases modestly, but in a hemoglobin solution, the solubility increases dramatically. Hemoglobin binding to oxygen is the emergent property in Section 13.2. </a:t>
            </a:r>
            <a:endParaRPr lang="en-US" dirty="0">
              <a:latin typeface="Calibri" charset="0"/>
              <a:ea typeface="ＭＳ Ｐゴシック" charset="0"/>
              <a:cs typeface="ＭＳ Ｐゴシック" charset="0"/>
            </a:endParaRPr>
          </a:p>
          <a:p>
            <a:endParaRPr lang="en-US" sz="1200" b="0" kern="1200" baseline="0" dirty="0">
              <a:solidFill>
                <a:schemeClr val="tx1"/>
              </a:solidFill>
              <a:latin typeface="+mn-lt"/>
              <a:ea typeface="ＭＳ Ｐゴシック" pitchFamily="-110" charset="-128"/>
              <a:cs typeface="ＭＳ Ｐゴシック" pitchFamily="-110" charset="-128"/>
            </a:endParaRPr>
          </a:p>
          <a:p>
            <a:endParaRPr lang="en-US" sz="1200" b="0" kern="1200" baseline="0" dirty="0">
              <a:solidFill>
                <a:schemeClr val="tx1"/>
              </a:solidFill>
              <a:latin typeface="+mn-lt"/>
              <a:ea typeface="ＭＳ Ｐゴシック" pitchFamily="-110" charset="-128"/>
              <a:cs typeface="ＭＳ Ｐゴシック" pitchFamily="-110"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713B93-DF1F-B34C-97DA-1115FC046441}" type="slidenum">
              <a:rPr lang="en-US" sz="1200">
                <a:solidFill>
                  <a:prstClr val="black"/>
                </a:solidFill>
              </a:rPr>
              <a:pPr eaLnBrk="1" hangingPunct="1"/>
              <a:t>7</a:t>
            </a:fld>
            <a:endParaRPr lang="en-US" sz="1200">
              <a:solidFill>
                <a:prstClr val="black"/>
              </a:solidFill>
            </a:endParaRPr>
          </a:p>
        </p:txBody>
      </p:sp>
    </p:spTree>
    <p:extLst>
      <p:ext uri="{BB962C8B-B14F-4D97-AF65-F5344CB8AC3E}">
        <p14:creationId xmlns:p14="http://schemas.microsoft.com/office/powerpoint/2010/main" val="132515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13.1 </a:t>
            </a:r>
            <a:r>
              <a:rPr lang="en-US" sz="1200" b="0" kern="1200" dirty="0">
                <a:solidFill>
                  <a:schemeClr val="tx1"/>
                </a:solidFill>
                <a:latin typeface="+mn-lt"/>
                <a:ea typeface="ＭＳ Ｐゴシック" pitchFamily="-110" charset="-128"/>
                <a:cs typeface="ＭＳ Ｐゴシック" pitchFamily="-110" charset="-128"/>
              </a:rPr>
              <a:t>Solubility of gaseous O</a:t>
            </a:r>
            <a:r>
              <a:rPr lang="en-US" sz="1200" b="0" kern="1200" baseline="-25000" dirty="0">
                <a:solidFill>
                  <a:schemeClr val="tx1"/>
                </a:solidFill>
                <a:latin typeface="+mn-lt"/>
                <a:ea typeface="ＭＳ Ｐゴシック" pitchFamily="-110" charset="-128"/>
                <a:cs typeface="ＭＳ Ｐゴシック" pitchFamily="-110" charset="-128"/>
              </a:rPr>
              <a:t>2</a:t>
            </a:r>
            <a:r>
              <a:rPr lang="en-US" sz="1200" b="0" kern="1200" baseline="0" dirty="0">
                <a:solidFill>
                  <a:schemeClr val="tx1"/>
                </a:solidFill>
                <a:latin typeface="+mn-lt"/>
                <a:ea typeface="ＭＳ Ｐゴシック" pitchFamily="-110" charset="-128"/>
                <a:cs typeface="ＭＳ Ｐゴシック" pitchFamily="-110" charset="-128"/>
              </a:rPr>
              <a:t> in water and hemoglobin solutions. The units of oxygen concentration in the air over the liquids are kilopascals (</a:t>
            </a:r>
            <a:r>
              <a:rPr lang="en-US" sz="1200" b="0" kern="1200" baseline="0" dirty="0" err="1">
                <a:solidFill>
                  <a:schemeClr val="tx1"/>
                </a:solidFill>
                <a:latin typeface="+mn-lt"/>
                <a:ea typeface="ＭＳ Ｐゴシック" pitchFamily="-110" charset="-128"/>
                <a:cs typeface="ＭＳ Ｐゴシック" pitchFamily="-110" charset="-128"/>
              </a:rPr>
              <a:t>kPa</a:t>
            </a:r>
            <a:r>
              <a:rPr lang="en-US" sz="1200" b="0" kern="1200" baseline="0" dirty="0">
                <a:solidFill>
                  <a:schemeClr val="tx1"/>
                </a:solidFill>
                <a:latin typeface="+mn-lt"/>
                <a:ea typeface="ＭＳ Ｐゴシック" pitchFamily="-110" charset="-128"/>
                <a:cs typeface="ＭＳ Ｐゴシック" pitchFamily="-110" charset="-128"/>
              </a:rPr>
              <a:t>), and 20 </a:t>
            </a:r>
            <a:r>
              <a:rPr lang="en-US" sz="1200" b="0" kern="1200" baseline="0" dirty="0" err="1">
                <a:solidFill>
                  <a:schemeClr val="tx1"/>
                </a:solidFill>
                <a:latin typeface="+mn-lt"/>
                <a:ea typeface="ＭＳ Ｐゴシック" pitchFamily="-110" charset="-128"/>
                <a:cs typeface="ＭＳ Ｐゴシック" pitchFamily="-110" charset="-128"/>
              </a:rPr>
              <a:t>kPa</a:t>
            </a:r>
            <a:r>
              <a:rPr lang="en-US" sz="1200" b="0" kern="1200" baseline="0" dirty="0">
                <a:solidFill>
                  <a:schemeClr val="tx1"/>
                </a:solidFill>
                <a:latin typeface="+mn-lt"/>
                <a:ea typeface="ＭＳ Ｐゴシック" pitchFamily="-110" charset="-128"/>
                <a:cs typeface="ＭＳ Ｐゴシック" pitchFamily="-110" charset="-128"/>
              </a:rPr>
              <a:t> equals about 150 mm of mercury (a different pressure scale).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Talking Point: The question focuses students’ attention on the main point. </a:t>
            </a:r>
          </a:p>
          <a:p>
            <a:endParaRPr lang="en-US" sz="1200" b="0" kern="1200" baseline="0" dirty="0">
              <a:solidFill>
                <a:schemeClr val="tx1"/>
              </a:solidFill>
              <a:latin typeface="+mn-lt"/>
              <a:ea typeface="ＭＳ Ｐゴシック" pitchFamily="-110" charset="-128"/>
              <a:cs typeface="ＭＳ Ｐゴシック" pitchFamily="-110" charset="-128"/>
            </a:endParaRPr>
          </a:p>
          <a:p>
            <a:endParaRPr lang="en-US" sz="1200" b="0" kern="1200" baseline="0" dirty="0">
              <a:solidFill>
                <a:schemeClr val="tx1"/>
              </a:solidFill>
              <a:latin typeface="+mn-lt"/>
              <a:ea typeface="ＭＳ Ｐゴシック" pitchFamily="-110" charset="-128"/>
              <a:cs typeface="ＭＳ Ｐゴシック" pitchFamily="-110"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713B93-DF1F-B34C-97DA-1115FC046441}" type="slidenum">
              <a:rPr lang="en-US" sz="1200">
                <a:solidFill>
                  <a:prstClr val="black"/>
                </a:solidFill>
              </a:rPr>
              <a:pPr eaLnBrk="1" hangingPunct="1"/>
              <a:t>8</a:t>
            </a:fld>
            <a:endParaRPr lang="en-US" sz="1200">
              <a:solidFill>
                <a:prstClr val="black"/>
              </a:solidFill>
            </a:endParaRPr>
          </a:p>
        </p:txBody>
      </p:sp>
    </p:spTree>
    <p:extLst>
      <p:ext uri="{BB962C8B-B14F-4D97-AF65-F5344CB8AC3E}">
        <p14:creationId xmlns:p14="http://schemas.microsoft.com/office/powerpoint/2010/main" val="152697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13.2 </a:t>
            </a:r>
            <a:r>
              <a:rPr lang="en-US" sz="1200" b="0" kern="1200" dirty="0">
                <a:solidFill>
                  <a:schemeClr val="tx1"/>
                </a:solidFill>
                <a:latin typeface="+mn-lt"/>
                <a:ea typeface="ＭＳ Ｐゴシック" pitchFamily="-110" charset="-128"/>
                <a:cs typeface="ＭＳ Ｐゴシック" pitchFamily="-110" charset="-128"/>
              </a:rPr>
              <a:t>Solubility of oxygen in three solutions containing hypothetical molecules. Each solution contains hypothetical molecules with low (purple), high (teal), or cooperative (black) affinity for oxygen. Oxygen concentration in your lung cells and muscles are shown as narrow ranges. 	</a:t>
            </a:r>
          </a:p>
          <a:p>
            <a:r>
              <a:rPr lang="en-US" dirty="0">
                <a:latin typeface="Calibri" charset="0"/>
                <a:ea typeface="ＭＳ Ｐゴシック" charset="0"/>
                <a:cs typeface="ＭＳ Ｐゴシック" charset="0"/>
              </a:rPr>
              <a:t>Talking Point: High affinity molecules never release oxygen so tissues would die from a lack of oxygen. </a:t>
            </a: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7BF5A2-7537-D14E-8B19-7B4477F873C7}" type="slidenum">
              <a:rPr lang="en-US" sz="1200">
                <a:solidFill>
                  <a:prstClr val="black"/>
                </a:solidFill>
              </a:rPr>
              <a:pPr eaLnBrk="1" hangingPunct="1"/>
              <a:t>9</a:t>
            </a:fld>
            <a:endParaRPr lang="en-US" sz="1200">
              <a:solidFill>
                <a:prstClr val="black"/>
              </a:solidFill>
            </a:endParaRPr>
          </a:p>
        </p:txBody>
      </p:sp>
    </p:spTree>
    <p:extLst>
      <p:ext uri="{BB962C8B-B14F-4D97-AF65-F5344CB8AC3E}">
        <p14:creationId xmlns:p14="http://schemas.microsoft.com/office/powerpoint/2010/main" val="27934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1"/>
          <p:cNvSpPr txBox="1">
            <a:spLocks noChangeArrowheads="1"/>
          </p:cNvSpPr>
          <p:nvPr userDrawn="1"/>
        </p:nvSpPr>
        <p:spPr bwMode="auto">
          <a:xfrm>
            <a:off x="274638" y="6521450"/>
            <a:ext cx="85232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84" charset="0"/>
              </a:defRPr>
            </a:lvl1pPr>
            <a:lvl2pPr marL="666750" indent="-257175" eaLnBrk="0" hangingPunct="0">
              <a:defRPr sz="2700">
                <a:solidFill>
                  <a:schemeClr val="tx1"/>
                </a:solidFill>
                <a:latin typeface="Times New Roman" pitchFamily="84" charset="0"/>
              </a:defRPr>
            </a:lvl2pPr>
            <a:lvl3pPr marL="1025525" indent="-204788" eaLnBrk="0" hangingPunct="0">
              <a:defRPr sz="2700">
                <a:solidFill>
                  <a:schemeClr val="tx1"/>
                </a:solidFill>
                <a:latin typeface="Times New Roman" pitchFamily="84" charset="0"/>
              </a:defRPr>
            </a:lvl3pPr>
            <a:lvl4pPr marL="1436688" indent="-206375" eaLnBrk="0" hangingPunct="0">
              <a:defRPr sz="2700">
                <a:solidFill>
                  <a:schemeClr val="tx1"/>
                </a:solidFill>
                <a:latin typeface="Times New Roman" pitchFamily="84" charset="0"/>
              </a:defRPr>
            </a:lvl4pPr>
            <a:lvl5pPr marL="1846263" indent="-204788" eaLnBrk="0" hangingPunct="0">
              <a:defRPr sz="2700">
                <a:solidFill>
                  <a:schemeClr val="tx1"/>
                </a:solidFill>
                <a:latin typeface="Times New Roman" pitchFamily="84" charset="0"/>
              </a:defRPr>
            </a:lvl5pPr>
            <a:lvl6pPr marL="2303463" indent="-204788" eaLnBrk="0" fontAlgn="base" hangingPunct="0">
              <a:spcBef>
                <a:spcPct val="0"/>
              </a:spcBef>
              <a:spcAft>
                <a:spcPct val="0"/>
              </a:spcAft>
              <a:defRPr sz="2700">
                <a:solidFill>
                  <a:schemeClr val="tx1"/>
                </a:solidFill>
                <a:latin typeface="Times New Roman" pitchFamily="84" charset="0"/>
              </a:defRPr>
            </a:lvl6pPr>
            <a:lvl7pPr marL="2760663" indent="-204788" eaLnBrk="0" fontAlgn="base" hangingPunct="0">
              <a:spcBef>
                <a:spcPct val="0"/>
              </a:spcBef>
              <a:spcAft>
                <a:spcPct val="0"/>
              </a:spcAft>
              <a:defRPr sz="2700">
                <a:solidFill>
                  <a:schemeClr val="tx1"/>
                </a:solidFill>
                <a:latin typeface="Times New Roman" pitchFamily="84" charset="0"/>
              </a:defRPr>
            </a:lvl7pPr>
            <a:lvl8pPr marL="3217863" indent="-204788" eaLnBrk="0" fontAlgn="base" hangingPunct="0">
              <a:spcBef>
                <a:spcPct val="0"/>
              </a:spcBef>
              <a:spcAft>
                <a:spcPct val="0"/>
              </a:spcAft>
              <a:defRPr sz="2700">
                <a:solidFill>
                  <a:schemeClr val="tx1"/>
                </a:solidFill>
                <a:latin typeface="Times New Roman" pitchFamily="84" charset="0"/>
              </a:defRPr>
            </a:lvl8pPr>
            <a:lvl9pPr marL="3675063" indent="-204788" eaLnBrk="0" fontAlgn="base" hangingPunct="0">
              <a:spcBef>
                <a:spcPct val="0"/>
              </a:spcBef>
              <a:spcAft>
                <a:spcPct val="0"/>
              </a:spcAft>
              <a:defRPr sz="2700">
                <a:solidFill>
                  <a:schemeClr val="tx1"/>
                </a:solidFill>
                <a:latin typeface="Times New Roman" pitchFamily="84" charset="0"/>
              </a:defRPr>
            </a:lvl9pPr>
          </a:lstStyle>
          <a:p>
            <a:pPr algn="ctr">
              <a:defRPr/>
            </a:pPr>
            <a:r>
              <a:rPr lang="en-US" sz="1100" dirty="0" smtClean="0">
                <a:solidFill>
                  <a:srgbClr val="000000"/>
                </a:solidFill>
                <a:latin typeface="Arial" charset="0"/>
              </a:rPr>
              <a:t>© 2014 Pearson Canada, Inc.</a:t>
            </a:r>
          </a:p>
        </p:txBody>
      </p:sp>
      <p:sp>
        <p:nvSpPr>
          <p:cNvPr id="5" name="Text Box 4"/>
          <p:cNvSpPr txBox="1">
            <a:spLocks noChangeArrowheads="1"/>
          </p:cNvSpPr>
          <p:nvPr userDrawn="1"/>
        </p:nvSpPr>
        <p:spPr bwMode="auto">
          <a:xfrm>
            <a:off x="5418138" y="5978525"/>
            <a:ext cx="33797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102590" tIns="51296" rIns="102590" bIns="51296">
            <a:spAutoFit/>
          </a:bodyPr>
          <a:lstStyle>
            <a:lvl1pPr defTabSz="1019175" eaLnBrk="0" hangingPunct="0">
              <a:defRPr sz="2700">
                <a:solidFill>
                  <a:schemeClr val="tx1"/>
                </a:solidFill>
                <a:latin typeface="Times New Roman" pitchFamily="84" charset="0"/>
              </a:defRPr>
            </a:lvl1pPr>
            <a:lvl2pPr marL="742950" indent="-285750" defTabSz="1019175" eaLnBrk="0" hangingPunct="0">
              <a:defRPr sz="2700">
                <a:solidFill>
                  <a:schemeClr val="tx1"/>
                </a:solidFill>
                <a:latin typeface="Times New Roman" pitchFamily="84" charset="0"/>
              </a:defRPr>
            </a:lvl2pPr>
            <a:lvl3pPr marL="1143000" indent="-228600" defTabSz="1019175" eaLnBrk="0" hangingPunct="0">
              <a:defRPr sz="2700">
                <a:solidFill>
                  <a:schemeClr val="tx1"/>
                </a:solidFill>
                <a:latin typeface="Times New Roman" pitchFamily="84" charset="0"/>
              </a:defRPr>
            </a:lvl3pPr>
            <a:lvl4pPr marL="1600200" indent="-228600" defTabSz="1019175" eaLnBrk="0" hangingPunct="0">
              <a:defRPr sz="2700">
                <a:solidFill>
                  <a:schemeClr val="tx1"/>
                </a:solidFill>
                <a:latin typeface="Times New Roman" pitchFamily="84" charset="0"/>
              </a:defRPr>
            </a:lvl4pPr>
            <a:lvl5pPr marL="2057400" indent="-228600" defTabSz="1019175" eaLnBrk="0" hangingPunct="0">
              <a:defRPr sz="2700">
                <a:solidFill>
                  <a:schemeClr val="tx1"/>
                </a:solidFill>
                <a:latin typeface="Times New Roman" pitchFamily="84" charset="0"/>
              </a:defRPr>
            </a:lvl5pPr>
            <a:lvl6pPr marL="2514600" indent="-228600" defTabSz="1019175" eaLnBrk="0" fontAlgn="base" hangingPunct="0">
              <a:spcBef>
                <a:spcPct val="0"/>
              </a:spcBef>
              <a:spcAft>
                <a:spcPct val="0"/>
              </a:spcAft>
              <a:defRPr sz="2700">
                <a:solidFill>
                  <a:schemeClr val="tx1"/>
                </a:solidFill>
                <a:latin typeface="Times New Roman" pitchFamily="84" charset="0"/>
              </a:defRPr>
            </a:lvl6pPr>
            <a:lvl7pPr marL="2971800" indent="-228600" defTabSz="1019175" eaLnBrk="0" fontAlgn="base" hangingPunct="0">
              <a:spcBef>
                <a:spcPct val="0"/>
              </a:spcBef>
              <a:spcAft>
                <a:spcPct val="0"/>
              </a:spcAft>
              <a:defRPr sz="2700">
                <a:solidFill>
                  <a:schemeClr val="tx1"/>
                </a:solidFill>
                <a:latin typeface="Times New Roman" pitchFamily="84" charset="0"/>
              </a:defRPr>
            </a:lvl7pPr>
            <a:lvl8pPr marL="3429000" indent="-228600" defTabSz="1019175" eaLnBrk="0" fontAlgn="base" hangingPunct="0">
              <a:spcBef>
                <a:spcPct val="0"/>
              </a:spcBef>
              <a:spcAft>
                <a:spcPct val="0"/>
              </a:spcAft>
              <a:defRPr sz="2700">
                <a:solidFill>
                  <a:schemeClr val="tx1"/>
                </a:solidFill>
                <a:latin typeface="Times New Roman" pitchFamily="84" charset="0"/>
              </a:defRPr>
            </a:lvl8pPr>
            <a:lvl9pPr marL="3886200" indent="-228600" defTabSz="1019175" eaLnBrk="0" fontAlgn="base" hangingPunct="0">
              <a:spcBef>
                <a:spcPct val="0"/>
              </a:spcBef>
              <a:spcAft>
                <a:spcPct val="0"/>
              </a:spcAft>
              <a:defRPr sz="2700">
                <a:solidFill>
                  <a:schemeClr val="tx1"/>
                </a:solidFill>
                <a:latin typeface="Times New Roman" pitchFamily="84" charset="0"/>
              </a:defRPr>
            </a:lvl9pPr>
          </a:lstStyle>
          <a:p>
            <a:pPr>
              <a:defRPr/>
            </a:pPr>
            <a:r>
              <a:rPr lang="en-US" sz="1600" dirty="0" smtClean="0">
                <a:solidFill>
                  <a:srgbClr val="000000"/>
                </a:solidFill>
              </a:rPr>
              <a:t>Lectures by Stephanie </a:t>
            </a:r>
            <a:r>
              <a:rPr lang="en-US" sz="1600" dirty="0" err="1" smtClean="0">
                <a:solidFill>
                  <a:srgbClr val="000000"/>
                </a:solidFill>
              </a:rPr>
              <a:t>Scher</a:t>
            </a:r>
            <a:r>
              <a:rPr lang="en-US" sz="1600" dirty="0" smtClean="0">
                <a:solidFill>
                  <a:srgbClr val="000000"/>
                </a:solidFill>
              </a:rPr>
              <a:t> </a:t>
            </a:r>
            <a:r>
              <a:rPr lang="en-US" sz="1600" dirty="0" err="1" smtClean="0">
                <a:solidFill>
                  <a:srgbClr val="000000"/>
                </a:solidFill>
              </a:rPr>
              <a:t>Pandolfi</a:t>
            </a:r>
            <a:r>
              <a:rPr lang="en-US" sz="1600" dirty="0" smtClean="0">
                <a:solidFill>
                  <a:srgbClr val="000000"/>
                </a:solidFill>
              </a:rPr>
              <a:t> and Sharon Gillies</a:t>
            </a:r>
          </a:p>
        </p:txBody>
      </p:sp>
      <p:sp>
        <p:nvSpPr>
          <p:cNvPr id="6" name="Text Box 5"/>
          <p:cNvSpPr txBox="1">
            <a:spLocks noChangeArrowheads="1"/>
          </p:cNvSpPr>
          <p:nvPr userDrawn="1"/>
        </p:nvSpPr>
        <p:spPr bwMode="auto">
          <a:xfrm>
            <a:off x="5178425" y="3838575"/>
            <a:ext cx="39655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sz="2700">
                <a:solidFill>
                  <a:schemeClr val="tx1"/>
                </a:solidFill>
                <a:latin typeface="Times New Roman" pitchFamily="18" charset="0"/>
              </a:defRPr>
            </a:lvl1pPr>
            <a:lvl2pPr marL="742950" indent="-285750" defTabSz="1019175" eaLnBrk="0" hangingPunct="0">
              <a:defRPr sz="2700">
                <a:solidFill>
                  <a:schemeClr val="tx1"/>
                </a:solidFill>
                <a:latin typeface="Times New Roman" pitchFamily="18" charset="0"/>
              </a:defRPr>
            </a:lvl2pPr>
            <a:lvl3pPr marL="1143000" indent="-228600" defTabSz="1019175" eaLnBrk="0" hangingPunct="0">
              <a:defRPr sz="2700">
                <a:solidFill>
                  <a:schemeClr val="tx1"/>
                </a:solidFill>
                <a:latin typeface="Times New Roman" pitchFamily="18" charset="0"/>
              </a:defRPr>
            </a:lvl3pPr>
            <a:lvl4pPr marL="1600200" indent="-228600" defTabSz="1019175" eaLnBrk="0" hangingPunct="0">
              <a:defRPr sz="2700">
                <a:solidFill>
                  <a:schemeClr val="tx1"/>
                </a:solidFill>
                <a:latin typeface="Times New Roman" pitchFamily="18" charset="0"/>
              </a:defRPr>
            </a:lvl4pPr>
            <a:lvl5pPr marL="2057400" indent="-228600" defTabSz="1019175" eaLnBrk="0" hangingPunct="0">
              <a:defRPr sz="2700">
                <a:solidFill>
                  <a:schemeClr val="tx1"/>
                </a:solidFill>
                <a:latin typeface="Times New Roman" pitchFamily="18" charset="0"/>
              </a:defRPr>
            </a:lvl5pPr>
            <a:lvl6pPr marL="2514600" indent="-228600" defTabSz="1019175" eaLnBrk="0" fontAlgn="base" hangingPunct="0">
              <a:spcBef>
                <a:spcPct val="0"/>
              </a:spcBef>
              <a:spcAft>
                <a:spcPct val="0"/>
              </a:spcAft>
              <a:defRPr sz="2700">
                <a:solidFill>
                  <a:schemeClr val="tx1"/>
                </a:solidFill>
                <a:latin typeface="Times New Roman" pitchFamily="18" charset="0"/>
              </a:defRPr>
            </a:lvl6pPr>
            <a:lvl7pPr marL="2971800" indent="-228600" defTabSz="1019175" eaLnBrk="0" fontAlgn="base" hangingPunct="0">
              <a:spcBef>
                <a:spcPct val="0"/>
              </a:spcBef>
              <a:spcAft>
                <a:spcPct val="0"/>
              </a:spcAft>
              <a:defRPr sz="2700">
                <a:solidFill>
                  <a:schemeClr val="tx1"/>
                </a:solidFill>
                <a:latin typeface="Times New Roman" pitchFamily="18" charset="0"/>
              </a:defRPr>
            </a:lvl7pPr>
            <a:lvl8pPr marL="3429000" indent="-228600" defTabSz="1019175" eaLnBrk="0" fontAlgn="base" hangingPunct="0">
              <a:spcBef>
                <a:spcPct val="0"/>
              </a:spcBef>
              <a:spcAft>
                <a:spcPct val="0"/>
              </a:spcAft>
              <a:defRPr sz="2700">
                <a:solidFill>
                  <a:schemeClr val="tx1"/>
                </a:solidFill>
                <a:latin typeface="Times New Roman" pitchFamily="18" charset="0"/>
              </a:defRPr>
            </a:lvl8pPr>
            <a:lvl9pPr marL="3886200" indent="-228600" defTabSz="1019175" eaLnBrk="0" fontAlgn="base" hangingPunct="0">
              <a:spcBef>
                <a:spcPct val="0"/>
              </a:spcBef>
              <a:spcAft>
                <a:spcPct val="0"/>
              </a:spcAft>
              <a:defRPr sz="2700">
                <a:solidFill>
                  <a:schemeClr val="tx1"/>
                </a:solidFill>
                <a:latin typeface="Times New Roman" pitchFamily="18" charset="0"/>
              </a:defRPr>
            </a:lvl9pPr>
          </a:lstStyle>
          <a:p>
            <a:pPr algn="ctr">
              <a:lnSpc>
                <a:spcPct val="150000"/>
              </a:lnSpc>
              <a:defRPr/>
            </a:pPr>
            <a:r>
              <a:rPr lang="en-US" sz="2200" smtClean="0">
                <a:solidFill>
                  <a:srgbClr val="000000"/>
                </a:solidFill>
                <a:latin typeface="Arial" charset="0"/>
              </a:rPr>
              <a:t>BIOLOGICAL SCIENCE</a:t>
            </a:r>
            <a:r>
              <a:rPr lang="en-US" sz="2000" smtClean="0">
                <a:solidFill>
                  <a:srgbClr val="000000"/>
                </a:solidFill>
                <a:latin typeface="Arial" charset="0"/>
              </a:rPr>
              <a:t> </a:t>
            </a:r>
          </a:p>
          <a:p>
            <a:pPr algn="ctr">
              <a:lnSpc>
                <a:spcPct val="150000"/>
              </a:lnSpc>
              <a:defRPr/>
            </a:pPr>
            <a:r>
              <a:rPr lang="en-US" sz="1600" smtClean="0">
                <a:solidFill>
                  <a:srgbClr val="808080"/>
                </a:solidFill>
                <a:latin typeface="Arial" charset="0"/>
              </a:rPr>
              <a:t>SECOND CANADIAN EDITION</a:t>
            </a:r>
            <a:endParaRPr lang="en-US" sz="2000" smtClean="0">
              <a:solidFill>
                <a:srgbClr val="000000"/>
              </a:solidFill>
              <a:latin typeface="Arial" charset="0"/>
            </a:endParaRPr>
          </a:p>
          <a:p>
            <a:pPr algn="ctr">
              <a:lnSpc>
                <a:spcPct val="150000"/>
              </a:lnSpc>
              <a:defRPr/>
            </a:pPr>
            <a:r>
              <a:rPr lang="en-US" sz="1800" smtClean="0">
                <a:solidFill>
                  <a:srgbClr val="00B050"/>
                </a:solidFill>
              </a:rPr>
              <a:t>SCOTT FREEMAN, </a:t>
            </a:r>
            <a:r>
              <a:rPr lang="en-CA" sz="1800" smtClean="0">
                <a:solidFill>
                  <a:srgbClr val="00B050"/>
                </a:solidFill>
              </a:rPr>
              <a:t>MIKE HARRINGTON, and JOAN SHARP</a:t>
            </a:r>
            <a:endParaRPr lang="en-US" sz="1800" smtClean="0">
              <a:solidFill>
                <a:srgbClr val="00B050"/>
              </a:solidFill>
            </a:endParaRPr>
          </a:p>
        </p:txBody>
      </p:sp>
      <p:sp>
        <p:nvSpPr>
          <p:cNvPr id="7" name="TextBox 6"/>
          <p:cNvSpPr txBox="1">
            <a:spLocks noChangeArrowheads="1"/>
          </p:cNvSpPr>
          <p:nvPr userDrawn="1"/>
        </p:nvSpPr>
        <p:spPr bwMode="auto">
          <a:xfrm>
            <a:off x="539750" y="2924175"/>
            <a:ext cx="4103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dirty="0" smtClean="0">
                <a:solidFill>
                  <a:srgbClr val="000000"/>
                </a:solidFill>
              </a:rPr>
              <a:t>[Catch cover photo here]</a:t>
            </a:r>
          </a:p>
        </p:txBody>
      </p:sp>
      <p:sp>
        <p:nvSpPr>
          <p:cNvPr id="8205" name="Rectangle 13"/>
          <p:cNvSpPr>
            <a:spLocks noGrp="1" noChangeArrowheads="1"/>
          </p:cNvSpPr>
          <p:nvPr>
            <p:ph type="ctrTitle"/>
          </p:nvPr>
        </p:nvSpPr>
        <p:spPr>
          <a:xfrm>
            <a:off x="301625" y="149225"/>
            <a:ext cx="4694238" cy="841375"/>
          </a:xfrm>
        </p:spPr>
        <p:txBody>
          <a:bodyPr tIns="50941" bIns="50941" anchor="ctr"/>
          <a:lstStyle>
            <a:lvl1pPr>
              <a:defRPr sz="4400">
                <a:solidFill>
                  <a:srgbClr val="00B050"/>
                </a:solidFill>
              </a:defRPr>
            </a:lvl1pPr>
          </a:lstStyle>
          <a:p>
            <a:r>
              <a:rPr lang="en-US"/>
              <a:t>Click to edit Master title style</a:t>
            </a:r>
          </a:p>
        </p:txBody>
      </p:sp>
      <p:sp>
        <p:nvSpPr>
          <p:cNvPr id="8206" name="Rectangle 14"/>
          <p:cNvSpPr>
            <a:spLocks noGrp="1" noChangeArrowheads="1"/>
          </p:cNvSpPr>
          <p:nvPr>
            <p:ph type="subTitle" idx="1"/>
          </p:nvPr>
        </p:nvSpPr>
        <p:spPr>
          <a:xfrm>
            <a:off x="5791200" y="190500"/>
            <a:ext cx="4038600" cy="3403600"/>
          </a:xfrm>
        </p:spPr>
        <p:txBody>
          <a:bodyPr lIns="101882" tIns="50941" rIns="101882" bIns="50941"/>
          <a:lstStyle>
            <a:lvl1pPr marL="0" indent="0" algn="r">
              <a:buFontTx/>
              <a:buNone/>
              <a:defRPr sz="4400">
                <a:solidFill>
                  <a:srgbClr val="939598"/>
                </a:solidFill>
              </a:defRPr>
            </a:lvl1pPr>
          </a:lstStyle>
          <a:p>
            <a:r>
              <a:rPr lang="en-US"/>
              <a:t>Click to edit Master subtitle style</a:t>
            </a:r>
          </a:p>
        </p:txBody>
      </p:sp>
    </p:spTree>
    <p:extLst>
      <p:ext uri="{BB962C8B-B14F-4D97-AF65-F5344CB8AC3E}">
        <p14:creationId xmlns:p14="http://schemas.microsoft.com/office/powerpoint/2010/main" val="292497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tIns="20376" bIns="2037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99231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89109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txBox="1">
            <a:spLocks/>
          </p:cNvSpPr>
          <p:nvPr userDrawn="1"/>
        </p:nvSpPr>
        <p:spPr>
          <a:xfrm>
            <a:off x="6553200" y="6519863"/>
            <a:ext cx="2133600" cy="365125"/>
          </a:xfrm>
          <a:prstGeom prst="rect">
            <a:avLst/>
          </a:prstGeom>
        </p:spPr>
        <p:txBody>
          <a:bodyPr anchor="ct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r" eaLnBrk="1" hangingPunct="1"/>
            <a:r>
              <a:rPr lang="en-CA" altLang="en-US" sz="1100" smtClean="0">
                <a:solidFill>
                  <a:srgbClr val="000000"/>
                </a:solidFill>
              </a:rPr>
              <a:t>44-</a:t>
            </a:r>
            <a:fld id="{F4A67CAD-E4EA-4C7E-881D-A5E01C7B04A0}" type="slidenum">
              <a:rPr lang="en-CA" altLang="en-US" sz="1100" smtClean="0">
                <a:solidFill>
                  <a:srgbClr val="000000"/>
                </a:solidFill>
              </a:rPr>
              <a:pPr algn="r" eaLnBrk="1" hangingPunct="1"/>
              <a:t>‹#›</a:t>
            </a:fld>
            <a:endParaRPr lang="en-CA" altLang="en-US" sz="1100" smtClean="0">
              <a:solidFill>
                <a:srgbClr val="000000"/>
              </a:solidFill>
            </a:endParaRPr>
          </a:p>
        </p:txBody>
      </p:sp>
    </p:spTree>
    <p:extLst>
      <p:ext uri="{BB962C8B-B14F-4D97-AF65-F5344CB8AC3E}">
        <p14:creationId xmlns:p14="http://schemas.microsoft.com/office/powerpoint/2010/main" val="36705090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42572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tIns="20376" bIns="2037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41184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9928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0763" y="103188"/>
            <a:ext cx="2344737" cy="714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1788" y="103188"/>
            <a:ext cx="6886575" cy="714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32150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1"/>
          <p:cNvSpPr txBox="1">
            <a:spLocks noChangeArrowheads="1"/>
          </p:cNvSpPr>
          <p:nvPr userDrawn="1"/>
        </p:nvSpPr>
        <p:spPr bwMode="auto">
          <a:xfrm>
            <a:off x="274638" y="6521450"/>
            <a:ext cx="85232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84" charset="0"/>
              </a:defRPr>
            </a:lvl1pPr>
            <a:lvl2pPr marL="666750" indent="-257175" eaLnBrk="0" hangingPunct="0">
              <a:defRPr sz="2700">
                <a:solidFill>
                  <a:schemeClr val="tx1"/>
                </a:solidFill>
                <a:latin typeface="Times New Roman" pitchFamily="84" charset="0"/>
              </a:defRPr>
            </a:lvl2pPr>
            <a:lvl3pPr marL="1025525" indent="-204788" eaLnBrk="0" hangingPunct="0">
              <a:defRPr sz="2700">
                <a:solidFill>
                  <a:schemeClr val="tx1"/>
                </a:solidFill>
                <a:latin typeface="Times New Roman" pitchFamily="84" charset="0"/>
              </a:defRPr>
            </a:lvl3pPr>
            <a:lvl4pPr marL="1436688" indent="-206375" eaLnBrk="0" hangingPunct="0">
              <a:defRPr sz="2700">
                <a:solidFill>
                  <a:schemeClr val="tx1"/>
                </a:solidFill>
                <a:latin typeface="Times New Roman" pitchFamily="84" charset="0"/>
              </a:defRPr>
            </a:lvl4pPr>
            <a:lvl5pPr marL="1846263" indent="-204788" eaLnBrk="0" hangingPunct="0">
              <a:defRPr sz="2700">
                <a:solidFill>
                  <a:schemeClr val="tx1"/>
                </a:solidFill>
                <a:latin typeface="Times New Roman" pitchFamily="84" charset="0"/>
              </a:defRPr>
            </a:lvl5pPr>
            <a:lvl6pPr marL="2303463" indent="-204788" eaLnBrk="0" fontAlgn="base" hangingPunct="0">
              <a:spcBef>
                <a:spcPct val="0"/>
              </a:spcBef>
              <a:spcAft>
                <a:spcPct val="0"/>
              </a:spcAft>
              <a:defRPr sz="2700">
                <a:solidFill>
                  <a:schemeClr val="tx1"/>
                </a:solidFill>
                <a:latin typeface="Times New Roman" pitchFamily="84" charset="0"/>
              </a:defRPr>
            </a:lvl6pPr>
            <a:lvl7pPr marL="2760663" indent="-204788" eaLnBrk="0" fontAlgn="base" hangingPunct="0">
              <a:spcBef>
                <a:spcPct val="0"/>
              </a:spcBef>
              <a:spcAft>
                <a:spcPct val="0"/>
              </a:spcAft>
              <a:defRPr sz="2700">
                <a:solidFill>
                  <a:schemeClr val="tx1"/>
                </a:solidFill>
                <a:latin typeface="Times New Roman" pitchFamily="84" charset="0"/>
              </a:defRPr>
            </a:lvl7pPr>
            <a:lvl8pPr marL="3217863" indent="-204788" eaLnBrk="0" fontAlgn="base" hangingPunct="0">
              <a:spcBef>
                <a:spcPct val="0"/>
              </a:spcBef>
              <a:spcAft>
                <a:spcPct val="0"/>
              </a:spcAft>
              <a:defRPr sz="2700">
                <a:solidFill>
                  <a:schemeClr val="tx1"/>
                </a:solidFill>
                <a:latin typeface="Times New Roman" pitchFamily="84" charset="0"/>
              </a:defRPr>
            </a:lvl8pPr>
            <a:lvl9pPr marL="3675063" indent="-204788" eaLnBrk="0" fontAlgn="base" hangingPunct="0">
              <a:spcBef>
                <a:spcPct val="0"/>
              </a:spcBef>
              <a:spcAft>
                <a:spcPct val="0"/>
              </a:spcAft>
              <a:defRPr sz="2700">
                <a:solidFill>
                  <a:schemeClr val="tx1"/>
                </a:solidFill>
                <a:latin typeface="Times New Roman" pitchFamily="84" charset="0"/>
              </a:defRPr>
            </a:lvl9pPr>
          </a:lstStyle>
          <a:p>
            <a:pPr algn="ctr">
              <a:defRPr/>
            </a:pPr>
            <a:r>
              <a:rPr lang="en-US" sz="1100" dirty="0" smtClean="0">
                <a:solidFill>
                  <a:srgbClr val="000000"/>
                </a:solidFill>
                <a:latin typeface="Arial" charset="0"/>
              </a:rPr>
              <a:t>© 2014 Pearson Canada, Inc.</a:t>
            </a:r>
          </a:p>
        </p:txBody>
      </p:sp>
      <p:sp>
        <p:nvSpPr>
          <p:cNvPr id="5" name="Text Box 4"/>
          <p:cNvSpPr txBox="1">
            <a:spLocks noChangeArrowheads="1"/>
          </p:cNvSpPr>
          <p:nvPr userDrawn="1"/>
        </p:nvSpPr>
        <p:spPr bwMode="auto">
          <a:xfrm>
            <a:off x="5418138" y="5978525"/>
            <a:ext cx="33797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102590" tIns="51296" rIns="102590" bIns="51296">
            <a:spAutoFit/>
          </a:bodyPr>
          <a:lstStyle>
            <a:lvl1pPr defTabSz="1019175" eaLnBrk="0" hangingPunct="0">
              <a:defRPr sz="2700">
                <a:solidFill>
                  <a:schemeClr val="tx1"/>
                </a:solidFill>
                <a:latin typeface="Times New Roman" pitchFamily="84" charset="0"/>
              </a:defRPr>
            </a:lvl1pPr>
            <a:lvl2pPr marL="742950" indent="-285750" defTabSz="1019175" eaLnBrk="0" hangingPunct="0">
              <a:defRPr sz="2700">
                <a:solidFill>
                  <a:schemeClr val="tx1"/>
                </a:solidFill>
                <a:latin typeface="Times New Roman" pitchFamily="84" charset="0"/>
              </a:defRPr>
            </a:lvl2pPr>
            <a:lvl3pPr marL="1143000" indent="-228600" defTabSz="1019175" eaLnBrk="0" hangingPunct="0">
              <a:defRPr sz="2700">
                <a:solidFill>
                  <a:schemeClr val="tx1"/>
                </a:solidFill>
                <a:latin typeface="Times New Roman" pitchFamily="84" charset="0"/>
              </a:defRPr>
            </a:lvl3pPr>
            <a:lvl4pPr marL="1600200" indent="-228600" defTabSz="1019175" eaLnBrk="0" hangingPunct="0">
              <a:defRPr sz="2700">
                <a:solidFill>
                  <a:schemeClr val="tx1"/>
                </a:solidFill>
                <a:latin typeface="Times New Roman" pitchFamily="84" charset="0"/>
              </a:defRPr>
            </a:lvl4pPr>
            <a:lvl5pPr marL="2057400" indent="-228600" defTabSz="1019175" eaLnBrk="0" hangingPunct="0">
              <a:defRPr sz="2700">
                <a:solidFill>
                  <a:schemeClr val="tx1"/>
                </a:solidFill>
                <a:latin typeface="Times New Roman" pitchFamily="84" charset="0"/>
              </a:defRPr>
            </a:lvl5pPr>
            <a:lvl6pPr marL="2514600" indent="-228600" defTabSz="1019175" eaLnBrk="0" fontAlgn="base" hangingPunct="0">
              <a:spcBef>
                <a:spcPct val="0"/>
              </a:spcBef>
              <a:spcAft>
                <a:spcPct val="0"/>
              </a:spcAft>
              <a:defRPr sz="2700">
                <a:solidFill>
                  <a:schemeClr val="tx1"/>
                </a:solidFill>
                <a:latin typeface="Times New Roman" pitchFamily="84" charset="0"/>
              </a:defRPr>
            </a:lvl6pPr>
            <a:lvl7pPr marL="2971800" indent="-228600" defTabSz="1019175" eaLnBrk="0" fontAlgn="base" hangingPunct="0">
              <a:spcBef>
                <a:spcPct val="0"/>
              </a:spcBef>
              <a:spcAft>
                <a:spcPct val="0"/>
              </a:spcAft>
              <a:defRPr sz="2700">
                <a:solidFill>
                  <a:schemeClr val="tx1"/>
                </a:solidFill>
                <a:latin typeface="Times New Roman" pitchFamily="84" charset="0"/>
              </a:defRPr>
            </a:lvl7pPr>
            <a:lvl8pPr marL="3429000" indent="-228600" defTabSz="1019175" eaLnBrk="0" fontAlgn="base" hangingPunct="0">
              <a:spcBef>
                <a:spcPct val="0"/>
              </a:spcBef>
              <a:spcAft>
                <a:spcPct val="0"/>
              </a:spcAft>
              <a:defRPr sz="2700">
                <a:solidFill>
                  <a:schemeClr val="tx1"/>
                </a:solidFill>
                <a:latin typeface="Times New Roman" pitchFamily="84" charset="0"/>
              </a:defRPr>
            </a:lvl8pPr>
            <a:lvl9pPr marL="3886200" indent="-228600" defTabSz="1019175" eaLnBrk="0" fontAlgn="base" hangingPunct="0">
              <a:spcBef>
                <a:spcPct val="0"/>
              </a:spcBef>
              <a:spcAft>
                <a:spcPct val="0"/>
              </a:spcAft>
              <a:defRPr sz="2700">
                <a:solidFill>
                  <a:schemeClr val="tx1"/>
                </a:solidFill>
                <a:latin typeface="Times New Roman" pitchFamily="84" charset="0"/>
              </a:defRPr>
            </a:lvl9pPr>
          </a:lstStyle>
          <a:p>
            <a:pPr>
              <a:defRPr/>
            </a:pPr>
            <a:r>
              <a:rPr lang="en-US" sz="1600" dirty="0" smtClean="0">
                <a:solidFill>
                  <a:srgbClr val="000000"/>
                </a:solidFill>
              </a:rPr>
              <a:t>Lectures by Stephanie </a:t>
            </a:r>
            <a:r>
              <a:rPr lang="en-US" sz="1600" dirty="0" err="1" smtClean="0">
                <a:solidFill>
                  <a:srgbClr val="000000"/>
                </a:solidFill>
              </a:rPr>
              <a:t>Scher</a:t>
            </a:r>
            <a:r>
              <a:rPr lang="en-US" sz="1600" dirty="0" smtClean="0">
                <a:solidFill>
                  <a:srgbClr val="000000"/>
                </a:solidFill>
              </a:rPr>
              <a:t> </a:t>
            </a:r>
            <a:r>
              <a:rPr lang="en-US" sz="1600" dirty="0" err="1" smtClean="0">
                <a:solidFill>
                  <a:srgbClr val="000000"/>
                </a:solidFill>
              </a:rPr>
              <a:t>Pandolfi</a:t>
            </a:r>
            <a:r>
              <a:rPr lang="en-US" sz="1600" dirty="0" smtClean="0">
                <a:solidFill>
                  <a:srgbClr val="000000"/>
                </a:solidFill>
              </a:rPr>
              <a:t> and Sharon Gillies</a:t>
            </a:r>
          </a:p>
        </p:txBody>
      </p:sp>
      <p:sp>
        <p:nvSpPr>
          <p:cNvPr id="6" name="Text Box 5"/>
          <p:cNvSpPr txBox="1">
            <a:spLocks noChangeArrowheads="1"/>
          </p:cNvSpPr>
          <p:nvPr userDrawn="1"/>
        </p:nvSpPr>
        <p:spPr bwMode="auto">
          <a:xfrm>
            <a:off x="5178425" y="3838575"/>
            <a:ext cx="39655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sz="2700">
                <a:solidFill>
                  <a:schemeClr val="tx1"/>
                </a:solidFill>
                <a:latin typeface="Times New Roman" pitchFamily="18" charset="0"/>
              </a:defRPr>
            </a:lvl1pPr>
            <a:lvl2pPr marL="742950" indent="-285750" defTabSz="1019175" eaLnBrk="0" hangingPunct="0">
              <a:defRPr sz="2700">
                <a:solidFill>
                  <a:schemeClr val="tx1"/>
                </a:solidFill>
                <a:latin typeface="Times New Roman" pitchFamily="18" charset="0"/>
              </a:defRPr>
            </a:lvl2pPr>
            <a:lvl3pPr marL="1143000" indent="-228600" defTabSz="1019175" eaLnBrk="0" hangingPunct="0">
              <a:defRPr sz="2700">
                <a:solidFill>
                  <a:schemeClr val="tx1"/>
                </a:solidFill>
                <a:latin typeface="Times New Roman" pitchFamily="18" charset="0"/>
              </a:defRPr>
            </a:lvl3pPr>
            <a:lvl4pPr marL="1600200" indent="-228600" defTabSz="1019175" eaLnBrk="0" hangingPunct="0">
              <a:defRPr sz="2700">
                <a:solidFill>
                  <a:schemeClr val="tx1"/>
                </a:solidFill>
                <a:latin typeface="Times New Roman" pitchFamily="18" charset="0"/>
              </a:defRPr>
            </a:lvl4pPr>
            <a:lvl5pPr marL="2057400" indent="-228600" defTabSz="1019175" eaLnBrk="0" hangingPunct="0">
              <a:defRPr sz="2700">
                <a:solidFill>
                  <a:schemeClr val="tx1"/>
                </a:solidFill>
                <a:latin typeface="Times New Roman" pitchFamily="18" charset="0"/>
              </a:defRPr>
            </a:lvl5pPr>
            <a:lvl6pPr marL="2514600" indent="-228600" defTabSz="1019175" eaLnBrk="0" fontAlgn="base" hangingPunct="0">
              <a:spcBef>
                <a:spcPct val="0"/>
              </a:spcBef>
              <a:spcAft>
                <a:spcPct val="0"/>
              </a:spcAft>
              <a:defRPr sz="2700">
                <a:solidFill>
                  <a:schemeClr val="tx1"/>
                </a:solidFill>
                <a:latin typeface="Times New Roman" pitchFamily="18" charset="0"/>
              </a:defRPr>
            </a:lvl6pPr>
            <a:lvl7pPr marL="2971800" indent="-228600" defTabSz="1019175" eaLnBrk="0" fontAlgn="base" hangingPunct="0">
              <a:spcBef>
                <a:spcPct val="0"/>
              </a:spcBef>
              <a:spcAft>
                <a:spcPct val="0"/>
              </a:spcAft>
              <a:defRPr sz="2700">
                <a:solidFill>
                  <a:schemeClr val="tx1"/>
                </a:solidFill>
                <a:latin typeface="Times New Roman" pitchFamily="18" charset="0"/>
              </a:defRPr>
            </a:lvl7pPr>
            <a:lvl8pPr marL="3429000" indent="-228600" defTabSz="1019175" eaLnBrk="0" fontAlgn="base" hangingPunct="0">
              <a:spcBef>
                <a:spcPct val="0"/>
              </a:spcBef>
              <a:spcAft>
                <a:spcPct val="0"/>
              </a:spcAft>
              <a:defRPr sz="2700">
                <a:solidFill>
                  <a:schemeClr val="tx1"/>
                </a:solidFill>
                <a:latin typeface="Times New Roman" pitchFamily="18" charset="0"/>
              </a:defRPr>
            </a:lvl8pPr>
            <a:lvl9pPr marL="3886200" indent="-228600" defTabSz="1019175" eaLnBrk="0" fontAlgn="base" hangingPunct="0">
              <a:spcBef>
                <a:spcPct val="0"/>
              </a:spcBef>
              <a:spcAft>
                <a:spcPct val="0"/>
              </a:spcAft>
              <a:defRPr sz="2700">
                <a:solidFill>
                  <a:schemeClr val="tx1"/>
                </a:solidFill>
                <a:latin typeface="Times New Roman" pitchFamily="18" charset="0"/>
              </a:defRPr>
            </a:lvl9pPr>
          </a:lstStyle>
          <a:p>
            <a:pPr algn="ctr">
              <a:lnSpc>
                <a:spcPct val="150000"/>
              </a:lnSpc>
            </a:pPr>
            <a:r>
              <a:rPr lang="en-US" altLang="en-US" sz="2200" smtClean="0">
                <a:solidFill>
                  <a:srgbClr val="000000"/>
                </a:solidFill>
                <a:latin typeface="Arial" charset="0"/>
              </a:rPr>
              <a:t>BIOLOGICAL SCIENCE</a:t>
            </a:r>
            <a:r>
              <a:rPr lang="en-US" altLang="en-US" sz="2000" smtClean="0">
                <a:solidFill>
                  <a:srgbClr val="000000"/>
                </a:solidFill>
                <a:latin typeface="Arial" charset="0"/>
              </a:rPr>
              <a:t> </a:t>
            </a:r>
          </a:p>
          <a:p>
            <a:pPr algn="ctr">
              <a:lnSpc>
                <a:spcPct val="150000"/>
              </a:lnSpc>
            </a:pPr>
            <a:r>
              <a:rPr lang="en-US" altLang="en-US" sz="1600" smtClean="0">
                <a:solidFill>
                  <a:srgbClr val="808080"/>
                </a:solidFill>
                <a:latin typeface="Arial" charset="0"/>
              </a:rPr>
              <a:t>SECOND CANADIAN EDITION</a:t>
            </a:r>
            <a:endParaRPr lang="en-US" altLang="en-US" sz="2000" smtClean="0">
              <a:solidFill>
                <a:srgbClr val="000000"/>
              </a:solidFill>
              <a:latin typeface="Arial" charset="0"/>
            </a:endParaRPr>
          </a:p>
          <a:p>
            <a:pPr algn="ctr">
              <a:lnSpc>
                <a:spcPct val="150000"/>
              </a:lnSpc>
            </a:pPr>
            <a:r>
              <a:rPr lang="en-US" altLang="en-US" sz="1800" smtClean="0">
                <a:solidFill>
                  <a:srgbClr val="00B050"/>
                </a:solidFill>
              </a:rPr>
              <a:t>SCOTT FREEMAN, </a:t>
            </a:r>
            <a:r>
              <a:rPr lang="en-CA" altLang="en-US" sz="1800" smtClean="0">
                <a:solidFill>
                  <a:srgbClr val="00B050"/>
                </a:solidFill>
              </a:rPr>
              <a:t>MIKE HARRINGTON, and JOAN SHARP</a:t>
            </a:r>
            <a:endParaRPr lang="en-US" altLang="en-US" sz="1800" smtClean="0">
              <a:solidFill>
                <a:srgbClr val="00B050"/>
              </a:solidFill>
            </a:endParaRPr>
          </a:p>
        </p:txBody>
      </p:sp>
      <p:sp>
        <p:nvSpPr>
          <p:cNvPr id="7" name="TextBox 6"/>
          <p:cNvSpPr txBox="1">
            <a:spLocks noChangeArrowheads="1"/>
          </p:cNvSpPr>
          <p:nvPr userDrawn="1"/>
        </p:nvSpPr>
        <p:spPr bwMode="auto">
          <a:xfrm>
            <a:off x="539750" y="2924175"/>
            <a:ext cx="4103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dirty="0" smtClean="0">
                <a:solidFill>
                  <a:srgbClr val="000000"/>
                </a:solidFill>
              </a:rPr>
              <a:t>[Catch cover photo here]</a:t>
            </a:r>
          </a:p>
        </p:txBody>
      </p:sp>
      <p:sp>
        <p:nvSpPr>
          <p:cNvPr id="8205" name="Rectangle 13"/>
          <p:cNvSpPr>
            <a:spLocks noGrp="1" noChangeArrowheads="1"/>
          </p:cNvSpPr>
          <p:nvPr>
            <p:ph type="ctrTitle"/>
          </p:nvPr>
        </p:nvSpPr>
        <p:spPr>
          <a:xfrm>
            <a:off x="301625" y="149225"/>
            <a:ext cx="4694238" cy="841375"/>
          </a:xfrm>
        </p:spPr>
        <p:txBody>
          <a:bodyPr tIns="50941" bIns="50941" anchor="ctr"/>
          <a:lstStyle>
            <a:lvl1pPr>
              <a:defRPr sz="4400">
                <a:solidFill>
                  <a:srgbClr val="00B050"/>
                </a:solidFill>
              </a:defRPr>
            </a:lvl1pPr>
          </a:lstStyle>
          <a:p>
            <a:r>
              <a:rPr lang="en-US"/>
              <a:t>Click to edit Master title style</a:t>
            </a:r>
          </a:p>
        </p:txBody>
      </p:sp>
      <p:sp>
        <p:nvSpPr>
          <p:cNvPr id="8206" name="Rectangle 14"/>
          <p:cNvSpPr>
            <a:spLocks noGrp="1" noChangeArrowheads="1"/>
          </p:cNvSpPr>
          <p:nvPr>
            <p:ph type="subTitle" idx="1"/>
          </p:nvPr>
        </p:nvSpPr>
        <p:spPr>
          <a:xfrm>
            <a:off x="5791200" y="190500"/>
            <a:ext cx="4038600" cy="3403600"/>
          </a:xfrm>
        </p:spPr>
        <p:txBody>
          <a:bodyPr lIns="101882" tIns="50941" rIns="101882" bIns="50941"/>
          <a:lstStyle>
            <a:lvl1pPr marL="0" indent="0" algn="r">
              <a:buFontTx/>
              <a:buNone/>
              <a:defRPr sz="4400">
                <a:solidFill>
                  <a:srgbClr val="939598"/>
                </a:solidFill>
              </a:defRPr>
            </a:lvl1pPr>
          </a:lstStyle>
          <a:p>
            <a:r>
              <a:rPr lang="en-US"/>
              <a:t>Click to edit Master subtitle style</a:t>
            </a:r>
          </a:p>
        </p:txBody>
      </p:sp>
    </p:spTree>
    <p:extLst>
      <p:ext uri="{BB962C8B-B14F-4D97-AF65-F5344CB8AC3E}">
        <p14:creationId xmlns:p14="http://schemas.microsoft.com/office/powerpoint/2010/main" val="35700187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2"/>
          <p:cNvSpPr txBox="1">
            <a:spLocks/>
          </p:cNvSpPr>
          <p:nvPr userDrawn="1"/>
        </p:nvSpPr>
        <p:spPr>
          <a:xfrm>
            <a:off x="6553200" y="6519863"/>
            <a:ext cx="2133600" cy="365125"/>
          </a:xfrm>
          <a:prstGeom prst="rect">
            <a:avLst/>
          </a:prstGeom>
        </p:spPr>
        <p:txBody>
          <a:bodyPr anchor="ct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r" eaLnBrk="1" hangingPunct="1"/>
            <a:r>
              <a:rPr lang="en-CA" altLang="en-US" sz="1100" smtClean="0">
                <a:solidFill>
                  <a:srgbClr val="000000"/>
                </a:solidFill>
              </a:rPr>
              <a:t>44-</a:t>
            </a:r>
            <a:fld id="{624E000F-DF38-4308-B82F-81CD167029D0}" type="slidenum">
              <a:rPr lang="en-CA" altLang="en-US" sz="1100" smtClean="0">
                <a:solidFill>
                  <a:srgbClr val="000000"/>
                </a:solidFill>
              </a:rPr>
              <a:pPr algn="r" eaLnBrk="1" hangingPunct="1"/>
              <a:t>‹#›</a:t>
            </a:fld>
            <a:endParaRPr lang="en-CA" altLang="en-US" sz="110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54366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Line 12"/>
          <p:cNvSpPr>
            <a:spLocks noChangeShapeType="1"/>
          </p:cNvSpPr>
          <p:nvPr userDrawn="1"/>
        </p:nvSpPr>
        <p:spPr bwMode="auto">
          <a:xfrm>
            <a:off x="304800" y="685800"/>
            <a:ext cx="2159000" cy="0"/>
          </a:xfrm>
          <a:prstGeom prst="line">
            <a:avLst/>
          </a:prstGeom>
          <a:noFill/>
          <a:ln w="177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CA" sz="2700" smtClean="0">
              <a:solidFill>
                <a:srgbClr val="000000"/>
              </a:solidFill>
              <a:latin typeface="Times New Roman" pitchFamily="18" charset="0"/>
            </a:endParaRPr>
          </a:p>
        </p:txBody>
      </p:sp>
      <p:sp>
        <p:nvSpPr>
          <p:cNvPr id="6" name="Line 11"/>
          <p:cNvSpPr>
            <a:spLocks noChangeShapeType="1"/>
          </p:cNvSpPr>
          <p:nvPr userDrawn="1"/>
        </p:nvSpPr>
        <p:spPr bwMode="auto">
          <a:xfrm>
            <a:off x="2463800" y="685800"/>
            <a:ext cx="1079500" cy="0"/>
          </a:xfrm>
          <a:prstGeom prst="line">
            <a:avLst/>
          </a:prstGeom>
          <a:noFill/>
          <a:ln w="177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CA" sz="2700" smtClean="0">
              <a:solidFill>
                <a:srgbClr val="000000"/>
              </a:solidFill>
              <a:latin typeface="Times New Roman" pitchFamily="18" charset="0"/>
            </a:endParaRPr>
          </a:p>
        </p:txBody>
      </p:sp>
      <p:sp>
        <p:nvSpPr>
          <p:cNvPr id="7" name="Line 10"/>
          <p:cNvSpPr>
            <a:spLocks noChangeShapeType="1"/>
          </p:cNvSpPr>
          <p:nvPr userDrawn="1"/>
        </p:nvSpPr>
        <p:spPr bwMode="auto">
          <a:xfrm>
            <a:off x="3543300" y="685800"/>
            <a:ext cx="5289550" cy="0"/>
          </a:xfrm>
          <a:prstGeom prst="line">
            <a:avLst/>
          </a:prstGeom>
          <a:noFill/>
          <a:ln w="177800">
            <a:solidFill>
              <a:srgbClr val="E5E1C9"/>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CA" sz="2700" smtClean="0">
              <a:solidFill>
                <a:srgbClr val="000000"/>
              </a:solidFill>
              <a:latin typeface="Times New Roman" pitchFamily="18" charset="0"/>
            </a:endParaRPr>
          </a:p>
        </p:txBody>
      </p:sp>
      <p:sp>
        <p:nvSpPr>
          <p:cNvPr id="9" name="Slide Number Placeholder 2"/>
          <p:cNvSpPr txBox="1">
            <a:spLocks/>
          </p:cNvSpPr>
          <p:nvPr userDrawn="1"/>
        </p:nvSpPr>
        <p:spPr>
          <a:xfrm>
            <a:off x="6553200" y="6519863"/>
            <a:ext cx="2133600" cy="365125"/>
          </a:xfrm>
          <a:prstGeom prst="rect">
            <a:avLst/>
          </a:prstGeom>
        </p:spPr>
        <p:txBody>
          <a:bodyPr anchor="ct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r" eaLnBrk="1" hangingPunct="1"/>
            <a:r>
              <a:rPr lang="en-CA" altLang="en-US" sz="1100" smtClean="0">
                <a:solidFill>
                  <a:srgbClr val="000000"/>
                </a:solidFill>
              </a:rPr>
              <a:t>44-</a:t>
            </a:r>
            <a:fld id="{8819C5A2-4906-41AE-B446-BEC77F78CB6A}" type="slidenum">
              <a:rPr lang="en-CA" altLang="en-US" sz="1100" smtClean="0">
                <a:solidFill>
                  <a:srgbClr val="000000"/>
                </a:solidFill>
              </a:rPr>
              <a:pPr algn="r" eaLnBrk="1" hangingPunct="1"/>
              <a:t>‹#›</a:t>
            </a:fld>
            <a:endParaRPr lang="en-CA" altLang="en-US" sz="1100" smtClean="0">
              <a:solidFill>
                <a:srgbClr val="000000"/>
              </a:solidFill>
            </a:endParaRPr>
          </a:p>
        </p:txBody>
      </p:sp>
      <p:sp>
        <p:nvSpPr>
          <p:cNvPr id="4" name="Text Placeholder 3"/>
          <p:cNvSpPr>
            <a:spLocks noGrp="1"/>
          </p:cNvSpPr>
          <p:nvPr>
            <p:ph type="body" sz="quarter" idx="10"/>
          </p:nvPr>
        </p:nvSpPr>
        <p:spPr>
          <a:xfrm>
            <a:off x="304800" y="836712"/>
            <a:ext cx="8528050" cy="5688632"/>
          </a:xfrm>
        </p:spPr>
        <p:txBody>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Title 7"/>
          <p:cNvSpPr>
            <a:spLocks noGrp="1"/>
          </p:cNvSpPr>
          <p:nvPr>
            <p:ph type="title"/>
          </p:nvPr>
        </p:nvSpPr>
        <p:spPr/>
        <p:txBody>
          <a:bodyPr/>
          <a:lstStyle>
            <a:lvl1pPr>
              <a:defRPr sz="3200"/>
            </a:lvl1pPr>
          </a:lstStyle>
          <a:p>
            <a:r>
              <a:rPr lang="en-US" dirty="0" smtClean="0"/>
              <a:t>Click to edit Master title style</a:t>
            </a:r>
            <a:endParaRPr lang="en-CA" dirty="0"/>
          </a:p>
        </p:txBody>
      </p:sp>
    </p:spTree>
    <p:extLst>
      <p:ext uri="{BB962C8B-B14F-4D97-AF65-F5344CB8AC3E}">
        <p14:creationId xmlns:p14="http://schemas.microsoft.com/office/powerpoint/2010/main" val="39092799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0338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24144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1788" y="931863"/>
            <a:ext cx="4613275"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931863"/>
            <a:ext cx="4614862"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31425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4576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82307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txBox="1">
            <a:spLocks/>
          </p:cNvSpPr>
          <p:nvPr userDrawn="1"/>
        </p:nvSpPr>
        <p:spPr>
          <a:xfrm>
            <a:off x="6553200" y="6519863"/>
            <a:ext cx="2133600" cy="365125"/>
          </a:xfrm>
          <a:prstGeom prst="rect">
            <a:avLst/>
          </a:prstGeom>
        </p:spPr>
        <p:txBody>
          <a:bodyPr anchor="ct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r" eaLnBrk="1" hangingPunct="1"/>
            <a:r>
              <a:rPr lang="en-CA" altLang="en-US" sz="1100" smtClean="0">
                <a:solidFill>
                  <a:srgbClr val="000000"/>
                </a:solidFill>
              </a:rPr>
              <a:t>44-</a:t>
            </a:r>
            <a:fld id="{F4A67CAD-E4EA-4C7E-881D-A5E01C7B04A0}" type="slidenum">
              <a:rPr lang="en-CA" altLang="en-US" sz="1100" smtClean="0">
                <a:solidFill>
                  <a:srgbClr val="000000"/>
                </a:solidFill>
              </a:rPr>
              <a:pPr algn="r" eaLnBrk="1" hangingPunct="1"/>
              <a:t>‹#›</a:t>
            </a:fld>
            <a:endParaRPr lang="en-CA" altLang="en-US" sz="1100" smtClean="0">
              <a:solidFill>
                <a:srgbClr val="000000"/>
              </a:solidFill>
            </a:endParaRPr>
          </a:p>
        </p:txBody>
      </p:sp>
    </p:spTree>
    <p:extLst>
      <p:ext uri="{BB962C8B-B14F-4D97-AF65-F5344CB8AC3E}">
        <p14:creationId xmlns:p14="http://schemas.microsoft.com/office/powerpoint/2010/main" val="9008178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59283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tIns="20376" bIns="2037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14379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6035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0763" y="103188"/>
            <a:ext cx="2344737" cy="714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1788" y="103188"/>
            <a:ext cx="6886575" cy="714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8887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BDEC2F5-4AB8-B541-A491-B2F601DCA758}" type="datetime1">
              <a:rPr lang="en-US"/>
              <a:pPr>
                <a:defRPr/>
              </a:pPr>
              <a:t>6/5/2020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429ED5-F76A-8043-BA40-2D6FFEA1F5C8}" type="slidenum">
              <a:rPr lang="en-US"/>
              <a:pPr>
                <a:defRPr/>
              </a:pPr>
              <a:t>‹#›</a:t>
            </a:fld>
            <a:endParaRPr lang="en-US"/>
          </a:p>
        </p:txBody>
      </p:sp>
    </p:spTree>
    <p:extLst>
      <p:ext uri="{BB962C8B-B14F-4D97-AF65-F5344CB8AC3E}">
        <p14:creationId xmlns:p14="http://schemas.microsoft.com/office/powerpoint/2010/main" val="39570921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519119-D6BA-D44C-A33A-98872B455020}" type="datetime1">
              <a:rPr lang="en-US"/>
              <a:pPr>
                <a:defRPr/>
              </a:pPr>
              <a:t>6/5/2020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0573AB-0D20-9345-AA80-81241977A105}" type="slidenum">
              <a:rPr lang="en-US"/>
              <a:pPr>
                <a:defRPr/>
              </a:pPr>
              <a:t>‹#›</a:t>
            </a:fld>
            <a:endParaRPr lang="en-US"/>
          </a:p>
        </p:txBody>
      </p:sp>
    </p:spTree>
    <p:extLst>
      <p:ext uri="{BB962C8B-B14F-4D97-AF65-F5344CB8AC3E}">
        <p14:creationId xmlns:p14="http://schemas.microsoft.com/office/powerpoint/2010/main" val="140982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0763" y="103188"/>
            <a:ext cx="2344737" cy="714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1788" y="103188"/>
            <a:ext cx="6886575" cy="714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25021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A13AC05-D04A-E242-BD9A-E797EEEA37AF}" type="datetime1">
              <a:rPr lang="en-US"/>
              <a:pPr>
                <a:defRPr/>
              </a:pPr>
              <a:t>6/5/2020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7406EA-0D3F-3843-BA65-45D12DAD31A3}" type="slidenum">
              <a:rPr lang="en-US"/>
              <a:pPr>
                <a:defRPr/>
              </a:pPr>
              <a:t>‹#›</a:t>
            </a:fld>
            <a:endParaRPr lang="en-US"/>
          </a:p>
        </p:txBody>
      </p:sp>
    </p:spTree>
    <p:extLst>
      <p:ext uri="{BB962C8B-B14F-4D97-AF65-F5344CB8AC3E}">
        <p14:creationId xmlns:p14="http://schemas.microsoft.com/office/powerpoint/2010/main" val="34626548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7F029A-A667-3A4C-A63F-EC6313227245}" type="datetime1">
              <a:rPr lang="en-US"/>
              <a:pPr>
                <a:defRPr/>
              </a:pPr>
              <a:t>6/5/2020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068FED-F630-544D-A8D0-BA8CDD2F748A}" type="slidenum">
              <a:rPr lang="en-US"/>
              <a:pPr>
                <a:defRPr/>
              </a:pPr>
              <a:t>‹#›</a:t>
            </a:fld>
            <a:endParaRPr lang="en-US"/>
          </a:p>
        </p:txBody>
      </p:sp>
    </p:spTree>
    <p:extLst>
      <p:ext uri="{BB962C8B-B14F-4D97-AF65-F5344CB8AC3E}">
        <p14:creationId xmlns:p14="http://schemas.microsoft.com/office/powerpoint/2010/main" val="14722222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9EEE616-B445-2649-A09E-E78135723F8B}" type="datetime1">
              <a:rPr lang="en-US"/>
              <a:pPr>
                <a:defRPr/>
              </a:pPr>
              <a:t>6/5/2020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60B921-8681-F448-BD62-9E7B31DFF03D}" type="slidenum">
              <a:rPr lang="en-US"/>
              <a:pPr>
                <a:defRPr/>
              </a:pPr>
              <a:t>‹#›</a:t>
            </a:fld>
            <a:endParaRPr lang="en-US"/>
          </a:p>
        </p:txBody>
      </p:sp>
    </p:spTree>
    <p:extLst>
      <p:ext uri="{BB962C8B-B14F-4D97-AF65-F5344CB8AC3E}">
        <p14:creationId xmlns:p14="http://schemas.microsoft.com/office/powerpoint/2010/main" val="810437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F09B599-B5EA-D449-AA95-644AEFBEA14C}" type="datetime1">
              <a:rPr lang="en-US"/>
              <a:pPr>
                <a:defRPr/>
              </a:pPr>
              <a:t>6/5/2020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B6F7E6-450A-4745-BB42-62AF1351B28A}" type="slidenum">
              <a:rPr lang="en-US"/>
              <a:pPr>
                <a:defRPr/>
              </a:pPr>
              <a:t>‹#›</a:t>
            </a:fld>
            <a:endParaRPr lang="en-US"/>
          </a:p>
        </p:txBody>
      </p:sp>
    </p:spTree>
    <p:extLst>
      <p:ext uri="{BB962C8B-B14F-4D97-AF65-F5344CB8AC3E}">
        <p14:creationId xmlns:p14="http://schemas.microsoft.com/office/powerpoint/2010/main" val="29243475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91E400-B33A-2C45-82E4-599176010DA0}" type="datetime1">
              <a:rPr lang="en-US"/>
              <a:pPr>
                <a:defRPr/>
              </a:pPr>
              <a:t>6/5/2020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208FB2-11BC-584C-B5BC-64FA577D84B6}" type="slidenum">
              <a:rPr lang="en-US"/>
              <a:pPr>
                <a:defRPr/>
              </a:pPr>
              <a:t>‹#›</a:t>
            </a:fld>
            <a:endParaRPr lang="en-US"/>
          </a:p>
        </p:txBody>
      </p:sp>
    </p:spTree>
    <p:extLst>
      <p:ext uri="{BB962C8B-B14F-4D97-AF65-F5344CB8AC3E}">
        <p14:creationId xmlns:p14="http://schemas.microsoft.com/office/powerpoint/2010/main" val="36838556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61230A-4026-D24A-9C78-624361CB6220}" type="datetime1">
              <a:rPr lang="en-US"/>
              <a:pPr>
                <a:defRPr/>
              </a:pPr>
              <a:t>6/5/2020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1FE459-C927-0841-A31C-2EFFFD3FF75A}" type="slidenum">
              <a:rPr lang="en-US"/>
              <a:pPr>
                <a:defRPr/>
              </a:pPr>
              <a:t>‹#›</a:t>
            </a:fld>
            <a:endParaRPr lang="en-US"/>
          </a:p>
        </p:txBody>
      </p:sp>
    </p:spTree>
    <p:extLst>
      <p:ext uri="{BB962C8B-B14F-4D97-AF65-F5344CB8AC3E}">
        <p14:creationId xmlns:p14="http://schemas.microsoft.com/office/powerpoint/2010/main" val="3828152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F2CE37-DC45-9843-9C7F-D9A03A3AAF17}" type="datetime1">
              <a:rPr lang="en-US"/>
              <a:pPr>
                <a:defRPr/>
              </a:pPr>
              <a:t>6/5/2020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7B6DC6-9FDF-ED48-80A5-E8DED35BECDE}" type="slidenum">
              <a:rPr lang="en-US"/>
              <a:pPr>
                <a:defRPr/>
              </a:pPr>
              <a:t>‹#›</a:t>
            </a:fld>
            <a:endParaRPr lang="en-US"/>
          </a:p>
        </p:txBody>
      </p:sp>
    </p:spTree>
    <p:extLst>
      <p:ext uri="{BB962C8B-B14F-4D97-AF65-F5344CB8AC3E}">
        <p14:creationId xmlns:p14="http://schemas.microsoft.com/office/powerpoint/2010/main" val="33759707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AF927D-0125-EF4B-9A9B-6C5840C351A2}" type="datetime1">
              <a:rPr lang="en-US"/>
              <a:pPr>
                <a:defRPr/>
              </a:pPr>
              <a:t>6/5/2020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311677-030C-0047-8DC8-615BAE8C6FBC}" type="slidenum">
              <a:rPr lang="en-US"/>
              <a:pPr>
                <a:defRPr/>
              </a:pPr>
              <a:t>‹#›</a:t>
            </a:fld>
            <a:endParaRPr lang="en-US"/>
          </a:p>
        </p:txBody>
      </p:sp>
    </p:spTree>
    <p:extLst>
      <p:ext uri="{BB962C8B-B14F-4D97-AF65-F5344CB8AC3E}">
        <p14:creationId xmlns:p14="http://schemas.microsoft.com/office/powerpoint/2010/main" val="13281411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3741FB-6B08-2E46-82E9-34355F2A5E79}" type="datetime1">
              <a:rPr lang="en-US"/>
              <a:pPr>
                <a:defRPr/>
              </a:pPr>
              <a:t>6/5/2020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7976E3-2E9A-A040-89AF-8966C8EE922B}" type="slidenum">
              <a:rPr lang="en-US"/>
              <a:pPr>
                <a:defRPr/>
              </a:pPr>
              <a:t>‹#›</a:t>
            </a:fld>
            <a:endParaRPr lang="en-US"/>
          </a:p>
        </p:txBody>
      </p:sp>
    </p:spTree>
    <p:extLst>
      <p:ext uri="{BB962C8B-B14F-4D97-AF65-F5344CB8AC3E}">
        <p14:creationId xmlns:p14="http://schemas.microsoft.com/office/powerpoint/2010/main" val="17066778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BDEC2F5-4AB8-B541-A491-B2F601DCA758}" type="datetime1">
              <a:rPr lang="en-US"/>
              <a:pPr>
                <a:defRPr/>
              </a:pPr>
              <a:t>6/5/2020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429ED5-F76A-8043-BA40-2D6FFEA1F5C8}" type="slidenum">
              <a:rPr lang="en-US"/>
              <a:pPr>
                <a:defRPr/>
              </a:pPr>
              <a:t>‹#›</a:t>
            </a:fld>
            <a:endParaRPr lang="en-US"/>
          </a:p>
        </p:txBody>
      </p:sp>
    </p:spTree>
    <p:extLst>
      <p:ext uri="{BB962C8B-B14F-4D97-AF65-F5344CB8AC3E}">
        <p14:creationId xmlns:p14="http://schemas.microsoft.com/office/powerpoint/2010/main" val="2703514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defRPr/>
            </a:pPr>
            <a:r>
              <a:rPr lang="en-US" sz="1000" dirty="0" smtClean="0">
                <a:solidFill>
                  <a:srgbClr val="000000"/>
                </a:solidFill>
              </a:rPr>
              <a:t>© 2014 Pearson Canada, Inc.</a:t>
            </a:r>
            <a:endParaRPr lang="en-US" sz="900" dirty="0" smtClean="0">
              <a:solidFill>
                <a:srgbClr val="000000"/>
              </a:solidFill>
              <a:latin typeface="Monaco" pitchFamily="84" charset="0"/>
            </a:endParaRPr>
          </a:p>
        </p:txBody>
      </p:sp>
      <p:sp>
        <p:nvSpPr>
          <p:cNvPr id="6" name="TextBox 5"/>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prstClr val="black"/>
                </a:solidFill>
              </a:rPr>
              <a:t>Chapter 44</a:t>
            </a:r>
          </a:p>
        </p:txBody>
      </p:sp>
      <p:sp>
        <p:nvSpPr>
          <p:cNvPr id="7"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Calibri" panose="020F0502020204030204" pitchFamily="34" charset="0"/>
              </a:rPr>
              <a:t>44-</a:t>
            </a:r>
            <a:fld id="{79B50C49-A535-40C7-B391-2DFA867831DC}" type="slidenum">
              <a:rPr lang="en-CA" altLang="en-US" sz="1100">
                <a:solidFill>
                  <a:srgbClr val="000000"/>
                </a:solidFill>
                <a:latin typeface="Calibri" panose="020F0502020204030204" pitchFamily="34" charset="0"/>
              </a:rPr>
              <a:pPr algn="r" eaLnBrk="1" hangingPunct="1"/>
              <a:t>‹#›</a:t>
            </a:fld>
            <a:endParaRPr lang="en-CA" altLang="en-US" sz="1100">
              <a:solidFill>
                <a:srgbClr val="000000"/>
              </a:solidFill>
              <a:latin typeface="Calibri" panose="020F0502020204030204" pitchFamily="34" charset="0"/>
            </a:endParaRPr>
          </a:p>
        </p:txBody>
      </p:sp>
      <p:sp>
        <p:nvSpPr>
          <p:cNvPr id="3" name="Subtitle 2"/>
          <p:cNvSpPr>
            <a:spLocks noGrp="1"/>
          </p:cNvSpPr>
          <p:nvPr>
            <p:ph type="subTitle" idx="1"/>
          </p:nvPr>
        </p:nvSpPr>
        <p:spPr>
          <a:xfrm>
            <a:off x="1508125" y="3048000"/>
            <a:ext cx="7042150" cy="3343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716738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519119-D6BA-D44C-A33A-98872B455020}" type="datetime1">
              <a:rPr lang="en-US"/>
              <a:pPr>
                <a:defRPr/>
              </a:pPr>
              <a:t>6/5/2020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0573AB-0D20-9345-AA80-81241977A105}" type="slidenum">
              <a:rPr lang="en-US"/>
              <a:pPr>
                <a:defRPr/>
              </a:pPr>
              <a:t>‹#›</a:t>
            </a:fld>
            <a:endParaRPr lang="en-US"/>
          </a:p>
        </p:txBody>
      </p:sp>
    </p:spTree>
    <p:extLst>
      <p:ext uri="{BB962C8B-B14F-4D97-AF65-F5344CB8AC3E}">
        <p14:creationId xmlns:p14="http://schemas.microsoft.com/office/powerpoint/2010/main" val="20540117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A13AC05-D04A-E242-BD9A-E797EEEA37AF}" type="datetime1">
              <a:rPr lang="en-US"/>
              <a:pPr>
                <a:defRPr/>
              </a:pPr>
              <a:t>6/5/2020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7406EA-0D3F-3843-BA65-45D12DAD31A3}" type="slidenum">
              <a:rPr lang="en-US"/>
              <a:pPr>
                <a:defRPr/>
              </a:pPr>
              <a:t>‹#›</a:t>
            </a:fld>
            <a:endParaRPr lang="en-US"/>
          </a:p>
        </p:txBody>
      </p:sp>
    </p:spTree>
    <p:extLst>
      <p:ext uri="{BB962C8B-B14F-4D97-AF65-F5344CB8AC3E}">
        <p14:creationId xmlns:p14="http://schemas.microsoft.com/office/powerpoint/2010/main" val="37343097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7F029A-A667-3A4C-A63F-EC6313227245}" type="datetime1">
              <a:rPr lang="en-US"/>
              <a:pPr>
                <a:defRPr/>
              </a:pPr>
              <a:t>6/5/2020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068FED-F630-544D-A8D0-BA8CDD2F748A}" type="slidenum">
              <a:rPr lang="en-US"/>
              <a:pPr>
                <a:defRPr/>
              </a:pPr>
              <a:t>‹#›</a:t>
            </a:fld>
            <a:endParaRPr lang="en-US"/>
          </a:p>
        </p:txBody>
      </p:sp>
    </p:spTree>
    <p:extLst>
      <p:ext uri="{BB962C8B-B14F-4D97-AF65-F5344CB8AC3E}">
        <p14:creationId xmlns:p14="http://schemas.microsoft.com/office/powerpoint/2010/main" val="3053901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9EEE616-B445-2649-A09E-E78135723F8B}" type="datetime1">
              <a:rPr lang="en-US"/>
              <a:pPr>
                <a:defRPr/>
              </a:pPr>
              <a:t>6/5/2020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60B921-8681-F448-BD62-9E7B31DFF03D}" type="slidenum">
              <a:rPr lang="en-US"/>
              <a:pPr>
                <a:defRPr/>
              </a:pPr>
              <a:t>‹#›</a:t>
            </a:fld>
            <a:endParaRPr lang="en-US"/>
          </a:p>
        </p:txBody>
      </p:sp>
    </p:spTree>
    <p:extLst>
      <p:ext uri="{BB962C8B-B14F-4D97-AF65-F5344CB8AC3E}">
        <p14:creationId xmlns:p14="http://schemas.microsoft.com/office/powerpoint/2010/main" val="10166526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F09B599-B5EA-D449-AA95-644AEFBEA14C}" type="datetime1">
              <a:rPr lang="en-US"/>
              <a:pPr>
                <a:defRPr/>
              </a:pPr>
              <a:t>6/5/2020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B6F7E6-450A-4745-BB42-62AF1351B28A}" type="slidenum">
              <a:rPr lang="en-US"/>
              <a:pPr>
                <a:defRPr/>
              </a:pPr>
              <a:t>‹#›</a:t>
            </a:fld>
            <a:endParaRPr lang="en-US"/>
          </a:p>
        </p:txBody>
      </p:sp>
    </p:spTree>
    <p:extLst>
      <p:ext uri="{BB962C8B-B14F-4D97-AF65-F5344CB8AC3E}">
        <p14:creationId xmlns:p14="http://schemas.microsoft.com/office/powerpoint/2010/main" val="41026536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91E400-B33A-2C45-82E4-599176010DA0}" type="datetime1">
              <a:rPr lang="en-US"/>
              <a:pPr>
                <a:defRPr/>
              </a:pPr>
              <a:t>6/5/2020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208FB2-11BC-584C-B5BC-64FA577D84B6}" type="slidenum">
              <a:rPr lang="en-US"/>
              <a:pPr>
                <a:defRPr/>
              </a:pPr>
              <a:t>‹#›</a:t>
            </a:fld>
            <a:endParaRPr lang="en-US"/>
          </a:p>
        </p:txBody>
      </p:sp>
    </p:spTree>
    <p:extLst>
      <p:ext uri="{BB962C8B-B14F-4D97-AF65-F5344CB8AC3E}">
        <p14:creationId xmlns:p14="http://schemas.microsoft.com/office/powerpoint/2010/main" val="21419236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61230A-4026-D24A-9C78-624361CB6220}" type="datetime1">
              <a:rPr lang="en-US"/>
              <a:pPr>
                <a:defRPr/>
              </a:pPr>
              <a:t>6/5/2020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1FE459-C927-0841-A31C-2EFFFD3FF75A}" type="slidenum">
              <a:rPr lang="en-US"/>
              <a:pPr>
                <a:defRPr/>
              </a:pPr>
              <a:t>‹#›</a:t>
            </a:fld>
            <a:endParaRPr lang="en-US"/>
          </a:p>
        </p:txBody>
      </p:sp>
    </p:spTree>
    <p:extLst>
      <p:ext uri="{BB962C8B-B14F-4D97-AF65-F5344CB8AC3E}">
        <p14:creationId xmlns:p14="http://schemas.microsoft.com/office/powerpoint/2010/main" val="11914524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F2CE37-DC45-9843-9C7F-D9A03A3AAF17}" type="datetime1">
              <a:rPr lang="en-US"/>
              <a:pPr>
                <a:defRPr/>
              </a:pPr>
              <a:t>6/5/2020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7B6DC6-9FDF-ED48-80A5-E8DED35BECDE}" type="slidenum">
              <a:rPr lang="en-US"/>
              <a:pPr>
                <a:defRPr/>
              </a:pPr>
              <a:t>‹#›</a:t>
            </a:fld>
            <a:endParaRPr lang="en-US"/>
          </a:p>
        </p:txBody>
      </p:sp>
    </p:spTree>
    <p:extLst>
      <p:ext uri="{BB962C8B-B14F-4D97-AF65-F5344CB8AC3E}">
        <p14:creationId xmlns:p14="http://schemas.microsoft.com/office/powerpoint/2010/main" val="22471883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AF927D-0125-EF4B-9A9B-6C5840C351A2}" type="datetime1">
              <a:rPr lang="en-US"/>
              <a:pPr>
                <a:defRPr/>
              </a:pPr>
              <a:t>6/5/2020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311677-030C-0047-8DC8-615BAE8C6FBC}" type="slidenum">
              <a:rPr lang="en-US"/>
              <a:pPr>
                <a:defRPr/>
              </a:pPr>
              <a:t>‹#›</a:t>
            </a:fld>
            <a:endParaRPr lang="en-US"/>
          </a:p>
        </p:txBody>
      </p:sp>
    </p:spTree>
    <p:extLst>
      <p:ext uri="{BB962C8B-B14F-4D97-AF65-F5344CB8AC3E}">
        <p14:creationId xmlns:p14="http://schemas.microsoft.com/office/powerpoint/2010/main" val="38195630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3741FB-6B08-2E46-82E9-34355F2A5E79}" type="datetime1">
              <a:rPr lang="en-US"/>
              <a:pPr>
                <a:defRPr/>
              </a:pPr>
              <a:t>6/5/2020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7976E3-2E9A-A040-89AF-8966C8EE922B}" type="slidenum">
              <a:rPr lang="en-US"/>
              <a:pPr>
                <a:defRPr/>
              </a:pPr>
              <a:t>‹#›</a:t>
            </a:fld>
            <a:endParaRPr lang="en-US"/>
          </a:p>
        </p:txBody>
      </p:sp>
    </p:spTree>
    <p:extLst>
      <p:ext uri="{BB962C8B-B14F-4D97-AF65-F5344CB8AC3E}">
        <p14:creationId xmlns:p14="http://schemas.microsoft.com/office/powerpoint/2010/main" val="635613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fld id="{B102F3E5-D430-4156-840B-F365F9F5E7F6}" type="datetimeFigureOut">
              <a:rPr lang="en-US"/>
              <a:pPr>
                <a:defRPr/>
              </a:pPr>
              <a:t>6/5/2020</a:t>
            </a:fld>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56B7B408-9AAC-46C0-8456-01AD873BD8C9}" type="slidenum">
              <a:rPr lang="en-US" altLang="en-US"/>
              <a:pPr/>
              <a:t>‹#›</a:t>
            </a:fld>
            <a:endParaRPr lang="en-US" altLang="en-US"/>
          </a:p>
        </p:txBody>
      </p:sp>
    </p:spTree>
    <p:extLst>
      <p:ext uri="{BB962C8B-B14F-4D97-AF65-F5344CB8AC3E}">
        <p14:creationId xmlns:p14="http://schemas.microsoft.com/office/powerpoint/2010/main" val="2173316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fld id="{4097C85E-60C6-4722-A3A3-3CBD270FF392}" type="datetimeFigureOut">
              <a:rPr lang="en-US"/>
              <a:pPr>
                <a:defRPr/>
              </a:pPr>
              <a:t>6/5/2020</a:t>
            </a:fld>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8EC2B431-EFB5-4C4A-AD55-5AB94A1A52D6}" type="slidenum">
              <a:rPr lang="en-US" altLang="en-US"/>
              <a:pPr/>
              <a:t>‹#›</a:t>
            </a:fld>
            <a:endParaRPr lang="en-US" altLang="en-US"/>
          </a:p>
        </p:txBody>
      </p:sp>
    </p:spTree>
    <p:extLst>
      <p:ext uri="{BB962C8B-B14F-4D97-AF65-F5344CB8AC3E}">
        <p14:creationId xmlns:p14="http://schemas.microsoft.com/office/powerpoint/2010/main" val="479448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fld id="{CEB58214-0237-4C4E-8E78-489048127F94}" type="datetimeFigureOut">
              <a:rPr lang="en-US"/>
              <a:pPr>
                <a:defRPr/>
              </a:pPr>
              <a:t>6/5/2020</a:t>
            </a:fld>
            <a:endParaRPr lang="en-US"/>
          </a:p>
        </p:txBody>
      </p:sp>
      <p:sp>
        <p:nvSpPr>
          <p:cNvPr id="6"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BBC3D06C-AD03-4FF6-876D-FE115E3FA148}" type="slidenum">
              <a:rPr lang="en-US" altLang="en-US"/>
              <a:pPr/>
              <a:t>‹#›</a:t>
            </a:fld>
            <a:endParaRPr lang="en-US" altLang="en-US"/>
          </a:p>
        </p:txBody>
      </p:sp>
    </p:spTree>
    <p:extLst>
      <p:ext uri="{BB962C8B-B14F-4D97-AF65-F5344CB8AC3E}">
        <p14:creationId xmlns:p14="http://schemas.microsoft.com/office/powerpoint/2010/main" val="2964697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fld id="{6B55DC5C-C493-4547-93EE-F4B6A630DD53}" type="datetimeFigureOut">
              <a:rPr lang="en-US"/>
              <a:pPr>
                <a:defRPr/>
              </a:pPr>
              <a:t>6/5/2020</a:t>
            </a:fld>
            <a:endParaRPr lang="en-US"/>
          </a:p>
        </p:txBody>
      </p:sp>
      <p:sp>
        <p:nvSpPr>
          <p:cNvPr id="8"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338B8925-298D-49B7-A082-1D1549D8AE8A}" type="slidenum">
              <a:rPr lang="en-US" altLang="en-US"/>
              <a:pPr/>
              <a:t>‹#›</a:t>
            </a:fld>
            <a:endParaRPr lang="en-US" altLang="en-US"/>
          </a:p>
        </p:txBody>
      </p:sp>
    </p:spTree>
    <p:extLst>
      <p:ext uri="{BB962C8B-B14F-4D97-AF65-F5344CB8AC3E}">
        <p14:creationId xmlns:p14="http://schemas.microsoft.com/office/powerpoint/2010/main" val="4110042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fld id="{AB6269B3-C24F-4453-AAAE-BE081C114866}" type="datetimeFigureOut">
              <a:rPr lang="en-US"/>
              <a:pPr>
                <a:defRPr/>
              </a:pPr>
              <a:t>6/5/2020</a:t>
            </a:fld>
            <a:endParaRPr lang="en-US"/>
          </a:p>
        </p:txBody>
      </p:sp>
      <p:sp>
        <p:nvSpPr>
          <p:cNvPr id="4"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01FCC49F-4895-40AF-81CC-9D42E9E17FC1}" type="slidenum">
              <a:rPr lang="en-US" altLang="en-US"/>
              <a:pPr/>
              <a:t>‹#›</a:t>
            </a:fld>
            <a:endParaRPr lang="en-US" altLang="en-US"/>
          </a:p>
        </p:txBody>
      </p:sp>
    </p:spTree>
    <p:extLst>
      <p:ext uri="{BB962C8B-B14F-4D97-AF65-F5344CB8AC3E}">
        <p14:creationId xmlns:p14="http://schemas.microsoft.com/office/powerpoint/2010/main" val="3262134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fld id="{42F75182-0F8C-4BD5-B60D-D28A4701541E}" type="datetimeFigureOut">
              <a:rPr lang="en-US"/>
              <a:pPr>
                <a:defRPr/>
              </a:pPr>
              <a:t>6/5/2020</a:t>
            </a:fld>
            <a:endParaRPr lang="en-US"/>
          </a:p>
        </p:txBody>
      </p:sp>
      <p:sp>
        <p:nvSpPr>
          <p:cNvPr id="3"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0932D581-40C1-42A7-9920-740DBAD9C530}" type="slidenum">
              <a:rPr lang="en-US" altLang="en-US"/>
              <a:pPr/>
              <a:t>‹#›</a:t>
            </a:fld>
            <a:endParaRPr lang="en-US" altLang="en-US"/>
          </a:p>
        </p:txBody>
      </p:sp>
    </p:spTree>
    <p:extLst>
      <p:ext uri="{BB962C8B-B14F-4D97-AF65-F5344CB8AC3E}">
        <p14:creationId xmlns:p14="http://schemas.microsoft.com/office/powerpoint/2010/main" val="331259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03613AA3-BFB6-48F3-B00B-C334AA851E7B}"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0786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fld id="{1832582A-8C69-47AE-86A6-7CDF28B2A937}" type="datetimeFigureOut">
              <a:rPr lang="en-US"/>
              <a:pPr>
                <a:defRPr/>
              </a:pPr>
              <a:t>6/5/2020</a:t>
            </a:fld>
            <a:endParaRPr lang="en-US"/>
          </a:p>
        </p:txBody>
      </p:sp>
      <p:sp>
        <p:nvSpPr>
          <p:cNvPr id="6"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81FDAD6B-56F6-4608-86E4-16C047AB9579}" type="slidenum">
              <a:rPr lang="en-US" altLang="en-US"/>
              <a:pPr/>
              <a:t>‹#›</a:t>
            </a:fld>
            <a:endParaRPr lang="en-US" altLang="en-US"/>
          </a:p>
        </p:txBody>
      </p:sp>
    </p:spTree>
    <p:extLst>
      <p:ext uri="{BB962C8B-B14F-4D97-AF65-F5344CB8AC3E}">
        <p14:creationId xmlns:p14="http://schemas.microsoft.com/office/powerpoint/2010/main" val="2555999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fld id="{19589DA7-42C1-4FE5-94F1-58111268CF95}" type="datetimeFigureOut">
              <a:rPr lang="en-US"/>
              <a:pPr>
                <a:defRPr/>
              </a:pPr>
              <a:t>6/5/2020</a:t>
            </a:fld>
            <a:endParaRPr lang="en-US"/>
          </a:p>
        </p:txBody>
      </p:sp>
      <p:sp>
        <p:nvSpPr>
          <p:cNvPr id="6"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3A306810-4FAC-4EF5-B28D-CDB57949C0C6}" type="slidenum">
              <a:rPr lang="en-US" altLang="en-US"/>
              <a:pPr/>
              <a:t>‹#›</a:t>
            </a:fld>
            <a:endParaRPr lang="en-US" altLang="en-US"/>
          </a:p>
        </p:txBody>
      </p:sp>
    </p:spTree>
    <p:extLst>
      <p:ext uri="{BB962C8B-B14F-4D97-AF65-F5344CB8AC3E}">
        <p14:creationId xmlns:p14="http://schemas.microsoft.com/office/powerpoint/2010/main" val="3104970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fld id="{0FAD28DB-7B35-47C1-B71E-320327681D76}" type="datetimeFigureOut">
              <a:rPr lang="en-US"/>
              <a:pPr>
                <a:defRPr/>
              </a:pPr>
              <a:t>6/5/2020</a:t>
            </a:fld>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6A91612A-FEDF-4D33-9DF4-6136AAACCF5C}" type="slidenum">
              <a:rPr lang="en-US" altLang="en-US"/>
              <a:pPr/>
              <a:t>‹#›</a:t>
            </a:fld>
            <a:endParaRPr lang="en-US" altLang="en-US"/>
          </a:p>
        </p:txBody>
      </p:sp>
    </p:spTree>
    <p:extLst>
      <p:ext uri="{BB962C8B-B14F-4D97-AF65-F5344CB8AC3E}">
        <p14:creationId xmlns:p14="http://schemas.microsoft.com/office/powerpoint/2010/main" val="173029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fld id="{EBE62685-06D7-4F8F-9C38-CBD2BD7ABF76}" type="datetimeFigureOut">
              <a:rPr lang="en-US"/>
              <a:pPr>
                <a:defRPr/>
              </a:pPr>
              <a:t>6/5/2020</a:t>
            </a:fld>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BF9F345C-3843-4B7F-BBE5-5EC05BFDE459}" type="slidenum">
              <a:rPr lang="en-US" altLang="en-US"/>
              <a:pPr/>
              <a:t>‹#›</a:t>
            </a:fld>
            <a:endParaRPr lang="en-US" altLang="en-US"/>
          </a:p>
        </p:txBody>
      </p:sp>
    </p:spTree>
    <p:extLst>
      <p:ext uri="{BB962C8B-B14F-4D97-AF65-F5344CB8AC3E}">
        <p14:creationId xmlns:p14="http://schemas.microsoft.com/office/powerpoint/2010/main" val="1574435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1"/>
          <p:cNvSpPr txBox="1">
            <a:spLocks noChangeArrowheads="1"/>
          </p:cNvSpPr>
          <p:nvPr userDrawn="1"/>
        </p:nvSpPr>
        <p:spPr bwMode="auto">
          <a:xfrm>
            <a:off x="274638" y="6521450"/>
            <a:ext cx="85232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84" charset="0"/>
              </a:defRPr>
            </a:lvl1pPr>
            <a:lvl2pPr marL="666750" indent="-257175" eaLnBrk="0" hangingPunct="0">
              <a:defRPr sz="2700">
                <a:solidFill>
                  <a:schemeClr val="tx1"/>
                </a:solidFill>
                <a:latin typeface="Times New Roman" pitchFamily="84" charset="0"/>
              </a:defRPr>
            </a:lvl2pPr>
            <a:lvl3pPr marL="1025525" indent="-204788" eaLnBrk="0" hangingPunct="0">
              <a:defRPr sz="2700">
                <a:solidFill>
                  <a:schemeClr val="tx1"/>
                </a:solidFill>
                <a:latin typeface="Times New Roman" pitchFamily="84" charset="0"/>
              </a:defRPr>
            </a:lvl3pPr>
            <a:lvl4pPr marL="1436688" indent="-206375" eaLnBrk="0" hangingPunct="0">
              <a:defRPr sz="2700">
                <a:solidFill>
                  <a:schemeClr val="tx1"/>
                </a:solidFill>
                <a:latin typeface="Times New Roman" pitchFamily="84" charset="0"/>
              </a:defRPr>
            </a:lvl4pPr>
            <a:lvl5pPr marL="1846263" indent="-204788" eaLnBrk="0" hangingPunct="0">
              <a:defRPr sz="2700">
                <a:solidFill>
                  <a:schemeClr val="tx1"/>
                </a:solidFill>
                <a:latin typeface="Times New Roman" pitchFamily="84" charset="0"/>
              </a:defRPr>
            </a:lvl5pPr>
            <a:lvl6pPr marL="2303463" indent="-204788" eaLnBrk="0" fontAlgn="base" hangingPunct="0">
              <a:spcBef>
                <a:spcPct val="0"/>
              </a:spcBef>
              <a:spcAft>
                <a:spcPct val="0"/>
              </a:spcAft>
              <a:defRPr sz="2700">
                <a:solidFill>
                  <a:schemeClr val="tx1"/>
                </a:solidFill>
                <a:latin typeface="Times New Roman" pitchFamily="84" charset="0"/>
              </a:defRPr>
            </a:lvl6pPr>
            <a:lvl7pPr marL="2760663" indent="-204788" eaLnBrk="0" fontAlgn="base" hangingPunct="0">
              <a:spcBef>
                <a:spcPct val="0"/>
              </a:spcBef>
              <a:spcAft>
                <a:spcPct val="0"/>
              </a:spcAft>
              <a:defRPr sz="2700">
                <a:solidFill>
                  <a:schemeClr val="tx1"/>
                </a:solidFill>
                <a:latin typeface="Times New Roman" pitchFamily="84" charset="0"/>
              </a:defRPr>
            </a:lvl7pPr>
            <a:lvl8pPr marL="3217863" indent="-204788" eaLnBrk="0" fontAlgn="base" hangingPunct="0">
              <a:spcBef>
                <a:spcPct val="0"/>
              </a:spcBef>
              <a:spcAft>
                <a:spcPct val="0"/>
              </a:spcAft>
              <a:defRPr sz="2700">
                <a:solidFill>
                  <a:schemeClr val="tx1"/>
                </a:solidFill>
                <a:latin typeface="Times New Roman" pitchFamily="84" charset="0"/>
              </a:defRPr>
            </a:lvl8pPr>
            <a:lvl9pPr marL="3675063" indent="-204788" eaLnBrk="0" fontAlgn="base" hangingPunct="0">
              <a:spcBef>
                <a:spcPct val="0"/>
              </a:spcBef>
              <a:spcAft>
                <a:spcPct val="0"/>
              </a:spcAft>
              <a:defRPr sz="2700">
                <a:solidFill>
                  <a:schemeClr val="tx1"/>
                </a:solidFill>
                <a:latin typeface="Times New Roman" pitchFamily="84" charset="0"/>
              </a:defRPr>
            </a:lvl9pPr>
          </a:lstStyle>
          <a:p>
            <a:pPr algn="ctr">
              <a:defRPr/>
            </a:pPr>
            <a:r>
              <a:rPr lang="en-US" sz="1100" dirty="0" smtClean="0">
                <a:solidFill>
                  <a:srgbClr val="000000"/>
                </a:solidFill>
                <a:latin typeface="Arial" charset="0"/>
              </a:rPr>
              <a:t>© 2014 Pearson Canada, Inc.</a:t>
            </a:r>
          </a:p>
        </p:txBody>
      </p:sp>
      <p:sp>
        <p:nvSpPr>
          <p:cNvPr id="5" name="Text Box 4"/>
          <p:cNvSpPr txBox="1">
            <a:spLocks noChangeArrowheads="1"/>
          </p:cNvSpPr>
          <p:nvPr userDrawn="1"/>
        </p:nvSpPr>
        <p:spPr bwMode="auto">
          <a:xfrm>
            <a:off x="5418138" y="5978525"/>
            <a:ext cx="33797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102590" tIns="51296" rIns="102590" bIns="51296">
            <a:spAutoFit/>
          </a:bodyPr>
          <a:lstStyle>
            <a:lvl1pPr defTabSz="1019175" eaLnBrk="0" hangingPunct="0">
              <a:defRPr sz="2700">
                <a:solidFill>
                  <a:schemeClr val="tx1"/>
                </a:solidFill>
                <a:latin typeface="Times New Roman" pitchFamily="84" charset="0"/>
              </a:defRPr>
            </a:lvl1pPr>
            <a:lvl2pPr marL="742950" indent="-285750" defTabSz="1019175" eaLnBrk="0" hangingPunct="0">
              <a:defRPr sz="2700">
                <a:solidFill>
                  <a:schemeClr val="tx1"/>
                </a:solidFill>
                <a:latin typeface="Times New Roman" pitchFamily="84" charset="0"/>
              </a:defRPr>
            </a:lvl2pPr>
            <a:lvl3pPr marL="1143000" indent="-228600" defTabSz="1019175" eaLnBrk="0" hangingPunct="0">
              <a:defRPr sz="2700">
                <a:solidFill>
                  <a:schemeClr val="tx1"/>
                </a:solidFill>
                <a:latin typeface="Times New Roman" pitchFamily="84" charset="0"/>
              </a:defRPr>
            </a:lvl3pPr>
            <a:lvl4pPr marL="1600200" indent="-228600" defTabSz="1019175" eaLnBrk="0" hangingPunct="0">
              <a:defRPr sz="2700">
                <a:solidFill>
                  <a:schemeClr val="tx1"/>
                </a:solidFill>
                <a:latin typeface="Times New Roman" pitchFamily="84" charset="0"/>
              </a:defRPr>
            </a:lvl4pPr>
            <a:lvl5pPr marL="2057400" indent="-228600" defTabSz="1019175" eaLnBrk="0" hangingPunct="0">
              <a:defRPr sz="2700">
                <a:solidFill>
                  <a:schemeClr val="tx1"/>
                </a:solidFill>
                <a:latin typeface="Times New Roman" pitchFamily="84" charset="0"/>
              </a:defRPr>
            </a:lvl5pPr>
            <a:lvl6pPr marL="2514600" indent="-228600" defTabSz="1019175" eaLnBrk="0" fontAlgn="base" hangingPunct="0">
              <a:spcBef>
                <a:spcPct val="0"/>
              </a:spcBef>
              <a:spcAft>
                <a:spcPct val="0"/>
              </a:spcAft>
              <a:defRPr sz="2700">
                <a:solidFill>
                  <a:schemeClr val="tx1"/>
                </a:solidFill>
                <a:latin typeface="Times New Roman" pitchFamily="84" charset="0"/>
              </a:defRPr>
            </a:lvl6pPr>
            <a:lvl7pPr marL="2971800" indent="-228600" defTabSz="1019175" eaLnBrk="0" fontAlgn="base" hangingPunct="0">
              <a:spcBef>
                <a:spcPct val="0"/>
              </a:spcBef>
              <a:spcAft>
                <a:spcPct val="0"/>
              </a:spcAft>
              <a:defRPr sz="2700">
                <a:solidFill>
                  <a:schemeClr val="tx1"/>
                </a:solidFill>
                <a:latin typeface="Times New Roman" pitchFamily="84" charset="0"/>
              </a:defRPr>
            </a:lvl7pPr>
            <a:lvl8pPr marL="3429000" indent="-228600" defTabSz="1019175" eaLnBrk="0" fontAlgn="base" hangingPunct="0">
              <a:spcBef>
                <a:spcPct val="0"/>
              </a:spcBef>
              <a:spcAft>
                <a:spcPct val="0"/>
              </a:spcAft>
              <a:defRPr sz="2700">
                <a:solidFill>
                  <a:schemeClr val="tx1"/>
                </a:solidFill>
                <a:latin typeface="Times New Roman" pitchFamily="84" charset="0"/>
              </a:defRPr>
            </a:lvl8pPr>
            <a:lvl9pPr marL="3886200" indent="-228600" defTabSz="1019175" eaLnBrk="0" fontAlgn="base" hangingPunct="0">
              <a:spcBef>
                <a:spcPct val="0"/>
              </a:spcBef>
              <a:spcAft>
                <a:spcPct val="0"/>
              </a:spcAft>
              <a:defRPr sz="2700">
                <a:solidFill>
                  <a:schemeClr val="tx1"/>
                </a:solidFill>
                <a:latin typeface="Times New Roman" pitchFamily="84" charset="0"/>
              </a:defRPr>
            </a:lvl9pPr>
          </a:lstStyle>
          <a:p>
            <a:pPr>
              <a:defRPr/>
            </a:pPr>
            <a:r>
              <a:rPr lang="en-US" sz="1600" dirty="0" smtClean="0">
                <a:solidFill>
                  <a:srgbClr val="000000"/>
                </a:solidFill>
              </a:rPr>
              <a:t>Lectures by Stephanie </a:t>
            </a:r>
            <a:r>
              <a:rPr lang="en-US" sz="1600" dirty="0" err="1" smtClean="0">
                <a:solidFill>
                  <a:srgbClr val="000000"/>
                </a:solidFill>
              </a:rPr>
              <a:t>Scher</a:t>
            </a:r>
            <a:r>
              <a:rPr lang="en-US" sz="1600" dirty="0" smtClean="0">
                <a:solidFill>
                  <a:srgbClr val="000000"/>
                </a:solidFill>
              </a:rPr>
              <a:t> </a:t>
            </a:r>
            <a:r>
              <a:rPr lang="en-US" sz="1600" dirty="0" err="1" smtClean="0">
                <a:solidFill>
                  <a:srgbClr val="000000"/>
                </a:solidFill>
              </a:rPr>
              <a:t>Pandolfi</a:t>
            </a:r>
            <a:r>
              <a:rPr lang="en-US" sz="1600" dirty="0" smtClean="0">
                <a:solidFill>
                  <a:srgbClr val="000000"/>
                </a:solidFill>
              </a:rPr>
              <a:t> and Sharon Gillies</a:t>
            </a:r>
          </a:p>
        </p:txBody>
      </p:sp>
      <p:sp>
        <p:nvSpPr>
          <p:cNvPr id="6" name="Text Box 5"/>
          <p:cNvSpPr txBox="1">
            <a:spLocks noChangeArrowheads="1"/>
          </p:cNvSpPr>
          <p:nvPr userDrawn="1"/>
        </p:nvSpPr>
        <p:spPr bwMode="auto">
          <a:xfrm>
            <a:off x="5178425" y="3838575"/>
            <a:ext cx="39655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sz="2700">
                <a:solidFill>
                  <a:schemeClr val="tx1"/>
                </a:solidFill>
                <a:latin typeface="Times New Roman" pitchFamily="18" charset="0"/>
              </a:defRPr>
            </a:lvl1pPr>
            <a:lvl2pPr marL="742950" indent="-285750" defTabSz="1019175" eaLnBrk="0" hangingPunct="0">
              <a:defRPr sz="2700">
                <a:solidFill>
                  <a:schemeClr val="tx1"/>
                </a:solidFill>
                <a:latin typeface="Times New Roman" pitchFamily="18" charset="0"/>
              </a:defRPr>
            </a:lvl2pPr>
            <a:lvl3pPr marL="1143000" indent="-228600" defTabSz="1019175" eaLnBrk="0" hangingPunct="0">
              <a:defRPr sz="2700">
                <a:solidFill>
                  <a:schemeClr val="tx1"/>
                </a:solidFill>
                <a:latin typeface="Times New Roman" pitchFamily="18" charset="0"/>
              </a:defRPr>
            </a:lvl3pPr>
            <a:lvl4pPr marL="1600200" indent="-228600" defTabSz="1019175" eaLnBrk="0" hangingPunct="0">
              <a:defRPr sz="2700">
                <a:solidFill>
                  <a:schemeClr val="tx1"/>
                </a:solidFill>
                <a:latin typeface="Times New Roman" pitchFamily="18" charset="0"/>
              </a:defRPr>
            </a:lvl4pPr>
            <a:lvl5pPr marL="2057400" indent="-228600" defTabSz="1019175" eaLnBrk="0" hangingPunct="0">
              <a:defRPr sz="2700">
                <a:solidFill>
                  <a:schemeClr val="tx1"/>
                </a:solidFill>
                <a:latin typeface="Times New Roman" pitchFamily="18" charset="0"/>
              </a:defRPr>
            </a:lvl5pPr>
            <a:lvl6pPr marL="2514600" indent="-228600" defTabSz="1019175" eaLnBrk="0" fontAlgn="base" hangingPunct="0">
              <a:spcBef>
                <a:spcPct val="0"/>
              </a:spcBef>
              <a:spcAft>
                <a:spcPct val="0"/>
              </a:spcAft>
              <a:defRPr sz="2700">
                <a:solidFill>
                  <a:schemeClr val="tx1"/>
                </a:solidFill>
                <a:latin typeface="Times New Roman" pitchFamily="18" charset="0"/>
              </a:defRPr>
            </a:lvl6pPr>
            <a:lvl7pPr marL="2971800" indent="-228600" defTabSz="1019175" eaLnBrk="0" fontAlgn="base" hangingPunct="0">
              <a:spcBef>
                <a:spcPct val="0"/>
              </a:spcBef>
              <a:spcAft>
                <a:spcPct val="0"/>
              </a:spcAft>
              <a:defRPr sz="2700">
                <a:solidFill>
                  <a:schemeClr val="tx1"/>
                </a:solidFill>
                <a:latin typeface="Times New Roman" pitchFamily="18" charset="0"/>
              </a:defRPr>
            </a:lvl7pPr>
            <a:lvl8pPr marL="3429000" indent="-228600" defTabSz="1019175" eaLnBrk="0" fontAlgn="base" hangingPunct="0">
              <a:spcBef>
                <a:spcPct val="0"/>
              </a:spcBef>
              <a:spcAft>
                <a:spcPct val="0"/>
              </a:spcAft>
              <a:defRPr sz="2700">
                <a:solidFill>
                  <a:schemeClr val="tx1"/>
                </a:solidFill>
                <a:latin typeface="Times New Roman" pitchFamily="18" charset="0"/>
              </a:defRPr>
            </a:lvl8pPr>
            <a:lvl9pPr marL="3886200" indent="-228600" defTabSz="1019175" eaLnBrk="0" fontAlgn="base" hangingPunct="0">
              <a:spcBef>
                <a:spcPct val="0"/>
              </a:spcBef>
              <a:spcAft>
                <a:spcPct val="0"/>
              </a:spcAft>
              <a:defRPr sz="2700">
                <a:solidFill>
                  <a:schemeClr val="tx1"/>
                </a:solidFill>
                <a:latin typeface="Times New Roman" pitchFamily="18" charset="0"/>
              </a:defRPr>
            </a:lvl9pPr>
          </a:lstStyle>
          <a:p>
            <a:pPr algn="ctr">
              <a:lnSpc>
                <a:spcPct val="150000"/>
              </a:lnSpc>
              <a:defRPr/>
            </a:pPr>
            <a:r>
              <a:rPr lang="en-US" sz="2200" smtClean="0">
                <a:solidFill>
                  <a:srgbClr val="000000"/>
                </a:solidFill>
                <a:latin typeface="Arial" charset="0"/>
              </a:rPr>
              <a:t>BIOLOGICAL SCIENCE</a:t>
            </a:r>
            <a:r>
              <a:rPr lang="en-US" sz="2000" smtClean="0">
                <a:solidFill>
                  <a:srgbClr val="000000"/>
                </a:solidFill>
                <a:latin typeface="Arial" charset="0"/>
              </a:rPr>
              <a:t> </a:t>
            </a:r>
          </a:p>
          <a:p>
            <a:pPr algn="ctr">
              <a:lnSpc>
                <a:spcPct val="150000"/>
              </a:lnSpc>
              <a:defRPr/>
            </a:pPr>
            <a:r>
              <a:rPr lang="en-US" sz="1600" smtClean="0">
                <a:solidFill>
                  <a:srgbClr val="808080"/>
                </a:solidFill>
                <a:latin typeface="Arial" charset="0"/>
              </a:rPr>
              <a:t>SECOND CANADIAN EDITION</a:t>
            </a:r>
            <a:endParaRPr lang="en-US" sz="2000" smtClean="0">
              <a:solidFill>
                <a:srgbClr val="000000"/>
              </a:solidFill>
              <a:latin typeface="Arial" charset="0"/>
            </a:endParaRPr>
          </a:p>
          <a:p>
            <a:pPr algn="ctr">
              <a:lnSpc>
                <a:spcPct val="150000"/>
              </a:lnSpc>
              <a:defRPr/>
            </a:pPr>
            <a:r>
              <a:rPr lang="en-US" sz="1800" smtClean="0">
                <a:solidFill>
                  <a:srgbClr val="00B050"/>
                </a:solidFill>
              </a:rPr>
              <a:t>SCOTT FREEMAN, </a:t>
            </a:r>
            <a:r>
              <a:rPr lang="en-CA" sz="1800" smtClean="0">
                <a:solidFill>
                  <a:srgbClr val="00B050"/>
                </a:solidFill>
              </a:rPr>
              <a:t>MIKE HARRINGTON, and JOAN SHARP</a:t>
            </a:r>
            <a:endParaRPr lang="en-US" sz="1800" smtClean="0">
              <a:solidFill>
                <a:srgbClr val="00B050"/>
              </a:solidFill>
            </a:endParaRPr>
          </a:p>
        </p:txBody>
      </p:sp>
      <p:sp>
        <p:nvSpPr>
          <p:cNvPr id="7" name="TextBox 6"/>
          <p:cNvSpPr txBox="1">
            <a:spLocks noChangeArrowheads="1"/>
          </p:cNvSpPr>
          <p:nvPr userDrawn="1"/>
        </p:nvSpPr>
        <p:spPr bwMode="auto">
          <a:xfrm>
            <a:off x="539750" y="2924175"/>
            <a:ext cx="4103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dirty="0" smtClean="0">
                <a:solidFill>
                  <a:srgbClr val="000000"/>
                </a:solidFill>
              </a:rPr>
              <a:t>[Catch cover photo here]</a:t>
            </a:r>
          </a:p>
        </p:txBody>
      </p:sp>
      <p:sp>
        <p:nvSpPr>
          <p:cNvPr id="8205" name="Rectangle 13"/>
          <p:cNvSpPr>
            <a:spLocks noGrp="1" noChangeArrowheads="1"/>
          </p:cNvSpPr>
          <p:nvPr>
            <p:ph type="ctrTitle"/>
          </p:nvPr>
        </p:nvSpPr>
        <p:spPr>
          <a:xfrm>
            <a:off x="301625" y="149225"/>
            <a:ext cx="4694238" cy="841375"/>
          </a:xfrm>
        </p:spPr>
        <p:txBody>
          <a:bodyPr tIns="50941" bIns="50941" anchor="ctr"/>
          <a:lstStyle>
            <a:lvl1pPr>
              <a:defRPr sz="4400">
                <a:solidFill>
                  <a:srgbClr val="00B050"/>
                </a:solidFill>
              </a:defRPr>
            </a:lvl1pPr>
          </a:lstStyle>
          <a:p>
            <a:r>
              <a:rPr lang="en-US"/>
              <a:t>Click to edit Master title style</a:t>
            </a:r>
          </a:p>
        </p:txBody>
      </p:sp>
      <p:sp>
        <p:nvSpPr>
          <p:cNvPr id="8206" name="Rectangle 14"/>
          <p:cNvSpPr>
            <a:spLocks noGrp="1" noChangeArrowheads="1"/>
          </p:cNvSpPr>
          <p:nvPr>
            <p:ph type="subTitle" idx="1"/>
          </p:nvPr>
        </p:nvSpPr>
        <p:spPr>
          <a:xfrm>
            <a:off x="5791200" y="190500"/>
            <a:ext cx="4038600" cy="3403600"/>
          </a:xfrm>
        </p:spPr>
        <p:txBody>
          <a:bodyPr lIns="101882" tIns="50941" rIns="101882" bIns="50941"/>
          <a:lstStyle>
            <a:lvl1pPr marL="0" indent="0" algn="r">
              <a:buFontTx/>
              <a:buNone/>
              <a:defRPr sz="4400">
                <a:solidFill>
                  <a:srgbClr val="939598"/>
                </a:solidFill>
              </a:defRPr>
            </a:lvl1pPr>
          </a:lstStyle>
          <a:p>
            <a:r>
              <a:rPr lang="en-US"/>
              <a:t>Click to edit Master subtitle style</a:t>
            </a:r>
          </a:p>
        </p:txBody>
      </p:sp>
    </p:spTree>
    <p:extLst>
      <p:ext uri="{BB962C8B-B14F-4D97-AF65-F5344CB8AC3E}">
        <p14:creationId xmlns:p14="http://schemas.microsoft.com/office/powerpoint/2010/main" val="230560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CB14949C-F80F-49D4-9EBC-0F959BC010C7}"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694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Line 12"/>
          <p:cNvSpPr>
            <a:spLocks noChangeShapeType="1"/>
          </p:cNvSpPr>
          <p:nvPr userDrawn="1"/>
        </p:nvSpPr>
        <p:spPr bwMode="auto">
          <a:xfrm>
            <a:off x="304800" y="685800"/>
            <a:ext cx="2159000" cy="0"/>
          </a:xfrm>
          <a:prstGeom prst="line">
            <a:avLst/>
          </a:prstGeom>
          <a:noFill/>
          <a:ln w="177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1"/>
          <p:cNvSpPr>
            <a:spLocks noChangeShapeType="1"/>
          </p:cNvSpPr>
          <p:nvPr userDrawn="1"/>
        </p:nvSpPr>
        <p:spPr bwMode="auto">
          <a:xfrm>
            <a:off x="2463800" y="685800"/>
            <a:ext cx="1079500" cy="0"/>
          </a:xfrm>
          <a:prstGeom prst="line">
            <a:avLst/>
          </a:prstGeom>
          <a:noFill/>
          <a:ln w="177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0"/>
          <p:cNvSpPr>
            <a:spLocks noChangeShapeType="1"/>
          </p:cNvSpPr>
          <p:nvPr userDrawn="1"/>
        </p:nvSpPr>
        <p:spPr bwMode="auto">
          <a:xfrm>
            <a:off x="3543300" y="685800"/>
            <a:ext cx="5289550" cy="0"/>
          </a:xfrm>
          <a:prstGeom prst="line">
            <a:avLst/>
          </a:prstGeom>
          <a:noFill/>
          <a:ln w="177800">
            <a:solidFill>
              <a:srgbClr val="E5E1C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56B1C13D-7A84-44D5-B7BB-3EDBC9FD5A17}"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
        <p:nvSpPr>
          <p:cNvPr id="4" name="Text Placeholder 3"/>
          <p:cNvSpPr>
            <a:spLocks noGrp="1"/>
          </p:cNvSpPr>
          <p:nvPr>
            <p:ph type="body" sz="quarter" idx="10"/>
          </p:nvPr>
        </p:nvSpPr>
        <p:spPr>
          <a:xfrm>
            <a:off x="304800" y="836712"/>
            <a:ext cx="8528050" cy="5688632"/>
          </a:xfrm>
        </p:spPr>
        <p:txBody>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Title 7"/>
          <p:cNvSpPr>
            <a:spLocks noGrp="1"/>
          </p:cNvSpPr>
          <p:nvPr>
            <p:ph type="title"/>
          </p:nvPr>
        </p:nvSpPr>
        <p:spPr/>
        <p:txBody>
          <a:bodyPr/>
          <a:lstStyle>
            <a:lvl1pPr>
              <a:defRPr sz="3200"/>
            </a:lvl1pPr>
          </a:lstStyle>
          <a:p>
            <a:r>
              <a:rPr lang="en-US" dirty="0" smtClean="0"/>
              <a:t>Click to edit Master title style</a:t>
            </a:r>
            <a:endParaRPr lang="en-CA" dirty="0"/>
          </a:p>
        </p:txBody>
      </p:sp>
    </p:spTree>
    <p:extLst>
      <p:ext uri="{BB962C8B-B14F-4D97-AF65-F5344CB8AC3E}">
        <p14:creationId xmlns:p14="http://schemas.microsoft.com/office/powerpoint/2010/main" val="251987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7308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1788" y="931863"/>
            <a:ext cx="4613275"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931863"/>
            <a:ext cx="4614862"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144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4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Line 12"/>
          <p:cNvSpPr>
            <a:spLocks noChangeShapeType="1"/>
          </p:cNvSpPr>
          <p:nvPr userDrawn="1"/>
        </p:nvSpPr>
        <p:spPr bwMode="auto">
          <a:xfrm>
            <a:off x="304800" y="685800"/>
            <a:ext cx="2159000" cy="0"/>
          </a:xfrm>
          <a:prstGeom prst="line">
            <a:avLst/>
          </a:prstGeom>
          <a:noFill/>
          <a:ln w="177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1"/>
          <p:cNvSpPr>
            <a:spLocks noChangeShapeType="1"/>
          </p:cNvSpPr>
          <p:nvPr userDrawn="1"/>
        </p:nvSpPr>
        <p:spPr bwMode="auto">
          <a:xfrm>
            <a:off x="2463800" y="685800"/>
            <a:ext cx="1079500" cy="0"/>
          </a:xfrm>
          <a:prstGeom prst="line">
            <a:avLst/>
          </a:prstGeom>
          <a:noFill/>
          <a:ln w="177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0"/>
          <p:cNvSpPr>
            <a:spLocks noChangeShapeType="1"/>
          </p:cNvSpPr>
          <p:nvPr userDrawn="1"/>
        </p:nvSpPr>
        <p:spPr bwMode="auto">
          <a:xfrm>
            <a:off x="3543300" y="685800"/>
            <a:ext cx="5289550" cy="0"/>
          </a:xfrm>
          <a:prstGeom prst="line">
            <a:avLst/>
          </a:prstGeom>
          <a:noFill/>
          <a:ln w="177800">
            <a:solidFill>
              <a:srgbClr val="E5E1C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AC30FF3E-BE3C-4572-9707-6DD3F5C415CB}"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
        <p:nvSpPr>
          <p:cNvPr id="4" name="Text Placeholder 3"/>
          <p:cNvSpPr>
            <a:spLocks noGrp="1"/>
          </p:cNvSpPr>
          <p:nvPr>
            <p:ph type="body" sz="quarter" idx="10"/>
          </p:nvPr>
        </p:nvSpPr>
        <p:spPr>
          <a:xfrm>
            <a:off x="304800" y="836712"/>
            <a:ext cx="8528050" cy="5688632"/>
          </a:xfrm>
        </p:spPr>
        <p:txBody>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Title 7"/>
          <p:cNvSpPr>
            <a:spLocks noGrp="1"/>
          </p:cNvSpPr>
          <p:nvPr>
            <p:ph type="title"/>
          </p:nvPr>
        </p:nvSpPr>
        <p:spPr/>
        <p:txBody>
          <a:bodyPr/>
          <a:lstStyle>
            <a:lvl1pPr>
              <a:defRPr sz="3200"/>
            </a:lvl1pPr>
          </a:lstStyle>
          <a:p>
            <a:r>
              <a:rPr lang="en-US" dirty="0" smtClean="0"/>
              <a:t>Click to edit Master title style</a:t>
            </a:r>
            <a:endParaRPr lang="en-CA" dirty="0"/>
          </a:p>
        </p:txBody>
      </p:sp>
    </p:spTree>
    <p:extLst>
      <p:ext uri="{BB962C8B-B14F-4D97-AF65-F5344CB8AC3E}">
        <p14:creationId xmlns:p14="http://schemas.microsoft.com/office/powerpoint/2010/main" val="3073163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6046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E285816D-AB28-44C6-9795-5A6F43BE1006}"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75263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4480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tIns="20376" bIns="2037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0109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6380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0763" y="103188"/>
            <a:ext cx="2344737" cy="714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1788" y="103188"/>
            <a:ext cx="6886575" cy="714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9379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1"/>
          <p:cNvSpPr txBox="1">
            <a:spLocks noChangeArrowheads="1"/>
          </p:cNvSpPr>
          <p:nvPr userDrawn="1"/>
        </p:nvSpPr>
        <p:spPr bwMode="auto">
          <a:xfrm>
            <a:off x="274638" y="6521450"/>
            <a:ext cx="85232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84" charset="0"/>
              </a:defRPr>
            </a:lvl1pPr>
            <a:lvl2pPr marL="666750" indent="-257175" eaLnBrk="0" hangingPunct="0">
              <a:defRPr sz="2700">
                <a:solidFill>
                  <a:schemeClr val="tx1"/>
                </a:solidFill>
                <a:latin typeface="Times New Roman" pitchFamily="84" charset="0"/>
              </a:defRPr>
            </a:lvl2pPr>
            <a:lvl3pPr marL="1025525" indent="-204788" eaLnBrk="0" hangingPunct="0">
              <a:defRPr sz="2700">
                <a:solidFill>
                  <a:schemeClr val="tx1"/>
                </a:solidFill>
                <a:latin typeface="Times New Roman" pitchFamily="84" charset="0"/>
              </a:defRPr>
            </a:lvl3pPr>
            <a:lvl4pPr marL="1436688" indent="-206375" eaLnBrk="0" hangingPunct="0">
              <a:defRPr sz="2700">
                <a:solidFill>
                  <a:schemeClr val="tx1"/>
                </a:solidFill>
                <a:latin typeface="Times New Roman" pitchFamily="84" charset="0"/>
              </a:defRPr>
            </a:lvl4pPr>
            <a:lvl5pPr marL="1846263" indent="-204788" eaLnBrk="0" hangingPunct="0">
              <a:defRPr sz="2700">
                <a:solidFill>
                  <a:schemeClr val="tx1"/>
                </a:solidFill>
                <a:latin typeface="Times New Roman" pitchFamily="84" charset="0"/>
              </a:defRPr>
            </a:lvl5pPr>
            <a:lvl6pPr marL="2303463" indent="-204788" eaLnBrk="0" fontAlgn="base" hangingPunct="0">
              <a:spcBef>
                <a:spcPct val="0"/>
              </a:spcBef>
              <a:spcAft>
                <a:spcPct val="0"/>
              </a:spcAft>
              <a:defRPr sz="2700">
                <a:solidFill>
                  <a:schemeClr val="tx1"/>
                </a:solidFill>
                <a:latin typeface="Times New Roman" pitchFamily="84" charset="0"/>
              </a:defRPr>
            </a:lvl6pPr>
            <a:lvl7pPr marL="2760663" indent="-204788" eaLnBrk="0" fontAlgn="base" hangingPunct="0">
              <a:spcBef>
                <a:spcPct val="0"/>
              </a:spcBef>
              <a:spcAft>
                <a:spcPct val="0"/>
              </a:spcAft>
              <a:defRPr sz="2700">
                <a:solidFill>
                  <a:schemeClr val="tx1"/>
                </a:solidFill>
                <a:latin typeface="Times New Roman" pitchFamily="84" charset="0"/>
              </a:defRPr>
            </a:lvl7pPr>
            <a:lvl8pPr marL="3217863" indent="-204788" eaLnBrk="0" fontAlgn="base" hangingPunct="0">
              <a:spcBef>
                <a:spcPct val="0"/>
              </a:spcBef>
              <a:spcAft>
                <a:spcPct val="0"/>
              </a:spcAft>
              <a:defRPr sz="2700">
                <a:solidFill>
                  <a:schemeClr val="tx1"/>
                </a:solidFill>
                <a:latin typeface="Times New Roman" pitchFamily="84" charset="0"/>
              </a:defRPr>
            </a:lvl8pPr>
            <a:lvl9pPr marL="3675063" indent="-204788" eaLnBrk="0" fontAlgn="base" hangingPunct="0">
              <a:spcBef>
                <a:spcPct val="0"/>
              </a:spcBef>
              <a:spcAft>
                <a:spcPct val="0"/>
              </a:spcAft>
              <a:defRPr sz="2700">
                <a:solidFill>
                  <a:schemeClr val="tx1"/>
                </a:solidFill>
                <a:latin typeface="Times New Roman" pitchFamily="84" charset="0"/>
              </a:defRPr>
            </a:lvl9pPr>
          </a:lstStyle>
          <a:p>
            <a:pPr algn="ctr">
              <a:defRPr/>
            </a:pPr>
            <a:r>
              <a:rPr lang="en-US" sz="1100" dirty="0" smtClean="0">
                <a:solidFill>
                  <a:srgbClr val="000000"/>
                </a:solidFill>
                <a:latin typeface="Arial" charset="0"/>
              </a:rPr>
              <a:t>© 2014 Pearson Canada, Inc.</a:t>
            </a:r>
          </a:p>
        </p:txBody>
      </p:sp>
      <p:sp>
        <p:nvSpPr>
          <p:cNvPr id="5" name="Text Box 4"/>
          <p:cNvSpPr txBox="1">
            <a:spLocks noChangeArrowheads="1"/>
          </p:cNvSpPr>
          <p:nvPr userDrawn="1"/>
        </p:nvSpPr>
        <p:spPr bwMode="auto">
          <a:xfrm>
            <a:off x="5418138" y="5978525"/>
            <a:ext cx="33797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102590" tIns="51296" rIns="102590" bIns="51296">
            <a:spAutoFit/>
          </a:bodyPr>
          <a:lstStyle>
            <a:lvl1pPr defTabSz="1019175" eaLnBrk="0" hangingPunct="0">
              <a:defRPr sz="2700">
                <a:solidFill>
                  <a:schemeClr val="tx1"/>
                </a:solidFill>
                <a:latin typeface="Times New Roman" pitchFamily="84" charset="0"/>
              </a:defRPr>
            </a:lvl1pPr>
            <a:lvl2pPr marL="742950" indent="-285750" defTabSz="1019175" eaLnBrk="0" hangingPunct="0">
              <a:defRPr sz="2700">
                <a:solidFill>
                  <a:schemeClr val="tx1"/>
                </a:solidFill>
                <a:latin typeface="Times New Roman" pitchFamily="84" charset="0"/>
              </a:defRPr>
            </a:lvl2pPr>
            <a:lvl3pPr marL="1143000" indent="-228600" defTabSz="1019175" eaLnBrk="0" hangingPunct="0">
              <a:defRPr sz="2700">
                <a:solidFill>
                  <a:schemeClr val="tx1"/>
                </a:solidFill>
                <a:latin typeface="Times New Roman" pitchFamily="84" charset="0"/>
              </a:defRPr>
            </a:lvl3pPr>
            <a:lvl4pPr marL="1600200" indent="-228600" defTabSz="1019175" eaLnBrk="0" hangingPunct="0">
              <a:defRPr sz="2700">
                <a:solidFill>
                  <a:schemeClr val="tx1"/>
                </a:solidFill>
                <a:latin typeface="Times New Roman" pitchFamily="84" charset="0"/>
              </a:defRPr>
            </a:lvl4pPr>
            <a:lvl5pPr marL="2057400" indent="-228600" defTabSz="1019175" eaLnBrk="0" hangingPunct="0">
              <a:defRPr sz="2700">
                <a:solidFill>
                  <a:schemeClr val="tx1"/>
                </a:solidFill>
                <a:latin typeface="Times New Roman" pitchFamily="84" charset="0"/>
              </a:defRPr>
            </a:lvl5pPr>
            <a:lvl6pPr marL="2514600" indent="-228600" defTabSz="1019175" eaLnBrk="0" fontAlgn="base" hangingPunct="0">
              <a:spcBef>
                <a:spcPct val="0"/>
              </a:spcBef>
              <a:spcAft>
                <a:spcPct val="0"/>
              </a:spcAft>
              <a:defRPr sz="2700">
                <a:solidFill>
                  <a:schemeClr val="tx1"/>
                </a:solidFill>
                <a:latin typeface="Times New Roman" pitchFamily="84" charset="0"/>
              </a:defRPr>
            </a:lvl6pPr>
            <a:lvl7pPr marL="2971800" indent="-228600" defTabSz="1019175" eaLnBrk="0" fontAlgn="base" hangingPunct="0">
              <a:spcBef>
                <a:spcPct val="0"/>
              </a:spcBef>
              <a:spcAft>
                <a:spcPct val="0"/>
              </a:spcAft>
              <a:defRPr sz="2700">
                <a:solidFill>
                  <a:schemeClr val="tx1"/>
                </a:solidFill>
                <a:latin typeface="Times New Roman" pitchFamily="84" charset="0"/>
              </a:defRPr>
            </a:lvl7pPr>
            <a:lvl8pPr marL="3429000" indent="-228600" defTabSz="1019175" eaLnBrk="0" fontAlgn="base" hangingPunct="0">
              <a:spcBef>
                <a:spcPct val="0"/>
              </a:spcBef>
              <a:spcAft>
                <a:spcPct val="0"/>
              </a:spcAft>
              <a:defRPr sz="2700">
                <a:solidFill>
                  <a:schemeClr val="tx1"/>
                </a:solidFill>
                <a:latin typeface="Times New Roman" pitchFamily="84" charset="0"/>
              </a:defRPr>
            </a:lvl8pPr>
            <a:lvl9pPr marL="3886200" indent="-228600" defTabSz="1019175" eaLnBrk="0" fontAlgn="base" hangingPunct="0">
              <a:spcBef>
                <a:spcPct val="0"/>
              </a:spcBef>
              <a:spcAft>
                <a:spcPct val="0"/>
              </a:spcAft>
              <a:defRPr sz="2700">
                <a:solidFill>
                  <a:schemeClr val="tx1"/>
                </a:solidFill>
                <a:latin typeface="Times New Roman" pitchFamily="84" charset="0"/>
              </a:defRPr>
            </a:lvl9pPr>
          </a:lstStyle>
          <a:p>
            <a:pPr>
              <a:defRPr/>
            </a:pPr>
            <a:r>
              <a:rPr lang="en-US" sz="1600" dirty="0" smtClean="0">
                <a:solidFill>
                  <a:srgbClr val="000000"/>
                </a:solidFill>
              </a:rPr>
              <a:t>Lectures by Stephanie </a:t>
            </a:r>
            <a:r>
              <a:rPr lang="en-US" sz="1600" dirty="0" err="1" smtClean="0">
                <a:solidFill>
                  <a:srgbClr val="000000"/>
                </a:solidFill>
              </a:rPr>
              <a:t>Scher</a:t>
            </a:r>
            <a:r>
              <a:rPr lang="en-US" sz="1600" dirty="0" smtClean="0">
                <a:solidFill>
                  <a:srgbClr val="000000"/>
                </a:solidFill>
              </a:rPr>
              <a:t> </a:t>
            </a:r>
            <a:r>
              <a:rPr lang="en-US" sz="1600" dirty="0" err="1" smtClean="0">
                <a:solidFill>
                  <a:srgbClr val="000000"/>
                </a:solidFill>
              </a:rPr>
              <a:t>Pandolfi</a:t>
            </a:r>
            <a:r>
              <a:rPr lang="en-US" sz="1600" dirty="0" smtClean="0">
                <a:solidFill>
                  <a:srgbClr val="000000"/>
                </a:solidFill>
              </a:rPr>
              <a:t> and Sharon Gillies</a:t>
            </a:r>
          </a:p>
        </p:txBody>
      </p:sp>
      <p:sp>
        <p:nvSpPr>
          <p:cNvPr id="6" name="Text Box 5"/>
          <p:cNvSpPr txBox="1">
            <a:spLocks noChangeArrowheads="1"/>
          </p:cNvSpPr>
          <p:nvPr userDrawn="1"/>
        </p:nvSpPr>
        <p:spPr bwMode="auto">
          <a:xfrm>
            <a:off x="5178425" y="3838575"/>
            <a:ext cx="39655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sz="2700">
                <a:solidFill>
                  <a:schemeClr val="tx1"/>
                </a:solidFill>
                <a:latin typeface="Times New Roman" pitchFamily="18" charset="0"/>
              </a:defRPr>
            </a:lvl1pPr>
            <a:lvl2pPr marL="742950" indent="-285750" defTabSz="1019175" eaLnBrk="0" hangingPunct="0">
              <a:defRPr sz="2700">
                <a:solidFill>
                  <a:schemeClr val="tx1"/>
                </a:solidFill>
                <a:latin typeface="Times New Roman" pitchFamily="18" charset="0"/>
              </a:defRPr>
            </a:lvl2pPr>
            <a:lvl3pPr marL="1143000" indent="-228600" defTabSz="1019175" eaLnBrk="0" hangingPunct="0">
              <a:defRPr sz="2700">
                <a:solidFill>
                  <a:schemeClr val="tx1"/>
                </a:solidFill>
                <a:latin typeface="Times New Roman" pitchFamily="18" charset="0"/>
              </a:defRPr>
            </a:lvl3pPr>
            <a:lvl4pPr marL="1600200" indent="-228600" defTabSz="1019175" eaLnBrk="0" hangingPunct="0">
              <a:defRPr sz="2700">
                <a:solidFill>
                  <a:schemeClr val="tx1"/>
                </a:solidFill>
                <a:latin typeface="Times New Roman" pitchFamily="18" charset="0"/>
              </a:defRPr>
            </a:lvl4pPr>
            <a:lvl5pPr marL="2057400" indent="-228600" defTabSz="1019175" eaLnBrk="0" hangingPunct="0">
              <a:defRPr sz="2700">
                <a:solidFill>
                  <a:schemeClr val="tx1"/>
                </a:solidFill>
                <a:latin typeface="Times New Roman" pitchFamily="18" charset="0"/>
              </a:defRPr>
            </a:lvl5pPr>
            <a:lvl6pPr marL="2514600" indent="-228600" defTabSz="1019175" eaLnBrk="0" fontAlgn="base" hangingPunct="0">
              <a:spcBef>
                <a:spcPct val="0"/>
              </a:spcBef>
              <a:spcAft>
                <a:spcPct val="0"/>
              </a:spcAft>
              <a:defRPr sz="2700">
                <a:solidFill>
                  <a:schemeClr val="tx1"/>
                </a:solidFill>
                <a:latin typeface="Times New Roman" pitchFamily="18" charset="0"/>
              </a:defRPr>
            </a:lvl6pPr>
            <a:lvl7pPr marL="2971800" indent="-228600" defTabSz="1019175" eaLnBrk="0" fontAlgn="base" hangingPunct="0">
              <a:spcBef>
                <a:spcPct val="0"/>
              </a:spcBef>
              <a:spcAft>
                <a:spcPct val="0"/>
              </a:spcAft>
              <a:defRPr sz="2700">
                <a:solidFill>
                  <a:schemeClr val="tx1"/>
                </a:solidFill>
                <a:latin typeface="Times New Roman" pitchFamily="18" charset="0"/>
              </a:defRPr>
            </a:lvl7pPr>
            <a:lvl8pPr marL="3429000" indent="-228600" defTabSz="1019175" eaLnBrk="0" fontAlgn="base" hangingPunct="0">
              <a:spcBef>
                <a:spcPct val="0"/>
              </a:spcBef>
              <a:spcAft>
                <a:spcPct val="0"/>
              </a:spcAft>
              <a:defRPr sz="2700">
                <a:solidFill>
                  <a:schemeClr val="tx1"/>
                </a:solidFill>
                <a:latin typeface="Times New Roman" pitchFamily="18" charset="0"/>
              </a:defRPr>
            </a:lvl8pPr>
            <a:lvl9pPr marL="3886200" indent="-228600" defTabSz="1019175" eaLnBrk="0" fontAlgn="base" hangingPunct="0">
              <a:spcBef>
                <a:spcPct val="0"/>
              </a:spcBef>
              <a:spcAft>
                <a:spcPct val="0"/>
              </a:spcAft>
              <a:defRPr sz="2700">
                <a:solidFill>
                  <a:schemeClr val="tx1"/>
                </a:solidFill>
                <a:latin typeface="Times New Roman" pitchFamily="18" charset="0"/>
              </a:defRPr>
            </a:lvl9pPr>
          </a:lstStyle>
          <a:p>
            <a:pPr algn="ctr">
              <a:lnSpc>
                <a:spcPct val="150000"/>
              </a:lnSpc>
              <a:defRPr/>
            </a:pPr>
            <a:r>
              <a:rPr lang="en-US" altLang="en-US" sz="2200" smtClean="0">
                <a:solidFill>
                  <a:srgbClr val="000000"/>
                </a:solidFill>
                <a:latin typeface="Arial" charset="0"/>
              </a:rPr>
              <a:t>BIOLOGICAL SCIENCE</a:t>
            </a:r>
            <a:r>
              <a:rPr lang="en-US" altLang="en-US" sz="2000" smtClean="0">
                <a:solidFill>
                  <a:srgbClr val="000000"/>
                </a:solidFill>
                <a:latin typeface="Arial" charset="0"/>
              </a:rPr>
              <a:t> </a:t>
            </a:r>
          </a:p>
          <a:p>
            <a:pPr algn="ctr">
              <a:lnSpc>
                <a:spcPct val="150000"/>
              </a:lnSpc>
              <a:defRPr/>
            </a:pPr>
            <a:r>
              <a:rPr lang="en-US" altLang="en-US" sz="1600" smtClean="0">
                <a:solidFill>
                  <a:srgbClr val="808080"/>
                </a:solidFill>
                <a:latin typeface="Arial" charset="0"/>
              </a:rPr>
              <a:t>SECOND CANADIAN EDITION</a:t>
            </a:r>
            <a:endParaRPr lang="en-US" altLang="en-US" sz="2000" smtClean="0">
              <a:solidFill>
                <a:srgbClr val="000000"/>
              </a:solidFill>
              <a:latin typeface="Arial" charset="0"/>
            </a:endParaRPr>
          </a:p>
          <a:p>
            <a:pPr algn="ctr">
              <a:lnSpc>
                <a:spcPct val="150000"/>
              </a:lnSpc>
              <a:defRPr/>
            </a:pPr>
            <a:r>
              <a:rPr lang="en-US" altLang="en-US" sz="1800" smtClean="0">
                <a:solidFill>
                  <a:srgbClr val="00B050"/>
                </a:solidFill>
              </a:rPr>
              <a:t>SCOTT FREEMAN, </a:t>
            </a:r>
            <a:r>
              <a:rPr lang="en-CA" altLang="en-US" sz="1800" smtClean="0">
                <a:solidFill>
                  <a:srgbClr val="00B050"/>
                </a:solidFill>
              </a:rPr>
              <a:t>MIKE HARRINGTON, and JOAN SHARP</a:t>
            </a:r>
            <a:endParaRPr lang="en-US" altLang="en-US" sz="1800" smtClean="0">
              <a:solidFill>
                <a:srgbClr val="00B050"/>
              </a:solidFill>
            </a:endParaRPr>
          </a:p>
        </p:txBody>
      </p:sp>
      <p:sp>
        <p:nvSpPr>
          <p:cNvPr id="7" name="TextBox 6"/>
          <p:cNvSpPr txBox="1">
            <a:spLocks noChangeArrowheads="1"/>
          </p:cNvSpPr>
          <p:nvPr userDrawn="1"/>
        </p:nvSpPr>
        <p:spPr bwMode="auto">
          <a:xfrm>
            <a:off x="539750" y="2924175"/>
            <a:ext cx="4103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dirty="0" smtClean="0">
                <a:solidFill>
                  <a:srgbClr val="000000"/>
                </a:solidFill>
              </a:rPr>
              <a:t>[Catch cover photo here]</a:t>
            </a:r>
          </a:p>
        </p:txBody>
      </p:sp>
      <p:sp>
        <p:nvSpPr>
          <p:cNvPr id="8205" name="Rectangle 13"/>
          <p:cNvSpPr>
            <a:spLocks noGrp="1" noChangeArrowheads="1"/>
          </p:cNvSpPr>
          <p:nvPr>
            <p:ph type="ctrTitle"/>
          </p:nvPr>
        </p:nvSpPr>
        <p:spPr>
          <a:xfrm>
            <a:off x="301625" y="149225"/>
            <a:ext cx="4694238" cy="841375"/>
          </a:xfrm>
        </p:spPr>
        <p:txBody>
          <a:bodyPr tIns="50941" bIns="50941" anchor="ctr"/>
          <a:lstStyle>
            <a:lvl1pPr>
              <a:defRPr sz="4400">
                <a:solidFill>
                  <a:srgbClr val="00B050"/>
                </a:solidFill>
              </a:defRPr>
            </a:lvl1pPr>
          </a:lstStyle>
          <a:p>
            <a:r>
              <a:rPr lang="en-US"/>
              <a:t>Click to edit Master title style</a:t>
            </a:r>
          </a:p>
        </p:txBody>
      </p:sp>
      <p:sp>
        <p:nvSpPr>
          <p:cNvPr id="8206" name="Rectangle 14"/>
          <p:cNvSpPr>
            <a:spLocks noGrp="1" noChangeArrowheads="1"/>
          </p:cNvSpPr>
          <p:nvPr>
            <p:ph type="subTitle" idx="1"/>
          </p:nvPr>
        </p:nvSpPr>
        <p:spPr>
          <a:xfrm>
            <a:off x="5791200" y="190500"/>
            <a:ext cx="4038600" cy="3403600"/>
          </a:xfrm>
        </p:spPr>
        <p:txBody>
          <a:bodyPr lIns="101882" tIns="50941" rIns="101882" bIns="50941"/>
          <a:lstStyle>
            <a:lvl1pPr marL="0" indent="0" algn="r">
              <a:buFontTx/>
              <a:buNone/>
              <a:defRPr sz="4400">
                <a:solidFill>
                  <a:srgbClr val="939598"/>
                </a:solidFill>
              </a:defRPr>
            </a:lvl1pPr>
          </a:lstStyle>
          <a:p>
            <a:r>
              <a:rPr lang="en-US"/>
              <a:t>Click to edit Master subtitle style</a:t>
            </a:r>
          </a:p>
        </p:txBody>
      </p:sp>
    </p:spTree>
    <p:extLst>
      <p:ext uri="{BB962C8B-B14F-4D97-AF65-F5344CB8AC3E}">
        <p14:creationId xmlns:p14="http://schemas.microsoft.com/office/powerpoint/2010/main" val="48587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4DAB25C7-B2A8-426C-B7F8-E8FD837017DB}"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0864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Line 12"/>
          <p:cNvSpPr>
            <a:spLocks noChangeShapeType="1"/>
          </p:cNvSpPr>
          <p:nvPr userDrawn="1"/>
        </p:nvSpPr>
        <p:spPr bwMode="auto">
          <a:xfrm>
            <a:off x="304800" y="685800"/>
            <a:ext cx="2159000" cy="0"/>
          </a:xfrm>
          <a:prstGeom prst="line">
            <a:avLst/>
          </a:prstGeom>
          <a:noFill/>
          <a:ln w="177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1"/>
          <p:cNvSpPr>
            <a:spLocks noChangeShapeType="1"/>
          </p:cNvSpPr>
          <p:nvPr userDrawn="1"/>
        </p:nvSpPr>
        <p:spPr bwMode="auto">
          <a:xfrm>
            <a:off x="2463800" y="685800"/>
            <a:ext cx="1079500" cy="0"/>
          </a:xfrm>
          <a:prstGeom prst="line">
            <a:avLst/>
          </a:prstGeom>
          <a:noFill/>
          <a:ln w="177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0"/>
          <p:cNvSpPr>
            <a:spLocks noChangeShapeType="1"/>
          </p:cNvSpPr>
          <p:nvPr userDrawn="1"/>
        </p:nvSpPr>
        <p:spPr bwMode="auto">
          <a:xfrm>
            <a:off x="3543300" y="685800"/>
            <a:ext cx="5289550" cy="0"/>
          </a:xfrm>
          <a:prstGeom prst="line">
            <a:avLst/>
          </a:prstGeom>
          <a:noFill/>
          <a:ln w="177800">
            <a:solidFill>
              <a:srgbClr val="E5E1C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D6094A35-E899-4437-99BB-97074C54AC92}"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
        <p:nvSpPr>
          <p:cNvPr id="4" name="Text Placeholder 3"/>
          <p:cNvSpPr>
            <a:spLocks noGrp="1"/>
          </p:cNvSpPr>
          <p:nvPr>
            <p:ph type="body" sz="quarter" idx="10"/>
          </p:nvPr>
        </p:nvSpPr>
        <p:spPr>
          <a:xfrm>
            <a:off x="304800" y="836712"/>
            <a:ext cx="8528050" cy="5688632"/>
          </a:xfrm>
        </p:spPr>
        <p:txBody>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Title 7"/>
          <p:cNvSpPr>
            <a:spLocks noGrp="1"/>
          </p:cNvSpPr>
          <p:nvPr>
            <p:ph type="title"/>
          </p:nvPr>
        </p:nvSpPr>
        <p:spPr/>
        <p:txBody>
          <a:bodyPr/>
          <a:lstStyle>
            <a:lvl1pPr>
              <a:defRPr sz="3200"/>
            </a:lvl1pPr>
          </a:lstStyle>
          <a:p>
            <a:r>
              <a:rPr lang="en-US" dirty="0" smtClean="0"/>
              <a:t>Click to edit Master title style</a:t>
            </a:r>
            <a:endParaRPr lang="en-CA" dirty="0"/>
          </a:p>
        </p:txBody>
      </p:sp>
    </p:spTree>
    <p:extLst>
      <p:ext uri="{BB962C8B-B14F-4D97-AF65-F5344CB8AC3E}">
        <p14:creationId xmlns:p14="http://schemas.microsoft.com/office/powerpoint/2010/main" val="1218435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5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560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1788" y="931863"/>
            <a:ext cx="4613275"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931863"/>
            <a:ext cx="4614862"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2406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947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0034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223F8F21-8391-40AA-9C82-E5FC9EE35172}"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04102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6312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tIns="20376" bIns="2037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3945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1123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0763" y="103188"/>
            <a:ext cx="2344737" cy="714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1788" y="103188"/>
            <a:ext cx="6886575" cy="714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4891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defRPr/>
            </a:pPr>
            <a:r>
              <a:rPr lang="en-US" altLang="en-US" sz="1000" smtClean="0">
                <a:solidFill>
                  <a:srgbClr val="000000"/>
                </a:solidFill>
              </a:rPr>
              <a:t>© 2014 Pearson Canada, Inc.</a:t>
            </a:r>
            <a:endParaRPr lang="en-US" altLang="en-US" sz="900" smtClean="0">
              <a:solidFill>
                <a:srgbClr val="000000"/>
              </a:solidFill>
              <a:latin typeface="Monaco" pitchFamily="84" charset="0"/>
            </a:endParaRPr>
          </a:p>
        </p:txBody>
      </p:sp>
      <p:sp>
        <p:nvSpPr>
          <p:cNvPr id="6" name="TextBox 5"/>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prstClr val="black"/>
                </a:solidFill>
              </a:rPr>
              <a:t>Chapter 44</a:t>
            </a:r>
          </a:p>
        </p:txBody>
      </p:sp>
      <p:sp>
        <p:nvSpPr>
          <p:cNvPr id="7"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Calibri" panose="020F0502020204030204" pitchFamily="34" charset="0"/>
              </a:rPr>
              <a:t>44-</a:t>
            </a:r>
            <a:fld id="{8EF9DC7F-C7CC-4013-A4FF-60734BD7AC72}" type="slidenum">
              <a:rPr lang="en-CA" altLang="en-US" sz="1100">
                <a:solidFill>
                  <a:srgbClr val="000000"/>
                </a:solidFill>
                <a:latin typeface="Calibri" panose="020F0502020204030204" pitchFamily="34" charset="0"/>
              </a:rPr>
              <a:pPr algn="r" eaLnBrk="1" hangingPunct="1"/>
              <a:t>‹#›</a:t>
            </a:fld>
            <a:endParaRPr lang="en-CA" altLang="en-US" sz="1100">
              <a:solidFill>
                <a:srgbClr val="000000"/>
              </a:solidFill>
              <a:latin typeface="Calibri" panose="020F0502020204030204" pitchFamily="34" charset="0"/>
            </a:endParaRPr>
          </a:p>
        </p:txBody>
      </p:sp>
      <p:sp>
        <p:nvSpPr>
          <p:cNvPr id="3" name="Subtitle 2"/>
          <p:cNvSpPr>
            <a:spLocks noGrp="1"/>
          </p:cNvSpPr>
          <p:nvPr>
            <p:ph type="subTitle" idx="1"/>
          </p:nvPr>
        </p:nvSpPr>
        <p:spPr>
          <a:xfrm>
            <a:off x="1508125" y="3048000"/>
            <a:ext cx="7042150" cy="3343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420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B3AB4DC5-AD52-4524-9A29-FE0B17D8138B}" type="datetimeFigureOut">
              <a:rPr lang="en-US" altLang="en-US"/>
              <a:pPr>
                <a:defRPr/>
              </a:pPr>
              <a:t>6/5/2020</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8502591B-6B4A-4688-850F-FCD1E6CF9648}" type="slidenum">
              <a:rPr lang="en-US" altLang="en-US"/>
              <a:pPr/>
              <a:t>‹#›</a:t>
            </a:fld>
            <a:endParaRPr lang="en-US" altLang="en-US"/>
          </a:p>
        </p:txBody>
      </p:sp>
    </p:spTree>
    <p:extLst>
      <p:ext uri="{BB962C8B-B14F-4D97-AF65-F5344CB8AC3E}">
        <p14:creationId xmlns:p14="http://schemas.microsoft.com/office/powerpoint/2010/main" val="180519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1788" y="931863"/>
            <a:ext cx="4613275"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931863"/>
            <a:ext cx="4614862"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1867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D0170BE6-D10F-4CEA-B8FD-7B9B456F5828}" type="datetimeFigureOut">
              <a:rPr lang="en-US" altLang="en-US"/>
              <a:pPr>
                <a:defRPr/>
              </a:pPr>
              <a:t>6/5/2020</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5E835B22-2E9B-4000-9A69-AF85DFFB4777}" type="slidenum">
              <a:rPr lang="en-US" altLang="en-US"/>
              <a:pPr/>
              <a:t>‹#›</a:t>
            </a:fld>
            <a:endParaRPr lang="en-US" altLang="en-US"/>
          </a:p>
        </p:txBody>
      </p:sp>
    </p:spTree>
    <p:extLst>
      <p:ext uri="{BB962C8B-B14F-4D97-AF65-F5344CB8AC3E}">
        <p14:creationId xmlns:p14="http://schemas.microsoft.com/office/powerpoint/2010/main" val="1334093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atin typeface="Arial" charset="0"/>
              </a:defRPr>
            </a:lvl1pPr>
          </a:lstStyle>
          <a:p>
            <a:pPr>
              <a:defRPr/>
            </a:pPr>
            <a:fld id="{A77551B8-BE31-4764-805A-135D5538C372}" type="datetimeFigureOut">
              <a:rPr lang="en-US" altLang="en-US"/>
              <a:pPr>
                <a:defRPr/>
              </a:pPr>
              <a:t>6/5/2020</a:t>
            </a:fld>
            <a:endParaRPr lang="en-US" altLang="en-US"/>
          </a:p>
        </p:txBody>
      </p:sp>
      <p:sp>
        <p:nvSpPr>
          <p:cNvPr id="6"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F308D3FF-7D26-4FFA-B543-AFE9875139B3}" type="slidenum">
              <a:rPr lang="en-US" altLang="en-US"/>
              <a:pPr/>
              <a:t>‹#›</a:t>
            </a:fld>
            <a:endParaRPr lang="en-US" altLang="en-US"/>
          </a:p>
        </p:txBody>
      </p:sp>
    </p:spTree>
    <p:extLst>
      <p:ext uri="{BB962C8B-B14F-4D97-AF65-F5344CB8AC3E}">
        <p14:creationId xmlns:p14="http://schemas.microsoft.com/office/powerpoint/2010/main" val="3167288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atin typeface="Arial" charset="0"/>
              </a:defRPr>
            </a:lvl1pPr>
          </a:lstStyle>
          <a:p>
            <a:pPr>
              <a:defRPr/>
            </a:pPr>
            <a:fld id="{872E27FD-8E87-4D6E-9946-AF953124399B}" type="datetimeFigureOut">
              <a:rPr lang="en-US" altLang="en-US"/>
              <a:pPr>
                <a:defRPr/>
              </a:pPr>
              <a:t>6/5/2020</a:t>
            </a:fld>
            <a:endParaRPr lang="en-US" altLang="en-US"/>
          </a:p>
        </p:txBody>
      </p:sp>
      <p:sp>
        <p:nvSpPr>
          <p:cNvPr id="8"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9"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D9583DD8-1653-421E-8160-32C4C8BAFD65}" type="slidenum">
              <a:rPr lang="en-US" altLang="en-US"/>
              <a:pPr/>
              <a:t>‹#›</a:t>
            </a:fld>
            <a:endParaRPr lang="en-US" altLang="en-US"/>
          </a:p>
        </p:txBody>
      </p:sp>
    </p:spTree>
    <p:extLst>
      <p:ext uri="{BB962C8B-B14F-4D97-AF65-F5344CB8AC3E}">
        <p14:creationId xmlns:p14="http://schemas.microsoft.com/office/powerpoint/2010/main" val="1842331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atin typeface="Arial" charset="0"/>
              </a:defRPr>
            </a:lvl1pPr>
          </a:lstStyle>
          <a:p>
            <a:pPr>
              <a:defRPr/>
            </a:pPr>
            <a:fld id="{9B4132D6-F683-44DA-9BBC-824D681B2FD2}" type="datetimeFigureOut">
              <a:rPr lang="en-US" altLang="en-US"/>
              <a:pPr>
                <a:defRPr/>
              </a:pPr>
              <a:t>6/5/2020</a:t>
            </a:fld>
            <a:endParaRPr lang="en-US" altLang="en-US"/>
          </a:p>
        </p:txBody>
      </p:sp>
      <p:sp>
        <p:nvSpPr>
          <p:cNvPr id="4"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5"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B83CE99D-49DA-4868-8781-06F86ED8A002}" type="slidenum">
              <a:rPr lang="en-US" altLang="en-US"/>
              <a:pPr/>
              <a:t>‹#›</a:t>
            </a:fld>
            <a:endParaRPr lang="en-US" altLang="en-US"/>
          </a:p>
        </p:txBody>
      </p:sp>
    </p:spTree>
    <p:extLst>
      <p:ext uri="{BB962C8B-B14F-4D97-AF65-F5344CB8AC3E}">
        <p14:creationId xmlns:p14="http://schemas.microsoft.com/office/powerpoint/2010/main" val="612002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atin typeface="Arial" charset="0"/>
              </a:defRPr>
            </a:lvl1pPr>
          </a:lstStyle>
          <a:p>
            <a:pPr>
              <a:defRPr/>
            </a:pPr>
            <a:fld id="{4A94CA52-FADE-4FBF-A393-156BBECF28BA}" type="datetimeFigureOut">
              <a:rPr lang="en-US" altLang="en-US"/>
              <a:pPr>
                <a:defRPr/>
              </a:pPr>
              <a:t>6/5/2020</a:t>
            </a:fld>
            <a:endParaRPr lang="en-US" altLang="en-US"/>
          </a:p>
        </p:txBody>
      </p:sp>
      <p:sp>
        <p:nvSpPr>
          <p:cNvPr id="3"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4"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FC3DED03-F816-43F4-A826-A096F4DC1430}" type="slidenum">
              <a:rPr lang="en-US" altLang="en-US"/>
              <a:pPr/>
              <a:t>‹#›</a:t>
            </a:fld>
            <a:endParaRPr lang="en-US" altLang="en-US"/>
          </a:p>
        </p:txBody>
      </p:sp>
    </p:spTree>
    <p:extLst>
      <p:ext uri="{BB962C8B-B14F-4D97-AF65-F5344CB8AC3E}">
        <p14:creationId xmlns:p14="http://schemas.microsoft.com/office/powerpoint/2010/main" val="41063899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atin typeface="Arial" charset="0"/>
              </a:defRPr>
            </a:lvl1pPr>
          </a:lstStyle>
          <a:p>
            <a:pPr>
              <a:defRPr/>
            </a:pPr>
            <a:fld id="{0C155FF3-5CE1-4CA7-82EC-FE3A332CF086}" type="datetimeFigureOut">
              <a:rPr lang="en-US" altLang="en-US"/>
              <a:pPr>
                <a:defRPr/>
              </a:pPr>
              <a:t>6/5/2020</a:t>
            </a:fld>
            <a:endParaRPr lang="en-US" altLang="en-US"/>
          </a:p>
        </p:txBody>
      </p:sp>
      <p:sp>
        <p:nvSpPr>
          <p:cNvPr id="6"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C000A737-FC45-4439-BF41-92F0CCCBFF9A}" type="slidenum">
              <a:rPr lang="en-US" altLang="en-US"/>
              <a:pPr/>
              <a:t>‹#›</a:t>
            </a:fld>
            <a:endParaRPr lang="en-US" altLang="en-US"/>
          </a:p>
        </p:txBody>
      </p:sp>
    </p:spTree>
    <p:extLst>
      <p:ext uri="{BB962C8B-B14F-4D97-AF65-F5344CB8AC3E}">
        <p14:creationId xmlns:p14="http://schemas.microsoft.com/office/powerpoint/2010/main" val="26074780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atin typeface="Arial" charset="0"/>
              </a:defRPr>
            </a:lvl1pPr>
          </a:lstStyle>
          <a:p>
            <a:pPr>
              <a:defRPr/>
            </a:pPr>
            <a:fld id="{4D8C316F-D1FF-4FCB-AD1E-1B9EE7888204}" type="datetimeFigureOut">
              <a:rPr lang="en-US" altLang="en-US"/>
              <a:pPr>
                <a:defRPr/>
              </a:pPr>
              <a:t>6/5/2020</a:t>
            </a:fld>
            <a:endParaRPr lang="en-US" altLang="en-US"/>
          </a:p>
        </p:txBody>
      </p:sp>
      <p:sp>
        <p:nvSpPr>
          <p:cNvPr id="6"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7FF8C02F-5EB7-40B7-895C-97EAF3DDC774}" type="slidenum">
              <a:rPr lang="en-US" altLang="en-US"/>
              <a:pPr/>
              <a:t>‹#›</a:t>
            </a:fld>
            <a:endParaRPr lang="en-US" altLang="en-US"/>
          </a:p>
        </p:txBody>
      </p:sp>
    </p:spTree>
    <p:extLst>
      <p:ext uri="{BB962C8B-B14F-4D97-AF65-F5344CB8AC3E}">
        <p14:creationId xmlns:p14="http://schemas.microsoft.com/office/powerpoint/2010/main" val="2821708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25F6FF00-ACF9-477D-A814-660E4B1B9B4F}" type="datetimeFigureOut">
              <a:rPr lang="en-US" altLang="en-US"/>
              <a:pPr>
                <a:defRPr/>
              </a:pPr>
              <a:t>6/5/2020</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757E2AE8-8E6E-4E81-8FB7-E6182F6D8F79}" type="slidenum">
              <a:rPr lang="en-US" altLang="en-US"/>
              <a:pPr/>
              <a:t>‹#›</a:t>
            </a:fld>
            <a:endParaRPr lang="en-US" altLang="en-US"/>
          </a:p>
        </p:txBody>
      </p:sp>
    </p:spTree>
    <p:extLst>
      <p:ext uri="{BB962C8B-B14F-4D97-AF65-F5344CB8AC3E}">
        <p14:creationId xmlns:p14="http://schemas.microsoft.com/office/powerpoint/2010/main" val="33710232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27711670-D36B-4C89-97CA-FB74BA907DC0}" type="datetimeFigureOut">
              <a:rPr lang="en-US" altLang="en-US"/>
              <a:pPr>
                <a:defRPr/>
              </a:pPr>
              <a:t>6/5/2020</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A282BE16-0481-461C-9B2C-9F6A9C506752}" type="slidenum">
              <a:rPr lang="en-US" altLang="en-US"/>
              <a:pPr/>
              <a:t>‹#›</a:t>
            </a:fld>
            <a:endParaRPr lang="en-US" altLang="en-US"/>
          </a:p>
        </p:txBody>
      </p:sp>
    </p:spTree>
    <p:extLst>
      <p:ext uri="{BB962C8B-B14F-4D97-AF65-F5344CB8AC3E}">
        <p14:creationId xmlns:p14="http://schemas.microsoft.com/office/powerpoint/2010/main" val="3804007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1"/>
          <p:cNvSpPr txBox="1">
            <a:spLocks noChangeArrowheads="1"/>
          </p:cNvSpPr>
          <p:nvPr userDrawn="1"/>
        </p:nvSpPr>
        <p:spPr bwMode="auto">
          <a:xfrm>
            <a:off x="274638" y="6521450"/>
            <a:ext cx="85232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84" charset="0"/>
              </a:defRPr>
            </a:lvl1pPr>
            <a:lvl2pPr marL="666750" indent="-257175" eaLnBrk="0" hangingPunct="0">
              <a:defRPr sz="2700">
                <a:solidFill>
                  <a:schemeClr val="tx1"/>
                </a:solidFill>
                <a:latin typeface="Times New Roman" pitchFamily="84" charset="0"/>
              </a:defRPr>
            </a:lvl2pPr>
            <a:lvl3pPr marL="1025525" indent="-204788" eaLnBrk="0" hangingPunct="0">
              <a:defRPr sz="2700">
                <a:solidFill>
                  <a:schemeClr val="tx1"/>
                </a:solidFill>
                <a:latin typeface="Times New Roman" pitchFamily="84" charset="0"/>
              </a:defRPr>
            </a:lvl3pPr>
            <a:lvl4pPr marL="1436688" indent="-206375" eaLnBrk="0" hangingPunct="0">
              <a:defRPr sz="2700">
                <a:solidFill>
                  <a:schemeClr val="tx1"/>
                </a:solidFill>
                <a:latin typeface="Times New Roman" pitchFamily="84" charset="0"/>
              </a:defRPr>
            </a:lvl4pPr>
            <a:lvl5pPr marL="1846263" indent="-204788" eaLnBrk="0" hangingPunct="0">
              <a:defRPr sz="2700">
                <a:solidFill>
                  <a:schemeClr val="tx1"/>
                </a:solidFill>
                <a:latin typeface="Times New Roman" pitchFamily="84" charset="0"/>
              </a:defRPr>
            </a:lvl5pPr>
            <a:lvl6pPr marL="2303463" indent="-204788" eaLnBrk="0" fontAlgn="base" hangingPunct="0">
              <a:spcBef>
                <a:spcPct val="0"/>
              </a:spcBef>
              <a:spcAft>
                <a:spcPct val="0"/>
              </a:spcAft>
              <a:defRPr sz="2700">
                <a:solidFill>
                  <a:schemeClr val="tx1"/>
                </a:solidFill>
                <a:latin typeface="Times New Roman" pitchFamily="84" charset="0"/>
              </a:defRPr>
            </a:lvl6pPr>
            <a:lvl7pPr marL="2760663" indent="-204788" eaLnBrk="0" fontAlgn="base" hangingPunct="0">
              <a:spcBef>
                <a:spcPct val="0"/>
              </a:spcBef>
              <a:spcAft>
                <a:spcPct val="0"/>
              </a:spcAft>
              <a:defRPr sz="2700">
                <a:solidFill>
                  <a:schemeClr val="tx1"/>
                </a:solidFill>
                <a:latin typeface="Times New Roman" pitchFamily="84" charset="0"/>
              </a:defRPr>
            </a:lvl7pPr>
            <a:lvl8pPr marL="3217863" indent="-204788" eaLnBrk="0" fontAlgn="base" hangingPunct="0">
              <a:spcBef>
                <a:spcPct val="0"/>
              </a:spcBef>
              <a:spcAft>
                <a:spcPct val="0"/>
              </a:spcAft>
              <a:defRPr sz="2700">
                <a:solidFill>
                  <a:schemeClr val="tx1"/>
                </a:solidFill>
                <a:latin typeface="Times New Roman" pitchFamily="84" charset="0"/>
              </a:defRPr>
            </a:lvl8pPr>
            <a:lvl9pPr marL="3675063" indent="-204788" eaLnBrk="0" fontAlgn="base" hangingPunct="0">
              <a:spcBef>
                <a:spcPct val="0"/>
              </a:spcBef>
              <a:spcAft>
                <a:spcPct val="0"/>
              </a:spcAft>
              <a:defRPr sz="2700">
                <a:solidFill>
                  <a:schemeClr val="tx1"/>
                </a:solidFill>
                <a:latin typeface="Times New Roman" pitchFamily="84" charset="0"/>
              </a:defRPr>
            </a:lvl9pPr>
          </a:lstStyle>
          <a:p>
            <a:pPr algn="ctr">
              <a:defRPr/>
            </a:pPr>
            <a:r>
              <a:rPr lang="en-US" sz="1100" dirty="0" smtClean="0">
                <a:solidFill>
                  <a:srgbClr val="000000"/>
                </a:solidFill>
                <a:latin typeface="Arial" charset="0"/>
              </a:rPr>
              <a:t>© 2014 Pearson Canada, Inc.</a:t>
            </a:r>
          </a:p>
        </p:txBody>
      </p:sp>
      <p:sp>
        <p:nvSpPr>
          <p:cNvPr id="5" name="Text Box 4"/>
          <p:cNvSpPr txBox="1">
            <a:spLocks noChangeArrowheads="1"/>
          </p:cNvSpPr>
          <p:nvPr userDrawn="1"/>
        </p:nvSpPr>
        <p:spPr bwMode="auto">
          <a:xfrm>
            <a:off x="5418138" y="5978525"/>
            <a:ext cx="33797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102590" tIns="51296" rIns="102590" bIns="51296">
            <a:spAutoFit/>
          </a:bodyPr>
          <a:lstStyle>
            <a:lvl1pPr defTabSz="1019175" eaLnBrk="0" hangingPunct="0">
              <a:defRPr sz="2700">
                <a:solidFill>
                  <a:schemeClr val="tx1"/>
                </a:solidFill>
                <a:latin typeface="Times New Roman" pitchFamily="84" charset="0"/>
              </a:defRPr>
            </a:lvl1pPr>
            <a:lvl2pPr marL="742950" indent="-285750" defTabSz="1019175" eaLnBrk="0" hangingPunct="0">
              <a:defRPr sz="2700">
                <a:solidFill>
                  <a:schemeClr val="tx1"/>
                </a:solidFill>
                <a:latin typeface="Times New Roman" pitchFamily="84" charset="0"/>
              </a:defRPr>
            </a:lvl2pPr>
            <a:lvl3pPr marL="1143000" indent="-228600" defTabSz="1019175" eaLnBrk="0" hangingPunct="0">
              <a:defRPr sz="2700">
                <a:solidFill>
                  <a:schemeClr val="tx1"/>
                </a:solidFill>
                <a:latin typeface="Times New Roman" pitchFamily="84" charset="0"/>
              </a:defRPr>
            </a:lvl3pPr>
            <a:lvl4pPr marL="1600200" indent="-228600" defTabSz="1019175" eaLnBrk="0" hangingPunct="0">
              <a:defRPr sz="2700">
                <a:solidFill>
                  <a:schemeClr val="tx1"/>
                </a:solidFill>
                <a:latin typeface="Times New Roman" pitchFamily="84" charset="0"/>
              </a:defRPr>
            </a:lvl4pPr>
            <a:lvl5pPr marL="2057400" indent="-228600" defTabSz="1019175" eaLnBrk="0" hangingPunct="0">
              <a:defRPr sz="2700">
                <a:solidFill>
                  <a:schemeClr val="tx1"/>
                </a:solidFill>
                <a:latin typeface="Times New Roman" pitchFamily="84" charset="0"/>
              </a:defRPr>
            </a:lvl5pPr>
            <a:lvl6pPr marL="2514600" indent="-228600" defTabSz="1019175" eaLnBrk="0" fontAlgn="base" hangingPunct="0">
              <a:spcBef>
                <a:spcPct val="0"/>
              </a:spcBef>
              <a:spcAft>
                <a:spcPct val="0"/>
              </a:spcAft>
              <a:defRPr sz="2700">
                <a:solidFill>
                  <a:schemeClr val="tx1"/>
                </a:solidFill>
                <a:latin typeface="Times New Roman" pitchFamily="84" charset="0"/>
              </a:defRPr>
            </a:lvl6pPr>
            <a:lvl7pPr marL="2971800" indent="-228600" defTabSz="1019175" eaLnBrk="0" fontAlgn="base" hangingPunct="0">
              <a:spcBef>
                <a:spcPct val="0"/>
              </a:spcBef>
              <a:spcAft>
                <a:spcPct val="0"/>
              </a:spcAft>
              <a:defRPr sz="2700">
                <a:solidFill>
                  <a:schemeClr val="tx1"/>
                </a:solidFill>
                <a:latin typeface="Times New Roman" pitchFamily="84" charset="0"/>
              </a:defRPr>
            </a:lvl7pPr>
            <a:lvl8pPr marL="3429000" indent="-228600" defTabSz="1019175" eaLnBrk="0" fontAlgn="base" hangingPunct="0">
              <a:spcBef>
                <a:spcPct val="0"/>
              </a:spcBef>
              <a:spcAft>
                <a:spcPct val="0"/>
              </a:spcAft>
              <a:defRPr sz="2700">
                <a:solidFill>
                  <a:schemeClr val="tx1"/>
                </a:solidFill>
                <a:latin typeface="Times New Roman" pitchFamily="84" charset="0"/>
              </a:defRPr>
            </a:lvl8pPr>
            <a:lvl9pPr marL="3886200" indent="-228600" defTabSz="1019175" eaLnBrk="0" fontAlgn="base" hangingPunct="0">
              <a:spcBef>
                <a:spcPct val="0"/>
              </a:spcBef>
              <a:spcAft>
                <a:spcPct val="0"/>
              </a:spcAft>
              <a:defRPr sz="2700">
                <a:solidFill>
                  <a:schemeClr val="tx1"/>
                </a:solidFill>
                <a:latin typeface="Times New Roman" pitchFamily="84" charset="0"/>
              </a:defRPr>
            </a:lvl9pPr>
          </a:lstStyle>
          <a:p>
            <a:pPr>
              <a:defRPr/>
            </a:pPr>
            <a:r>
              <a:rPr lang="en-US" sz="1600" dirty="0" smtClean="0">
                <a:solidFill>
                  <a:srgbClr val="000000"/>
                </a:solidFill>
              </a:rPr>
              <a:t>Lectures by Stephanie </a:t>
            </a:r>
            <a:r>
              <a:rPr lang="en-US" sz="1600" dirty="0" err="1" smtClean="0">
                <a:solidFill>
                  <a:srgbClr val="000000"/>
                </a:solidFill>
              </a:rPr>
              <a:t>Scher</a:t>
            </a:r>
            <a:r>
              <a:rPr lang="en-US" sz="1600" dirty="0" smtClean="0">
                <a:solidFill>
                  <a:srgbClr val="000000"/>
                </a:solidFill>
              </a:rPr>
              <a:t> </a:t>
            </a:r>
            <a:r>
              <a:rPr lang="en-US" sz="1600" dirty="0" err="1" smtClean="0">
                <a:solidFill>
                  <a:srgbClr val="000000"/>
                </a:solidFill>
              </a:rPr>
              <a:t>Pandolfi</a:t>
            </a:r>
            <a:r>
              <a:rPr lang="en-US" sz="1600" dirty="0" smtClean="0">
                <a:solidFill>
                  <a:srgbClr val="000000"/>
                </a:solidFill>
              </a:rPr>
              <a:t> and Sharon Gillies</a:t>
            </a:r>
          </a:p>
        </p:txBody>
      </p:sp>
      <p:sp>
        <p:nvSpPr>
          <p:cNvPr id="6" name="Text Box 5"/>
          <p:cNvSpPr txBox="1">
            <a:spLocks noChangeArrowheads="1"/>
          </p:cNvSpPr>
          <p:nvPr userDrawn="1"/>
        </p:nvSpPr>
        <p:spPr bwMode="auto">
          <a:xfrm>
            <a:off x="5178425" y="3838575"/>
            <a:ext cx="39655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sz="2700">
                <a:solidFill>
                  <a:schemeClr val="tx1"/>
                </a:solidFill>
                <a:latin typeface="Times New Roman" pitchFamily="18" charset="0"/>
              </a:defRPr>
            </a:lvl1pPr>
            <a:lvl2pPr marL="742950" indent="-285750" defTabSz="1019175" eaLnBrk="0" hangingPunct="0">
              <a:defRPr sz="2700">
                <a:solidFill>
                  <a:schemeClr val="tx1"/>
                </a:solidFill>
                <a:latin typeface="Times New Roman" pitchFamily="18" charset="0"/>
              </a:defRPr>
            </a:lvl2pPr>
            <a:lvl3pPr marL="1143000" indent="-228600" defTabSz="1019175" eaLnBrk="0" hangingPunct="0">
              <a:defRPr sz="2700">
                <a:solidFill>
                  <a:schemeClr val="tx1"/>
                </a:solidFill>
                <a:latin typeface="Times New Roman" pitchFamily="18" charset="0"/>
              </a:defRPr>
            </a:lvl3pPr>
            <a:lvl4pPr marL="1600200" indent="-228600" defTabSz="1019175" eaLnBrk="0" hangingPunct="0">
              <a:defRPr sz="2700">
                <a:solidFill>
                  <a:schemeClr val="tx1"/>
                </a:solidFill>
                <a:latin typeface="Times New Roman" pitchFamily="18" charset="0"/>
              </a:defRPr>
            </a:lvl4pPr>
            <a:lvl5pPr marL="2057400" indent="-228600" defTabSz="1019175" eaLnBrk="0" hangingPunct="0">
              <a:defRPr sz="2700">
                <a:solidFill>
                  <a:schemeClr val="tx1"/>
                </a:solidFill>
                <a:latin typeface="Times New Roman" pitchFamily="18" charset="0"/>
              </a:defRPr>
            </a:lvl5pPr>
            <a:lvl6pPr marL="2514600" indent="-228600" defTabSz="1019175" eaLnBrk="0" fontAlgn="base" hangingPunct="0">
              <a:spcBef>
                <a:spcPct val="0"/>
              </a:spcBef>
              <a:spcAft>
                <a:spcPct val="0"/>
              </a:spcAft>
              <a:defRPr sz="2700">
                <a:solidFill>
                  <a:schemeClr val="tx1"/>
                </a:solidFill>
                <a:latin typeface="Times New Roman" pitchFamily="18" charset="0"/>
              </a:defRPr>
            </a:lvl6pPr>
            <a:lvl7pPr marL="2971800" indent="-228600" defTabSz="1019175" eaLnBrk="0" fontAlgn="base" hangingPunct="0">
              <a:spcBef>
                <a:spcPct val="0"/>
              </a:spcBef>
              <a:spcAft>
                <a:spcPct val="0"/>
              </a:spcAft>
              <a:defRPr sz="2700">
                <a:solidFill>
                  <a:schemeClr val="tx1"/>
                </a:solidFill>
                <a:latin typeface="Times New Roman" pitchFamily="18" charset="0"/>
              </a:defRPr>
            </a:lvl7pPr>
            <a:lvl8pPr marL="3429000" indent="-228600" defTabSz="1019175" eaLnBrk="0" fontAlgn="base" hangingPunct="0">
              <a:spcBef>
                <a:spcPct val="0"/>
              </a:spcBef>
              <a:spcAft>
                <a:spcPct val="0"/>
              </a:spcAft>
              <a:defRPr sz="2700">
                <a:solidFill>
                  <a:schemeClr val="tx1"/>
                </a:solidFill>
                <a:latin typeface="Times New Roman" pitchFamily="18" charset="0"/>
              </a:defRPr>
            </a:lvl8pPr>
            <a:lvl9pPr marL="3886200" indent="-228600" defTabSz="1019175" eaLnBrk="0" fontAlgn="base" hangingPunct="0">
              <a:spcBef>
                <a:spcPct val="0"/>
              </a:spcBef>
              <a:spcAft>
                <a:spcPct val="0"/>
              </a:spcAft>
              <a:defRPr sz="2700">
                <a:solidFill>
                  <a:schemeClr val="tx1"/>
                </a:solidFill>
                <a:latin typeface="Times New Roman" pitchFamily="18" charset="0"/>
              </a:defRPr>
            </a:lvl9pPr>
          </a:lstStyle>
          <a:p>
            <a:pPr algn="ctr">
              <a:lnSpc>
                <a:spcPct val="150000"/>
              </a:lnSpc>
              <a:defRPr/>
            </a:pPr>
            <a:r>
              <a:rPr lang="en-US" altLang="en-US" sz="2200" smtClean="0">
                <a:solidFill>
                  <a:srgbClr val="000000"/>
                </a:solidFill>
                <a:latin typeface="Arial" charset="0"/>
              </a:rPr>
              <a:t>BIOLOGICAL SCIENCE</a:t>
            </a:r>
            <a:r>
              <a:rPr lang="en-US" altLang="en-US" sz="2000" smtClean="0">
                <a:solidFill>
                  <a:srgbClr val="000000"/>
                </a:solidFill>
                <a:latin typeface="Arial" charset="0"/>
              </a:rPr>
              <a:t> </a:t>
            </a:r>
          </a:p>
          <a:p>
            <a:pPr algn="ctr">
              <a:lnSpc>
                <a:spcPct val="150000"/>
              </a:lnSpc>
              <a:defRPr/>
            </a:pPr>
            <a:r>
              <a:rPr lang="en-US" altLang="en-US" sz="1600" smtClean="0">
                <a:solidFill>
                  <a:srgbClr val="808080"/>
                </a:solidFill>
                <a:latin typeface="Arial" charset="0"/>
              </a:rPr>
              <a:t>SECOND CANADIAN EDITION</a:t>
            </a:r>
            <a:endParaRPr lang="en-US" altLang="en-US" sz="2000" smtClean="0">
              <a:solidFill>
                <a:srgbClr val="000000"/>
              </a:solidFill>
              <a:latin typeface="Arial" charset="0"/>
            </a:endParaRPr>
          </a:p>
          <a:p>
            <a:pPr algn="ctr">
              <a:lnSpc>
                <a:spcPct val="150000"/>
              </a:lnSpc>
              <a:defRPr/>
            </a:pPr>
            <a:r>
              <a:rPr lang="en-US" altLang="en-US" sz="1800" smtClean="0">
                <a:solidFill>
                  <a:srgbClr val="00B050"/>
                </a:solidFill>
              </a:rPr>
              <a:t>SCOTT FREEMAN, </a:t>
            </a:r>
            <a:r>
              <a:rPr lang="en-CA" altLang="en-US" sz="1800" smtClean="0">
                <a:solidFill>
                  <a:srgbClr val="00B050"/>
                </a:solidFill>
              </a:rPr>
              <a:t>MIKE HARRINGTON, and JOAN SHARP</a:t>
            </a:r>
            <a:endParaRPr lang="en-US" altLang="en-US" sz="1800" smtClean="0">
              <a:solidFill>
                <a:srgbClr val="00B050"/>
              </a:solidFill>
            </a:endParaRPr>
          </a:p>
        </p:txBody>
      </p:sp>
      <p:sp>
        <p:nvSpPr>
          <p:cNvPr id="7" name="TextBox 6"/>
          <p:cNvSpPr txBox="1">
            <a:spLocks noChangeArrowheads="1"/>
          </p:cNvSpPr>
          <p:nvPr userDrawn="1"/>
        </p:nvSpPr>
        <p:spPr bwMode="auto">
          <a:xfrm>
            <a:off x="539750" y="2924175"/>
            <a:ext cx="4103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dirty="0" smtClean="0">
                <a:solidFill>
                  <a:srgbClr val="000000"/>
                </a:solidFill>
              </a:rPr>
              <a:t>[Catch cover photo here]</a:t>
            </a:r>
          </a:p>
        </p:txBody>
      </p:sp>
      <p:sp>
        <p:nvSpPr>
          <p:cNvPr id="8205" name="Rectangle 13"/>
          <p:cNvSpPr>
            <a:spLocks noGrp="1" noChangeArrowheads="1"/>
          </p:cNvSpPr>
          <p:nvPr>
            <p:ph type="ctrTitle"/>
          </p:nvPr>
        </p:nvSpPr>
        <p:spPr>
          <a:xfrm>
            <a:off x="301625" y="149225"/>
            <a:ext cx="4694238" cy="841375"/>
          </a:xfrm>
        </p:spPr>
        <p:txBody>
          <a:bodyPr tIns="50941" bIns="50941" anchor="ctr"/>
          <a:lstStyle>
            <a:lvl1pPr>
              <a:defRPr sz="4400">
                <a:solidFill>
                  <a:srgbClr val="00B050"/>
                </a:solidFill>
              </a:defRPr>
            </a:lvl1pPr>
          </a:lstStyle>
          <a:p>
            <a:r>
              <a:rPr lang="en-US"/>
              <a:t>Click to edit Master title style</a:t>
            </a:r>
          </a:p>
        </p:txBody>
      </p:sp>
      <p:sp>
        <p:nvSpPr>
          <p:cNvPr id="8206" name="Rectangle 14"/>
          <p:cNvSpPr>
            <a:spLocks noGrp="1" noChangeArrowheads="1"/>
          </p:cNvSpPr>
          <p:nvPr>
            <p:ph type="subTitle" idx="1"/>
          </p:nvPr>
        </p:nvSpPr>
        <p:spPr>
          <a:xfrm>
            <a:off x="5791200" y="190500"/>
            <a:ext cx="4038600" cy="3403600"/>
          </a:xfrm>
        </p:spPr>
        <p:txBody>
          <a:bodyPr lIns="101882" tIns="50941" rIns="101882" bIns="50941"/>
          <a:lstStyle>
            <a:lvl1pPr marL="0" indent="0" algn="r">
              <a:buFontTx/>
              <a:buNone/>
              <a:defRPr sz="4400">
                <a:solidFill>
                  <a:srgbClr val="939598"/>
                </a:solidFill>
              </a:defRPr>
            </a:lvl1pPr>
          </a:lstStyle>
          <a:p>
            <a:r>
              <a:rPr lang="en-US"/>
              <a:t>Click to edit Master subtitle style</a:t>
            </a:r>
          </a:p>
        </p:txBody>
      </p:sp>
    </p:spTree>
    <p:extLst>
      <p:ext uri="{BB962C8B-B14F-4D97-AF65-F5344CB8AC3E}">
        <p14:creationId xmlns:p14="http://schemas.microsoft.com/office/powerpoint/2010/main" val="84824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75307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AC56F46C-570D-452A-9C3D-A168775C949C}"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6450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Line 12"/>
          <p:cNvSpPr>
            <a:spLocks noChangeShapeType="1"/>
          </p:cNvSpPr>
          <p:nvPr userDrawn="1"/>
        </p:nvSpPr>
        <p:spPr bwMode="auto">
          <a:xfrm>
            <a:off x="304800" y="685800"/>
            <a:ext cx="2159000" cy="0"/>
          </a:xfrm>
          <a:prstGeom prst="line">
            <a:avLst/>
          </a:prstGeom>
          <a:noFill/>
          <a:ln w="177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1"/>
          <p:cNvSpPr>
            <a:spLocks noChangeShapeType="1"/>
          </p:cNvSpPr>
          <p:nvPr userDrawn="1"/>
        </p:nvSpPr>
        <p:spPr bwMode="auto">
          <a:xfrm>
            <a:off x="2463800" y="685800"/>
            <a:ext cx="1079500" cy="0"/>
          </a:xfrm>
          <a:prstGeom prst="line">
            <a:avLst/>
          </a:prstGeom>
          <a:noFill/>
          <a:ln w="177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0"/>
          <p:cNvSpPr>
            <a:spLocks noChangeShapeType="1"/>
          </p:cNvSpPr>
          <p:nvPr userDrawn="1"/>
        </p:nvSpPr>
        <p:spPr bwMode="auto">
          <a:xfrm>
            <a:off x="3543300" y="685800"/>
            <a:ext cx="5289550" cy="0"/>
          </a:xfrm>
          <a:prstGeom prst="line">
            <a:avLst/>
          </a:prstGeom>
          <a:noFill/>
          <a:ln w="177800">
            <a:solidFill>
              <a:srgbClr val="E5E1C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67F8CDEE-3D8A-4248-8C9B-8EAFA1CE9E8F}"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
        <p:nvSpPr>
          <p:cNvPr id="4" name="Text Placeholder 3"/>
          <p:cNvSpPr>
            <a:spLocks noGrp="1"/>
          </p:cNvSpPr>
          <p:nvPr>
            <p:ph type="body" sz="quarter" idx="10"/>
          </p:nvPr>
        </p:nvSpPr>
        <p:spPr>
          <a:xfrm>
            <a:off x="304800" y="836712"/>
            <a:ext cx="8528050" cy="5688632"/>
          </a:xfrm>
        </p:spPr>
        <p:txBody>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Title 7"/>
          <p:cNvSpPr>
            <a:spLocks noGrp="1"/>
          </p:cNvSpPr>
          <p:nvPr>
            <p:ph type="title"/>
          </p:nvPr>
        </p:nvSpPr>
        <p:spPr/>
        <p:txBody>
          <a:bodyPr/>
          <a:lstStyle>
            <a:lvl1pPr>
              <a:defRPr sz="3200"/>
            </a:lvl1pPr>
          </a:lstStyle>
          <a:p>
            <a:r>
              <a:rPr lang="en-US" dirty="0" smtClean="0"/>
              <a:t>Click to edit Master title style</a:t>
            </a:r>
            <a:endParaRPr lang="en-CA" dirty="0"/>
          </a:p>
        </p:txBody>
      </p:sp>
    </p:spTree>
    <p:extLst>
      <p:ext uri="{BB962C8B-B14F-4D97-AF65-F5344CB8AC3E}">
        <p14:creationId xmlns:p14="http://schemas.microsoft.com/office/powerpoint/2010/main" val="10274897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12021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1788" y="931863"/>
            <a:ext cx="4613275"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931863"/>
            <a:ext cx="4614862"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972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3273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50996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21FB7A76-3F1C-4282-AB90-5D00A0EF1FC8}"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78479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91625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tIns="20376" bIns="2037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4594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692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41907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0763" y="103188"/>
            <a:ext cx="2344737" cy="714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1788" y="103188"/>
            <a:ext cx="6886575" cy="714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25865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defRPr/>
            </a:pPr>
            <a:r>
              <a:rPr lang="en-US" altLang="en-US" sz="1000" smtClean="0">
                <a:solidFill>
                  <a:srgbClr val="000000"/>
                </a:solidFill>
              </a:rPr>
              <a:t>© 2014 Pearson Canada, Inc.</a:t>
            </a:r>
            <a:endParaRPr lang="en-US" altLang="en-US" sz="900" smtClean="0">
              <a:solidFill>
                <a:srgbClr val="000000"/>
              </a:solidFill>
              <a:latin typeface="Monaco" pitchFamily="84" charset="0"/>
            </a:endParaRPr>
          </a:p>
        </p:txBody>
      </p:sp>
      <p:sp>
        <p:nvSpPr>
          <p:cNvPr id="6" name="TextBox 5"/>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prstClr val="black"/>
                </a:solidFill>
              </a:rPr>
              <a:t>Chapter 44</a:t>
            </a:r>
          </a:p>
        </p:txBody>
      </p:sp>
      <p:sp>
        <p:nvSpPr>
          <p:cNvPr id="7"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Calibri" panose="020F0502020204030204" pitchFamily="34" charset="0"/>
              </a:rPr>
              <a:t>44-</a:t>
            </a:r>
            <a:fld id="{6252ACBD-3FAE-4391-9D80-912BB9FED9CA}" type="slidenum">
              <a:rPr lang="en-CA" altLang="en-US" sz="1100">
                <a:solidFill>
                  <a:srgbClr val="000000"/>
                </a:solidFill>
                <a:latin typeface="Calibri" panose="020F0502020204030204" pitchFamily="34" charset="0"/>
              </a:rPr>
              <a:pPr algn="r" eaLnBrk="1" hangingPunct="1"/>
              <a:t>‹#›</a:t>
            </a:fld>
            <a:endParaRPr lang="en-CA" altLang="en-US" sz="1100">
              <a:solidFill>
                <a:srgbClr val="000000"/>
              </a:solidFill>
              <a:latin typeface="Calibri" panose="020F0502020204030204" pitchFamily="34" charset="0"/>
            </a:endParaRPr>
          </a:p>
        </p:txBody>
      </p:sp>
      <p:sp>
        <p:nvSpPr>
          <p:cNvPr id="3" name="Subtitle 2"/>
          <p:cNvSpPr>
            <a:spLocks noGrp="1"/>
          </p:cNvSpPr>
          <p:nvPr>
            <p:ph type="subTitle" idx="1"/>
          </p:nvPr>
        </p:nvSpPr>
        <p:spPr>
          <a:xfrm>
            <a:off x="1508125" y="3048000"/>
            <a:ext cx="7042150" cy="3343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43950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B2814674-9A92-44AA-AAE7-BA0E93CD2D3A}" type="datetimeFigureOut">
              <a:rPr lang="en-US" altLang="en-US"/>
              <a:pPr>
                <a:defRPr/>
              </a:pPr>
              <a:t>6/5/2020</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C46D3CE3-EFF4-482D-8A81-42C338DE0F71}" type="slidenum">
              <a:rPr lang="en-US" altLang="en-US"/>
              <a:pPr/>
              <a:t>‹#›</a:t>
            </a:fld>
            <a:endParaRPr lang="en-US" altLang="en-US"/>
          </a:p>
        </p:txBody>
      </p:sp>
    </p:spTree>
    <p:extLst>
      <p:ext uri="{BB962C8B-B14F-4D97-AF65-F5344CB8AC3E}">
        <p14:creationId xmlns:p14="http://schemas.microsoft.com/office/powerpoint/2010/main" val="3349842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982B1B53-7DC4-47D7-A569-F3F21EE25C16}" type="datetimeFigureOut">
              <a:rPr lang="en-US" altLang="en-US"/>
              <a:pPr>
                <a:defRPr/>
              </a:pPr>
              <a:t>6/5/2020</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DF76EA23-2136-459E-A7D5-F9EBA0F4820C}" type="slidenum">
              <a:rPr lang="en-US" altLang="en-US"/>
              <a:pPr/>
              <a:t>‹#›</a:t>
            </a:fld>
            <a:endParaRPr lang="en-US" altLang="en-US"/>
          </a:p>
        </p:txBody>
      </p:sp>
    </p:spTree>
    <p:extLst>
      <p:ext uri="{BB962C8B-B14F-4D97-AF65-F5344CB8AC3E}">
        <p14:creationId xmlns:p14="http://schemas.microsoft.com/office/powerpoint/2010/main" val="27506094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atin typeface="Arial" charset="0"/>
              </a:defRPr>
            </a:lvl1pPr>
          </a:lstStyle>
          <a:p>
            <a:pPr>
              <a:defRPr/>
            </a:pPr>
            <a:fld id="{2F9EEC92-AC72-4F5F-B382-6DB2FA121FBE}" type="datetimeFigureOut">
              <a:rPr lang="en-US" altLang="en-US"/>
              <a:pPr>
                <a:defRPr/>
              </a:pPr>
              <a:t>6/5/2020</a:t>
            </a:fld>
            <a:endParaRPr lang="en-US" altLang="en-US"/>
          </a:p>
        </p:txBody>
      </p:sp>
      <p:sp>
        <p:nvSpPr>
          <p:cNvPr id="6"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5238F638-CEF4-481D-A544-ACA5B752DF5E}" type="slidenum">
              <a:rPr lang="en-US" altLang="en-US"/>
              <a:pPr/>
              <a:t>‹#›</a:t>
            </a:fld>
            <a:endParaRPr lang="en-US" altLang="en-US"/>
          </a:p>
        </p:txBody>
      </p:sp>
    </p:spTree>
    <p:extLst>
      <p:ext uri="{BB962C8B-B14F-4D97-AF65-F5344CB8AC3E}">
        <p14:creationId xmlns:p14="http://schemas.microsoft.com/office/powerpoint/2010/main" val="8790185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atin typeface="Arial" charset="0"/>
              </a:defRPr>
            </a:lvl1pPr>
          </a:lstStyle>
          <a:p>
            <a:pPr>
              <a:defRPr/>
            </a:pPr>
            <a:fld id="{9D33F73C-D365-4B20-AE6D-CC4A7AE31881}" type="datetimeFigureOut">
              <a:rPr lang="en-US" altLang="en-US"/>
              <a:pPr>
                <a:defRPr/>
              </a:pPr>
              <a:t>6/5/2020</a:t>
            </a:fld>
            <a:endParaRPr lang="en-US" altLang="en-US"/>
          </a:p>
        </p:txBody>
      </p:sp>
      <p:sp>
        <p:nvSpPr>
          <p:cNvPr id="8"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9"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4B8C37C9-1106-46F9-AB2D-E9AB4273ACE8}" type="slidenum">
              <a:rPr lang="en-US" altLang="en-US"/>
              <a:pPr/>
              <a:t>‹#›</a:t>
            </a:fld>
            <a:endParaRPr lang="en-US" altLang="en-US"/>
          </a:p>
        </p:txBody>
      </p:sp>
    </p:spTree>
    <p:extLst>
      <p:ext uri="{BB962C8B-B14F-4D97-AF65-F5344CB8AC3E}">
        <p14:creationId xmlns:p14="http://schemas.microsoft.com/office/powerpoint/2010/main" val="2495716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atin typeface="Arial" charset="0"/>
              </a:defRPr>
            </a:lvl1pPr>
          </a:lstStyle>
          <a:p>
            <a:pPr>
              <a:defRPr/>
            </a:pPr>
            <a:fld id="{E626B200-F96D-437A-9D69-5C449ED26390}" type="datetimeFigureOut">
              <a:rPr lang="en-US" altLang="en-US"/>
              <a:pPr>
                <a:defRPr/>
              </a:pPr>
              <a:t>6/5/2020</a:t>
            </a:fld>
            <a:endParaRPr lang="en-US" altLang="en-US"/>
          </a:p>
        </p:txBody>
      </p:sp>
      <p:sp>
        <p:nvSpPr>
          <p:cNvPr id="4"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5"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AD9273E1-AA0A-419C-BBBC-6F94AEC95DBC}" type="slidenum">
              <a:rPr lang="en-US" altLang="en-US"/>
              <a:pPr/>
              <a:t>‹#›</a:t>
            </a:fld>
            <a:endParaRPr lang="en-US" altLang="en-US"/>
          </a:p>
        </p:txBody>
      </p:sp>
    </p:spTree>
    <p:extLst>
      <p:ext uri="{BB962C8B-B14F-4D97-AF65-F5344CB8AC3E}">
        <p14:creationId xmlns:p14="http://schemas.microsoft.com/office/powerpoint/2010/main" val="601046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atin typeface="Arial" charset="0"/>
              </a:defRPr>
            </a:lvl1pPr>
          </a:lstStyle>
          <a:p>
            <a:pPr>
              <a:defRPr/>
            </a:pPr>
            <a:fld id="{8D19534E-6C73-4EDB-AC48-20160F56A4D5}" type="datetimeFigureOut">
              <a:rPr lang="en-US" altLang="en-US"/>
              <a:pPr>
                <a:defRPr/>
              </a:pPr>
              <a:t>6/5/2020</a:t>
            </a:fld>
            <a:endParaRPr lang="en-US" altLang="en-US"/>
          </a:p>
        </p:txBody>
      </p:sp>
      <p:sp>
        <p:nvSpPr>
          <p:cNvPr id="3"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4"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39DAB252-EFFE-4DB2-BFBC-113C3E631632}" type="slidenum">
              <a:rPr lang="en-US" altLang="en-US"/>
              <a:pPr/>
              <a:t>‹#›</a:t>
            </a:fld>
            <a:endParaRPr lang="en-US" altLang="en-US"/>
          </a:p>
        </p:txBody>
      </p:sp>
    </p:spTree>
    <p:extLst>
      <p:ext uri="{BB962C8B-B14F-4D97-AF65-F5344CB8AC3E}">
        <p14:creationId xmlns:p14="http://schemas.microsoft.com/office/powerpoint/2010/main" val="369697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atin typeface="Arial" charset="0"/>
              </a:defRPr>
            </a:lvl1pPr>
          </a:lstStyle>
          <a:p>
            <a:pPr>
              <a:defRPr/>
            </a:pPr>
            <a:fld id="{CB442417-8790-41CF-B650-58318B0E7CDD}" type="datetimeFigureOut">
              <a:rPr lang="en-US" altLang="en-US"/>
              <a:pPr>
                <a:defRPr/>
              </a:pPr>
              <a:t>6/5/2020</a:t>
            </a:fld>
            <a:endParaRPr lang="en-US" altLang="en-US"/>
          </a:p>
        </p:txBody>
      </p:sp>
      <p:sp>
        <p:nvSpPr>
          <p:cNvPr id="6"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A336DF66-CADD-426F-B5DC-E806358E78A6}" type="slidenum">
              <a:rPr lang="en-US" altLang="en-US"/>
              <a:pPr/>
              <a:t>‹#›</a:t>
            </a:fld>
            <a:endParaRPr lang="en-US" altLang="en-US"/>
          </a:p>
        </p:txBody>
      </p:sp>
    </p:spTree>
    <p:extLst>
      <p:ext uri="{BB962C8B-B14F-4D97-AF65-F5344CB8AC3E}">
        <p14:creationId xmlns:p14="http://schemas.microsoft.com/office/powerpoint/2010/main" val="6293071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atin typeface="Arial" charset="0"/>
              </a:defRPr>
            </a:lvl1pPr>
          </a:lstStyle>
          <a:p>
            <a:pPr>
              <a:defRPr/>
            </a:pPr>
            <a:fld id="{87E0ECB8-75B0-4757-BF21-2DB9B5B3D198}" type="datetimeFigureOut">
              <a:rPr lang="en-US" altLang="en-US"/>
              <a:pPr>
                <a:defRPr/>
              </a:pPr>
              <a:t>6/5/2020</a:t>
            </a:fld>
            <a:endParaRPr lang="en-US" altLang="en-US"/>
          </a:p>
        </p:txBody>
      </p:sp>
      <p:sp>
        <p:nvSpPr>
          <p:cNvPr id="6"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05FB1BA1-A0F9-446D-A70E-1F5AD89F20F0}" type="slidenum">
              <a:rPr lang="en-US" altLang="en-US"/>
              <a:pPr/>
              <a:t>‹#›</a:t>
            </a:fld>
            <a:endParaRPr lang="en-US" altLang="en-US"/>
          </a:p>
        </p:txBody>
      </p:sp>
    </p:spTree>
    <p:extLst>
      <p:ext uri="{BB962C8B-B14F-4D97-AF65-F5344CB8AC3E}">
        <p14:creationId xmlns:p14="http://schemas.microsoft.com/office/powerpoint/2010/main" val="9775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txBox="1">
            <a:spLocks/>
          </p:cNvSpPr>
          <p:nvPr userDrawn="1"/>
        </p:nvSpPr>
        <p:spPr>
          <a:xfrm>
            <a:off x="6553200" y="6519863"/>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100">
                <a:solidFill>
                  <a:srgbClr val="000000"/>
                </a:solidFill>
                <a:latin typeface="Times New Roman" panose="02020603050405020304" pitchFamily="18" charset="0"/>
              </a:rPr>
              <a:t>44-</a:t>
            </a:r>
            <a:fld id="{C7E84D8C-087D-4D6C-BADB-07E2ABF7BE63}" type="slidenum">
              <a:rPr lang="en-CA" altLang="en-US" sz="1100">
                <a:solidFill>
                  <a:srgbClr val="000000"/>
                </a:solidFill>
                <a:latin typeface="Times New Roman" panose="02020603050405020304" pitchFamily="18" charset="0"/>
              </a:rPr>
              <a:pPr algn="r" eaLnBrk="1" hangingPunct="1"/>
              <a:t>‹#›</a:t>
            </a:fld>
            <a:endParaRPr lang="en-CA"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327206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0198F69D-506A-4263-BFBF-EBEA00C84D47}" type="datetimeFigureOut">
              <a:rPr lang="en-US" altLang="en-US"/>
              <a:pPr>
                <a:defRPr/>
              </a:pPr>
              <a:t>6/5/2020</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74A44673-8FE5-49A5-A5FD-057AE918CA76}" type="slidenum">
              <a:rPr lang="en-US" altLang="en-US"/>
              <a:pPr/>
              <a:t>‹#›</a:t>
            </a:fld>
            <a:endParaRPr lang="en-US" altLang="en-US"/>
          </a:p>
        </p:txBody>
      </p:sp>
    </p:spTree>
    <p:extLst>
      <p:ext uri="{BB962C8B-B14F-4D97-AF65-F5344CB8AC3E}">
        <p14:creationId xmlns:p14="http://schemas.microsoft.com/office/powerpoint/2010/main" val="42124559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EDDEFE72-9DDD-48A8-B5A1-21E9CAD29C4A}" type="datetimeFigureOut">
              <a:rPr lang="en-US" altLang="en-US"/>
              <a:pPr>
                <a:defRPr/>
              </a:pPr>
              <a:t>6/5/2020</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8E86C4A0-924E-4330-A7DF-896771585EBA}" type="slidenum">
              <a:rPr lang="en-US" altLang="en-US"/>
              <a:pPr/>
              <a:t>‹#›</a:t>
            </a:fld>
            <a:endParaRPr lang="en-US" altLang="en-US"/>
          </a:p>
        </p:txBody>
      </p:sp>
    </p:spTree>
    <p:extLst>
      <p:ext uri="{BB962C8B-B14F-4D97-AF65-F5344CB8AC3E}">
        <p14:creationId xmlns:p14="http://schemas.microsoft.com/office/powerpoint/2010/main" val="13225536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1"/>
          <p:cNvSpPr txBox="1">
            <a:spLocks noChangeArrowheads="1"/>
          </p:cNvSpPr>
          <p:nvPr userDrawn="1"/>
        </p:nvSpPr>
        <p:spPr bwMode="auto">
          <a:xfrm>
            <a:off x="274638" y="6521450"/>
            <a:ext cx="85232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84" charset="0"/>
              </a:defRPr>
            </a:lvl1pPr>
            <a:lvl2pPr marL="666750" indent="-257175" eaLnBrk="0" hangingPunct="0">
              <a:defRPr sz="2700">
                <a:solidFill>
                  <a:schemeClr val="tx1"/>
                </a:solidFill>
                <a:latin typeface="Times New Roman" pitchFamily="84" charset="0"/>
              </a:defRPr>
            </a:lvl2pPr>
            <a:lvl3pPr marL="1025525" indent="-204788" eaLnBrk="0" hangingPunct="0">
              <a:defRPr sz="2700">
                <a:solidFill>
                  <a:schemeClr val="tx1"/>
                </a:solidFill>
                <a:latin typeface="Times New Roman" pitchFamily="84" charset="0"/>
              </a:defRPr>
            </a:lvl3pPr>
            <a:lvl4pPr marL="1436688" indent="-206375" eaLnBrk="0" hangingPunct="0">
              <a:defRPr sz="2700">
                <a:solidFill>
                  <a:schemeClr val="tx1"/>
                </a:solidFill>
                <a:latin typeface="Times New Roman" pitchFamily="84" charset="0"/>
              </a:defRPr>
            </a:lvl4pPr>
            <a:lvl5pPr marL="1846263" indent="-204788" eaLnBrk="0" hangingPunct="0">
              <a:defRPr sz="2700">
                <a:solidFill>
                  <a:schemeClr val="tx1"/>
                </a:solidFill>
                <a:latin typeface="Times New Roman" pitchFamily="84" charset="0"/>
              </a:defRPr>
            </a:lvl5pPr>
            <a:lvl6pPr marL="2303463" indent="-204788" eaLnBrk="0" fontAlgn="base" hangingPunct="0">
              <a:spcBef>
                <a:spcPct val="0"/>
              </a:spcBef>
              <a:spcAft>
                <a:spcPct val="0"/>
              </a:spcAft>
              <a:defRPr sz="2700">
                <a:solidFill>
                  <a:schemeClr val="tx1"/>
                </a:solidFill>
                <a:latin typeface="Times New Roman" pitchFamily="84" charset="0"/>
              </a:defRPr>
            </a:lvl6pPr>
            <a:lvl7pPr marL="2760663" indent="-204788" eaLnBrk="0" fontAlgn="base" hangingPunct="0">
              <a:spcBef>
                <a:spcPct val="0"/>
              </a:spcBef>
              <a:spcAft>
                <a:spcPct val="0"/>
              </a:spcAft>
              <a:defRPr sz="2700">
                <a:solidFill>
                  <a:schemeClr val="tx1"/>
                </a:solidFill>
                <a:latin typeface="Times New Roman" pitchFamily="84" charset="0"/>
              </a:defRPr>
            </a:lvl7pPr>
            <a:lvl8pPr marL="3217863" indent="-204788" eaLnBrk="0" fontAlgn="base" hangingPunct="0">
              <a:spcBef>
                <a:spcPct val="0"/>
              </a:spcBef>
              <a:spcAft>
                <a:spcPct val="0"/>
              </a:spcAft>
              <a:defRPr sz="2700">
                <a:solidFill>
                  <a:schemeClr val="tx1"/>
                </a:solidFill>
                <a:latin typeface="Times New Roman" pitchFamily="84" charset="0"/>
              </a:defRPr>
            </a:lvl8pPr>
            <a:lvl9pPr marL="3675063" indent="-204788" eaLnBrk="0" fontAlgn="base" hangingPunct="0">
              <a:spcBef>
                <a:spcPct val="0"/>
              </a:spcBef>
              <a:spcAft>
                <a:spcPct val="0"/>
              </a:spcAft>
              <a:defRPr sz="2700">
                <a:solidFill>
                  <a:schemeClr val="tx1"/>
                </a:solidFill>
                <a:latin typeface="Times New Roman" pitchFamily="84" charset="0"/>
              </a:defRPr>
            </a:lvl9pPr>
          </a:lstStyle>
          <a:p>
            <a:pPr algn="ctr">
              <a:defRPr/>
            </a:pPr>
            <a:r>
              <a:rPr lang="en-US" sz="1100" dirty="0" smtClean="0">
                <a:solidFill>
                  <a:srgbClr val="000000"/>
                </a:solidFill>
                <a:latin typeface="Arial" charset="0"/>
              </a:rPr>
              <a:t>© 2014 Pearson Canada, Inc.</a:t>
            </a:r>
          </a:p>
        </p:txBody>
      </p:sp>
      <p:sp>
        <p:nvSpPr>
          <p:cNvPr id="5" name="Text Box 4"/>
          <p:cNvSpPr txBox="1">
            <a:spLocks noChangeArrowheads="1"/>
          </p:cNvSpPr>
          <p:nvPr userDrawn="1"/>
        </p:nvSpPr>
        <p:spPr bwMode="auto">
          <a:xfrm>
            <a:off x="5418138" y="5978525"/>
            <a:ext cx="33797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102590" tIns="51296" rIns="102590" bIns="51296">
            <a:spAutoFit/>
          </a:bodyPr>
          <a:lstStyle>
            <a:lvl1pPr defTabSz="1019175" eaLnBrk="0" hangingPunct="0">
              <a:defRPr sz="2700">
                <a:solidFill>
                  <a:schemeClr val="tx1"/>
                </a:solidFill>
                <a:latin typeface="Times New Roman" pitchFamily="84" charset="0"/>
              </a:defRPr>
            </a:lvl1pPr>
            <a:lvl2pPr marL="742950" indent="-285750" defTabSz="1019175" eaLnBrk="0" hangingPunct="0">
              <a:defRPr sz="2700">
                <a:solidFill>
                  <a:schemeClr val="tx1"/>
                </a:solidFill>
                <a:latin typeface="Times New Roman" pitchFamily="84" charset="0"/>
              </a:defRPr>
            </a:lvl2pPr>
            <a:lvl3pPr marL="1143000" indent="-228600" defTabSz="1019175" eaLnBrk="0" hangingPunct="0">
              <a:defRPr sz="2700">
                <a:solidFill>
                  <a:schemeClr val="tx1"/>
                </a:solidFill>
                <a:latin typeface="Times New Roman" pitchFamily="84" charset="0"/>
              </a:defRPr>
            </a:lvl3pPr>
            <a:lvl4pPr marL="1600200" indent="-228600" defTabSz="1019175" eaLnBrk="0" hangingPunct="0">
              <a:defRPr sz="2700">
                <a:solidFill>
                  <a:schemeClr val="tx1"/>
                </a:solidFill>
                <a:latin typeface="Times New Roman" pitchFamily="84" charset="0"/>
              </a:defRPr>
            </a:lvl4pPr>
            <a:lvl5pPr marL="2057400" indent="-228600" defTabSz="1019175" eaLnBrk="0" hangingPunct="0">
              <a:defRPr sz="2700">
                <a:solidFill>
                  <a:schemeClr val="tx1"/>
                </a:solidFill>
                <a:latin typeface="Times New Roman" pitchFamily="84" charset="0"/>
              </a:defRPr>
            </a:lvl5pPr>
            <a:lvl6pPr marL="2514600" indent="-228600" defTabSz="1019175" eaLnBrk="0" fontAlgn="base" hangingPunct="0">
              <a:spcBef>
                <a:spcPct val="0"/>
              </a:spcBef>
              <a:spcAft>
                <a:spcPct val="0"/>
              </a:spcAft>
              <a:defRPr sz="2700">
                <a:solidFill>
                  <a:schemeClr val="tx1"/>
                </a:solidFill>
                <a:latin typeface="Times New Roman" pitchFamily="84" charset="0"/>
              </a:defRPr>
            </a:lvl6pPr>
            <a:lvl7pPr marL="2971800" indent="-228600" defTabSz="1019175" eaLnBrk="0" fontAlgn="base" hangingPunct="0">
              <a:spcBef>
                <a:spcPct val="0"/>
              </a:spcBef>
              <a:spcAft>
                <a:spcPct val="0"/>
              </a:spcAft>
              <a:defRPr sz="2700">
                <a:solidFill>
                  <a:schemeClr val="tx1"/>
                </a:solidFill>
                <a:latin typeface="Times New Roman" pitchFamily="84" charset="0"/>
              </a:defRPr>
            </a:lvl7pPr>
            <a:lvl8pPr marL="3429000" indent="-228600" defTabSz="1019175" eaLnBrk="0" fontAlgn="base" hangingPunct="0">
              <a:spcBef>
                <a:spcPct val="0"/>
              </a:spcBef>
              <a:spcAft>
                <a:spcPct val="0"/>
              </a:spcAft>
              <a:defRPr sz="2700">
                <a:solidFill>
                  <a:schemeClr val="tx1"/>
                </a:solidFill>
                <a:latin typeface="Times New Roman" pitchFamily="84" charset="0"/>
              </a:defRPr>
            </a:lvl8pPr>
            <a:lvl9pPr marL="3886200" indent="-228600" defTabSz="1019175" eaLnBrk="0" fontAlgn="base" hangingPunct="0">
              <a:spcBef>
                <a:spcPct val="0"/>
              </a:spcBef>
              <a:spcAft>
                <a:spcPct val="0"/>
              </a:spcAft>
              <a:defRPr sz="2700">
                <a:solidFill>
                  <a:schemeClr val="tx1"/>
                </a:solidFill>
                <a:latin typeface="Times New Roman" pitchFamily="84" charset="0"/>
              </a:defRPr>
            </a:lvl9pPr>
          </a:lstStyle>
          <a:p>
            <a:pPr>
              <a:defRPr/>
            </a:pPr>
            <a:r>
              <a:rPr lang="en-US" sz="1600" dirty="0" smtClean="0">
                <a:solidFill>
                  <a:srgbClr val="000000"/>
                </a:solidFill>
              </a:rPr>
              <a:t>Lectures by Stephanie </a:t>
            </a:r>
            <a:r>
              <a:rPr lang="en-US" sz="1600" dirty="0" err="1" smtClean="0">
                <a:solidFill>
                  <a:srgbClr val="000000"/>
                </a:solidFill>
              </a:rPr>
              <a:t>Scher</a:t>
            </a:r>
            <a:r>
              <a:rPr lang="en-US" sz="1600" dirty="0" smtClean="0">
                <a:solidFill>
                  <a:srgbClr val="000000"/>
                </a:solidFill>
              </a:rPr>
              <a:t> </a:t>
            </a:r>
            <a:r>
              <a:rPr lang="en-US" sz="1600" dirty="0" err="1" smtClean="0">
                <a:solidFill>
                  <a:srgbClr val="000000"/>
                </a:solidFill>
              </a:rPr>
              <a:t>Pandolfi</a:t>
            </a:r>
            <a:r>
              <a:rPr lang="en-US" sz="1600" dirty="0" smtClean="0">
                <a:solidFill>
                  <a:srgbClr val="000000"/>
                </a:solidFill>
              </a:rPr>
              <a:t> and Sharon Gillies</a:t>
            </a:r>
          </a:p>
        </p:txBody>
      </p:sp>
      <p:sp>
        <p:nvSpPr>
          <p:cNvPr id="6" name="Text Box 5"/>
          <p:cNvSpPr txBox="1">
            <a:spLocks noChangeArrowheads="1"/>
          </p:cNvSpPr>
          <p:nvPr userDrawn="1"/>
        </p:nvSpPr>
        <p:spPr bwMode="auto">
          <a:xfrm>
            <a:off x="5178425" y="3838575"/>
            <a:ext cx="39655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sz="2700">
                <a:solidFill>
                  <a:schemeClr val="tx1"/>
                </a:solidFill>
                <a:latin typeface="Times New Roman" pitchFamily="18" charset="0"/>
              </a:defRPr>
            </a:lvl1pPr>
            <a:lvl2pPr marL="742950" indent="-285750" defTabSz="1019175" eaLnBrk="0" hangingPunct="0">
              <a:defRPr sz="2700">
                <a:solidFill>
                  <a:schemeClr val="tx1"/>
                </a:solidFill>
                <a:latin typeface="Times New Roman" pitchFamily="18" charset="0"/>
              </a:defRPr>
            </a:lvl2pPr>
            <a:lvl3pPr marL="1143000" indent="-228600" defTabSz="1019175" eaLnBrk="0" hangingPunct="0">
              <a:defRPr sz="2700">
                <a:solidFill>
                  <a:schemeClr val="tx1"/>
                </a:solidFill>
                <a:latin typeface="Times New Roman" pitchFamily="18" charset="0"/>
              </a:defRPr>
            </a:lvl3pPr>
            <a:lvl4pPr marL="1600200" indent="-228600" defTabSz="1019175" eaLnBrk="0" hangingPunct="0">
              <a:defRPr sz="2700">
                <a:solidFill>
                  <a:schemeClr val="tx1"/>
                </a:solidFill>
                <a:latin typeface="Times New Roman" pitchFamily="18" charset="0"/>
              </a:defRPr>
            </a:lvl4pPr>
            <a:lvl5pPr marL="2057400" indent="-228600" defTabSz="1019175" eaLnBrk="0" hangingPunct="0">
              <a:defRPr sz="2700">
                <a:solidFill>
                  <a:schemeClr val="tx1"/>
                </a:solidFill>
                <a:latin typeface="Times New Roman" pitchFamily="18" charset="0"/>
              </a:defRPr>
            </a:lvl5pPr>
            <a:lvl6pPr marL="2514600" indent="-228600" defTabSz="1019175" eaLnBrk="0" fontAlgn="base" hangingPunct="0">
              <a:spcBef>
                <a:spcPct val="0"/>
              </a:spcBef>
              <a:spcAft>
                <a:spcPct val="0"/>
              </a:spcAft>
              <a:defRPr sz="2700">
                <a:solidFill>
                  <a:schemeClr val="tx1"/>
                </a:solidFill>
                <a:latin typeface="Times New Roman" pitchFamily="18" charset="0"/>
              </a:defRPr>
            </a:lvl6pPr>
            <a:lvl7pPr marL="2971800" indent="-228600" defTabSz="1019175" eaLnBrk="0" fontAlgn="base" hangingPunct="0">
              <a:spcBef>
                <a:spcPct val="0"/>
              </a:spcBef>
              <a:spcAft>
                <a:spcPct val="0"/>
              </a:spcAft>
              <a:defRPr sz="2700">
                <a:solidFill>
                  <a:schemeClr val="tx1"/>
                </a:solidFill>
                <a:latin typeface="Times New Roman" pitchFamily="18" charset="0"/>
              </a:defRPr>
            </a:lvl7pPr>
            <a:lvl8pPr marL="3429000" indent="-228600" defTabSz="1019175" eaLnBrk="0" fontAlgn="base" hangingPunct="0">
              <a:spcBef>
                <a:spcPct val="0"/>
              </a:spcBef>
              <a:spcAft>
                <a:spcPct val="0"/>
              </a:spcAft>
              <a:defRPr sz="2700">
                <a:solidFill>
                  <a:schemeClr val="tx1"/>
                </a:solidFill>
                <a:latin typeface="Times New Roman" pitchFamily="18" charset="0"/>
              </a:defRPr>
            </a:lvl8pPr>
            <a:lvl9pPr marL="3886200" indent="-228600" defTabSz="1019175" eaLnBrk="0" fontAlgn="base" hangingPunct="0">
              <a:spcBef>
                <a:spcPct val="0"/>
              </a:spcBef>
              <a:spcAft>
                <a:spcPct val="0"/>
              </a:spcAft>
              <a:defRPr sz="2700">
                <a:solidFill>
                  <a:schemeClr val="tx1"/>
                </a:solidFill>
                <a:latin typeface="Times New Roman" pitchFamily="18" charset="0"/>
              </a:defRPr>
            </a:lvl9pPr>
          </a:lstStyle>
          <a:p>
            <a:pPr algn="ctr">
              <a:lnSpc>
                <a:spcPct val="150000"/>
              </a:lnSpc>
              <a:defRPr/>
            </a:pPr>
            <a:r>
              <a:rPr lang="en-US" altLang="en-US" sz="2200" smtClean="0">
                <a:solidFill>
                  <a:srgbClr val="000000"/>
                </a:solidFill>
                <a:latin typeface="Arial" charset="0"/>
              </a:rPr>
              <a:t>BIOLOGICAL SCIENCE</a:t>
            </a:r>
            <a:r>
              <a:rPr lang="en-US" altLang="en-US" sz="2000" smtClean="0">
                <a:solidFill>
                  <a:srgbClr val="000000"/>
                </a:solidFill>
                <a:latin typeface="Arial" charset="0"/>
              </a:rPr>
              <a:t> </a:t>
            </a:r>
          </a:p>
          <a:p>
            <a:pPr algn="ctr">
              <a:lnSpc>
                <a:spcPct val="150000"/>
              </a:lnSpc>
              <a:defRPr/>
            </a:pPr>
            <a:r>
              <a:rPr lang="en-US" altLang="en-US" sz="1600" smtClean="0">
                <a:solidFill>
                  <a:srgbClr val="808080"/>
                </a:solidFill>
                <a:latin typeface="Arial" charset="0"/>
              </a:rPr>
              <a:t>SECOND CANADIAN EDITION</a:t>
            </a:r>
            <a:endParaRPr lang="en-US" altLang="en-US" sz="2000" smtClean="0">
              <a:solidFill>
                <a:srgbClr val="000000"/>
              </a:solidFill>
              <a:latin typeface="Arial" charset="0"/>
            </a:endParaRPr>
          </a:p>
          <a:p>
            <a:pPr algn="ctr">
              <a:lnSpc>
                <a:spcPct val="150000"/>
              </a:lnSpc>
              <a:defRPr/>
            </a:pPr>
            <a:r>
              <a:rPr lang="en-US" altLang="en-US" sz="1800" smtClean="0">
                <a:solidFill>
                  <a:srgbClr val="00B050"/>
                </a:solidFill>
              </a:rPr>
              <a:t>SCOTT FREEMAN, </a:t>
            </a:r>
            <a:r>
              <a:rPr lang="en-CA" altLang="en-US" sz="1800" smtClean="0">
                <a:solidFill>
                  <a:srgbClr val="00B050"/>
                </a:solidFill>
              </a:rPr>
              <a:t>MIKE HARRINGTON, and JOAN SHARP</a:t>
            </a:r>
            <a:endParaRPr lang="en-US" altLang="en-US" sz="1800" smtClean="0">
              <a:solidFill>
                <a:srgbClr val="00B050"/>
              </a:solidFill>
            </a:endParaRPr>
          </a:p>
        </p:txBody>
      </p:sp>
      <p:sp>
        <p:nvSpPr>
          <p:cNvPr id="7" name="TextBox 6"/>
          <p:cNvSpPr txBox="1">
            <a:spLocks noChangeArrowheads="1"/>
          </p:cNvSpPr>
          <p:nvPr userDrawn="1"/>
        </p:nvSpPr>
        <p:spPr bwMode="auto">
          <a:xfrm>
            <a:off x="539750" y="2924175"/>
            <a:ext cx="4103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dirty="0" smtClean="0">
                <a:solidFill>
                  <a:srgbClr val="000000"/>
                </a:solidFill>
              </a:rPr>
              <a:t>[Catch cover photo here]</a:t>
            </a:r>
          </a:p>
        </p:txBody>
      </p:sp>
      <p:sp>
        <p:nvSpPr>
          <p:cNvPr id="8205" name="Rectangle 13"/>
          <p:cNvSpPr>
            <a:spLocks noGrp="1" noChangeArrowheads="1"/>
          </p:cNvSpPr>
          <p:nvPr>
            <p:ph type="ctrTitle"/>
          </p:nvPr>
        </p:nvSpPr>
        <p:spPr>
          <a:xfrm>
            <a:off x="301625" y="149225"/>
            <a:ext cx="4694238" cy="841375"/>
          </a:xfrm>
        </p:spPr>
        <p:txBody>
          <a:bodyPr tIns="50941" bIns="50941" anchor="ctr"/>
          <a:lstStyle>
            <a:lvl1pPr>
              <a:defRPr sz="4400">
                <a:solidFill>
                  <a:srgbClr val="00B050"/>
                </a:solidFill>
              </a:defRPr>
            </a:lvl1pPr>
          </a:lstStyle>
          <a:p>
            <a:r>
              <a:rPr lang="en-US"/>
              <a:t>Click to edit Master title style</a:t>
            </a:r>
          </a:p>
        </p:txBody>
      </p:sp>
      <p:sp>
        <p:nvSpPr>
          <p:cNvPr id="8206" name="Rectangle 14"/>
          <p:cNvSpPr>
            <a:spLocks noGrp="1" noChangeArrowheads="1"/>
          </p:cNvSpPr>
          <p:nvPr>
            <p:ph type="subTitle" idx="1"/>
          </p:nvPr>
        </p:nvSpPr>
        <p:spPr>
          <a:xfrm>
            <a:off x="5791200" y="190500"/>
            <a:ext cx="4038600" cy="3403600"/>
          </a:xfrm>
        </p:spPr>
        <p:txBody>
          <a:bodyPr lIns="101882" tIns="50941" rIns="101882" bIns="50941"/>
          <a:lstStyle>
            <a:lvl1pPr marL="0" indent="0" algn="r">
              <a:buFontTx/>
              <a:buNone/>
              <a:defRPr sz="4400">
                <a:solidFill>
                  <a:srgbClr val="939598"/>
                </a:solidFill>
              </a:defRPr>
            </a:lvl1pPr>
          </a:lstStyle>
          <a:p>
            <a:r>
              <a:rPr lang="en-US"/>
              <a:t>Click to edit Master subtitle style</a:t>
            </a:r>
          </a:p>
        </p:txBody>
      </p:sp>
    </p:spTree>
    <p:extLst>
      <p:ext uri="{BB962C8B-B14F-4D97-AF65-F5344CB8AC3E}">
        <p14:creationId xmlns:p14="http://schemas.microsoft.com/office/powerpoint/2010/main" val="4133099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2"/>
          <p:cNvSpPr txBox="1">
            <a:spLocks/>
          </p:cNvSpPr>
          <p:nvPr userDrawn="1"/>
        </p:nvSpPr>
        <p:spPr>
          <a:xfrm>
            <a:off x="6553200" y="6519863"/>
            <a:ext cx="2133600" cy="365125"/>
          </a:xfrm>
          <a:prstGeom prst="rect">
            <a:avLst/>
          </a:prstGeom>
        </p:spPr>
        <p:txBody>
          <a:bodyPr anchor="ct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r" eaLnBrk="1" hangingPunct="1">
              <a:defRPr/>
            </a:pPr>
            <a:r>
              <a:rPr lang="en-CA" altLang="en-US" sz="1100" smtClean="0">
                <a:solidFill>
                  <a:srgbClr val="000000"/>
                </a:solidFill>
              </a:rPr>
              <a:t>44-</a:t>
            </a:r>
            <a:fld id="{E18D6629-EDF4-4D97-9B11-C3CBC8CBB8E0}" type="slidenum">
              <a:rPr lang="en-CA" altLang="en-US" sz="1100" smtClean="0">
                <a:solidFill>
                  <a:srgbClr val="000000"/>
                </a:solidFill>
              </a:rPr>
              <a:pPr algn="r" eaLnBrk="1" hangingPunct="1">
                <a:defRPr/>
              </a:pPr>
              <a:t>‹#›</a:t>
            </a:fld>
            <a:endParaRPr lang="en-CA" altLang="en-US" sz="110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66609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Line 12"/>
          <p:cNvSpPr>
            <a:spLocks noChangeShapeType="1"/>
          </p:cNvSpPr>
          <p:nvPr userDrawn="1"/>
        </p:nvSpPr>
        <p:spPr bwMode="auto">
          <a:xfrm>
            <a:off x="304800" y="685800"/>
            <a:ext cx="2159000" cy="0"/>
          </a:xfrm>
          <a:prstGeom prst="line">
            <a:avLst/>
          </a:prstGeom>
          <a:noFill/>
          <a:ln w="177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CA" smtClean="0">
              <a:solidFill>
                <a:srgbClr val="000000"/>
              </a:solidFill>
              <a:latin typeface="Arial" charset="0"/>
            </a:endParaRPr>
          </a:p>
        </p:txBody>
      </p:sp>
      <p:sp>
        <p:nvSpPr>
          <p:cNvPr id="6" name="Line 11"/>
          <p:cNvSpPr>
            <a:spLocks noChangeShapeType="1"/>
          </p:cNvSpPr>
          <p:nvPr userDrawn="1"/>
        </p:nvSpPr>
        <p:spPr bwMode="auto">
          <a:xfrm>
            <a:off x="2463800" y="685800"/>
            <a:ext cx="1079500" cy="0"/>
          </a:xfrm>
          <a:prstGeom prst="line">
            <a:avLst/>
          </a:prstGeom>
          <a:noFill/>
          <a:ln w="177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smtClean="0">
              <a:solidFill>
                <a:srgbClr val="000000"/>
              </a:solidFill>
              <a:latin typeface="Arial" charset="0"/>
            </a:endParaRPr>
          </a:p>
        </p:txBody>
      </p:sp>
      <p:sp>
        <p:nvSpPr>
          <p:cNvPr id="7" name="Line 10"/>
          <p:cNvSpPr>
            <a:spLocks noChangeShapeType="1"/>
          </p:cNvSpPr>
          <p:nvPr userDrawn="1"/>
        </p:nvSpPr>
        <p:spPr bwMode="auto">
          <a:xfrm>
            <a:off x="3543300" y="685800"/>
            <a:ext cx="5289550" cy="0"/>
          </a:xfrm>
          <a:prstGeom prst="line">
            <a:avLst/>
          </a:prstGeom>
          <a:noFill/>
          <a:ln w="177800">
            <a:solidFill>
              <a:srgbClr val="E5E1C9"/>
            </a:solidFill>
            <a:round/>
            <a:headEnd/>
            <a:tailEnd/>
          </a:ln>
          <a:extLst>
            <a:ext uri="{909E8E84-426E-40DD-AFC4-6F175D3DCCD1}">
              <a14:hiddenFill xmlns:a14="http://schemas.microsoft.com/office/drawing/2010/main">
                <a:noFill/>
              </a14:hiddenFill>
            </a:ext>
          </a:extLst>
        </p:spPr>
        <p:txBody>
          <a:bodyPr wrap="none" anchor="ctr"/>
          <a:lstStyle/>
          <a:p>
            <a:endParaRPr lang="en-CA" smtClean="0">
              <a:solidFill>
                <a:srgbClr val="000000"/>
              </a:solidFill>
              <a:latin typeface="Arial" charset="0"/>
            </a:endParaRPr>
          </a:p>
        </p:txBody>
      </p:sp>
      <p:sp>
        <p:nvSpPr>
          <p:cNvPr id="9" name="Slide Number Placeholder 2"/>
          <p:cNvSpPr txBox="1">
            <a:spLocks/>
          </p:cNvSpPr>
          <p:nvPr userDrawn="1"/>
        </p:nvSpPr>
        <p:spPr>
          <a:xfrm>
            <a:off x="6553200" y="6519863"/>
            <a:ext cx="2133600" cy="365125"/>
          </a:xfrm>
          <a:prstGeom prst="rect">
            <a:avLst/>
          </a:prstGeom>
        </p:spPr>
        <p:txBody>
          <a:bodyPr anchor="ct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r" eaLnBrk="1" hangingPunct="1">
              <a:defRPr/>
            </a:pPr>
            <a:r>
              <a:rPr lang="en-CA" altLang="en-US" sz="1100" smtClean="0">
                <a:solidFill>
                  <a:srgbClr val="000000"/>
                </a:solidFill>
              </a:rPr>
              <a:t>44-</a:t>
            </a:r>
            <a:fld id="{FBF08566-A7F0-4F4E-A251-8EE258912525}" type="slidenum">
              <a:rPr lang="en-CA" altLang="en-US" sz="1100" smtClean="0">
                <a:solidFill>
                  <a:srgbClr val="000000"/>
                </a:solidFill>
              </a:rPr>
              <a:pPr algn="r" eaLnBrk="1" hangingPunct="1">
                <a:defRPr/>
              </a:pPr>
              <a:t>‹#›</a:t>
            </a:fld>
            <a:endParaRPr lang="en-CA" altLang="en-US" sz="1100" smtClean="0">
              <a:solidFill>
                <a:srgbClr val="000000"/>
              </a:solidFill>
            </a:endParaRPr>
          </a:p>
        </p:txBody>
      </p:sp>
      <p:sp>
        <p:nvSpPr>
          <p:cNvPr id="4" name="Text Placeholder 3"/>
          <p:cNvSpPr>
            <a:spLocks noGrp="1"/>
          </p:cNvSpPr>
          <p:nvPr>
            <p:ph type="body" sz="quarter" idx="10"/>
          </p:nvPr>
        </p:nvSpPr>
        <p:spPr>
          <a:xfrm>
            <a:off x="304800" y="836712"/>
            <a:ext cx="8528050" cy="5688632"/>
          </a:xfrm>
        </p:spPr>
        <p:txBody>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Title 7"/>
          <p:cNvSpPr>
            <a:spLocks noGrp="1"/>
          </p:cNvSpPr>
          <p:nvPr>
            <p:ph type="title"/>
          </p:nvPr>
        </p:nvSpPr>
        <p:spPr/>
        <p:txBody>
          <a:bodyPr/>
          <a:lstStyle>
            <a:lvl1pPr>
              <a:defRPr sz="3200"/>
            </a:lvl1pPr>
          </a:lstStyle>
          <a:p>
            <a:r>
              <a:rPr lang="en-US" dirty="0" smtClean="0"/>
              <a:t>Click to edit Master title style</a:t>
            </a:r>
            <a:endParaRPr lang="en-CA" dirty="0"/>
          </a:p>
        </p:txBody>
      </p:sp>
    </p:spTree>
    <p:extLst>
      <p:ext uri="{BB962C8B-B14F-4D97-AF65-F5344CB8AC3E}">
        <p14:creationId xmlns:p14="http://schemas.microsoft.com/office/powerpoint/2010/main" val="38516387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740204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1788" y="931863"/>
            <a:ext cx="4613275"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931863"/>
            <a:ext cx="4614862"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86304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1806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3224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txBox="1">
            <a:spLocks/>
          </p:cNvSpPr>
          <p:nvPr userDrawn="1"/>
        </p:nvSpPr>
        <p:spPr>
          <a:xfrm>
            <a:off x="6553200" y="6519863"/>
            <a:ext cx="2133600" cy="365125"/>
          </a:xfrm>
          <a:prstGeom prst="rect">
            <a:avLst/>
          </a:prstGeom>
        </p:spPr>
        <p:txBody>
          <a:bodyPr anchor="ct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r" eaLnBrk="1" hangingPunct="1">
              <a:defRPr/>
            </a:pPr>
            <a:r>
              <a:rPr lang="en-CA" altLang="en-US" sz="1100" smtClean="0">
                <a:solidFill>
                  <a:srgbClr val="000000"/>
                </a:solidFill>
              </a:rPr>
              <a:t>44-</a:t>
            </a:r>
            <a:fld id="{2BB1C9B5-39D2-41E3-AF10-F6FFFBAE6C67}" type="slidenum">
              <a:rPr lang="en-CA" altLang="en-US" sz="1100" smtClean="0">
                <a:solidFill>
                  <a:srgbClr val="000000"/>
                </a:solidFill>
              </a:rPr>
              <a:pPr algn="r" eaLnBrk="1" hangingPunct="1">
                <a:defRPr/>
              </a:pPr>
              <a:t>‹#›</a:t>
            </a:fld>
            <a:endParaRPr lang="en-CA" altLang="en-US" sz="1100" smtClean="0">
              <a:solidFill>
                <a:srgbClr val="000000"/>
              </a:solidFill>
            </a:endParaRPr>
          </a:p>
        </p:txBody>
      </p:sp>
    </p:spTree>
    <p:extLst>
      <p:ext uri="{BB962C8B-B14F-4D97-AF65-F5344CB8AC3E}">
        <p14:creationId xmlns:p14="http://schemas.microsoft.com/office/powerpoint/2010/main" val="223101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26668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2206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tIns="20376" bIns="2037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22728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58583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0763" y="103188"/>
            <a:ext cx="2344737" cy="714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1788" y="103188"/>
            <a:ext cx="6886575" cy="714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4763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1"/>
          <p:cNvSpPr txBox="1">
            <a:spLocks noChangeArrowheads="1"/>
          </p:cNvSpPr>
          <p:nvPr userDrawn="1"/>
        </p:nvSpPr>
        <p:spPr bwMode="auto">
          <a:xfrm>
            <a:off x="274638" y="6521450"/>
            <a:ext cx="85232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84" charset="0"/>
              </a:defRPr>
            </a:lvl1pPr>
            <a:lvl2pPr marL="666750" indent="-257175" eaLnBrk="0" hangingPunct="0">
              <a:defRPr sz="2700">
                <a:solidFill>
                  <a:schemeClr val="tx1"/>
                </a:solidFill>
                <a:latin typeface="Times New Roman" pitchFamily="84" charset="0"/>
              </a:defRPr>
            </a:lvl2pPr>
            <a:lvl3pPr marL="1025525" indent="-204788" eaLnBrk="0" hangingPunct="0">
              <a:defRPr sz="2700">
                <a:solidFill>
                  <a:schemeClr val="tx1"/>
                </a:solidFill>
                <a:latin typeface="Times New Roman" pitchFamily="84" charset="0"/>
              </a:defRPr>
            </a:lvl3pPr>
            <a:lvl4pPr marL="1436688" indent="-206375" eaLnBrk="0" hangingPunct="0">
              <a:defRPr sz="2700">
                <a:solidFill>
                  <a:schemeClr val="tx1"/>
                </a:solidFill>
                <a:latin typeface="Times New Roman" pitchFamily="84" charset="0"/>
              </a:defRPr>
            </a:lvl4pPr>
            <a:lvl5pPr marL="1846263" indent="-204788" eaLnBrk="0" hangingPunct="0">
              <a:defRPr sz="2700">
                <a:solidFill>
                  <a:schemeClr val="tx1"/>
                </a:solidFill>
                <a:latin typeface="Times New Roman" pitchFamily="84" charset="0"/>
              </a:defRPr>
            </a:lvl5pPr>
            <a:lvl6pPr marL="2303463" indent="-204788" eaLnBrk="0" fontAlgn="base" hangingPunct="0">
              <a:spcBef>
                <a:spcPct val="0"/>
              </a:spcBef>
              <a:spcAft>
                <a:spcPct val="0"/>
              </a:spcAft>
              <a:defRPr sz="2700">
                <a:solidFill>
                  <a:schemeClr val="tx1"/>
                </a:solidFill>
                <a:latin typeface="Times New Roman" pitchFamily="84" charset="0"/>
              </a:defRPr>
            </a:lvl6pPr>
            <a:lvl7pPr marL="2760663" indent="-204788" eaLnBrk="0" fontAlgn="base" hangingPunct="0">
              <a:spcBef>
                <a:spcPct val="0"/>
              </a:spcBef>
              <a:spcAft>
                <a:spcPct val="0"/>
              </a:spcAft>
              <a:defRPr sz="2700">
                <a:solidFill>
                  <a:schemeClr val="tx1"/>
                </a:solidFill>
                <a:latin typeface="Times New Roman" pitchFamily="84" charset="0"/>
              </a:defRPr>
            </a:lvl7pPr>
            <a:lvl8pPr marL="3217863" indent="-204788" eaLnBrk="0" fontAlgn="base" hangingPunct="0">
              <a:spcBef>
                <a:spcPct val="0"/>
              </a:spcBef>
              <a:spcAft>
                <a:spcPct val="0"/>
              </a:spcAft>
              <a:defRPr sz="2700">
                <a:solidFill>
                  <a:schemeClr val="tx1"/>
                </a:solidFill>
                <a:latin typeface="Times New Roman" pitchFamily="84" charset="0"/>
              </a:defRPr>
            </a:lvl8pPr>
            <a:lvl9pPr marL="3675063" indent="-204788" eaLnBrk="0" fontAlgn="base" hangingPunct="0">
              <a:spcBef>
                <a:spcPct val="0"/>
              </a:spcBef>
              <a:spcAft>
                <a:spcPct val="0"/>
              </a:spcAft>
              <a:defRPr sz="2700">
                <a:solidFill>
                  <a:schemeClr val="tx1"/>
                </a:solidFill>
                <a:latin typeface="Times New Roman" pitchFamily="84" charset="0"/>
              </a:defRPr>
            </a:lvl9pPr>
          </a:lstStyle>
          <a:p>
            <a:pPr algn="ctr">
              <a:defRPr/>
            </a:pPr>
            <a:r>
              <a:rPr lang="en-US" sz="1100" dirty="0" smtClean="0">
                <a:solidFill>
                  <a:srgbClr val="000000"/>
                </a:solidFill>
                <a:latin typeface="Arial" charset="0"/>
              </a:rPr>
              <a:t>© 2014 Pearson Canada, Inc.</a:t>
            </a:r>
          </a:p>
        </p:txBody>
      </p:sp>
      <p:sp>
        <p:nvSpPr>
          <p:cNvPr id="5" name="Text Box 4"/>
          <p:cNvSpPr txBox="1">
            <a:spLocks noChangeArrowheads="1"/>
          </p:cNvSpPr>
          <p:nvPr userDrawn="1"/>
        </p:nvSpPr>
        <p:spPr bwMode="auto">
          <a:xfrm>
            <a:off x="5418138" y="5978525"/>
            <a:ext cx="33797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102590" tIns="51296" rIns="102590" bIns="51296">
            <a:spAutoFit/>
          </a:bodyPr>
          <a:lstStyle>
            <a:lvl1pPr defTabSz="1019175" eaLnBrk="0" hangingPunct="0">
              <a:defRPr sz="2700">
                <a:solidFill>
                  <a:schemeClr val="tx1"/>
                </a:solidFill>
                <a:latin typeface="Times New Roman" pitchFamily="84" charset="0"/>
              </a:defRPr>
            </a:lvl1pPr>
            <a:lvl2pPr marL="742950" indent="-285750" defTabSz="1019175" eaLnBrk="0" hangingPunct="0">
              <a:defRPr sz="2700">
                <a:solidFill>
                  <a:schemeClr val="tx1"/>
                </a:solidFill>
                <a:latin typeface="Times New Roman" pitchFamily="84" charset="0"/>
              </a:defRPr>
            </a:lvl2pPr>
            <a:lvl3pPr marL="1143000" indent="-228600" defTabSz="1019175" eaLnBrk="0" hangingPunct="0">
              <a:defRPr sz="2700">
                <a:solidFill>
                  <a:schemeClr val="tx1"/>
                </a:solidFill>
                <a:latin typeface="Times New Roman" pitchFamily="84" charset="0"/>
              </a:defRPr>
            </a:lvl3pPr>
            <a:lvl4pPr marL="1600200" indent="-228600" defTabSz="1019175" eaLnBrk="0" hangingPunct="0">
              <a:defRPr sz="2700">
                <a:solidFill>
                  <a:schemeClr val="tx1"/>
                </a:solidFill>
                <a:latin typeface="Times New Roman" pitchFamily="84" charset="0"/>
              </a:defRPr>
            </a:lvl4pPr>
            <a:lvl5pPr marL="2057400" indent="-228600" defTabSz="1019175" eaLnBrk="0" hangingPunct="0">
              <a:defRPr sz="2700">
                <a:solidFill>
                  <a:schemeClr val="tx1"/>
                </a:solidFill>
                <a:latin typeface="Times New Roman" pitchFamily="84" charset="0"/>
              </a:defRPr>
            </a:lvl5pPr>
            <a:lvl6pPr marL="2514600" indent="-228600" defTabSz="1019175" eaLnBrk="0" fontAlgn="base" hangingPunct="0">
              <a:spcBef>
                <a:spcPct val="0"/>
              </a:spcBef>
              <a:spcAft>
                <a:spcPct val="0"/>
              </a:spcAft>
              <a:defRPr sz="2700">
                <a:solidFill>
                  <a:schemeClr val="tx1"/>
                </a:solidFill>
                <a:latin typeface="Times New Roman" pitchFamily="84" charset="0"/>
              </a:defRPr>
            </a:lvl6pPr>
            <a:lvl7pPr marL="2971800" indent="-228600" defTabSz="1019175" eaLnBrk="0" fontAlgn="base" hangingPunct="0">
              <a:spcBef>
                <a:spcPct val="0"/>
              </a:spcBef>
              <a:spcAft>
                <a:spcPct val="0"/>
              </a:spcAft>
              <a:defRPr sz="2700">
                <a:solidFill>
                  <a:schemeClr val="tx1"/>
                </a:solidFill>
                <a:latin typeface="Times New Roman" pitchFamily="84" charset="0"/>
              </a:defRPr>
            </a:lvl7pPr>
            <a:lvl8pPr marL="3429000" indent="-228600" defTabSz="1019175" eaLnBrk="0" fontAlgn="base" hangingPunct="0">
              <a:spcBef>
                <a:spcPct val="0"/>
              </a:spcBef>
              <a:spcAft>
                <a:spcPct val="0"/>
              </a:spcAft>
              <a:defRPr sz="2700">
                <a:solidFill>
                  <a:schemeClr val="tx1"/>
                </a:solidFill>
                <a:latin typeface="Times New Roman" pitchFamily="84" charset="0"/>
              </a:defRPr>
            </a:lvl8pPr>
            <a:lvl9pPr marL="3886200" indent="-228600" defTabSz="1019175" eaLnBrk="0" fontAlgn="base" hangingPunct="0">
              <a:spcBef>
                <a:spcPct val="0"/>
              </a:spcBef>
              <a:spcAft>
                <a:spcPct val="0"/>
              </a:spcAft>
              <a:defRPr sz="2700">
                <a:solidFill>
                  <a:schemeClr val="tx1"/>
                </a:solidFill>
                <a:latin typeface="Times New Roman" pitchFamily="84" charset="0"/>
              </a:defRPr>
            </a:lvl9pPr>
          </a:lstStyle>
          <a:p>
            <a:pPr>
              <a:defRPr/>
            </a:pPr>
            <a:r>
              <a:rPr lang="en-US" sz="1600" dirty="0" smtClean="0">
                <a:solidFill>
                  <a:srgbClr val="000000"/>
                </a:solidFill>
              </a:rPr>
              <a:t>Lectures by Stephanie </a:t>
            </a:r>
            <a:r>
              <a:rPr lang="en-US" sz="1600" dirty="0" err="1" smtClean="0">
                <a:solidFill>
                  <a:srgbClr val="000000"/>
                </a:solidFill>
              </a:rPr>
              <a:t>Scher</a:t>
            </a:r>
            <a:r>
              <a:rPr lang="en-US" sz="1600" dirty="0" smtClean="0">
                <a:solidFill>
                  <a:srgbClr val="000000"/>
                </a:solidFill>
              </a:rPr>
              <a:t> </a:t>
            </a:r>
            <a:r>
              <a:rPr lang="en-US" sz="1600" dirty="0" err="1" smtClean="0">
                <a:solidFill>
                  <a:srgbClr val="000000"/>
                </a:solidFill>
              </a:rPr>
              <a:t>Pandolfi</a:t>
            </a:r>
            <a:r>
              <a:rPr lang="en-US" sz="1600" dirty="0" smtClean="0">
                <a:solidFill>
                  <a:srgbClr val="000000"/>
                </a:solidFill>
              </a:rPr>
              <a:t> and Sharon Gillies</a:t>
            </a:r>
          </a:p>
        </p:txBody>
      </p:sp>
      <p:sp>
        <p:nvSpPr>
          <p:cNvPr id="6" name="Text Box 5"/>
          <p:cNvSpPr txBox="1">
            <a:spLocks noChangeArrowheads="1"/>
          </p:cNvSpPr>
          <p:nvPr userDrawn="1"/>
        </p:nvSpPr>
        <p:spPr bwMode="auto">
          <a:xfrm>
            <a:off x="5178425" y="3838575"/>
            <a:ext cx="39655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sz="2700">
                <a:solidFill>
                  <a:schemeClr val="tx1"/>
                </a:solidFill>
                <a:latin typeface="Times New Roman" pitchFamily="18" charset="0"/>
              </a:defRPr>
            </a:lvl1pPr>
            <a:lvl2pPr marL="742950" indent="-285750" defTabSz="1019175" eaLnBrk="0" hangingPunct="0">
              <a:defRPr sz="2700">
                <a:solidFill>
                  <a:schemeClr val="tx1"/>
                </a:solidFill>
                <a:latin typeface="Times New Roman" pitchFamily="18" charset="0"/>
              </a:defRPr>
            </a:lvl2pPr>
            <a:lvl3pPr marL="1143000" indent="-228600" defTabSz="1019175" eaLnBrk="0" hangingPunct="0">
              <a:defRPr sz="2700">
                <a:solidFill>
                  <a:schemeClr val="tx1"/>
                </a:solidFill>
                <a:latin typeface="Times New Roman" pitchFamily="18" charset="0"/>
              </a:defRPr>
            </a:lvl3pPr>
            <a:lvl4pPr marL="1600200" indent="-228600" defTabSz="1019175" eaLnBrk="0" hangingPunct="0">
              <a:defRPr sz="2700">
                <a:solidFill>
                  <a:schemeClr val="tx1"/>
                </a:solidFill>
                <a:latin typeface="Times New Roman" pitchFamily="18" charset="0"/>
              </a:defRPr>
            </a:lvl4pPr>
            <a:lvl5pPr marL="2057400" indent="-228600" defTabSz="1019175" eaLnBrk="0" hangingPunct="0">
              <a:defRPr sz="2700">
                <a:solidFill>
                  <a:schemeClr val="tx1"/>
                </a:solidFill>
                <a:latin typeface="Times New Roman" pitchFamily="18" charset="0"/>
              </a:defRPr>
            </a:lvl5pPr>
            <a:lvl6pPr marL="2514600" indent="-228600" defTabSz="1019175" eaLnBrk="0" fontAlgn="base" hangingPunct="0">
              <a:spcBef>
                <a:spcPct val="0"/>
              </a:spcBef>
              <a:spcAft>
                <a:spcPct val="0"/>
              </a:spcAft>
              <a:defRPr sz="2700">
                <a:solidFill>
                  <a:schemeClr val="tx1"/>
                </a:solidFill>
                <a:latin typeface="Times New Roman" pitchFamily="18" charset="0"/>
              </a:defRPr>
            </a:lvl6pPr>
            <a:lvl7pPr marL="2971800" indent="-228600" defTabSz="1019175" eaLnBrk="0" fontAlgn="base" hangingPunct="0">
              <a:spcBef>
                <a:spcPct val="0"/>
              </a:spcBef>
              <a:spcAft>
                <a:spcPct val="0"/>
              </a:spcAft>
              <a:defRPr sz="2700">
                <a:solidFill>
                  <a:schemeClr val="tx1"/>
                </a:solidFill>
                <a:latin typeface="Times New Roman" pitchFamily="18" charset="0"/>
              </a:defRPr>
            </a:lvl7pPr>
            <a:lvl8pPr marL="3429000" indent="-228600" defTabSz="1019175" eaLnBrk="0" fontAlgn="base" hangingPunct="0">
              <a:spcBef>
                <a:spcPct val="0"/>
              </a:spcBef>
              <a:spcAft>
                <a:spcPct val="0"/>
              </a:spcAft>
              <a:defRPr sz="2700">
                <a:solidFill>
                  <a:schemeClr val="tx1"/>
                </a:solidFill>
                <a:latin typeface="Times New Roman" pitchFamily="18" charset="0"/>
              </a:defRPr>
            </a:lvl8pPr>
            <a:lvl9pPr marL="3886200" indent="-228600" defTabSz="1019175" eaLnBrk="0" fontAlgn="base" hangingPunct="0">
              <a:spcBef>
                <a:spcPct val="0"/>
              </a:spcBef>
              <a:spcAft>
                <a:spcPct val="0"/>
              </a:spcAft>
              <a:defRPr sz="2700">
                <a:solidFill>
                  <a:schemeClr val="tx1"/>
                </a:solidFill>
                <a:latin typeface="Times New Roman" pitchFamily="18" charset="0"/>
              </a:defRPr>
            </a:lvl9pPr>
          </a:lstStyle>
          <a:p>
            <a:pPr algn="ctr">
              <a:lnSpc>
                <a:spcPct val="150000"/>
              </a:lnSpc>
            </a:pPr>
            <a:r>
              <a:rPr lang="en-US" altLang="en-US" sz="2200" smtClean="0">
                <a:solidFill>
                  <a:srgbClr val="000000"/>
                </a:solidFill>
                <a:latin typeface="Arial" charset="0"/>
              </a:rPr>
              <a:t>BIOLOGICAL SCIENCE</a:t>
            </a:r>
            <a:r>
              <a:rPr lang="en-US" altLang="en-US" sz="2000" smtClean="0">
                <a:solidFill>
                  <a:srgbClr val="000000"/>
                </a:solidFill>
                <a:latin typeface="Arial" charset="0"/>
              </a:rPr>
              <a:t> </a:t>
            </a:r>
          </a:p>
          <a:p>
            <a:pPr algn="ctr">
              <a:lnSpc>
                <a:spcPct val="150000"/>
              </a:lnSpc>
            </a:pPr>
            <a:r>
              <a:rPr lang="en-US" altLang="en-US" sz="1600" smtClean="0">
                <a:solidFill>
                  <a:srgbClr val="808080"/>
                </a:solidFill>
                <a:latin typeface="Arial" charset="0"/>
              </a:rPr>
              <a:t>SECOND CANADIAN EDITION</a:t>
            </a:r>
            <a:endParaRPr lang="en-US" altLang="en-US" sz="2000" smtClean="0">
              <a:solidFill>
                <a:srgbClr val="000000"/>
              </a:solidFill>
              <a:latin typeface="Arial" charset="0"/>
            </a:endParaRPr>
          </a:p>
          <a:p>
            <a:pPr algn="ctr">
              <a:lnSpc>
                <a:spcPct val="150000"/>
              </a:lnSpc>
            </a:pPr>
            <a:r>
              <a:rPr lang="en-US" altLang="en-US" sz="1800" smtClean="0">
                <a:solidFill>
                  <a:srgbClr val="00B050"/>
                </a:solidFill>
              </a:rPr>
              <a:t>SCOTT FREEMAN, </a:t>
            </a:r>
            <a:r>
              <a:rPr lang="en-CA" altLang="en-US" sz="1800" smtClean="0">
                <a:solidFill>
                  <a:srgbClr val="00B050"/>
                </a:solidFill>
              </a:rPr>
              <a:t>MIKE HARRINGTON, and JOAN SHARP</a:t>
            </a:r>
            <a:endParaRPr lang="en-US" altLang="en-US" sz="1800" smtClean="0">
              <a:solidFill>
                <a:srgbClr val="00B050"/>
              </a:solidFill>
            </a:endParaRPr>
          </a:p>
        </p:txBody>
      </p:sp>
      <p:sp>
        <p:nvSpPr>
          <p:cNvPr id="7" name="TextBox 6"/>
          <p:cNvSpPr txBox="1">
            <a:spLocks noChangeArrowheads="1"/>
          </p:cNvSpPr>
          <p:nvPr userDrawn="1"/>
        </p:nvSpPr>
        <p:spPr bwMode="auto">
          <a:xfrm>
            <a:off x="539750" y="2924175"/>
            <a:ext cx="4103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dirty="0" smtClean="0">
                <a:solidFill>
                  <a:srgbClr val="000000"/>
                </a:solidFill>
              </a:rPr>
              <a:t>[Catch cover photo here]</a:t>
            </a:r>
          </a:p>
        </p:txBody>
      </p:sp>
      <p:sp>
        <p:nvSpPr>
          <p:cNvPr id="8205" name="Rectangle 13"/>
          <p:cNvSpPr>
            <a:spLocks noGrp="1" noChangeArrowheads="1"/>
          </p:cNvSpPr>
          <p:nvPr>
            <p:ph type="ctrTitle"/>
          </p:nvPr>
        </p:nvSpPr>
        <p:spPr>
          <a:xfrm>
            <a:off x="301625" y="149225"/>
            <a:ext cx="4694238" cy="841375"/>
          </a:xfrm>
        </p:spPr>
        <p:txBody>
          <a:bodyPr tIns="50941" bIns="50941" anchor="ctr"/>
          <a:lstStyle>
            <a:lvl1pPr>
              <a:defRPr sz="4400">
                <a:solidFill>
                  <a:srgbClr val="00B050"/>
                </a:solidFill>
              </a:defRPr>
            </a:lvl1pPr>
          </a:lstStyle>
          <a:p>
            <a:r>
              <a:rPr lang="en-US"/>
              <a:t>Click to edit Master title style</a:t>
            </a:r>
          </a:p>
        </p:txBody>
      </p:sp>
      <p:sp>
        <p:nvSpPr>
          <p:cNvPr id="8206" name="Rectangle 14"/>
          <p:cNvSpPr>
            <a:spLocks noGrp="1" noChangeArrowheads="1"/>
          </p:cNvSpPr>
          <p:nvPr>
            <p:ph type="subTitle" idx="1"/>
          </p:nvPr>
        </p:nvSpPr>
        <p:spPr>
          <a:xfrm>
            <a:off x="5791200" y="190500"/>
            <a:ext cx="4038600" cy="3403600"/>
          </a:xfrm>
        </p:spPr>
        <p:txBody>
          <a:bodyPr lIns="101882" tIns="50941" rIns="101882" bIns="50941"/>
          <a:lstStyle>
            <a:lvl1pPr marL="0" indent="0" algn="r">
              <a:buFontTx/>
              <a:buNone/>
              <a:defRPr sz="4400">
                <a:solidFill>
                  <a:srgbClr val="939598"/>
                </a:solidFill>
              </a:defRPr>
            </a:lvl1pPr>
          </a:lstStyle>
          <a:p>
            <a:r>
              <a:rPr lang="en-US"/>
              <a:t>Click to edit Master subtitle style</a:t>
            </a:r>
          </a:p>
        </p:txBody>
      </p:sp>
    </p:spTree>
    <p:extLst>
      <p:ext uri="{BB962C8B-B14F-4D97-AF65-F5344CB8AC3E}">
        <p14:creationId xmlns:p14="http://schemas.microsoft.com/office/powerpoint/2010/main" val="16065385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2"/>
          <p:cNvSpPr txBox="1">
            <a:spLocks/>
          </p:cNvSpPr>
          <p:nvPr userDrawn="1"/>
        </p:nvSpPr>
        <p:spPr>
          <a:xfrm>
            <a:off x="6553200" y="6519863"/>
            <a:ext cx="2133600" cy="365125"/>
          </a:xfrm>
          <a:prstGeom prst="rect">
            <a:avLst/>
          </a:prstGeom>
        </p:spPr>
        <p:txBody>
          <a:bodyPr anchor="ct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r" eaLnBrk="1" hangingPunct="1"/>
            <a:r>
              <a:rPr lang="en-CA" altLang="en-US" sz="1100" smtClean="0">
                <a:solidFill>
                  <a:srgbClr val="000000"/>
                </a:solidFill>
              </a:rPr>
              <a:t>44-</a:t>
            </a:r>
            <a:fld id="{624E000F-DF38-4308-B82F-81CD167029D0}" type="slidenum">
              <a:rPr lang="en-CA" altLang="en-US" sz="1100" smtClean="0">
                <a:solidFill>
                  <a:srgbClr val="000000"/>
                </a:solidFill>
              </a:rPr>
              <a:pPr algn="r" eaLnBrk="1" hangingPunct="1"/>
              <a:t>‹#›</a:t>
            </a:fld>
            <a:endParaRPr lang="en-CA" altLang="en-US" sz="110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03929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Line 12"/>
          <p:cNvSpPr>
            <a:spLocks noChangeShapeType="1"/>
          </p:cNvSpPr>
          <p:nvPr userDrawn="1"/>
        </p:nvSpPr>
        <p:spPr bwMode="auto">
          <a:xfrm>
            <a:off x="304800" y="685800"/>
            <a:ext cx="2159000" cy="0"/>
          </a:xfrm>
          <a:prstGeom prst="line">
            <a:avLst/>
          </a:prstGeom>
          <a:noFill/>
          <a:ln w="177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CA" sz="2700" smtClean="0">
              <a:solidFill>
                <a:srgbClr val="000000"/>
              </a:solidFill>
              <a:latin typeface="Times New Roman" pitchFamily="18" charset="0"/>
            </a:endParaRPr>
          </a:p>
        </p:txBody>
      </p:sp>
      <p:sp>
        <p:nvSpPr>
          <p:cNvPr id="6" name="Line 11"/>
          <p:cNvSpPr>
            <a:spLocks noChangeShapeType="1"/>
          </p:cNvSpPr>
          <p:nvPr userDrawn="1"/>
        </p:nvSpPr>
        <p:spPr bwMode="auto">
          <a:xfrm>
            <a:off x="2463800" y="685800"/>
            <a:ext cx="1079500" cy="0"/>
          </a:xfrm>
          <a:prstGeom prst="line">
            <a:avLst/>
          </a:prstGeom>
          <a:noFill/>
          <a:ln w="177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CA" sz="2700" smtClean="0">
              <a:solidFill>
                <a:srgbClr val="000000"/>
              </a:solidFill>
              <a:latin typeface="Times New Roman" pitchFamily="18" charset="0"/>
            </a:endParaRPr>
          </a:p>
        </p:txBody>
      </p:sp>
      <p:sp>
        <p:nvSpPr>
          <p:cNvPr id="7" name="Line 10"/>
          <p:cNvSpPr>
            <a:spLocks noChangeShapeType="1"/>
          </p:cNvSpPr>
          <p:nvPr userDrawn="1"/>
        </p:nvSpPr>
        <p:spPr bwMode="auto">
          <a:xfrm>
            <a:off x="3543300" y="685800"/>
            <a:ext cx="5289550" cy="0"/>
          </a:xfrm>
          <a:prstGeom prst="line">
            <a:avLst/>
          </a:prstGeom>
          <a:noFill/>
          <a:ln w="177800">
            <a:solidFill>
              <a:srgbClr val="E5E1C9"/>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CA" sz="2700" smtClean="0">
              <a:solidFill>
                <a:srgbClr val="000000"/>
              </a:solidFill>
              <a:latin typeface="Times New Roman" pitchFamily="18" charset="0"/>
            </a:endParaRPr>
          </a:p>
        </p:txBody>
      </p:sp>
      <p:sp>
        <p:nvSpPr>
          <p:cNvPr id="9" name="Slide Number Placeholder 2"/>
          <p:cNvSpPr txBox="1">
            <a:spLocks/>
          </p:cNvSpPr>
          <p:nvPr userDrawn="1"/>
        </p:nvSpPr>
        <p:spPr>
          <a:xfrm>
            <a:off x="6553200" y="6519863"/>
            <a:ext cx="2133600" cy="365125"/>
          </a:xfrm>
          <a:prstGeom prst="rect">
            <a:avLst/>
          </a:prstGeom>
        </p:spPr>
        <p:txBody>
          <a:bodyPr anchor="ct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r" eaLnBrk="1" hangingPunct="1"/>
            <a:r>
              <a:rPr lang="en-CA" altLang="en-US" sz="1100" smtClean="0">
                <a:solidFill>
                  <a:srgbClr val="000000"/>
                </a:solidFill>
              </a:rPr>
              <a:t>44-</a:t>
            </a:r>
            <a:fld id="{8819C5A2-4906-41AE-B446-BEC77F78CB6A}" type="slidenum">
              <a:rPr lang="en-CA" altLang="en-US" sz="1100" smtClean="0">
                <a:solidFill>
                  <a:srgbClr val="000000"/>
                </a:solidFill>
              </a:rPr>
              <a:pPr algn="r" eaLnBrk="1" hangingPunct="1"/>
              <a:t>‹#›</a:t>
            </a:fld>
            <a:endParaRPr lang="en-CA" altLang="en-US" sz="1100" smtClean="0">
              <a:solidFill>
                <a:srgbClr val="000000"/>
              </a:solidFill>
            </a:endParaRPr>
          </a:p>
        </p:txBody>
      </p:sp>
      <p:sp>
        <p:nvSpPr>
          <p:cNvPr id="4" name="Text Placeholder 3"/>
          <p:cNvSpPr>
            <a:spLocks noGrp="1"/>
          </p:cNvSpPr>
          <p:nvPr>
            <p:ph type="body" sz="quarter" idx="10"/>
          </p:nvPr>
        </p:nvSpPr>
        <p:spPr>
          <a:xfrm>
            <a:off x="304800" y="836712"/>
            <a:ext cx="8528050" cy="5688632"/>
          </a:xfrm>
        </p:spPr>
        <p:txBody>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Title 7"/>
          <p:cNvSpPr>
            <a:spLocks noGrp="1"/>
          </p:cNvSpPr>
          <p:nvPr>
            <p:ph type="title"/>
          </p:nvPr>
        </p:nvSpPr>
        <p:spPr/>
        <p:txBody>
          <a:bodyPr/>
          <a:lstStyle>
            <a:lvl1pPr>
              <a:defRPr sz="3200"/>
            </a:lvl1pPr>
          </a:lstStyle>
          <a:p>
            <a:r>
              <a:rPr lang="en-US" dirty="0" smtClean="0"/>
              <a:t>Click to edit Master title style</a:t>
            </a:r>
            <a:endParaRPr lang="en-CA" dirty="0"/>
          </a:p>
        </p:txBody>
      </p:sp>
    </p:spTree>
    <p:extLst>
      <p:ext uri="{BB962C8B-B14F-4D97-AF65-F5344CB8AC3E}">
        <p14:creationId xmlns:p14="http://schemas.microsoft.com/office/powerpoint/2010/main" val="2569588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973299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1788" y="931863"/>
            <a:ext cx="4613275"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931863"/>
            <a:ext cx="4614862" cy="631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13674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538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04800" y="90488"/>
            <a:ext cx="8528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0" rIns="91429" bIns="0" numCol="1" anchor="t"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301625" y="822325"/>
            <a:ext cx="852805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8285" rIns="0" bIns="182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defRPr/>
            </a:pPr>
            <a:r>
              <a:rPr lang="en-US" sz="1000" dirty="0" smtClean="0">
                <a:solidFill>
                  <a:srgbClr val="000000"/>
                </a:solidFill>
              </a:rPr>
              <a:t>© 2014 Pearson Canada, Inc.</a:t>
            </a:r>
            <a:endParaRPr lang="en-US" sz="900" dirty="0" smtClean="0">
              <a:solidFill>
                <a:srgbClr val="000000"/>
              </a:solidFill>
              <a:latin typeface="Monaco" pitchFamily="84" charset="0"/>
            </a:endParaRPr>
          </a:p>
        </p:txBody>
      </p:sp>
      <p:sp>
        <p:nvSpPr>
          <p:cNvPr id="6" name="TextBox 5"/>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srgbClr val="000000"/>
                </a:solidFill>
              </a:rPr>
              <a:t>Chapter 44</a:t>
            </a:r>
          </a:p>
        </p:txBody>
      </p:sp>
    </p:spTree>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287" r:id="rId4"/>
    <p:sldLayoutId id="2147485288" r:id="rId5"/>
    <p:sldLayoutId id="2147485289" r:id="rId6"/>
    <p:sldLayoutId id="2147485290" r:id="rId7"/>
    <p:sldLayoutId id="2147485333" r:id="rId8"/>
    <p:sldLayoutId id="2147485291" r:id="rId9"/>
    <p:sldLayoutId id="2147485292" r:id="rId10"/>
    <p:sldLayoutId id="2147485293" r:id="rId11"/>
    <p:sldLayoutId id="2147485294"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6600"/>
          </a:solidFill>
          <a:latin typeface="+mj-lt"/>
          <a:ea typeface="+mj-ea"/>
          <a:cs typeface="+mj-cs"/>
        </a:defRPr>
      </a:lvl1pPr>
      <a:lvl2pPr algn="l" rtl="0" eaLnBrk="0" fontAlgn="base" hangingPunct="0">
        <a:spcBef>
          <a:spcPct val="0"/>
        </a:spcBef>
        <a:spcAft>
          <a:spcPct val="0"/>
        </a:spcAft>
        <a:defRPr sz="3200" b="1">
          <a:solidFill>
            <a:srgbClr val="FF6600"/>
          </a:solidFill>
          <a:latin typeface="Times New Roman" pitchFamily="18" charset="0"/>
        </a:defRPr>
      </a:lvl2pPr>
      <a:lvl3pPr algn="l" rtl="0" eaLnBrk="0" fontAlgn="base" hangingPunct="0">
        <a:spcBef>
          <a:spcPct val="0"/>
        </a:spcBef>
        <a:spcAft>
          <a:spcPct val="0"/>
        </a:spcAft>
        <a:defRPr sz="3200" b="1">
          <a:solidFill>
            <a:srgbClr val="FF6600"/>
          </a:solidFill>
          <a:latin typeface="Times New Roman" pitchFamily="18" charset="0"/>
        </a:defRPr>
      </a:lvl3pPr>
      <a:lvl4pPr algn="l" rtl="0" eaLnBrk="0" fontAlgn="base" hangingPunct="0">
        <a:spcBef>
          <a:spcPct val="0"/>
        </a:spcBef>
        <a:spcAft>
          <a:spcPct val="0"/>
        </a:spcAft>
        <a:defRPr sz="3200" b="1">
          <a:solidFill>
            <a:srgbClr val="FF6600"/>
          </a:solidFill>
          <a:latin typeface="Times New Roman" pitchFamily="18" charset="0"/>
        </a:defRPr>
      </a:lvl4pPr>
      <a:lvl5pPr algn="l" rtl="0" eaLnBrk="0" fontAlgn="base" hangingPunct="0">
        <a:spcBef>
          <a:spcPct val="0"/>
        </a:spcBef>
        <a:spcAft>
          <a:spcPct val="0"/>
        </a:spcAft>
        <a:defRPr sz="3200" b="1">
          <a:solidFill>
            <a:srgbClr val="FF6600"/>
          </a:solidFill>
          <a:latin typeface="Times New Roman" pitchFamily="18" charset="0"/>
        </a:defRPr>
      </a:lvl5pPr>
      <a:lvl6pPr marL="457200" algn="l" defTabSz="1019175" rtl="0" fontAlgn="base">
        <a:spcBef>
          <a:spcPct val="0"/>
        </a:spcBef>
        <a:spcAft>
          <a:spcPct val="0"/>
        </a:spcAft>
        <a:defRPr sz="3300" b="1">
          <a:solidFill>
            <a:srgbClr val="B5532F"/>
          </a:solidFill>
          <a:latin typeface="Times New Roman" pitchFamily="18" charset="0"/>
        </a:defRPr>
      </a:lvl6pPr>
      <a:lvl7pPr marL="914400" algn="l" defTabSz="1019175" rtl="0" fontAlgn="base">
        <a:spcBef>
          <a:spcPct val="0"/>
        </a:spcBef>
        <a:spcAft>
          <a:spcPct val="0"/>
        </a:spcAft>
        <a:defRPr sz="3300" b="1">
          <a:solidFill>
            <a:srgbClr val="B5532F"/>
          </a:solidFill>
          <a:latin typeface="Times New Roman" pitchFamily="18" charset="0"/>
        </a:defRPr>
      </a:lvl7pPr>
      <a:lvl8pPr marL="1371600" algn="l" defTabSz="1019175" rtl="0" fontAlgn="base">
        <a:spcBef>
          <a:spcPct val="0"/>
        </a:spcBef>
        <a:spcAft>
          <a:spcPct val="0"/>
        </a:spcAft>
        <a:defRPr sz="3300" b="1">
          <a:solidFill>
            <a:srgbClr val="B5532F"/>
          </a:solidFill>
          <a:latin typeface="Times New Roman" pitchFamily="18" charset="0"/>
        </a:defRPr>
      </a:lvl8pPr>
      <a:lvl9pPr marL="1828800" algn="l" defTabSz="1019175" rtl="0" fontAlgn="base">
        <a:spcBef>
          <a:spcPct val="0"/>
        </a:spcBef>
        <a:spcAft>
          <a:spcPct val="0"/>
        </a:spcAft>
        <a:defRPr sz="3300" b="1">
          <a:solidFill>
            <a:srgbClr val="B5532F"/>
          </a:solidFill>
          <a:latin typeface="Times New Roman" pitchFamily="18" charset="0"/>
        </a:defRPr>
      </a:lvl9pPr>
    </p:titleStyle>
    <p:bodyStyle>
      <a:lvl1pPr marL="225425" indent="-225425" algn="l" rtl="0" eaLnBrk="0" fontAlgn="base" hangingPunct="0">
        <a:spcBef>
          <a:spcPct val="20000"/>
        </a:spcBef>
        <a:spcAft>
          <a:spcPct val="0"/>
        </a:spcAft>
        <a:buClr>
          <a:srgbClr val="00B050"/>
        </a:buClr>
        <a:buFont typeface="Times" panose="02020603050405020304" pitchFamily="18"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B050"/>
        </a:buClr>
        <a:buFont typeface="Times New Roman" panose="02020603050405020304"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3pPr>
      <a:lvl4pPr marL="16002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4pPr>
      <a:lvl5pPr marL="20574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5pPr>
      <a:lvl6pPr marL="27495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6pPr>
      <a:lvl7pPr marL="32067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7pPr>
      <a:lvl8pPr marL="36639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8pPr>
      <a:lvl9pPr marL="41211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90488"/>
            <a:ext cx="8528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0" rIns="91429"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1625" y="822325"/>
            <a:ext cx="852805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8285" rIns="0" bIns="182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CA" sz="2700" smtClean="0">
              <a:solidFill>
                <a:srgbClr val="000000"/>
              </a:solidFill>
              <a:latin typeface="Times New Roman" pitchFamily="18" charset="0"/>
            </a:endParaRPr>
          </a:p>
        </p:txBody>
      </p:sp>
      <p:sp>
        <p:nvSpPr>
          <p:cNvPr id="513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r>
              <a:rPr lang="en-US" altLang="en-US" sz="1000" smtClean="0">
                <a:solidFill>
                  <a:srgbClr val="000000"/>
                </a:solidFill>
              </a:rPr>
              <a:t>© 2014 Pearson Canada, Inc.</a:t>
            </a:r>
            <a:endParaRPr lang="en-US" altLang="en-US" sz="900" smtClean="0">
              <a:solidFill>
                <a:srgbClr val="000000"/>
              </a:solidFill>
              <a:latin typeface="Monaco" pitchFamily="84" charset="0"/>
            </a:endParaRPr>
          </a:p>
        </p:txBody>
      </p:sp>
      <p:sp>
        <p:nvSpPr>
          <p:cNvPr id="6" name="TextBox 5"/>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srgbClr val="000000"/>
                </a:solidFill>
              </a:rPr>
              <a:t>Chapter 44</a:t>
            </a:r>
          </a:p>
        </p:txBody>
      </p:sp>
    </p:spTree>
    <p:extLst>
      <p:ext uri="{BB962C8B-B14F-4D97-AF65-F5344CB8AC3E}">
        <p14:creationId xmlns:p14="http://schemas.microsoft.com/office/powerpoint/2010/main" val="1046513185"/>
      </p:ext>
    </p:extLst>
  </p:cSld>
  <p:clrMap bg1="lt1" tx1="dk1" bg2="lt2" tx2="dk2" accent1="accent1" accent2="accent2" accent3="accent3" accent4="accent4" accent5="accent5" accent6="accent6" hlink="hlink" folHlink="folHlink"/>
  <p:sldLayoutIdLst>
    <p:sldLayoutId id="2147485433" r:id="rId1"/>
    <p:sldLayoutId id="2147485434" r:id="rId2"/>
    <p:sldLayoutId id="2147485435" r:id="rId3"/>
    <p:sldLayoutId id="2147485436" r:id="rId4"/>
    <p:sldLayoutId id="2147485437" r:id="rId5"/>
    <p:sldLayoutId id="2147485438" r:id="rId6"/>
    <p:sldLayoutId id="2147485439" r:id="rId7"/>
    <p:sldLayoutId id="2147485440" r:id="rId8"/>
    <p:sldLayoutId id="2147485441" r:id="rId9"/>
    <p:sldLayoutId id="2147485442" r:id="rId10"/>
    <p:sldLayoutId id="2147485443" r:id="rId11"/>
    <p:sldLayoutId id="2147485444"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6600"/>
          </a:solidFill>
          <a:latin typeface="+mj-lt"/>
          <a:ea typeface="+mj-ea"/>
          <a:cs typeface="+mj-cs"/>
        </a:defRPr>
      </a:lvl1pPr>
      <a:lvl2pPr algn="l" rtl="0" eaLnBrk="0" fontAlgn="base" hangingPunct="0">
        <a:spcBef>
          <a:spcPct val="0"/>
        </a:spcBef>
        <a:spcAft>
          <a:spcPct val="0"/>
        </a:spcAft>
        <a:defRPr sz="3200" b="1">
          <a:solidFill>
            <a:srgbClr val="FF6600"/>
          </a:solidFill>
          <a:latin typeface="Times New Roman" pitchFamily="18" charset="0"/>
        </a:defRPr>
      </a:lvl2pPr>
      <a:lvl3pPr algn="l" rtl="0" eaLnBrk="0" fontAlgn="base" hangingPunct="0">
        <a:spcBef>
          <a:spcPct val="0"/>
        </a:spcBef>
        <a:spcAft>
          <a:spcPct val="0"/>
        </a:spcAft>
        <a:defRPr sz="3200" b="1">
          <a:solidFill>
            <a:srgbClr val="FF6600"/>
          </a:solidFill>
          <a:latin typeface="Times New Roman" pitchFamily="18" charset="0"/>
        </a:defRPr>
      </a:lvl3pPr>
      <a:lvl4pPr algn="l" rtl="0" eaLnBrk="0" fontAlgn="base" hangingPunct="0">
        <a:spcBef>
          <a:spcPct val="0"/>
        </a:spcBef>
        <a:spcAft>
          <a:spcPct val="0"/>
        </a:spcAft>
        <a:defRPr sz="3200" b="1">
          <a:solidFill>
            <a:srgbClr val="FF6600"/>
          </a:solidFill>
          <a:latin typeface="Times New Roman" pitchFamily="18" charset="0"/>
        </a:defRPr>
      </a:lvl4pPr>
      <a:lvl5pPr algn="l" rtl="0" eaLnBrk="0" fontAlgn="base" hangingPunct="0">
        <a:spcBef>
          <a:spcPct val="0"/>
        </a:spcBef>
        <a:spcAft>
          <a:spcPct val="0"/>
        </a:spcAft>
        <a:defRPr sz="3200" b="1">
          <a:solidFill>
            <a:srgbClr val="FF6600"/>
          </a:solidFill>
          <a:latin typeface="Times New Roman" pitchFamily="18" charset="0"/>
        </a:defRPr>
      </a:lvl5pPr>
      <a:lvl6pPr marL="457200" algn="l" defTabSz="1019175" rtl="0" fontAlgn="base">
        <a:spcBef>
          <a:spcPct val="0"/>
        </a:spcBef>
        <a:spcAft>
          <a:spcPct val="0"/>
        </a:spcAft>
        <a:defRPr sz="3300" b="1">
          <a:solidFill>
            <a:srgbClr val="B5532F"/>
          </a:solidFill>
          <a:latin typeface="Times New Roman" pitchFamily="18" charset="0"/>
        </a:defRPr>
      </a:lvl6pPr>
      <a:lvl7pPr marL="914400" algn="l" defTabSz="1019175" rtl="0" fontAlgn="base">
        <a:spcBef>
          <a:spcPct val="0"/>
        </a:spcBef>
        <a:spcAft>
          <a:spcPct val="0"/>
        </a:spcAft>
        <a:defRPr sz="3300" b="1">
          <a:solidFill>
            <a:srgbClr val="B5532F"/>
          </a:solidFill>
          <a:latin typeface="Times New Roman" pitchFamily="18" charset="0"/>
        </a:defRPr>
      </a:lvl7pPr>
      <a:lvl8pPr marL="1371600" algn="l" defTabSz="1019175" rtl="0" fontAlgn="base">
        <a:spcBef>
          <a:spcPct val="0"/>
        </a:spcBef>
        <a:spcAft>
          <a:spcPct val="0"/>
        </a:spcAft>
        <a:defRPr sz="3300" b="1">
          <a:solidFill>
            <a:srgbClr val="B5532F"/>
          </a:solidFill>
          <a:latin typeface="Times New Roman" pitchFamily="18" charset="0"/>
        </a:defRPr>
      </a:lvl8pPr>
      <a:lvl9pPr marL="1828800" algn="l" defTabSz="1019175" rtl="0" fontAlgn="base">
        <a:spcBef>
          <a:spcPct val="0"/>
        </a:spcBef>
        <a:spcAft>
          <a:spcPct val="0"/>
        </a:spcAft>
        <a:defRPr sz="3300" b="1">
          <a:solidFill>
            <a:srgbClr val="B5532F"/>
          </a:solidFill>
          <a:latin typeface="Times New Roman" pitchFamily="18" charset="0"/>
        </a:defRPr>
      </a:lvl9pPr>
    </p:titleStyle>
    <p:bodyStyle>
      <a:lvl1pPr marL="225425" indent="-225425" algn="l" rtl="0" eaLnBrk="0" fontAlgn="base" hangingPunct="0">
        <a:spcBef>
          <a:spcPct val="20000"/>
        </a:spcBef>
        <a:spcAft>
          <a:spcPct val="0"/>
        </a:spcAft>
        <a:buClr>
          <a:srgbClr val="00B050"/>
        </a:buClr>
        <a:buFont typeface="Times" pitchFamily="84"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B050"/>
        </a:buClr>
        <a:buFont typeface="Times New Roman"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39598"/>
        </a:buClr>
        <a:buFont typeface="Times New Roman" pitchFamily="18" charset="0"/>
        <a:buChar char="–"/>
        <a:defRPr sz="2600">
          <a:solidFill>
            <a:schemeClr val="tx1"/>
          </a:solidFill>
          <a:latin typeface="+mn-lt"/>
        </a:defRPr>
      </a:lvl3pPr>
      <a:lvl4pPr marL="1600200" indent="-228600" algn="l" rtl="0" eaLnBrk="0" fontAlgn="base" hangingPunct="0">
        <a:spcBef>
          <a:spcPct val="20000"/>
        </a:spcBef>
        <a:spcAft>
          <a:spcPct val="0"/>
        </a:spcAft>
        <a:buClr>
          <a:srgbClr val="939598"/>
        </a:buClr>
        <a:buFont typeface="Times New Roman" pitchFamily="18" charset="0"/>
        <a:buChar char="–"/>
        <a:defRPr sz="2600">
          <a:solidFill>
            <a:schemeClr val="tx1"/>
          </a:solidFill>
          <a:latin typeface="+mn-lt"/>
        </a:defRPr>
      </a:lvl4pPr>
      <a:lvl5pPr marL="2057400" indent="-228600" algn="l" rtl="0" eaLnBrk="0" fontAlgn="base" hangingPunct="0">
        <a:spcBef>
          <a:spcPct val="20000"/>
        </a:spcBef>
        <a:spcAft>
          <a:spcPct val="0"/>
        </a:spcAft>
        <a:buClr>
          <a:srgbClr val="939598"/>
        </a:buClr>
        <a:buFont typeface="Times New Roman" pitchFamily="18" charset="0"/>
        <a:buChar char="–"/>
        <a:defRPr sz="2600">
          <a:solidFill>
            <a:schemeClr val="tx1"/>
          </a:solidFill>
          <a:latin typeface="+mn-lt"/>
        </a:defRPr>
      </a:lvl5pPr>
      <a:lvl6pPr marL="27495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6pPr>
      <a:lvl7pPr marL="32067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7pPr>
      <a:lvl8pPr marL="36639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8pPr>
      <a:lvl9pPr marL="41211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eaLnBrk="1" hangingPunct="1">
              <a:defRPr/>
            </a:pPr>
            <a:fld id="{7CFBC7BE-9950-0843-B21F-F8B3BDAC04BF}" type="datetime1">
              <a:rPr lang="en-US">
                <a:ea typeface="ＭＳ Ｐゴシック" charset="0"/>
              </a:rPr>
              <a:pPr defTabSz="457200" eaLnBrk="1" hangingPunct="1">
                <a:defRPr/>
              </a:pPr>
              <a:t>6/5/2020</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eaLnBrk="1" hangingPunct="1">
              <a:defRPr/>
            </a:pPr>
            <a:fld id="{18F7E751-654F-1A42-81AE-BCB3CABC38D2}" type="slidenum">
              <a:rPr lang="en-US">
                <a:ea typeface="ＭＳ Ｐゴシック" charset="0"/>
              </a:rPr>
              <a:pPr defTabSz="457200" eaLnBrk="1" hangingPunct="1">
                <a:defRPr/>
              </a:pPr>
              <a:t>‹#›</a:t>
            </a:fld>
            <a:endParaRPr lang="en-US">
              <a:ea typeface="ＭＳ Ｐゴシック" charset="0"/>
            </a:endParaRPr>
          </a:p>
        </p:txBody>
      </p:sp>
    </p:spTree>
    <p:extLst>
      <p:ext uri="{BB962C8B-B14F-4D97-AF65-F5344CB8AC3E}">
        <p14:creationId xmlns:p14="http://schemas.microsoft.com/office/powerpoint/2010/main" val="3353697492"/>
      </p:ext>
    </p:extLst>
  </p:cSld>
  <p:clrMap bg1="lt1" tx1="dk1" bg2="lt2" tx2="dk2" accent1="accent1" accent2="accent2" accent3="accent3" accent4="accent4" accent5="accent5" accent6="accent6" hlink="hlink" folHlink="folHlink"/>
  <p:sldLayoutIdLst>
    <p:sldLayoutId id="2147485523" r:id="rId1"/>
    <p:sldLayoutId id="2147485524" r:id="rId2"/>
    <p:sldLayoutId id="2147485525" r:id="rId3"/>
    <p:sldLayoutId id="2147485526" r:id="rId4"/>
    <p:sldLayoutId id="2147485527" r:id="rId5"/>
    <p:sldLayoutId id="2147485528" r:id="rId6"/>
    <p:sldLayoutId id="2147485529" r:id="rId7"/>
    <p:sldLayoutId id="2147485530" r:id="rId8"/>
    <p:sldLayoutId id="2147485531" r:id="rId9"/>
    <p:sldLayoutId id="2147485532" r:id="rId10"/>
    <p:sldLayoutId id="214748553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eaLnBrk="1" hangingPunct="1">
              <a:defRPr/>
            </a:pPr>
            <a:fld id="{7CFBC7BE-9950-0843-B21F-F8B3BDAC04BF}" type="datetime1">
              <a:rPr lang="en-US">
                <a:ea typeface="ＭＳ Ｐゴシック" charset="0"/>
              </a:rPr>
              <a:pPr defTabSz="457200" eaLnBrk="1" hangingPunct="1">
                <a:defRPr/>
              </a:pPr>
              <a:t>6/5/2020</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eaLnBrk="1" hangingPunct="1">
              <a:defRPr/>
            </a:pPr>
            <a:fld id="{18F7E751-654F-1A42-81AE-BCB3CABC38D2}" type="slidenum">
              <a:rPr lang="en-US">
                <a:ea typeface="ＭＳ Ｐゴシック" charset="0"/>
              </a:rPr>
              <a:pPr defTabSz="457200" eaLnBrk="1" hangingPunct="1">
                <a:defRPr/>
              </a:pPr>
              <a:t>‹#›</a:t>
            </a:fld>
            <a:endParaRPr lang="en-US">
              <a:ea typeface="ＭＳ Ｐゴシック" charset="0"/>
            </a:endParaRPr>
          </a:p>
        </p:txBody>
      </p:sp>
    </p:spTree>
    <p:extLst>
      <p:ext uri="{BB962C8B-B14F-4D97-AF65-F5344CB8AC3E}">
        <p14:creationId xmlns:p14="http://schemas.microsoft.com/office/powerpoint/2010/main" val="782449593"/>
      </p:ext>
    </p:extLst>
  </p:cSld>
  <p:clrMap bg1="lt1" tx1="dk1" bg2="lt2" tx2="dk2" accent1="accent1" accent2="accent2" accent3="accent3" accent4="accent4" accent5="accent5" accent6="accent6" hlink="hlink" folHlink="folHlink"/>
  <p:sldLayoutIdLst>
    <p:sldLayoutId id="2147485535" r:id="rId1"/>
    <p:sldLayoutId id="2147485536" r:id="rId2"/>
    <p:sldLayoutId id="2147485537" r:id="rId3"/>
    <p:sldLayoutId id="2147485538" r:id="rId4"/>
    <p:sldLayoutId id="2147485539" r:id="rId5"/>
    <p:sldLayoutId id="2147485540" r:id="rId6"/>
    <p:sldLayoutId id="2147485541" r:id="rId7"/>
    <p:sldLayoutId id="2147485542" r:id="rId8"/>
    <p:sldLayoutId id="2147485543" r:id="rId9"/>
    <p:sldLayoutId id="2147485544" r:id="rId10"/>
    <p:sldLayoutId id="214748554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lvl1pPr defTabSz="820738" eaLnBrk="1" hangingPunct="1">
              <a:defRPr sz="1100">
                <a:solidFill>
                  <a:srgbClr val="898989"/>
                </a:solidFill>
                <a:latin typeface="Times New Roman" panose="02020603050405020304" pitchFamily="18" charset="0"/>
              </a:defRPr>
            </a:lvl1pPr>
          </a:lstStyle>
          <a:p>
            <a:pPr>
              <a:defRPr/>
            </a:pPr>
            <a:fld id="{4DF50432-AFBD-4D72-A468-D94972F846AB}" type="datetimeFigureOut">
              <a:rPr lang="en-US"/>
              <a:pPr>
                <a:defRPr/>
              </a:pPr>
              <a:t>6/5/2020</a:t>
            </a:fld>
            <a:endParaRPr lang="en-US"/>
          </a:p>
        </p:txBody>
      </p:sp>
      <p:sp>
        <p:nvSpPr>
          <p:cNvPr id="5"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lvl1pPr algn="ctr" defTabSz="820738" eaLnBrk="1" hangingPunct="1">
              <a:defRPr sz="1100">
                <a:solidFill>
                  <a:srgbClr val="898989"/>
                </a:solidFill>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lvl1pPr algn="r" defTabSz="820738" eaLnBrk="1" hangingPunct="1">
              <a:defRPr sz="1100">
                <a:solidFill>
                  <a:srgbClr val="898989"/>
                </a:solidFill>
                <a:latin typeface="Times New Roman" panose="02020603050405020304" pitchFamily="18" charset="0"/>
              </a:defRPr>
            </a:lvl1pPr>
          </a:lstStyle>
          <a:p>
            <a:fld id="{55905B7E-0770-4443-9839-9C80A97EA8B1}" type="slidenum">
              <a:rPr lang="en-US" altLang="en-US"/>
              <a:pPr/>
              <a:t>‹#›</a:t>
            </a:fld>
            <a:endParaRPr lang="en-US" altLang="en-US"/>
          </a:p>
        </p:txBody>
      </p:sp>
      <p:sp>
        <p:nvSpPr>
          <p:cNvPr id="6151"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defRPr/>
            </a:pPr>
            <a:r>
              <a:rPr lang="en-US" sz="1000" dirty="0" smtClean="0">
                <a:solidFill>
                  <a:srgbClr val="000000"/>
                </a:solidFill>
              </a:rPr>
              <a:t>© 2014 Pearson Canada, Inc.</a:t>
            </a:r>
            <a:endParaRPr lang="en-US" sz="900" dirty="0" smtClean="0">
              <a:solidFill>
                <a:srgbClr val="000000"/>
              </a:solidFill>
              <a:latin typeface="Monaco" pitchFamily="84" charset="0"/>
            </a:endParaRPr>
          </a:p>
        </p:txBody>
      </p:sp>
      <p:sp>
        <p:nvSpPr>
          <p:cNvPr id="9" name="TextBox 8"/>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prstClr val="black"/>
                </a:solidFill>
              </a:rPr>
              <a:t>Chapter 44</a:t>
            </a:r>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37" r:id="rId4"/>
    <p:sldLayoutId id="2147485338" r:id="rId5"/>
    <p:sldLayoutId id="2147485339" r:id="rId6"/>
    <p:sldLayoutId id="2147485340" r:id="rId7"/>
    <p:sldLayoutId id="2147485341" r:id="rId8"/>
    <p:sldLayoutId id="2147485342" r:id="rId9"/>
    <p:sldLayoutId id="2147485343" r:id="rId10"/>
    <p:sldLayoutId id="2147485344" r:id="rId11"/>
  </p:sldLayoutIdLst>
  <p:timing>
    <p:tnLst>
      <p:par>
        <p:cTn id="1" dur="indefinite" restart="never" nodeType="tmRoot"/>
      </p:par>
    </p:tnLst>
  </p:timing>
  <p:txStyles>
    <p:titleStyle>
      <a:lvl1pPr algn="ctr" defTabSz="820738" rtl="0" eaLnBrk="0" fontAlgn="base" hangingPunct="0">
        <a:spcBef>
          <a:spcPct val="0"/>
        </a:spcBef>
        <a:spcAft>
          <a:spcPct val="0"/>
        </a:spcAft>
        <a:defRPr sz="3900" kern="1200">
          <a:solidFill>
            <a:schemeClr val="tx1"/>
          </a:solidFill>
          <a:latin typeface="+mj-lt"/>
          <a:ea typeface="+mj-ea"/>
          <a:cs typeface="+mj-cs"/>
        </a:defRPr>
      </a:lvl1pPr>
      <a:lvl2pPr algn="ctr" defTabSz="820738" rtl="0" eaLnBrk="0" fontAlgn="base" hangingPunct="0">
        <a:spcBef>
          <a:spcPct val="0"/>
        </a:spcBef>
        <a:spcAft>
          <a:spcPct val="0"/>
        </a:spcAft>
        <a:defRPr sz="3900">
          <a:solidFill>
            <a:schemeClr val="tx1"/>
          </a:solidFill>
          <a:latin typeface="Calibri" pitchFamily="84" charset="0"/>
        </a:defRPr>
      </a:lvl2pPr>
      <a:lvl3pPr algn="ctr" defTabSz="820738" rtl="0" eaLnBrk="0" fontAlgn="base" hangingPunct="0">
        <a:spcBef>
          <a:spcPct val="0"/>
        </a:spcBef>
        <a:spcAft>
          <a:spcPct val="0"/>
        </a:spcAft>
        <a:defRPr sz="3900">
          <a:solidFill>
            <a:schemeClr val="tx1"/>
          </a:solidFill>
          <a:latin typeface="Calibri" pitchFamily="84" charset="0"/>
        </a:defRPr>
      </a:lvl3pPr>
      <a:lvl4pPr algn="ctr" defTabSz="820738" rtl="0" eaLnBrk="0" fontAlgn="base" hangingPunct="0">
        <a:spcBef>
          <a:spcPct val="0"/>
        </a:spcBef>
        <a:spcAft>
          <a:spcPct val="0"/>
        </a:spcAft>
        <a:defRPr sz="3900">
          <a:solidFill>
            <a:schemeClr val="tx1"/>
          </a:solidFill>
          <a:latin typeface="Calibri" pitchFamily="84" charset="0"/>
        </a:defRPr>
      </a:lvl4pPr>
      <a:lvl5pPr algn="ctr" defTabSz="820738" rtl="0" eaLnBrk="0" fontAlgn="base" hangingPunct="0">
        <a:spcBef>
          <a:spcPct val="0"/>
        </a:spcBef>
        <a:spcAft>
          <a:spcPct val="0"/>
        </a:spcAft>
        <a:defRPr sz="3900">
          <a:solidFill>
            <a:schemeClr val="tx1"/>
          </a:solidFill>
          <a:latin typeface="Calibri" pitchFamily="84" charset="0"/>
        </a:defRPr>
      </a:lvl5pPr>
      <a:lvl6pPr marL="457200" algn="ctr" defTabSz="820738" rtl="0" fontAlgn="base">
        <a:spcBef>
          <a:spcPct val="0"/>
        </a:spcBef>
        <a:spcAft>
          <a:spcPct val="0"/>
        </a:spcAft>
        <a:defRPr sz="3900">
          <a:solidFill>
            <a:schemeClr val="tx1"/>
          </a:solidFill>
          <a:latin typeface="Calibri" pitchFamily="84" charset="0"/>
        </a:defRPr>
      </a:lvl6pPr>
      <a:lvl7pPr marL="914400" algn="ctr" defTabSz="820738" rtl="0" fontAlgn="base">
        <a:spcBef>
          <a:spcPct val="0"/>
        </a:spcBef>
        <a:spcAft>
          <a:spcPct val="0"/>
        </a:spcAft>
        <a:defRPr sz="3900">
          <a:solidFill>
            <a:schemeClr val="tx1"/>
          </a:solidFill>
          <a:latin typeface="Calibri" pitchFamily="84" charset="0"/>
        </a:defRPr>
      </a:lvl7pPr>
      <a:lvl8pPr marL="1371600" algn="ctr" defTabSz="820738" rtl="0" fontAlgn="base">
        <a:spcBef>
          <a:spcPct val="0"/>
        </a:spcBef>
        <a:spcAft>
          <a:spcPct val="0"/>
        </a:spcAft>
        <a:defRPr sz="3900">
          <a:solidFill>
            <a:schemeClr val="tx1"/>
          </a:solidFill>
          <a:latin typeface="Calibri" pitchFamily="84" charset="0"/>
        </a:defRPr>
      </a:lvl8pPr>
      <a:lvl9pPr marL="1828800" algn="ctr" defTabSz="820738" rtl="0" fontAlgn="base">
        <a:spcBef>
          <a:spcPct val="0"/>
        </a:spcBef>
        <a:spcAft>
          <a:spcPct val="0"/>
        </a:spcAft>
        <a:defRPr sz="3900">
          <a:solidFill>
            <a:schemeClr val="tx1"/>
          </a:solidFill>
          <a:latin typeface="Calibri" pitchFamily="84" charset="0"/>
        </a:defRPr>
      </a:lvl9pPr>
    </p:titleStyle>
    <p:bodyStyle>
      <a:lvl1pPr marL="307975" indent="-307975" algn="l" defTabSz="820738"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66750" indent="-257175" algn="l" defTabSz="820738"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25525" indent="-204788" algn="l" defTabSz="82073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36688" indent="-206375" algn="l" defTabSz="82073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46263" indent="-204788" algn="l" defTabSz="82073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04800" y="90488"/>
            <a:ext cx="8528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0" rIns="91429" bIns="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301625" y="822325"/>
            <a:ext cx="852805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8285" rIns="0" bIns="182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defRPr/>
            </a:pPr>
            <a:r>
              <a:rPr lang="en-US" sz="1000" dirty="0" smtClean="0">
                <a:solidFill>
                  <a:srgbClr val="000000"/>
                </a:solidFill>
              </a:rPr>
              <a:t>© 2014 Pearson Canada, Inc.</a:t>
            </a:r>
            <a:endParaRPr lang="en-US" sz="900" dirty="0" smtClean="0">
              <a:solidFill>
                <a:srgbClr val="000000"/>
              </a:solidFill>
              <a:latin typeface="Monaco" pitchFamily="84" charset="0"/>
            </a:endParaRPr>
          </a:p>
        </p:txBody>
      </p:sp>
      <p:sp>
        <p:nvSpPr>
          <p:cNvPr id="6" name="TextBox 5"/>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srgbClr val="000000"/>
                </a:solidFill>
              </a:rPr>
              <a:t>Chapter 44</a:t>
            </a:r>
          </a:p>
        </p:txBody>
      </p:sp>
    </p:spTree>
  </p:cSld>
  <p:clrMap bg1="lt1" tx1="dk1" bg2="lt2" tx2="dk2" accent1="accent1" accent2="accent2" accent3="accent3" accent4="accent4" accent5="accent5" accent6="accent6" hlink="hlink" folHlink="folHlink"/>
  <p:sldLayoutIdLst>
    <p:sldLayoutId id="2147485345" r:id="rId1"/>
    <p:sldLayoutId id="2147485346" r:id="rId2"/>
    <p:sldLayoutId id="2147485347" r:id="rId3"/>
    <p:sldLayoutId id="2147485295" r:id="rId4"/>
    <p:sldLayoutId id="2147485296" r:id="rId5"/>
    <p:sldLayoutId id="2147485297" r:id="rId6"/>
    <p:sldLayoutId id="2147485298" r:id="rId7"/>
    <p:sldLayoutId id="2147485348" r:id="rId8"/>
    <p:sldLayoutId id="2147485299" r:id="rId9"/>
    <p:sldLayoutId id="2147485300" r:id="rId10"/>
    <p:sldLayoutId id="2147485301" r:id="rId11"/>
    <p:sldLayoutId id="2147485302"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6600"/>
          </a:solidFill>
          <a:latin typeface="+mj-lt"/>
          <a:ea typeface="+mj-ea"/>
          <a:cs typeface="+mj-cs"/>
        </a:defRPr>
      </a:lvl1pPr>
      <a:lvl2pPr algn="l" rtl="0" eaLnBrk="0" fontAlgn="base" hangingPunct="0">
        <a:spcBef>
          <a:spcPct val="0"/>
        </a:spcBef>
        <a:spcAft>
          <a:spcPct val="0"/>
        </a:spcAft>
        <a:defRPr sz="3200" b="1">
          <a:solidFill>
            <a:srgbClr val="FF6600"/>
          </a:solidFill>
          <a:latin typeface="Times New Roman" pitchFamily="18" charset="0"/>
        </a:defRPr>
      </a:lvl2pPr>
      <a:lvl3pPr algn="l" rtl="0" eaLnBrk="0" fontAlgn="base" hangingPunct="0">
        <a:spcBef>
          <a:spcPct val="0"/>
        </a:spcBef>
        <a:spcAft>
          <a:spcPct val="0"/>
        </a:spcAft>
        <a:defRPr sz="3200" b="1">
          <a:solidFill>
            <a:srgbClr val="FF6600"/>
          </a:solidFill>
          <a:latin typeface="Times New Roman" pitchFamily="18" charset="0"/>
        </a:defRPr>
      </a:lvl3pPr>
      <a:lvl4pPr algn="l" rtl="0" eaLnBrk="0" fontAlgn="base" hangingPunct="0">
        <a:spcBef>
          <a:spcPct val="0"/>
        </a:spcBef>
        <a:spcAft>
          <a:spcPct val="0"/>
        </a:spcAft>
        <a:defRPr sz="3200" b="1">
          <a:solidFill>
            <a:srgbClr val="FF6600"/>
          </a:solidFill>
          <a:latin typeface="Times New Roman" pitchFamily="18" charset="0"/>
        </a:defRPr>
      </a:lvl4pPr>
      <a:lvl5pPr algn="l" rtl="0" eaLnBrk="0" fontAlgn="base" hangingPunct="0">
        <a:spcBef>
          <a:spcPct val="0"/>
        </a:spcBef>
        <a:spcAft>
          <a:spcPct val="0"/>
        </a:spcAft>
        <a:defRPr sz="3200" b="1">
          <a:solidFill>
            <a:srgbClr val="FF6600"/>
          </a:solidFill>
          <a:latin typeface="Times New Roman" pitchFamily="18" charset="0"/>
        </a:defRPr>
      </a:lvl5pPr>
      <a:lvl6pPr marL="457200" algn="l" defTabSz="1019175" rtl="0" fontAlgn="base">
        <a:spcBef>
          <a:spcPct val="0"/>
        </a:spcBef>
        <a:spcAft>
          <a:spcPct val="0"/>
        </a:spcAft>
        <a:defRPr sz="3300" b="1">
          <a:solidFill>
            <a:srgbClr val="B5532F"/>
          </a:solidFill>
          <a:latin typeface="Times New Roman" pitchFamily="18" charset="0"/>
        </a:defRPr>
      </a:lvl6pPr>
      <a:lvl7pPr marL="914400" algn="l" defTabSz="1019175" rtl="0" fontAlgn="base">
        <a:spcBef>
          <a:spcPct val="0"/>
        </a:spcBef>
        <a:spcAft>
          <a:spcPct val="0"/>
        </a:spcAft>
        <a:defRPr sz="3300" b="1">
          <a:solidFill>
            <a:srgbClr val="B5532F"/>
          </a:solidFill>
          <a:latin typeface="Times New Roman" pitchFamily="18" charset="0"/>
        </a:defRPr>
      </a:lvl7pPr>
      <a:lvl8pPr marL="1371600" algn="l" defTabSz="1019175" rtl="0" fontAlgn="base">
        <a:spcBef>
          <a:spcPct val="0"/>
        </a:spcBef>
        <a:spcAft>
          <a:spcPct val="0"/>
        </a:spcAft>
        <a:defRPr sz="3300" b="1">
          <a:solidFill>
            <a:srgbClr val="B5532F"/>
          </a:solidFill>
          <a:latin typeface="Times New Roman" pitchFamily="18" charset="0"/>
        </a:defRPr>
      </a:lvl8pPr>
      <a:lvl9pPr marL="1828800" algn="l" defTabSz="1019175" rtl="0" fontAlgn="base">
        <a:spcBef>
          <a:spcPct val="0"/>
        </a:spcBef>
        <a:spcAft>
          <a:spcPct val="0"/>
        </a:spcAft>
        <a:defRPr sz="3300" b="1">
          <a:solidFill>
            <a:srgbClr val="B5532F"/>
          </a:solidFill>
          <a:latin typeface="Times New Roman" pitchFamily="18" charset="0"/>
        </a:defRPr>
      </a:lvl9pPr>
    </p:titleStyle>
    <p:bodyStyle>
      <a:lvl1pPr marL="225425" indent="-225425" algn="l" rtl="0" eaLnBrk="0" fontAlgn="base" hangingPunct="0">
        <a:spcBef>
          <a:spcPct val="20000"/>
        </a:spcBef>
        <a:spcAft>
          <a:spcPct val="0"/>
        </a:spcAft>
        <a:buClr>
          <a:srgbClr val="00B050"/>
        </a:buClr>
        <a:buFont typeface="Times" panose="02020603050405020304" pitchFamily="18"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B050"/>
        </a:buClr>
        <a:buFont typeface="Times New Roman" panose="02020603050405020304"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3pPr>
      <a:lvl4pPr marL="16002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4pPr>
      <a:lvl5pPr marL="20574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5pPr>
      <a:lvl6pPr marL="27495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6pPr>
      <a:lvl7pPr marL="32067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7pPr>
      <a:lvl8pPr marL="36639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8pPr>
      <a:lvl9pPr marL="41211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04800" y="90488"/>
            <a:ext cx="8528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0" rIns="91429" bIns="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301625" y="822325"/>
            <a:ext cx="852805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8285" rIns="0" bIns="182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defRPr/>
            </a:pPr>
            <a:r>
              <a:rPr lang="en-US" altLang="en-US" sz="1000" smtClean="0">
                <a:solidFill>
                  <a:srgbClr val="000000"/>
                </a:solidFill>
              </a:rPr>
              <a:t>© 2014 Pearson Canada, Inc.</a:t>
            </a:r>
            <a:endParaRPr lang="en-US" altLang="en-US" sz="900" smtClean="0">
              <a:solidFill>
                <a:srgbClr val="000000"/>
              </a:solidFill>
              <a:latin typeface="Monaco" pitchFamily="84" charset="0"/>
            </a:endParaRPr>
          </a:p>
        </p:txBody>
      </p:sp>
      <p:sp>
        <p:nvSpPr>
          <p:cNvPr id="6" name="TextBox 5"/>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srgbClr val="000000"/>
                </a:solidFill>
              </a:rPr>
              <a:t>Chapter 44</a:t>
            </a:r>
          </a:p>
        </p:txBody>
      </p:sp>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 id="2147485303" r:id="rId4"/>
    <p:sldLayoutId id="2147485304" r:id="rId5"/>
    <p:sldLayoutId id="2147485305" r:id="rId6"/>
    <p:sldLayoutId id="2147485306" r:id="rId7"/>
    <p:sldLayoutId id="2147485352" r:id="rId8"/>
    <p:sldLayoutId id="2147485307" r:id="rId9"/>
    <p:sldLayoutId id="2147485308" r:id="rId10"/>
    <p:sldLayoutId id="2147485309" r:id="rId11"/>
    <p:sldLayoutId id="2147485310"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6600"/>
          </a:solidFill>
          <a:latin typeface="+mj-lt"/>
          <a:ea typeface="+mj-ea"/>
          <a:cs typeface="+mj-cs"/>
        </a:defRPr>
      </a:lvl1pPr>
      <a:lvl2pPr algn="l" rtl="0" eaLnBrk="0" fontAlgn="base" hangingPunct="0">
        <a:spcBef>
          <a:spcPct val="0"/>
        </a:spcBef>
        <a:spcAft>
          <a:spcPct val="0"/>
        </a:spcAft>
        <a:defRPr sz="3200" b="1">
          <a:solidFill>
            <a:srgbClr val="FF6600"/>
          </a:solidFill>
          <a:latin typeface="Times New Roman" pitchFamily="18" charset="0"/>
        </a:defRPr>
      </a:lvl2pPr>
      <a:lvl3pPr algn="l" rtl="0" eaLnBrk="0" fontAlgn="base" hangingPunct="0">
        <a:spcBef>
          <a:spcPct val="0"/>
        </a:spcBef>
        <a:spcAft>
          <a:spcPct val="0"/>
        </a:spcAft>
        <a:defRPr sz="3200" b="1">
          <a:solidFill>
            <a:srgbClr val="FF6600"/>
          </a:solidFill>
          <a:latin typeface="Times New Roman" pitchFamily="18" charset="0"/>
        </a:defRPr>
      </a:lvl3pPr>
      <a:lvl4pPr algn="l" rtl="0" eaLnBrk="0" fontAlgn="base" hangingPunct="0">
        <a:spcBef>
          <a:spcPct val="0"/>
        </a:spcBef>
        <a:spcAft>
          <a:spcPct val="0"/>
        </a:spcAft>
        <a:defRPr sz="3200" b="1">
          <a:solidFill>
            <a:srgbClr val="FF6600"/>
          </a:solidFill>
          <a:latin typeface="Times New Roman" pitchFamily="18" charset="0"/>
        </a:defRPr>
      </a:lvl4pPr>
      <a:lvl5pPr algn="l" rtl="0" eaLnBrk="0" fontAlgn="base" hangingPunct="0">
        <a:spcBef>
          <a:spcPct val="0"/>
        </a:spcBef>
        <a:spcAft>
          <a:spcPct val="0"/>
        </a:spcAft>
        <a:defRPr sz="3200" b="1">
          <a:solidFill>
            <a:srgbClr val="FF6600"/>
          </a:solidFill>
          <a:latin typeface="Times New Roman" pitchFamily="18" charset="0"/>
        </a:defRPr>
      </a:lvl5pPr>
      <a:lvl6pPr marL="457200" algn="l" defTabSz="1019175" rtl="0" fontAlgn="base">
        <a:spcBef>
          <a:spcPct val="0"/>
        </a:spcBef>
        <a:spcAft>
          <a:spcPct val="0"/>
        </a:spcAft>
        <a:defRPr sz="3300" b="1">
          <a:solidFill>
            <a:srgbClr val="B5532F"/>
          </a:solidFill>
          <a:latin typeface="Times New Roman" pitchFamily="18" charset="0"/>
        </a:defRPr>
      </a:lvl6pPr>
      <a:lvl7pPr marL="914400" algn="l" defTabSz="1019175" rtl="0" fontAlgn="base">
        <a:spcBef>
          <a:spcPct val="0"/>
        </a:spcBef>
        <a:spcAft>
          <a:spcPct val="0"/>
        </a:spcAft>
        <a:defRPr sz="3300" b="1">
          <a:solidFill>
            <a:srgbClr val="B5532F"/>
          </a:solidFill>
          <a:latin typeface="Times New Roman" pitchFamily="18" charset="0"/>
        </a:defRPr>
      </a:lvl7pPr>
      <a:lvl8pPr marL="1371600" algn="l" defTabSz="1019175" rtl="0" fontAlgn="base">
        <a:spcBef>
          <a:spcPct val="0"/>
        </a:spcBef>
        <a:spcAft>
          <a:spcPct val="0"/>
        </a:spcAft>
        <a:defRPr sz="3300" b="1">
          <a:solidFill>
            <a:srgbClr val="B5532F"/>
          </a:solidFill>
          <a:latin typeface="Times New Roman" pitchFamily="18" charset="0"/>
        </a:defRPr>
      </a:lvl8pPr>
      <a:lvl9pPr marL="1828800" algn="l" defTabSz="1019175" rtl="0" fontAlgn="base">
        <a:spcBef>
          <a:spcPct val="0"/>
        </a:spcBef>
        <a:spcAft>
          <a:spcPct val="0"/>
        </a:spcAft>
        <a:defRPr sz="3300" b="1">
          <a:solidFill>
            <a:srgbClr val="B5532F"/>
          </a:solidFill>
          <a:latin typeface="Times New Roman" pitchFamily="18" charset="0"/>
        </a:defRPr>
      </a:lvl9pPr>
    </p:titleStyle>
    <p:bodyStyle>
      <a:lvl1pPr marL="225425" indent="-225425" algn="l" rtl="0" eaLnBrk="0" fontAlgn="base" hangingPunct="0">
        <a:spcBef>
          <a:spcPct val="20000"/>
        </a:spcBef>
        <a:spcAft>
          <a:spcPct val="0"/>
        </a:spcAft>
        <a:buClr>
          <a:srgbClr val="00B050"/>
        </a:buClr>
        <a:buFont typeface="Times" panose="02020603050405020304" pitchFamily="18"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B050"/>
        </a:buClr>
        <a:buFont typeface="Times New Roman" panose="02020603050405020304"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3pPr>
      <a:lvl4pPr marL="16002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4pPr>
      <a:lvl5pPr marL="20574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5pPr>
      <a:lvl6pPr marL="27495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6pPr>
      <a:lvl7pPr marL="32067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7pPr>
      <a:lvl8pPr marL="36639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8pPr>
      <a:lvl9pPr marL="41211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lvl1pPr defTabSz="820738" eaLnBrk="1" hangingPunct="1">
              <a:defRPr sz="1100">
                <a:solidFill>
                  <a:srgbClr val="898989"/>
                </a:solidFill>
                <a:latin typeface="Times New Roman" pitchFamily="18" charset="0"/>
              </a:defRPr>
            </a:lvl1pPr>
          </a:lstStyle>
          <a:p>
            <a:pPr>
              <a:defRPr/>
            </a:pPr>
            <a:fld id="{03264024-2F39-42E4-80A5-EF2D3E081AF2}" type="datetimeFigureOut">
              <a:rPr lang="en-US" altLang="en-US"/>
              <a:pPr>
                <a:defRPr/>
              </a:pPr>
              <a:t>6/5/2020</a:t>
            </a:fld>
            <a:endParaRPr lang="en-US" altLang="en-US"/>
          </a:p>
        </p:txBody>
      </p:sp>
      <p:sp>
        <p:nvSpPr>
          <p:cNvPr id="5"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lvl1pPr algn="ctr" defTabSz="820738" eaLnBrk="1" hangingPunct="1">
              <a:defRPr sz="1100">
                <a:solidFill>
                  <a:srgbClr val="898989"/>
                </a:solidFill>
                <a:latin typeface="Times New Roman" pitchFamily="18" charset="0"/>
              </a:defRPr>
            </a:lvl1pPr>
          </a:lstStyle>
          <a:p>
            <a:pPr>
              <a:defRPr/>
            </a:pPr>
            <a:endParaRPr lang="en-US" altLang="en-US"/>
          </a:p>
        </p:txBody>
      </p:sp>
      <p:sp>
        <p:nvSpPr>
          <p:cNvPr id="6"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lvl1pPr algn="r" defTabSz="820738" eaLnBrk="1" hangingPunct="1">
              <a:defRPr sz="1100">
                <a:solidFill>
                  <a:srgbClr val="898989"/>
                </a:solidFill>
                <a:latin typeface="Times New Roman" panose="02020603050405020304" pitchFamily="18" charset="0"/>
              </a:defRPr>
            </a:lvl1pPr>
          </a:lstStyle>
          <a:p>
            <a:fld id="{EB415718-B9CB-4075-A8A6-EA0B73496DC6}" type="slidenum">
              <a:rPr lang="en-US" altLang="en-US"/>
              <a:pPr/>
              <a:t>‹#›</a:t>
            </a:fld>
            <a:endParaRPr lang="en-US" altLang="en-US"/>
          </a:p>
        </p:txBody>
      </p:sp>
      <p:sp>
        <p:nvSpPr>
          <p:cNvPr id="9223"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defRPr/>
            </a:pPr>
            <a:r>
              <a:rPr lang="en-US" altLang="en-US" sz="1000" smtClean="0">
                <a:solidFill>
                  <a:srgbClr val="000000"/>
                </a:solidFill>
              </a:rPr>
              <a:t>© 2014 Pearson Canada, Inc.</a:t>
            </a:r>
            <a:endParaRPr lang="en-US" altLang="en-US" sz="900" smtClean="0">
              <a:solidFill>
                <a:srgbClr val="000000"/>
              </a:solidFill>
              <a:latin typeface="Monaco" pitchFamily="84" charset="0"/>
            </a:endParaRPr>
          </a:p>
        </p:txBody>
      </p:sp>
      <p:sp>
        <p:nvSpPr>
          <p:cNvPr id="9" name="TextBox 8"/>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prstClr val="black"/>
                </a:solidFill>
              </a:rPr>
              <a:t>Chapter 44</a:t>
            </a:r>
          </a:p>
        </p:txBody>
      </p:sp>
    </p:spTree>
  </p:cSld>
  <p:clrMap bg1="lt1" tx1="dk1" bg2="lt2" tx2="dk2" accent1="accent1" accent2="accent2" accent3="accent3" accent4="accent4" accent5="accent5" accent6="accent6" hlink="hlink" folHlink="folHlink"/>
  <p:sldLayoutIdLst>
    <p:sldLayoutId id="2147485353" r:id="rId1"/>
    <p:sldLayoutId id="2147485354" r:id="rId2"/>
    <p:sldLayoutId id="2147485355" r:id="rId3"/>
    <p:sldLayoutId id="2147485356" r:id="rId4"/>
    <p:sldLayoutId id="2147485357" r:id="rId5"/>
    <p:sldLayoutId id="2147485358" r:id="rId6"/>
    <p:sldLayoutId id="2147485359" r:id="rId7"/>
    <p:sldLayoutId id="2147485360" r:id="rId8"/>
    <p:sldLayoutId id="2147485361" r:id="rId9"/>
    <p:sldLayoutId id="2147485362" r:id="rId10"/>
    <p:sldLayoutId id="2147485363" r:id="rId11"/>
  </p:sldLayoutIdLst>
  <p:timing>
    <p:tnLst>
      <p:par>
        <p:cTn id="1" dur="indefinite" restart="never" nodeType="tmRoot"/>
      </p:par>
    </p:tnLst>
  </p:timing>
  <p:txStyles>
    <p:titleStyle>
      <a:lvl1pPr algn="ctr" defTabSz="820738" rtl="0" eaLnBrk="0" fontAlgn="base" hangingPunct="0">
        <a:spcBef>
          <a:spcPct val="0"/>
        </a:spcBef>
        <a:spcAft>
          <a:spcPct val="0"/>
        </a:spcAft>
        <a:defRPr sz="3900" kern="1200">
          <a:solidFill>
            <a:schemeClr val="tx1"/>
          </a:solidFill>
          <a:latin typeface="+mj-lt"/>
          <a:ea typeface="+mj-ea"/>
          <a:cs typeface="+mj-cs"/>
        </a:defRPr>
      </a:lvl1pPr>
      <a:lvl2pPr algn="ctr" defTabSz="820738" rtl="0" eaLnBrk="0" fontAlgn="base" hangingPunct="0">
        <a:spcBef>
          <a:spcPct val="0"/>
        </a:spcBef>
        <a:spcAft>
          <a:spcPct val="0"/>
        </a:spcAft>
        <a:defRPr sz="3900">
          <a:solidFill>
            <a:schemeClr val="tx1"/>
          </a:solidFill>
          <a:latin typeface="Calibri" pitchFamily="84" charset="0"/>
        </a:defRPr>
      </a:lvl2pPr>
      <a:lvl3pPr algn="ctr" defTabSz="820738" rtl="0" eaLnBrk="0" fontAlgn="base" hangingPunct="0">
        <a:spcBef>
          <a:spcPct val="0"/>
        </a:spcBef>
        <a:spcAft>
          <a:spcPct val="0"/>
        </a:spcAft>
        <a:defRPr sz="3900">
          <a:solidFill>
            <a:schemeClr val="tx1"/>
          </a:solidFill>
          <a:latin typeface="Calibri" pitchFamily="84" charset="0"/>
        </a:defRPr>
      </a:lvl3pPr>
      <a:lvl4pPr algn="ctr" defTabSz="820738" rtl="0" eaLnBrk="0" fontAlgn="base" hangingPunct="0">
        <a:spcBef>
          <a:spcPct val="0"/>
        </a:spcBef>
        <a:spcAft>
          <a:spcPct val="0"/>
        </a:spcAft>
        <a:defRPr sz="3900">
          <a:solidFill>
            <a:schemeClr val="tx1"/>
          </a:solidFill>
          <a:latin typeface="Calibri" pitchFamily="84" charset="0"/>
        </a:defRPr>
      </a:lvl4pPr>
      <a:lvl5pPr algn="ctr" defTabSz="820738" rtl="0" eaLnBrk="0" fontAlgn="base" hangingPunct="0">
        <a:spcBef>
          <a:spcPct val="0"/>
        </a:spcBef>
        <a:spcAft>
          <a:spcPct val="0"/>
        </a:spcAft>
        <a:defRPr sz="3900">
          <a:solidFill>
            <a:schemeClr val="tx1"/>
          </a:solidFill>
          <a:latin typeface="Calibri" pitchFamily="84" charset="0"/>
        </a:defRPr>
      </a:lvl5pPr>
      <a:lvl6pPr marL="457200" algn="ctr" defTabSz="820738" rtl="0" fontAlgn="base">
        <a:spcBef>
          <a:spcPct val="0"/>
        </a:spcBef>
        <a:spcAft>
          <a:spcPct val="0"/>
        </a:spcAft>
        <a:defRPr sz="3900">
          <a:solidFill>
            <a:schemeClr val="tx1"/>
          </a:solidFill>
          <a:latin typeface="Calibri" pitchFamily="84" charset="0"/>
        </a:defRPr>
      </a:lvl6pPr>
      <a:lvl7pPr marL="914400" algn="ctr" defTabSz="820738" rtl="0" fontAlgn="base">
        <a:spcBef>
          <a:spcPct val="0"/>
        </a:spcBef>
        <a:spcAft>
          <a:spcPct val="0"/>
        </a:spcAft>
        <a:defRPr sz="3900">
          <a:solidFill>
            <a:schemeClr val="tx1"/>
          </a:solidFill>
          <a:latin typeface="Calibri" pitchFamily="84" charset="0"/>
        </a:defRPr>
      </a:lvl7pPr>
      <a:lvl8pPr marL="1371600" algn="ctr" defTabSz="820738" rtl="0" fontAlgn="base">
        <a:spcBef>
          <a:spcPct val="0"/>
        </a:spcBef>
        <a:spcAft>
          <a:spcPct val="0"/>
        </a:spcAft>
        <a:defRPr sz="3900">
          <a:solidFill>
            <a:schemeClr val="tx1"/>
          </a:solidFill>
          <a:latin typeface="Calibri" pitchFamily="84" charset="0"/>
        </a:defRPr>
      </a:lvl8pPr>
      <a:lvl9pPr marL="1828800" algn="ctr" defTabSz="820738" rtl="0" fontAlgn="base">
        <a:spcBef>
          <a:spcPct val="0"/>
        </a:spcBef>
        <a:spcAft>
          <a:spcPct val="0"/>
        </a:spcAft>
        <a:defRPr sz="3900">
          <a:solidFill>
            <a:schemeClr val="tx1"/>
          </a:solidFill>
          <a:latin typeface="Calibri" pitchFamily="84" charset="0"/>
        </a:defRPr>
      </a:lvl9pPr>
    </p:titleStyle>
    <p:bodyStyle>
      <a:lvl1pPr marL="307975" indent="-307975" algn="l" defTabSz="820738"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66750" indent="-257175" algn="l" defTabSz="820738"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25525" indent="-204788" algn="l" defTabSz="82073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36688" indent="-206375" algn="l" defTabSz="82073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46263" indent="-204788" algn="l" defTabSz="82073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0" y="90488"/>
            <a:ext cx="8528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0" rIns="91429" bIns="0" numCol="1" anchor="t"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301625" y="822325"/>
            <a:ext cx="852805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8285" rIns="0" bIns="182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defRPr/>
            </a:pPr>
            <a:r>
              <a:rPr lang="en-US" altLang="en-US" sz="1000" smtClean="0">
                <a:solidFill>
                  <a:srgbClr val="000000"/>
                </a:solidFill>
              </a:rPr>
              <a:t>© 2014 Pearson Canada, Inc.</a:t>
            </a:r>
            <a:endParaRPr lang="en-US" altLang="en-US" sz="900" smtClean="0">
              <a:solidFill>
                <a:srgbClr val="000000"/>
              </a:solidFill>
              <a:latin typeface="Monaco" pitchFamily="84" charset="0"/>
            </a:endParaRPr>
          </a:p>
        </p:txBody>
      </p:sp>
      <p:sp>
        <p:nvSpPr>
          <p:cNvPr id="6" name="TextBox 5"/>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srgbClr val="000000"/>
                </a:solidFill>
              </a:rPr>
              <a:t>Chapter 44</a:t>
            </a:r>
          </a:p>
        </p:txBody>
      </p:sp>
    </p:spTree>
  </p:cSld>
  <p:clrMap bg1="lt1" tx1="dk1" bg2="lt2" tx2="dk2" accent1="accent1" accent2="accent2" accent3="accent3" accent4="accent4" accent5="accent5" accent6="accent6" hlink="hlink" folHlink="folHlink"/>
  <p:sldLayoutIdLst>
    <p:sldLayoutId id="2147485364" r:id="rId1"/>
    <p:sldLayoutId id="2147485365" r:id="rId2"/>
    <p:sldLayoutId id="2147485366" r:id="rId3"/>
    <p:sldLayoutId id="2147485311" r:id="rId4"/>
    <p:sldLayoutId id="2147485312" r:id="rId5"/>
    <p:sldLayoutId id="2147485313" r:id="rId6"/>
    <p:sldLayoutId id="2147485314" r:id="rId7"/>
    <p:sldLayoutId id="2147485367" r:id="rId8"/>
    <p:sldLayoutId id="2147485315" r:id="rId9"/>
    <p:sldLayoutId id="2147485316" r:id="rId10"/>
    <p:sldLayoutId id="2147485317" r:id="rId11"/>
    <p:sldLayoutId id="2147485318"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6600"/>
          </a:solidFill>
          <a:latin typeface="+mj-lt"/>
          <a:ea typeface="+mj-ea"/>
          <a:cs typeface="+mj-cs"/>
        </a:defRPr>
      </a:lvl1pPr>
      <a:lvl2pPr algn="l" rtl="0" eaLnBrk="0" fontAlgn="base" hangingPunct="0">
        <a:spcBef>
          <a:spcPct val="0"/>
        </a:spcBef>
        <a:spcAft>
          <a:spcPct val="0"/>
        </a:spcAft>
        <a:defRPr sz="3200" b="1">
          <a:solidFill>
            <a:srgbClr val="FF6600"/>
          </a:solidFill>
          <a:latin typeface="Times New Roman" pitchFamily="18" charset="0"/>
        </a:defRPr>
      </a:lvl2pPr>
      <a:lvl3pPr algn="l" rtl="0" eaLnBrk="0" fontAlgn="base" hangingPunct="0">
        <a:spcBef>
          <a:spcPct val="0"/>
        </a:spcBef>
        <a:spcAft>
          <a:spcPct val="0"/>
        </a:spcAft>
        <a:defRPr sz="3200" b="1">
          <a:solidFill>
            <a:srgbClr val="FF6600"/>
          </a:solidFill>
          <a:latin typeface="Times New Roman" pitchFamily="18" charset="0"/>
        </a:defRPr>
      </a:lvl3pPr>
      <a:lvl4pPr algn="l" rtl="0" eaLnBrk="0" fontAlgn="base" hangingPunct="0">
        <a:spcBef>
          <a:spcPct val="0"/>
        </a:spcBef>
        <a:spcAft>
          <a:spcPct val="0"/>
        </a:spcAft>
        <a:defRPr sz="3200" b="1">
          <a:solidFill>
            <a:srgbClr val="FF6600"/>
          </a:solidFill>
          <a:latin typeface="Times New Roman" pitchFamily="18" charset="0"/>
        </a:defRPr>
      </a:lvl4pPr>
      <a:lvl5pPr algn="l" rtl="0" eaLnBrk="0" fontAlgn="base" hangingPunct="0">
        <a:spcBef>
          <a:spcPct val="0"/>
        </a:spcBef>
        <a:spcAft>
          <a:spcPct val="0"/>
        </a:spcAft>
        <a:defRPr sz="3200" b="1">
          <a:solidFill>
            <a:srgbClr val="FF6600"/>
          </a:solidFill>
          <a:latin typeface="Times New Roman" pitchFamily="18" charset="0"/>
        </a:defRPr>
      </a:lvl5pPr>
      <a:lvl6pPr marL="457200" algn="l" defTabSz="1019175" rtl="0" fontAlgn="base">
        <a:spcBef>
          <a:spcPct val="0"/>
        </a:spcBef>
        <a:spcAft>
          <a:spcPct val="0"/>
        </a:spcAft>
        <a:defRPr sz="3300" b="1">
          <a:solidFill>
            <a:srgbClr val="B5532F"/>
          </a:solidFill>
          <a:latin typeface="Times New Roman" pitchFamily="18" charset="0"/>
        </a:defRPr>
      </a:lvl6pPr>
      <a:lvl7pPr marL="914400" algn="l" defTabSz="1019175" rtl="0" fontAlgn="base">
        <a:spcBef>
          <a:spcPct val="0"/>
        </a:spcBef>
        <a:spcAft>
          <a:spcPct val="0"/>
        </a:spcAft>
        <a:defRPr sz="3300" b="1">
          <a:solidFill>
            <a:srgbClr val="B5532F"/>
          </a:solidFill>
          <a:latin typeface="Times New Roman" pitchFamily="18" charset="0"/>
        </a:defRPr>
      </a:lvl7pPr>
      <a:lvl8pPr marL="1371600" algn="l" defTabSz="1019175" rtl="0" fontAlgn="base">
        <a:spcBef>
          <a:spcPct val="0"/>
        </a:spcBef>
        <a:spcAft>
          <a:spcPct val="0"/>
        </a:spcAft>
        <a:defRPr sz="3300" b="1">
          <a:solidFill>
            <a:srgbClr val="B5532F"/>
          </a:solidFill>
          <a:latin typeface="Times New Roman" pitchFamily="18" charset="0"/>
        </a:defRPr>
      </a:lvl8pPr>
      <a:lvl9pPr marL="1828800" algn="l" defTabSz="1019175" rtl="0" fontAlgn="base">
        <a:spcBef>
          <a:spcPct val="0"/>
        </a:spcBef>
        <a:spcAft>
          <a:spcPct val="0"/>
        </a:spcAft>
        <a:defRPr sz="3300" b="1">
          <a:solidFill>
            <a:srgbClr val="B5532F"/>
          </a:solidFill>
          <a:latin typeface="Times New Roman" pitchFamily="18" charset="0"/>
        </a:defRPr>
      </a:lvl9pPr>
    </p:titleStyle>
    <p:bodyStyle>
      <a:lvl1pPr marL="225425" indent="-225425" algn="l" rtl="0" eaLnBrk="0" fontAlgn="base" hangingPunct="0">
        <a:spcBef>
          <a:spcPct val="20000"/>
        </a:spcBef>
        <a:spcAft>
          <a:spcPct val="0"/>
        </a:spcAft>
        <a:buClr>
          <a:srgbClr val="00B050"/>
        </a:buClr>
        <a:buFont typeface="Times" panose="02020603050405020304" pitchFamily="18"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B050"/>
        </a:buClr>
        <a:buFont typeface="Times New Roman" panose="02020603050405020304"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3pPr>
      <a:lvl4pPr marL="16002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4pPr>
      <a:lvl5pPr marL="20574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5pPr>
      <a:lvl6pPr marL="27495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6pPr>
      <a:lvl7pPr marL="32067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7pPr>
      <a:lvl8pPr marL="36639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8pPr>
      <a:lvl9pPr marL="41211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lvl1pPr defTabSz="820738" eaLnBrk="1" hangingPunct="1">
              <a:defRPr sz="1100">
                <a:solidFill>
                  <a:srgbClr val="898989"/>
                </a:solidFill>
                <a:latin typeface="Times New Roman" pitchFamily="18" charset="0"/>
              </a:defRPr>
            </a:lvl1pPr>
          </a:lstStyle>
          <a:p>
            <a:pPr>
              <a:defRPr/>
            </a:pPr>
            <a:fld id="{0A1B4F36-7270-4DAD-A223-3D834A7D7E75}" type="datetimeFigureOut">
              <a:rPr lang="en-US" altLang="en-US"/>
              <a:pPr>
                <a:defRPr/>
              </a:pPr>
              <a:t>6/5/2020</a:t>
            </a:fld>
            <a:endParaRPr lang="en-US" altLang="en-US"/>
          </a:p>
        </p:txBody>
      </p:sp>
      <p:sp>
        <p:nvSpPr>
          <p:cNvPr id="5"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lvl1pPr algn="ctr" defTabSz="820738" eaLnBrk="1" hangingPunct="1">
              <a:defRPr sz="1100">
                <a:solidFill>
                  <a:srgbClr val="898989"/>
                </a:solidFill>
                <a:latin typeface="Times New Roman" pitchFamily="18" charset="0"/>
              </a:defRPr>
            </a:lvl1pPr>
          </a:lstStyle>
          <a:p>
            <a:pPr>
              <a:defRPr/>
            </a:pPr>
            <a:endParaRPr lang="en-US" altLang="en-US"/>
          </a:p>
        </p:txBody>
      </p:sp>
      <p:sp>
        <p:nvSpPr>
          <p:cNvPr id="6"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lvl1pPr algn="r" defTabSz="820738" eaLnBrk="1" hangingPunct="1">
              <a:defRPr sz="1100">
                <a:solidFill>
                  <a:srgbClr val="898989"/>
                </a:solidFill>
                <a:latin typeface="Times New Roman" panose="02020603050405020304" pitchFamily="18" charset="0"/>
              </a:defRPr>
            </a:lvl1pPr>
          </a:lstStyle>
          <a:p>
            <a:fld id="{6B8EE2CA-7F89-43BD-AE6F-F785F1B54758}" type="slidenum">
              <a:rPr lang="en-US" altLang="en-US"/>
              <a:pPr/>
              <a:t>‹#›</a:t>
            </a:fld>
            <a:endParaRPr lang="en-US" altLang="en-US"/>
          </a:p>
        </p:txBody>
      </p:sp>
      <p:sp>
        <p:nvSpPr>
          <p:cNvPr id="11271"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defRPr/>
            </a:pPr>
            <a:r>
              <a:rPr lang="en-US" altLang="en-US" sz="1000" smtClean="0">
                <a:solidFill>
                  <a:srgbClr val="000000"/>
                </a:solidFill>
              </a:rPr>
              <a:t>© 2014 Pearson Canada, Inc.</a:t>
            </a:r>
            <a:endParaRPr lang="en-US" altLang="en-US" sz="900" smtClean="0">
              <a:solidFill>
                <a:srgbClr val="000000"/>
              </a:solidFill>
              <a:latin typeface="Monaco" pitchFamily="84" charset="0"/>
            </a:endParaRPr>
          </a:p>
        </p:txBody>
      </p:sp>
      <p:sp>
        <p:nvSpPr>
          <p:cNvPr id="9" name="TextBox 8"/>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prstClr val="black"/>
                </a:solidFill>
              </a:rPr>
              <a:t>Chapter 44</a:t>
            </a:r>
          </a:p>
        </p:txBody>
      </p:sp>
    </p:spTree>
  </p:cSld>
  <p:clrMap bg1="lt1" tx1="dk1" bg2="lt2" tx2="dk2" accent1="accent1" accent2="accent2" accent3="accent3" accent4="accent4" accent5="accent5" accent6="accent6" hlink="hlink" folHlink="folHlink"/>
  <p:sldLayoutIdLst>
    <p:sldLayoutId id="2147485368" r:id="rId1"/>
    <p:sldLayoutId id="2147485369" r:id="rId2"/>
    <p:sldLayoutId id="2147485370" r:id="rId3"/>
    <p:sldLayoutId id="2147485371" r:id="rId4"/>
    <p:sldLayoutId id="2147485372" r:id="rId5"/>
    <p:sldLayoutId id="2147485373" r:id="rId6"/>
    <p:sldLayoutId id="2147485374" r:id="rId7"/>
    <p:sldLayoutId id="2147485375" r:id="rId8"/>
    <p:sldLayoutId id="2147485376" r:id="rId9"/>
    <p:sldLayoutId id="2147485377" r:id="rId10"/>
    <p:sldLayoutId id="2147485378" r:id="rId11"/>
  </p:sldLayoutIdLst>
  <p:timing>
    <p:tnLst>
      <p:par>
        <p:cTn id="1" dur="indefinite" restart="never" nodeType="tmRoot"/>
      </p:par>
    </p:tnLst>
  </p:timing>
  <p:txStyles>
    <p:titleStyle>
      <a:lvl1pPr algn="ctr" defTabSz="820738" rtl="0" eaLnBrk="0" fontAlgn="base" hangingPunct="0">
        <a:spcBef>
          <a:spcPct val="0"/>
        </a:spcBef>
        <a:spcAft>
          <a:spcPct val="0"/>
        </a:spcAft>
        <a:defRPr sz="3900" kern="1200">
          <a:solidFill>
            <a:schemeClr val="tx1"/>
          </a:solidFill>
          <a:latin typeface="+mj-lt"/>
          <a:ea typeface="+mj-ea"/>
          <a:cs typeface="+mj-cs"/>
        </a:defRPr>
      </a:lvl1pPr>
      <a:lvl2pPr algn="ctr" defTabSz="820738" rtl="0" eaLnBrk="0" fontAlgn="base" hangingPunct="0">
        <a:spcBef>
          <a:spcPct val="0"/>
        </a:spcBef>
        <a:spcAft>
          <a:spcPct val="0"/>
        </a:spcAft>
        <a:defRPr sz="3900">
          <a:solidFill>
            <a:schemeClr val="tx1"/>
          </a:solidFill>
          <a:latin typeface="Calibri" pitchFamily="84" charset="0"/>
        </a:defRPr>
      </a:lvl2pPr>
      <a:lvl3pPr algn="ctr" defTabSz="820738" rtl="0" eaLnBrk="0" fontAlgn="base" hangingPunct="0">
        <a:spcBef>
          <a:spcPct val="0"/>
        </a:spcBef>
        <a:spcAft>
          <a:spcPct val="0"/>
        </a:spcAft>
        <a:defRPr sz="3900">
          <a:solidFill>
            <a:schemeClr val="tx1"/>
          </a:solidFill>
          <a:latin typeface="Calibri" pitchFamily="84" charset="0"/>
        </a:defRPr>
      </a:lvl3pPr>
      <a:lvl4pPr algn="ctr" defTabSz="820738" rtl="0" eaLnBrk="0" fontAlgn="base" hangingPunct="0">
        <a:spcBef>
          <a:spcPct val="0"/>
        </a:spcBef>
        <a:spcAft>
          <a:spcPct val="0"/>
        </a:spcAft>
        <a:defRPr sz="3900">
          <a:solidFill>
            <a:schemeClr val="tx1"/>
          </a:solidFill>
          <a:latin typeface="Calibri" pitchFamily="84" charset="0"/>
        </a:defRPr>
      </a:lvl4pPr>
      <a:lvl5pPr algn="ctr" defTabSz="820738" rtl="0" eaLnBrk="0" fontAlgn="base" hangingPunct="0">
        <a:spcBef>
          <a:spcPct val="0"/>
        </a:spcBef>
        <a:spcAft>
          <a:spcPct val="0"/>
        </a:spcAft>
        <a:defRPr sz="3900">
          <a:solidFill>
            <a:schemeClr val="tx1"/>
          </a:solidFill>
          <a:latin typeface="Calibri" pitchFamily="84" charset="0"/>
        </a:defRPr>
      </a:lvl5pPr>
      <a:lvl6pPr marL="457200" algn="ctr" defTabSz="820738" rtl="0" fontAlgn="base">
        <a:spcBef>
          <a:spcPct val="0"/>
        </a:spcBef>
        <a:spcAft>
          <a:spcPct val="0"/>
        </a:spcAft>
        <a:defRPr sz="3900">
          <a:solidFill>
            <a:schemeClr val="tx1"/>
          </a:solidFill>
          <a:latin typeface="Calibri" pitchFamily="84" charset="0"/>
        </a:defRPr>
      </a:lvl6pPr>
      <a:lvl7pPr marL="914400" algn="ctr" defTabSz="820738" rtl="0" fontAlgn="base">
        <a:spcBef>
          <a:spcPct val="0"/>
        </a:spcBef>
        <a:spcAft>
          <a:spcPct val="0"/>
        </a:spcAft>
        <a:defRPr sz="3900">
          <a:solidFill>
            <a:schemeClr val="tx1"/>
          </a:solidFill>
          <a:latin typeface="Calibri" pitchFamily="84" charset="0"/>
        </a:defRPr>
      </a:lvl7pPr>
      <a:lvl8pPr marL="1371600" algn="ctr" defTabSz="820738" rtl="0" fontAlgn="base">
        <a:spcBef>
          <a:spcPct val="0"/>
        </a:spcBef>
        <a:spcAft>
          <a:spcPct val="0"/>
        </a:spcAft>
        <a:defRPr sz="3900">
          <a:solidFill>
            <a:schemeClr val="tx1"/>
          </a:solidFill>
          <a:latin typeface="Calibri" pitchFamily="84" charset="0"/>
        </a:defRPr>
      </a:lvl8pPr>
      <a:lvl9pPr marL="1828800" algn="ctr" defTabSz="820738" rtl="0" fontAlgn="base">
        <a:spcBef>
          <a:spcPct val="0"/>
        </a:spcBef>
        <a:spcAft>
          <a:spcPct val="0"/>
        </a:spcAft>
        <a:defRPr sz="3900">
          <a:solidFill>
            <a:schemeClr val="tx1"/>
          </a:solidFill>
          <a:latin typeface="Calibri" pitchFamily="84" charset="0"/>
        </a:defRPr>
      </a:lvl9pPr>
    </p:titleStyle>
    <p:bodyStyle>
      <a:lvl1pPr marL="307975" indent="-307975" algn="l" defTabSz="820738"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66750" indent="-257175" algn="l" defTabSz="820738"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25525" indent="-204788" algn="l" defTabSz="82073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36688" indent="-206375" algn="l" defTabSz="82073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46263" indent="-204788" algn="l" defTabSz="82073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0" y="90488"/>
            <a:ext cx="8528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0" rIns="91429" bIns="0" numCol="1" anchor="t"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301625" y="822325"/>
            <a:ext cx="852805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8285" rIns="0" bIns="182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smtClean="0">
              <a:solidFill>
                <a:srgbClr val="000000"/>
              </a:solidFill>
              <a:latin typeface="Arial" charset="0"/>
            </a:endParaRPr>
          </a:p>
        </p:txBody>
      </p:sp>
      <p:sp>
        <p:nvSpPr>
          <p:cNvPr id="513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defRPr/>
            </a:pPr>
            <a:r>
              <a:rPr lang="en-US" altLang="en-US" sz="1000" smtClean="0">
                <a:solidFill>
                  <a:srgbClr val="000000"/>
                </a:solidFill>
              </a:rPr>
              <a:t>© 2014 Pearson Canada, Inc.</a:t>
            </a:r>
            <a:endParaRPr lang="en-US" altLang="en-US" sz="900" smtClean="0">
              <a:solidFill>
                <a:srgbClr val="000000"/>
              </a:solidFill>
              <a:latin typeface="Monaco" pitchFamily="84" charset="0"/>
            </a:endParaRPr>
          </a:p>
        </p:txBody>
      </p:sp>
      <p:sp>
        <p:nvSpPr>
          <p:cNvPr id="6" name="TextBox 5"/>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srgbClr val="000000"/>
                </a:solidFill>
              </a:rPr>
              <a:t>Chapter 44</a:t>
            </a:r>
          </a:p>
        </p:txBody>
      </p:sp>
    </p:spTree>
    <p:extLst>
      <p:ext uri="{BB962C8B-B14F-4D97-AF65-F5344CB8AC3E}">
        <p14:creationId xmlns:p14="http://schemas.microsoft.com/office/powerpoint/2010/main" val="87403760"/>
      </p:ext>
    </p:extLst>
  </p:cSld>
  <p:clrMap bg1="lt1" tx1="dk1" bg2="lt2" tx2="dk2" accent1="accent1" accent2="accent2" accent3="accent3" accent4="accent4" accent5="accent5" accent6="accent6" hlink="hlink" folHlink="folHlink"/>
  <p:sldLayoutIdLst>
    <p:sldLayoutId id="2147485407" r:id="rId1"/>
    <p:sldLayoutId id="2147485408" r:id="rId2"/>
    <p:sldLayoutId id="2147485409" r:id="rId3"/>
    <p:sldLayoutId id="2147485410" r:id="rId4"/>
    <p:sldLayoutId id="2147485411" r:id="rId5"/>
    <p:sldLayoutId id="2147485412" r:id="rId6"/>
    <p:sldLayoutId id="2147485413" r:id="rId7"/>
    <p:sldLayoutId id="2147485414" r:id="rId8"/>
    <p:sldLayoutId id="2147485415" r:id="rId9"/>
    <p:sldLayoutId id="2147485416" r:id="rId10"/>
    <p:sldLayoutId id="2147485417" r:id="rId11"/>
    <p:sldLayoutId id="2147485418"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6600"/>
          </a:solidFill>
          <a:latin typeface="+mj-lt"/>
          <a:ea typeface="+mj-ea"/>
          <a:cs typeface="+mj-cs"/>
        </a:defRPr>
      </a:lvl1pPr>
      <a:lvl2pPr algn="l" rtl="0" eaLnBrk="0" fontAlgn="base" hangingPunct="0">
        <a:spcBef>
          <a:spcPct val="0"/>
        </a:spcBef>
        <a:spcAft>
          <a:spcPct val="0"/>
        </a:spcAft>
        <a:defRPr sz="3200" b="1">
          <a:solidFill>
            <a:srgbClr val="FF6600"/>
          </a:solidFill>
          <a:latin typeface="Times New Roman" pitchFamily="18" charset="0"/>
        </a:defRPr>
      </a:lvl2pPr>
      <a:lvl3pPr algn="l" rtl="0" eaLnBrk="0" fontAlgn="base" hangingPunct="0">
        <a:spcBef>
          <a:spcPct val="0"/>
        </a:spcBef>
        <a:spcAft>
          <a:spcPct val="0"/>
        </a:spcAft>
        <a:defRPr sz="3200" b="1">
          <a:solidFill>
            <a:srgbClr val="FF6600"/>
          </a:solidFill>
          <a:latin typeface="Times New Roman" pitchFamily="18" charset="0"/>
        </a:defRPr>
      </a:lvl3pPr>
      <a:lvl4pPr algn="l" rtl="0" eaLnBrk="0" fontAlgn="base" hangingPunct="0">
        <a:spcBef>
          <a:spcPct val="0"/>
        </a:spcBef>
        <a:spcAft>
          <a:spcPct val="0"/>
        </a:spcAft>
        <a:defRPr sz="3200" b="1">
          <a:solidFill>
            <a:srgbClr val="FF6600"/>
          </a:solidFill>
          <a:latin typeface="Times New Roman" pitchFamily="18" charset="0"/>
        </a:defRPr>
      </a:lvl4pPr>
      <a:lvl5pPr algn="l" rtl="0" eaLnBrk="0" fontAlgn="base" hangingPunct="0">
        <a:spcBef>
          <a:spcPct val="0"/>
        </a:spcBef>
        <a:spcAft>
          <a:spcPct val="0"/>
        </a:spcAft>
        <a:defRPr sz="3200" b="1">
          <a:solidFill>
            <a:srgbClr val="FF6600"/>
          </a:solidFill>
          <a:latin typeface="Times New Roman" pitchFamily="18" charset="0"/>
        </a:defRPr>
      </a:lvl5pPr>
      <a:lvl6pPr marL="457200" algn="l" defTabSz="1019175" rtl="0" fontAlgn="base">
        <a:spcBef>
          <a:spcPct val="0"/>
        </a:spcBef>
        <a:spcAft>
          <a:spcPct val="0"/>
        </a:spcAft>
        <a:defRPr sz="3300" b="1">
          <a:solidFill>
            <a:srgbClr val="B5532F"/>
          </a:solidFill>
          <a:latin typeface="Times New Roman" pitchFamily="18" charset="0"/>
        </a:defRPr>
      </a:lvl6pPr>
      <a:lvl7pPr marL="914400" algn="l" defTabSz="1019175" rtl="0" fontAlgn="base">
        <a:spcBef>
          <a:spcPct val="0"/>
        </a:spcBef>
        <a:spcAft>
          <a:spcPct val="0"/>
        </a:spcAft>
        <a:defRPr sz="3300" b="1">
          <a:solidFill>
            <a:srgbClr val="B5532F"/>
          </a:solidFill>
          <a:latin typeface="Times New Roman" pitchFamily="18" charset="0"/>
        </a:defRPr>
      </a:lvl7pPr>
      <a:lvl8pPr marL="1371600" algn="l" defTabSz="1019175" rtl="0" fontAlgn="base">
        <a:spcBef>
          <a:spcPct val="0"/>
        </a:spcBef>
        <a:spcAft>
          <a:spcPct val="0"/>
        </a:spcAft>
        <a:defRPr sz="3300" b="1">
          <a:solidFill>
            <a:srgbClr val="B5532F"/>
          </a:solidFill>
          <a:latin typeface="Times New Roman" pitchFamily="18" charset="0"/>
        </a:defRPr>
      </a:lvl8pPr>
      <a:lvl9pPr marL="1828800" algn="l" defTabSz="1019175" rtl="0" fontAlgn="base">
        <a:spcBef>
          <a:spcPct val="0"/>
        </a:spcBef>
        <a:spcAft>
          <a:spcPct val="0"/>
        </a:spcAft>
        <a:defRPr sz="3300" b="1">
          <a:solidFill>
            <a:srgbClr val="B5532F"/>
          </a:solidFill>
          <a:latin typeface="Times New Roman" pitchFamily="18" charset="0"/>
        </a:defRPr>
      </a:lvl9pPr>
    </p:titleStyle>
    <p:bodyStyle>
      <a:lvl1pPr marL="225425" indent="-225425" algn="l" rtl="0" eaLnBrk="0" fontAlgn="base" hangingPunct="0">
        <a:spcBef>
          <a:spcPct val="20000"/>
        </a:spcBef>
        <a:spcAft>
          <a:spcPct val="0"/>
        </a:spcAft>
        <a:buClr>
          <a:srgbClr val="00B050"/>
        </a:buClr>
        <a:buFont typeface="Times" pitchFamily="84"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B050"/>
        </a:buClr>
        <a:buFont typeface="Times New Roman"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39598"/>
        </a:buClr>
        <a:buFont typeface="Times New Roman" pitchFamily="18" charset="0"/>
        <a:buChar char="–"/>
        <a:defRPr sz="2600">
          <a:solidFill>
            <a:schemeClr val="tx1"/>
          </a:solidFill>
          <a:latin typeface="+mn-lt"/>
        </a:defRPr>
      </a:lvl3pPr>
      <a:lvl4pPr marL="1600200" indent="-228600" algn="l" rtl="0" eaLnBrk="0" fontAlgn="base" hangingPunct="0">
        <a:spcBef>
          <a:spcPct val="20000"/>
        </a:spcBef>
        <a:spcAft>
          <a:spcPct val="0"/>
        </a:spcAft>
        <a:buClr>
          <a:srgbClr val="939598"/>
        </a:buClr>
        <a:buFont typeface="Times New Roman" pitchFamily="18" charset="0"/>
        <a:buChar char="–"/>
        <a:defRPr sz="2600">
          <a:solidFill>
            <a:schemeClr val="tx1"/>
          </a:solidFill>
          <a:latin typeface="+mn-lt"/>
        </a:defRPr>
      </a:lvl4pPr>
      <a:lvl5pPr marL="2057400" indent="-228600" algn="l" rtl="0" eaLnBrk="0" fontAlgn="base" hangingPunct="0">
        <a:spcBef>
          <a:spcPct val="20000"/>
        </a:spcBef>
        <a:spcAft>
          <a:spcPct val="0"/>
        </a:spcAft>
        <a:buClr>
          <a:srgbClr val="939598"/>
        </a:buClr>
        <a:buFont typeface="Times New Roman" pitchFamily="18" charset="0"/>
        <a:buChar char="–"/>
        <a:defRPr sz="2600">
          <a:solidFill>
            <a:schemeClr val="tx1"/>
          </a:solidFill>
          <a:latin typeface="+mn-lt"/>
        </a:defRPr>
      </a:lvl5pPr>
      <a:lvl6pPr marL="27495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6pPr>
      <a:lvl7pPr marL="32067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7pPr>
      <a:lvl8pPr marL="36639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8pPr>
      <a:lvl9pPr marL="41211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90488"/>
            <a:ext cx="8528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0" rIns="91429"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1625" y="822325"/>
            <a:ext cx="852805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8285" rIns="0" bIns="182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9"/>
          <p:cNvSpPr>
            <a:spLocks noChangeShapeType="1"/>
          </p:cNvSpPr>
          <p:nvPr userDrawn="1"/>
        </p:nvSpPr>
        <p:spPr bwMode="auto">
          <a:xfrm>
            <a:off x="304800" y="6553200"/>
            <a:ext cx="853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CA" sz="2700" smtClean="0">
              <a:solidFill>
                <a:srgbClr val="000000"/>
              </a:solidFill>
              <a:latin typeface="Times New Roman" pitchFamily="18" charset="0"/>
            </a:endParaRPr>
          </a:p>
        </p:txBody>
      </p:sp>
      <p:sp>
        <p:nvSpPr>
          <p:cNvPr id="5135" name="Text Box 15"/>
          <p:cNvSpPr txBox="1">
            <a:spLocks noChangeArrowheads="1"/>
          </p:cNvSpPr>
          <p:nvPr userDrawn="1"/>
        </p:nvSpPr>
        <p:spPr bwMode="auto">
          <a:xfrm>
            <a:off x="274638" y="6569075"/>
            <a:ext cx="8523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algn="ctr"/>
            <a:r>
              <a:rPr lang="en-US" altLang="en-US" sz="1000" smtClean="0">
                <a:solidFill>
                  <a:srgbClr val="000000"/>
                </a:solidFill>
              </a:rPr>
              <a:t>© 2014 Pearson Canada, Inc.</a:t>
            </a:r>
            <a:endParaRPr lang="en-US" altLang="en-US" sz="900" smtClean="0">
              <a:solidFill>
                <a:srgbClr val="000000"/>
              </a:solidFill>
              <a:latin typeface="Monaco" pitchFamily="84" charset="0"/>
            </a:endParaRPr>
          </a:p>
        </p:txBody>
      </p:sp>
      <p:sp>
        <p:nvSpPr>
          <p:cNvPr id="6" name="TextBox 5"/>
          <p:cNvSpPr txBox="1">
            <a:spLocks noChangeArrowheads="1"/>
          </p:cNvSpPr>
          <p:nvPr userDrawn="1"/>
        </p:nvSpPr>
        <p:spPr bwMode="auto">
          <a:xfrm>
            <a:off x="5334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defRPr/>
            </a:pPr>
            <a:r>
              <a:rPr lang="en-CA" sz="1100" dirty="0" smtClean="0">
                <a:solidFill>
                  <a:srgbClr val="000000"/>
                </a:solidFill>
              </a:rPr>
              <a:t>Chapter 44</a:t>
            </a:r>
          </a:p>
        </p:txBody>
      </p:sp>
    </p:spTree>
    <p:extLst>
      <p:ext uri="{BB962C8B-B14F-4D97-AF65-F5344CB8AC3E}">
        <p14:creationId xmlns:p14="http://schemas.microsoft.com/office/powerpoint/2010/main" val="284359292"/>
      </p:ext>
    </p:extLst>
  </p:cSld>
  <p:clrMap bg1="lt1" tx1="dk1" bg2="lt2" tx2="dk2" accent1="accent1" accent2="accent2" accent3="accent3" accent4="accent4" accent5="accent5" accent6="accent6" hlink="hlink" folHlink="folHlink"/>
  <p:sldLayoutIdLst>
    <p:sldLayoutId id="2147485420" r:id="rId1"/>
    <p:sldLayoutId id="2147485421" r:id="rId2"/>
    <p:sldLayoutId id="2147485422" r:id="rId3"/>
    <p:sldLayoutId id="2147485423" r:id="rId4"/>
    <p:sldLayoutId id="2147485424" r:id="rId5"/>
    <p:sldLayoutId id="2147485425" r:id="rId6"/>
    <p:sldLayoutId id="2147485426" r:id="rId7"/>
    <p:sldLayoutId id="2147485427" r:id="rId8"/>
    <p:sldLayoutId id="2147485428" r:id="rId9"/>
    <p:sldLayoutId id="2147485429" r:id="rId10"/>
    <p:sldLayoutId id="2147485430" r:id="rId11"/>
    <p:sldLayoutId id="2147485431"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6600"/>
          </a:solidFill>
          <a:latin typeface="+mj-lt"/>
          <a:ea typeface="+mj-ea"/>
          <a:cs typeface="+mj-cs"/>
        </a:defRPr>
      </a:lvl1pPr>
      <a:lvl2pPr algn="l" rtl="0" eaLnBrk="0" fontAlgn="base" hangingPunct="0">
        <a:spcBef>
          <a:spcPct val="0"/>
        </a:spcBef>
        <a:spcAft>
          <a:spcPct val="0"/>
        </a:spcAft>
        <a:defRPr sz="3200" b="1">
          <a:solidFill>
            <a:srgbClr val="FF6600"/>
          </a:solidFill>
          <a:latin typeface="Times New Roman" pitchFamily="18" charset="0"/>
        </a:defRPr>
      </a:lvl2pPr>
      <a:lvl3pPr algn="l" rtl="0" eaLnBrk="0" fontAlgn="base" hangingPunct="0">
        <a:spcBef>
          <a:spcPct val="0"/>
        </a:spcBef>
        <a:spcAft>
          <a:spcPct val="0"/>
        </a:spcAft>
        <a:defRPr sz="3200" b="1">
          <a:solidFill>
            <a:srgbClr val="FF6600"/>
          </a:solidFill>
          <a:latin typeface="Times New Roman" pitchFamily="18" charset="0"/>
        </a:defRPr>
      </a:lvl3pPr>
      <a:lvl4pPr algn="l" rtl="0" eaLnBrk="0" fontAlgn="base" hangingPunct="0">
        <a:spcBef>
          <a:spcPct val="0"/>
        </a:spcBef>
        <a:spcAft>
          <a:spcPct val="0"/>
        </a:spcAft>
        <a:defRPr sz="3200" b="1">
          <a:solidFill>
            <a:srgbClr val="FF6600"/>
          </a:solidFill>
          <a:latin typeface="Times New Roman" pitchFamily="18" charset="0"/>
        </a:defRPr>
      </a:lvl4pPr>
      <a:lvl5pPr algn="l" rtl="0" eaLnBrk="0" fontAlgn="base" hangingPunct="0">
        <a:spcBef>
          <a:spcPct val="0"/>
        </a:spcBef>
        <a:spcAft>
          <a:spcPct val="0"/>
        </a:spcAft>
        <a:defRPr sz="3200" b="1">
          <a:solidFill>
            <a:srgbClr val="FF6600"/>
          </a:solidFill>
          <a:latin typeface="Times New Roman" pitchFamily="18" charset="0"/>
        </a:defRPr>
      </a:lvl5pPr>
      <a:lvl6pPr marL="457200" algn="l" defTabSz="1019175" rtl="0" fontAlgn="base">
        <a:spcBef>
          <a:spcPct val="0"/>
        </a:spcBef>
        <a:spcAft>
          <a:spcPct val="0"/>
        </a:spcAft>
        <a:defRPr sz="3300" b="1">
          <a:solidFill>
            <a:srgbClr val="B5532F"/>
          </a:solidFill>
          <a:latin typeface="Times New Roman" pitchFamily="18" charset="0"/>
        </a:defRPr>
      </a:lvl6pPr>
      <a:lvl7pPr marL="914400" algn="l" defTabSz="1019175" rtl="0" fontAlgn="base">
        <a:spcBef>
          <a:spcPct val="0"/>
        </a:spcBef>
        <a:spcAft>
          <a:spcPct val="0"/>
        </a:spcAft>
        <a:defRPr sz="3300" b="1">
          <a:solidFill>
            <a:srgbClr val="B5532F"/>
          </a:solidFill>
          <a:latin typeface="Times New Roman" pitchFamily="18" charset="0"/>
        </a:defRPr>
      </a:lvl7pPr>
      <a:lvl8pPr marL="1371600" algn="l" defTabSz="1019175" rtl="0" fontAlgn="base">
        <a:spcBef>
          <a:spcPct val="0"/>
        </a:spcBef>
        <a:spcAft>
          <a:spcPct val="0"/>
        </a:spcAft>
        <a:defRPr sz="3300" b="1">
          <a:solidFill>
            <a:srgbClr val="B5532F"/>
          </a:solidFill>
          <a:latin typeface="Times New Roman" pitchFamily="18" charset="0"/>
        </a:defRPr>
      </a:lvl8pPr>
      <a:lvl9pPr marL="1828800" algn="l" defTabSz="1019175" rtl="0" fontAlgn="base">
        <a:spcBef>
          <a:spcPct val="0"/>
        </a:spcBef>
        <a:spcAft>
          <a:spcPct val="0"/>
        </a:spcAft>
        <a:defRPr sz="3300" b="1">
          <a:solidFill>
            <a:srgbClr val="B5532F"/>
          </a:solidFill>
          <a:latin typeface="Times New Roman" pitchFamily="18" charset="0"/>
        </a:defRPr>
      </a:lvl9pPr>
    </p:titleStyle>
    <p:bodyStyle>
      <a:lvl1pPr marL="225425" indent="-225425" algn="l" rtl="0" eaLnBrk="0" fontAlgn="base" hangingPunct="0">
        <a:spcBef>
          <a:spcPct val="20000"/>
        </a:spcBef>
        <a:spcAft>
          <a:spcPct val="0"/>
        </a:spcAft>
        <a:buClr>
          <a:srgbClr val="00B050"/>
        </a:buClr>
        <a:buFont typeface="Times" pitchFamily="84"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B050"/>
        </a:buClr>
        <a:buFont typeface="Times New Roman"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39598"/>
        </a:buClr>
        <a:buFont typeface="Times New Roman" pitchFamily="18" charset="0"/>
        <a:buChar char="–"/>
        <a:defRPr sz="2600">
          <a:solidFill>
            <a:schemeClr val="tx1"/>
          </a:solidFill>
          <a:latin typeface="+mn-lt"/>
        </a:defRPr>
      </a:lvl3pPr>
      <a:lvl4pPr marL="1600200" indent="-228600" algn="l" rtl="0" eaLnBrk="0" fontAlgn="base" hangingPunct="0">
        <a:spcBef>
          <a:spcPct val="20000"/>
        </a:spcBef>
        <a:spcAft>
          <a:spcPct val="0"/>
        </a:spcAft>
        <a:buClr>
          <a:srgbClr val="939598"/>
        </a:buClr>
        <a:buFont typeface="Times New Roman" pitchFamily="18" charset="0"/>
        <a:buChar char="–"/>
        <a:defRPr sz="2600">
          <a:solidFill>
            <a:schemeClr val="tx1"/>
          </a:solidFill>
          <a:latin typeface="+mn-lt"/>
        </a:defRPr>
      </a:lvl4pPr>
      <a:lvl5pPr marL="2057400" indent="-228600" algn="l" rtl="0" eaLnBrk="0" fontAlgn="base" hangingPunct="0">
        <a:spcBef>
          <a:spcPct val="20000"/>
        </a:spcBef>
        <a:spcAft>
          <a:spcPct val="0"/>
        </a:spcAft>
        <a:buClr>
          <a:srgbClr val="939598"/>
        </a:buClr>
        <a:buFont typeface="Times New Roman" pitchFamily="18" charset="0"/>
        <a:buChar char="–"/>
        <a:defRPr sz="2600">
          <a:solidFill>
            <a:schemeClr val="tx1"/>
          </a:solidFill>
          <a:latin typeface="+mn-lt"/>
        </a:defRPr>
      </a:lvl5pPr>
      <a:lvl6pPr marL="27495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6pPr>
      <a:lvl7pPr marL="32067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7pPr>
      <a:lvl8pPr marL="36639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8pPr>
      <a:lvl9pPr marL="41211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30.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130.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30.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30.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130.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13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3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0.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9.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3.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0" y="202882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3600" smtClean="0">
                <a:solidFill>
                  <a:prstClr val="black"/>
                </a:solidFill>
                <a:latin typeface="Times New Roman"/>
                <a:cs typeface="Times New Roman"/>
              </a:rPr>
              <a:t>Modified PowerPoint </a:t>
            </a:r>
            <a:r>
              <a:rPr lang="en-US" sz="3600" dirty="0">
                <a:solidFill>
                  <a:prstClr val="black"/>
                </a:solidFill>
                <a:latin typeface="Times New Roman"/>
                <a:cs typeface="Times New Roman"/>
              </a:rPr>
              <a:t>Slides for Chapter 13:</a:t>
            </a:r>
          </a:p>
          <a:p>
            <a:pPr algn="ctr" defTabSz="457200" eaLnBrk="1" hangingPunct="1"/>
            <a:r>
              <a:rPr lang="en-US" sz="3600" b="1" dirty="0">
                <a:solidFill>
                  <a:prstClr val="black"/>
                </a:solidFill>
                <a:latin typeface="Times New Roman"/>
                <a:cs typeface="Times New Roman"/>
              </a:rPr>
              <a:t>Molecular Switches</a:t>
            </a:r>
          </a:p>
        </p:txBody>
      </p:sp>
      <p:sp>
        <p:nvSpPr>
          <p:cNvPr id="8" name="TextBox 2"/>
          <p:cNvSpPr txBox="1">
            <a:spLocks noChangeArrowheads="1"/>
          </p:cNvSpPr>
          <p:nvPr/>
        </p:nvSpPr>
        <p:spPr bwMode="auto">
          <a:xfrm>
            <a:off x="347000" y="4926013"/>
            <a:ext cx="7861300" cy="954107"/>
          </a:xfrm>
          <a:prstGeom prst="rect">
            <a:avLst/>
          </a:prstGeom>
          <a:solidFill>
            <a:srgbClr val="F28427"/>
          </a:solidFill>
          <a:ln w="28575">
            <a:solidFill>
              <a:schemeClr val="accent6">
                <a:lumMod val="75000"/>
              </a:schemeClr>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2800" dirty="0">
                <a:solidFill>
                  <a:prstClr val="black"/>
                </a:solidFill>
                <a:latin typeface="Calibri"/>
                <a:cs typeface="Times New Roman" charset="0"/>
              </a:rPr>
              <a:t>by A. Malcolm Campbell, Laurie J. Heyer, &amp; Christopher Paradise</a:t>
            </a:r>
          </a:p>
        </p:txBody>
      </p:sp>
      <p:sp>
        <p:nvSpPr>
          <p:cNvPr id="9" name="TextBox 2"/>
          <p:cNvSpPr txBox="1">
            <a:spLocks noChangeArrowheads="1"/>
          </p:cNvSpPr>
          <p:nvPr/>
        </p:nvSpPr>
        <p:spPr bwMode="auto">
          <a:xfrm>
            <a:off x="347000" y="3532188"/>
            <a:ext cx="7861300" cy="1077218"/>
          </a:xfrm>
          <a:prstGeom prst="rect">
            <a:avLst/>
          </a:prstGeom>
          <a:solidFill>
            <a:srgbClr val="176A6D"/>
          </a:solidFill>
          <a:ln w="28575">
            <a:solidFill>
              <a:schemeClr val="accent5">
                <a:lumMod val="75000"/>
              </a:schemeClr>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3200" dirty="0">
                <a:solidFill>
                  <a:srgbClr val="FFFFFF"/>
                </a:solidFill>
                <a:latin typeface="Times New Roman"/>
                <a:cs typeface="Times New Roman"/>
              </a:rPr>
              <a:t>13.2 How does blood carry oxygen?</a:t>
            </a:r>
            <a:br>
              <a:rPr lang="en-US" sz="3200" dirty="0">
                <a:solidFill>
                  <a:srgbClr val="FFFFFF"/>
                </a:solidFill>
                <a:latin typeface="Times New Roman"/>
                <a:cs typeface="Times New Roman"/>
              </a:rPr>
            </a:br>
            <a:endParaRPr lang="en-US" sz="3200" dirty="0">
              <a:solidFill>
                <a:srgbClr val="FFFFFF"/>
              </a:solidFill>
              <a:latin typeface="Times New Roman"/>
              <a:cs typeface="Times New Roman"/>
            </a:endParaRPr>
          </a:p>
        </p:txBody>
      </p:sp>
      <p:sp>
        <p:nvSpPr>
          <p:cNvPr id="10" name="TextBox 1"/>
          <p:cNvSpPr txBox="1">
            <a:spLocks noChangeArrowheads="1"/>
          </p:cNvSpPr>
          <p:nvPr/>
        </p:nvSpPr>
        <p:spPr bwMode="auto">
          <a:xfrm>
            <a:off x="347000" y="166420"/>
            <a:ext cx="7017705" cy="1569660"/>
          </a:xfrm>
          <a:prstGeom prst="rect">
            <a:avLst/>
          </a:prstGeom>
          <a:solidFill>
            <a:srgbClr val="874391"/>
          </a:solidFill>
          <a:ln w="38100">
            <a:solidFill>
              <a:srgbClr val="7030A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800" i="1" dirty="0">
                <a:solidFill>
                  <a:prstClr val="black"/>
                </a:solidFill>
                <a:latin typeface="Times New Roman" charset="0"/>
              </a:rPr>
              <a:t>Integrating Concepts in Biology</a:t>
            </a:r>
          </a:p>
        </p:txBody>
      </p:sp>
      <p:pic>
        <p:nvPicPr>
          <p:cNvPr id="1026" name="Picture 2" descr="C:\Users\chparadise\Documents\IntegratingConcepts2014\icon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9600" y="177704"/>
            <a:ext cx="1682564" cy="15502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Tree>
    <p:extLst>
      <p:ext uri="{BB962C8B-B14F-4D97-AF65-F5344CB8AC3E}">
        <p14:creationId xmlns:p14="http://schemas.microsoft.com/office/powerpoint/2010/main" val="61512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B_13.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89" y="609600"/>
            <a:ext cx="5605463" cy="5968024"/>
          </a:xfrm>
          <a:prstGeom prst="rect">
            <a:avLst/>
          </a:prstGeom>
        </p:spPr>
      </p:pic>
      <p:sp>
        <p:nvSpPr>
          <p:cNvPr id="8" name="Rectangle 7"/>
          <p:cNvSpPr/>
          <p:nvPr/>
        </p:nvSpPr>
        <p:spPr>
          <a:xfrm>
            <a:off x="1174477" y="1260475"/>
            <a:ext cx="4418012" cy="44910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29699"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400" dirty="0">
                <a:solidFill>
                  <a:prstClr val="black"/>
                </a:solidFill>
                <a:latin typeface="Times New Roman" charset="0"/>
              </a:rPr>
              <a:t>Comparison of Oxygen Solubility</a:t>
            </a:r>
          </a:p>
        </p:txBody>
      </p:sp>
      <p:sp>
        <p:nvSpPr>
          <p:cNvPr id="29700"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13.2</a:t>
            </a:r>
          </a:p>
        </p:txBody>
      </p:sp>
      <p:sp>
        <p:nvSpPr>
          <p:cNvPr id="12" name="Rectangle 11"/>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3" name="Rectangle 2"/>
          <p:cNvSpPr/>
          <p:nvPr/>
        </p:nvSpPr>
        <p:spPr>
          <a:xfrm>
            <a:off x="1174476" y="1260476"/>
            <a:ext cx="4553279" cy="43697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a:solidFill>
                <a:prstClr val="white"/>
              </a:solidFill>
            </a:endParaRPr>
          </a:p>
        </p:txBody>
      </p:sp>
      <p:sp>
        <p:nvSpPr>
          <p:cNvPr id="18" name="Rectangle 17"/>
          <p:cNvSpPr/>
          <p:nvPr/>
        </p:nvSpPr>
        <p:spPr>
          <a:xfrm>
            <a:off x="2131605" y="1243013"/>
            <a:ext cx="349250" cy="4508500"/>
          </a:xfrm>
          <a:prstGeom prst="rect">
            <a:avLst/>
          </a:prstGeom>
          <a:gradFill flip="none" rotWithShape="1">
            <a:gsLst>
              <a:gs pos="0">
                <a:schemeClr val="accent1">
                  <a:tint val="100000"/>
                  <a:shade val="100000"/>
                  <a:satMod val="130000"/>
                  <a:alpha val="56000"/>
                </a:schemeClr>
              </a:gs>
              <a:gs pos="100000">
                <a:schemeClr val="accent1">
                  <a:tint val="50000"/>
                  <a:shade val="100000"/>
                  <a:satMod val="350000"/>
                  <a:alpha val="56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9" name="Rectangle 18"/>
          <p:cNvSpPr/>
          <p:nvPr/>
        </p:nvSpPr>
        <p:spPr>
          <a:xfrm>
            <a:off x="4695283" y="1243013"/>
            <a:ext cx="254000" cy="4508500"/>
          </a:xfrm>
          <a:prstGeom prst="rect">
            <a:avLst/>
          </a:prstGeom>
          <a:solidFill>
            <a:srgbClr val="FFC8E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3" name="Freeform 12"/>
          <p:cNvSpPr/>
          <p:nvPr/>
        </p:nvSpPr>
        <p:spPr>
          <a:xfrm>
            <a:off x="1157014" y="3340100"/>
            <a:ext cx="4435475" cy="2438400"/>
          </a:xfrm>
          <a:custGeom>
            <a:avLst/>
            <a:gdLst>
              <a:gd name="connsiteX0" fmla="*/ 0 w 4435686"/>
              <a:gd name="connsiteY0" fmla="*/ 2438605 h 2438605"/>
              <a:gd name="connsiteX1" fmla="*/ 570565 w 4435686"/>
              <a:gd name="connsiteY1" fmla="*/ 1849659 h 2438605"/>
              <a:gd name="connsiteX2" fmla="*/ 1463224 w 4435686"/>
              <a:gd name="connsiteY2" fmla="*/ 1187094 h 2438605"/>
              <a:gd name="connsiteX3" fmla="*/ 2208640 w 4435686"/>
              <a:gd name="connsiteY3" fmla="*/ 772992 h 2438605"/>
              <a:gd name="connsiteX4" fmla="*/ 3193326 w 4435686"/>
              <a:gd name="connsiteY4" fmla="*/ 386496 h 2438605"/>
              <a:gd name="connsiteX5" fmla="*/ 4187214 w 4435686"/>
              <a:gd name="connsiteY5" fmla="*/ 64416 h 2438605"/>
              <a:gd name="connsiteX6" fmla="*/ 4435686 w 4435686"/>
              <a:gd name="connsiteY6" fmla="*/ 0 h 24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5686" h="2438605">
                <a:moveTo>
                  <a:pt x="0" y="2438605"/>
                </a:moveTo>
                <a:lnTo>
                  <a:pt x="570565" y="1849659"/>
                </a:lnTo>
                <a:lnTo>
                  <a:pt x="1463224" y="1187094"/>
                </a:lnTo>
                <a:lnTo>
                  <a:pt x="2208640" y="772992"/>
                </a:lnTo>
                <a:lnTo>
                  <a:pt x="3193326" y="386496"/>
                </a:lnTo>
                <a:lnTo>
                  <a:pt x="4187214" y="64416"/>
                </a:lnTo>
                <a:lnTo>
                  <a:pt x="4435686" y="0"/>
                </a:lnTo>
              </a:path>
            </a:pathLst>
          </a:custGeom>
          <a:ln w="57150" cap="flat" cmpd="sng" algn="ctr">
            <a:solidFill>
              <a:srgbClr val="800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eaLnBrk="1" hangingPunct="1">
              <a:defRPr/>
            </a:pPr>
            <a:endParaRPr lang="en-US">
              <a:solidFill>
                <a:prstClr val="black"/>
              </a:solidFill>
            </a:endParaRPr>
          </a:p>
        </p:txBody>
      </p:sp>
      <p:sp>
        <p:nvSpPr>
          <p:cNvPr id="15" name="TextBox 10"/>
          <p:cNvSpPr txBox="1">
            <a:spLocks noChangeArrowheads="1"/>
          </p:cNvSpPr>
          <p:nvPr/>
        </p:nvSpPr>
        <p:spPr bwMode="auto">
          <a:xfrm>
            <a:off x="2713838" y="4470400"/>
            <a:ext cx="16123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a:solidFill>
                  <a:srgbClr val="800080"/>
                </a:solidFill>
                <a:latin typeface="Times" charset="0"/>
                <a:cs typeface="Times" charset="0"/>
              </a:rPr>
              <a:t>low affinity</a:t>
            </a:r>
          </a:p>
          <a:p>
            <a:pPr algn="ctr" defTabSz="457200" eaLnBrk="1" hangingPunct="1"/>
            <a:r>
              <a:rPr lang="en-US" dirty="0">
                <a:solidFill>
                  <a:srgbClr val="800080"/>
                </a:solidFill>
                <a:latin typeface="Times" charset="0"/>
                <a:cs typeface="Times" charset="0"/>
              </a:rPr>
              <a:t>binding</a:t>
            </a:r>
          </a:p>
        </p:txBody>
      </p:sp>
      <p:sp>
        <p:nvSpPr>
          <p:cNvPr id="14" name="TextBox 13">
            <a:extLst>
              <a:ext uri="{FF2B5EF4-FFF2-40B4-BE49-F238E27FC236}">
                <a16:creationId xmlns:a16="http://schemas.microsoft.com/office/drawing/2014/main" xmlns="" id="{6ED840D3-ACB3-FA40-B96D-2715D3E27851}"/>
              </a:ext>
            </a:extLst>
          </p:cNvPr>
          <p:cNvSpPr txBox="1"/>
          <p:nvPr/>
        </p:nvSpPr>
        <p:spPr>
          <a:xfrm>
            <a:off x="1849164" y="6105009"/>
            <a:ext cx="3211135" cy="369332"/>
          </a:xfrm>
          <a:prstGeom prst="rect">
            <a:avLst/>
          </a:prstGeom>
          <a:solidFill>
            <a:schemeClr val="bg1"/>
          </a:solidFill>
        </p:spPr>
        <p:txBody>
          <a:bodyPr wrap="none" rtlCol="0">
            <a:spAutoFit/>
          </a:bodyPr>
          <a:lstStyle/>
          <a:p>
            <a:pPr defTabSz="457200" eaLnBrk="1" hangingPunct="1"/>
            <a:r>
              <a:rPr lang="en-US" b="1" dirty="0">
                <a:solidFill>
                  <a:prstClr val="black"/>
                </a:solidFill>
                <a:latin typeface="Arial" charset="0"/>
                <a:ea typeface="ＭＳ Ｐゴシック" charset="0"/>
              </a:rPr>
              <a:t>oxygen concentration (kPa)</a:t>
            </a:r>
          </a:p>
        </p:txBody>
      </p:sp>
      <p:sp>
        <p:nvSpPr>
          <p:cNvPr id="17" name="TextBox 16"/>
          <p:cNvSpPr txBox="1">
            <a:spLocks noChangeArrowheads="1"/>
          </p:cNvSpPr>
          <p:nvPr/>
        </p:nvSpPr>
        <p:spPr bwMode="auto">
          <a:xfrm>
            <a:off x="5796136" y="2348880"/>
            <a:ext cx="30963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a:t>What percentage of O</a:t>
            </a:r>
            <a:r>
              <a:rPr lang="en-US" baseline="-25000"/>
              <a:t>2</a:t>
            </a:r>
            <a:r>
              <a:rPr lang="en-US"/>
              <a:t> is released by </a:t>
            </a:r>
            <a:r>
              <a:rPr lang="en-US" smtClean="0"/>
              <a:t>the low affinity molecule when </a:t>
            </a:r>
            <a:r>
              <a:rPr lang="en-US"/>
              <a:t>it reaches your muscles [</a:t>
            </a:r>
            <a:r>
              <a:rPr lang="en-US" smtClean="0"/>
              <a:t>4 </a:t>
            </a:r>
            <a:r>
              <a:rPr lang="en-US"/>
              <a:t>kPa </a:t>
            </a:r>
            <a:r>
              <a:rPr lang="en-US" smtClean="0"/>
              <a:t>O</a:t>
            </a:r>
            <a:r>
              <a:rPr lang="en-US" baseline="-25000" smtClean="0"/>
              <a:t>2</a:t>
            </a:r>
            <a:r>
              <a:rPr lang="en-US" smtClean="0"/>
              <a:t>]?</a:t>
            </a:r>
            <a:endParaRPr lang="en-US" dirty="0">
              <a:solidFill>
                <a:srgbClr val="008080"/>
              </a:solidFill>
              <a:latin typeface="Times" charset="0"/>
              <a:cs typeface="Times" charset="0"/>
            </a:endParaRPr>
          </a:p>
        </p:txBody>
      </p:sp>
    </p:spTree>
    <p:extLst>
      <p:ext uri="{BB962C8B-B14F-4D97-AF65-F5344CB8AC3E}">
        <p14:creationId xmlns:p14="http://schemas.microsoft.com/office/powerpoint/2010/main" val="2849120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B_13.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36" y="609600"/>
            <a:ext cx="5605463" cy="5968024"/>
          </a:xfrm>
          <a:prstGeom prst="rect">
            <a:avLst/>
          </a:prstGeom>
        </p:spPr>
      </p:pic>
      <p:sp>
        <p:nvSpPr>
          <p:cNvPr id="8" name="Rectangle 7"/>
          <p:cNvSpPr/>
          <p:nvPr/>
        </p:nvSpPr>
        <p:spPr>
          <a:xfrm>
            <a:off x="1263924" y="1260475"/>
            <a:ext cx="4418012" cy="44910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29699"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400" dirty="0">
                <a:solidFill>
                  <a:prstClr val="black"/>
                </a:solidFill>
                <a:latin typeface="Times New Roman" charset="0"/>
              </a:rPr>
              <a:t>Comparison of Oxygen Solubility</a:t>
            </a:r>
          </a:p>
        </p:txBody>
      </p:sp>
      <p:sp>
        <p:nvSpPr>
          <p:cNvPr id="12" name="Rectangle 11"/>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3" name="Rectangle 2"/>
          <p:cNvSpPr/>
          <p:nvPr/>
        </p:nvSpPr>
        <p:spPr>
          <a:xfrm>
            <a:off x="1263923" y="1260476"/>
            <a:ext cx="4553279" cy="43697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a:solidFill>
                <a:prstClr val="white"/>
              </a:solidFill>
            </a:endParaRPr>
          </a:p>
        </p:txBody>
      </p:sp>
      <p:sp>
        <p:nvSpPr>
          <p:cNvPr id="18" name="Rectangle 17"/>
          <p:cNvSpPr/>
          <p:nvPr/>
        </p:nvSpPr>
        <p:spPr>
          <a:xfrm>
            <a:off x="2221052" y="1243013"/>
            <a:ext cx="349250" cy="4508500"/>
          </a:xfrm>
          <a:prstGeom prst="rect">
            <a:avLst/>
          </a:prstGeom>
          <a:gradFill flip="none" rotWithShape="1">
            <a:gsLst>
              <a:gs pos="0">
                <a:schemeClr val="accent1">
                  <a:tint val="100000"/>
                  <a:shade val="100000"/>
                  <a:satMod val="130000"/>
                  <a:alpha val="56000"/>
                </a:schemeClr>
              </a:gs>
              <a:gs pos="100000">
                <a:schemeClr val="accent1">
                  <a:tint val="50000"/>
                  <a:shade val="100000"/>
                  <a:satMod val="350000"/>
                  <a:alpha val="56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9" name="Rectangle 18"/>
          <p:cNvSpPr/>
          <p:nvPr/>
        </p:nvSpPr>
        <p:spPr>
          <a:xfrm>
            <a:off x="4784730" y="1243013"/>
            <a:ext cx="254000" cy="4508500"/>
          </a:xfrm>
          <a:prstGeom prst="rect">
            <a:avLst/>
          </a:prstGeom>
          <a:solidFill>
            <a:srgbClr val="FFC8E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4" name="Freeform 13"/>
          <p:cNvSpPr/>
          <p:nvPr/>
        </p:nvSpPr>
        <p:spPr>
          <a:xfrm>
            <a:off x="1246461" y="1325563"/>
            <a:ext cx="4416425" cy="4425950"/>
          </a:xfrm>
          <a:custGeom>
            <a:avLst/>
            <a:gdLst>
              <a:gd name="connsiteX0" fmla="*/ 0 w 4417280"/>
              <a:gd name="connsiteY0" fmla="*/ 4426298 h 4426298"/>
              <a:gd name="connsiteX1" fmla="*/ 202459 w 4417280"/>
              <a:gd name="connsiteY1" fmla="*/ 4150229 h 4426298"/>
              <a:gd name="connsiteX2" fmla="*/ 506147 w 4417280"/>
              <a:gd name="connsiteY2" fmla="*/ 3726924 h 4426298"/>
              <a:gd name="connsiteX3" fmla="*/ 607376 w 4417280"/>
              <a:gd name="connsiteY3" fmla="*/ 3441654 h 4426298"/>
              <a:gd name="connsiteX4" fmla="*/ 782227 w 4417280"/>
              <a:gd name="connsiteY4" fmla="*/ 2944730 h 4426298"/>
              <a:gd name="connsiteX5" fmla="*/ 901861 w 4417280"/>
              <a:gd name="connsiteY5" fmla="*/ 2328178 h 4426298"/>
              <a:gd name="connsiteX6" fmla="*/ 1187144 w 4417280"/>
              <a:gd name="connsiteY6" fmla="*/ 1481568 h 4426298"/>
              <a:gd name="connsiteX7" fmla="*/ 1518440 w 4417280"/>
              <a:gd name="connsiteY7" fmla="*/ 883419 h 4426298"/>
              <a:gd name="connsiteX8" fmla="*/ 1969371 w 4417280"/>
              <a:gd name="connsiteY8" fmla="*/ 404901 h 4426298"/>
              <a:gd name="connsiteX9" fmla="*/ 2273059 w 4417280"/>
              <a:gd name="connsiteY9" fmla="*/ 220855 h 4426298"/>
              <a:gd name="connsiteX10" fmla="*/ 3110502 w 4417280"/>
              <a:gd name="connsiteY10" fmla="*/ 64416 h 4426298"/>
              <a:gd name="connsiteX11" fmla="*/ 3570635 w 4417280"/>
              <a:gd name="connsiteY11" fmla="*/ 18405 h 4426298"/>
              <a:gd name="connsiteX12" fmla="*/ 4417280 w 4417280"/>
              <a:gd name="connsiteY12" fmla="*/ 0 h 44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17280" h="4426298">
                <a:moveTo>
                  <a:pt x="0" y="4426298"/>
                </a:moveTo>
                <a:lnTo>
                  <a:pt x="202459" y="4150229"/>
                </a:lnTo>
                <a:cubicBezTo>
                  <a:pt x="305157" y="4010193"/>
                  <a:pt x="506147" y="3900582"/>
                  <a:pt x="506147" y="3726924"/>
                </a:cubicBezTo>
                <a:lnTo>
                  <a:pt x="607376" y="3441654"/>
                </a:lnTo>
                <a:lnTo>
                  <a:pt x="782227" y="2944730"/>
                </a:lnTo>
                <a:lnTo>
                  <a:pt x="901861" y="2328178"/>
                </a:lnTo>
                <a:lnTo>
                  <a:pt x="1187144" y="1481568"/>
                </a:lnTo>
                <a:lnTo>
                  <a:pt x="1518440" y="883419"/>
                </a:lnTo>
                <a:lnTo>
                  <a:pt x="1969371" y="404901"/>
                </a:lnTo>
                <a:lnTo>
                  <a:pt x="2273059" y="220855"/>
                </a:lnTo>
                <a:lnTo>
                  <a:pt x="3110502" y="64416"/>
                </a:lnTo>
                <a:lnTo>
                  <a:pt x="3570635" y="18405"/>
                </a:lnTo>
                <a:lnTo>
                  <a:pt x="4417280" y="0"/>
                </a:lnTo>
              </a:path>
            </a:pathLst>
          </a:custGeom>
          <a:ln w="571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eaLnBrk="1" hangingPunct="1">
              <a:defRPr/>
            </a:pPr>
            <a:endParaRPr lang="en-US">
              <a:solidFill>
                <a:prstClr val="black"/>
              </a:solidFill>
            </a:endParaRPr>
          </a:p>
        </p:txBody>
      </p:sp>
      <p:sp>
        <p:nvSpPr>
          <p:cNvPr id="17" name="TextBox 16"/>
          <p:cNvSpPr txBox="1">
            <a:spLocks noChangeArrowheads="1"/>
          </p:cNvSpPr>
          <p:nvPr/>
        </p:nvSpPr>
        <p:spPr bwMode="auto">
          <a:xfrm>
            <a:off x="2328674" y="2087217"/>
            <a:ext cx="27100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a:solidFill>
                  <a:prstClr val="black"/>
                </a:solidFill>
                <a:latin typeface="Times" charset="0"/>
                <a:cs typeface="Times" charset="0"/>
              </a:rPr>
              <a:t>Describe characteristics of </a:t>
            </a:r>
            <a:r>
              <a:rPr lang="en-US" b="1" dirty="0">
                <a:solidFill>
                  <a:prstClr val="black"/>
                </a:solidFill>
                <a:latin typeface="Times" charset="0"/>
                <a:cs typeface="Times" charset="0"/>
              </a:rPr>
              <a:t>hybrid </a:t>
            </a:r>
            <a:r>
              <a:rPr lang="en-US" dirty="0">
                <a:solidFill>
                  <a:prstClr val="black"/>
                </a:solidFill>
                <a:latin typeface="Times" charset="0"/>
                <a:cs typeface="Times" charset="0"/>
              </a:rPr>
              <a:t>affinity molecule.</a:t>
            </a:r>
          </a:p>
        </p:txBody>
      </p:sp>
      <p:sp>
        <p:nvSpPr>
          <p:cNvPr id="13" name="TextBox 12">
            <a:extLst>
              <a:ext uri="{FF2B5EF4-FFF2-40B4-BE49-F238E27FC236}">
                <a16:creationId xmlns:a16="http://schemas.microsoft.com/office/drawing/2014/main" xmlns="" id="{1CE97C9A-01A6-7246-AE8D-7454BE62C1E6}"/>
              </a:ext>
            </a:extLst>
          </p:cNvPr>
          <p:cNvSpPr txBox="1"/>
          <p:nvPr/>
        </p:nvSpPr>
        <p:spPr>
          <a:xfrm>
            <a:off x="1938611" y="6105009"/>
            <a:ext cx="3211135" cy="369332"/>
          </a:xfrm>
          <a:prstGeom prst="rect">
            <a:avLst/>
          </a:prstGeom>
          <a:solidFill>
            <a:schemeClr val="bg1"/>
          </a:solidFill>
        </p:spPr>
        <p:txBody>
          <a:bodyPr wrap="none" rtlCol="0">
            <a:spAutoFit/>
          </a:bodyPr>
          <a:lstStyle/>
          <a:p>
            <a:pPr defTabSz="457200" eaLnBrk="1" hangingPunct="1"/>
            <a:r>
              <a:rPr lang="en-US" b="1" dirty="0">
                <a:solidFill>
                  <a:prstClr val="black"/>
                </a:solidFill>
                <a:latin typeface="Arial" charset="0"/>
                <a:ea typeface="ＭＳ Ｐゴシック" charset="0"/>
              </a:rPr>
              <a:t>oxygen concentration (kPa)</a:t>
            </a:r>
          </a:p>
        </p:txBody>
      </p:sp>
      <p:sp>
        <p:nvSpPr>
          <p:cNvPr id="15" name="TextBox 14"/>
          <p:cNvSpPr txBox="1">
            <a:spLocks noChangeArrowheads="1"/>
          </p:cNvSpPr>
          <p:nvPr/>
        </p:nvSpPr>
        <p:spPr bwMode="auto">
          <a:xfrm>
            <a:off x="6228184" y="1988840"/>
            <a:ext cx="26028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a:t>What percentage of O</a:t>
            </a:r>
            <a:r>
              <a:rPr lang="en-US" baseline="-25000"/>
              <a:t>2</a:t>
            </a:r>
            <a:r>
              <a:rPr lang="en-US"/>
              <a:t> is released by </a:t>
            </a:r>
            <a:r>
              <a:rPr lang="en-US" smtClean="0"/>
              <a:t>the high affinity molecule when </a:t>
            </a:r>
            <a:r>
              <a:rPr lang="en-US"/>
              <a:t>it reaches your muscles [</a:t>
            </a:r>
            <a:r>
              <a:rPr lang="en-US" smtClean="0"/>
              <a:t>4 </a:t>
            </a:r>
            <a:r>
              <a:rPr lang="en-US"/>
              <a:t>kPa </a:t>
            </a:r>
            <a:r>
              <a:rPr lang="en-US" smtClean="0"/>
              <a:t>O</a:t>
            </a:r>
            <a:r>
              <a:rPr lang="en-US" baseline="-25000" smtClean="0"/>
              <a:t>2</a:t>
            </a:r>
            <a:r>
              <a:rPr lang="en-US" smtClean="0"/>
              <a:t>]?</a:t>
            </a:r>
            <a:endParaRPr lang="en-US" dirty="0">
              <a:solidFill>
                <a:srgbClr val="008080"/>
              </a:solidFill>
              <a:latin typeface="Times" charset="0"/>
              <a:cs typeface="Times" charset="0"/>
            </a:endParaRPr>
          </a:p>
        </p:txBody>
      </p:sp>
    </p:spTree>
    <p:extLst>
      <p:ext uri="{BB962C8B-B14F-4D97-AF65-F5344CB8AC3E}">
        <p14:creationId xmlns:p14="http://schemas.microsoft.com/office/powerpoint/2010/main" val="277929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B_13.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09600"/>
            <a:ext cx="5605463" cy="5968024"/>
          </a:xfrm>
          <a:prstGeom prst="rect">
            <a:avLst/>
          </a:prstGeom>
        </p:spPr>
      </p:pic>
      <p:sp>
        <p:nvSpPr>
          <p:cNvPr id="8" name="Rectangle 7"/>
          <p:cNvSpPr/>
          <p:nvPr/>
        </p:nvSpPr>
        <p:spPr>
          <a:xfrm>
            <a:off x="1091308" y="1260475"/>
            <a:ext cx="4418012" cy="44910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29699"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400" dirty="0">
                <a:solidFill>
                  <a:prstClr val="black"/>
                </a:solidFill>
                <a:latin typeface="Times New Roman" charset="0"/>
              </a:rPr>
              <a:t>Comparison of Oxygen Solubility</a:t>
            </a:r>
          </a:p>
        </p:txBody>
      </p:sp>
      <p:sp>
        <p:nvSpPr>
          <p:cNvPr id="29700"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13.2</a:t>
            </a:r>
          </a:p>
        </p:txBody>
      </p:sp>
      <p:sp>
        <p:nvSpPr>
          <p:cNvPr id="12" name="Rectangle 11"/>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17" name="TextBox 16"/>
          <p:cNvSpPr txBox="1">
            <a:spLocks noChangeArrowheads="1"/>
          </p:cNvSpPr>
          <p:nvPr/>
        </p:nvSpPr>
        <p:spPr bwMode="auto">
          <a:xfrm>
            <a:off x="5856983" y="1243013"/>
            <a:ext cx="30354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a:t>What percentage of O</a:t>
            </a:r>
            <a:r>
              <a:rPr lang="en-US" baseline="-25000"/>
              <a:t>2</a:t>
            </a:r>
            <a:r>
              <a:rPr lang="en-US"/>
              <a:t> is released by </a:t>
            </a:r>
            <a:r>
              <a:rPr lang="en-US" smtClean="0"/>
              <a:t>the high affinity molecule when </a:t>
            </a:r>
            <a:r>
              <a:rPr lang="en-US"/>
              <a:t>it reaches your muscles [</a:t>
            </a:r>
            <a:r>
              <a:rPr lang="en-US" smtClean="0"/>
              <a:t>4 </a:t>
            </a:r>
            <a:r>
              <a:rPr lang="en-US"/>
              <a:t>kPa </a:t>
            </a:r>
            <a:r>
              <a:rPr lang="en-US" smtClean="0"/>
              <a:t>O</a:t>
            </a:r>
            <a:r>
              <a:rPr lang="en-US" baseline="-25000" smtClean="0"/>
              <a:t>2</a:t>
            </a:r>
            <a:r>
              <a:rPr lang="en-US" smtClean="0"/>
              <a:t>]?</a:t>
            </a:r>
            <a:endParaRPr lang="en-US" dirty="0">
              <a:solidFill>
                <a:srgbClr val="008080"/>
              </a:solidFill>
              <a:latin typeface="Times" charset="0"/>
              <a:cs typeface="Times" charset="0"/>
            </a:endParaRPr>
          </a:p>
        </p:txBody>
      </p:sp>
      <p:sp>
        <p:nvSpPr>
          <p:cNvPr id="18" name="Rectangle 17"/>
          <p:cNvSpPr/>
          <p:nvPr/>
        </p:nvSpPr>
        <p:spPr>
          <a:xfrm>
            <a:off x="2048436" y="1243013"/>
            <a:ext cx="349250" cy="4508500"/>
          </a:xfrm>
          <a:prstGeom prst="rect">
            <a:avLst/>
          </a:prstGeom>
          <a:gradFill flip="none" rotWithShape="1">
            <a:gsLst>
              <a:gs pos="0">
                <a:schemeClr val="accent1">
                  <a:tint val="100000"/>
                  <a:shade val="100000"/>
                  <a:satMod val="130000"/>
                  <a:alpha val="56000"/>
                </a:schemeClr>
              </a:gs>
              <a:gs pos="100000">
                <a:schemeClr val="accent1">
                  <a:tint val="50000"/>
                  <a:shade val="100000"/>
                  <a:satMod val="350000"/>
                  <a:alpha val="56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9" name="Rectangle 18"/>
          <p:cNvSpPr/>
          <p:nvPr/>
        </p:nvSpPr>
        <p:spPr>
          <a:xfrm>
            <a:off x="4612114" y="1243013"/>
            <a:ext cx="254000" cy="4508500"/>
          </a:xfrm>
          <a:prstGeom prst="rect">
            <a:avLst/>
          </a:prstGeom>
          <a:solidFill>
            <a:srgbClr val="FFC8E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4" name="Freeform 13"/>
          <p:cNvSpPr/>
          <p:nvPr/>
        </p:nvSpPr>
        <p:spPr>
          <a:xfrm>
            <a:off x="1073845" y="1260475"/>
            <a:ext cx="4416425" cy="4491038"/>
          </a:xfrm>
          <a:custGeom>
            <a:avLst/>
            <a:gdLst>
              <a:gd name="connsiteX0" fmla="*/ 18405 w 4417280"/>
              <a:gd name="connsiteY0" fmla="*/ 4490713 h 4490713"/>
              <a:gd name="connsiteX1" fmla="*/ 0 w 4417280"/>
              <a:gd name="connsiteY1" fmla="*/ 570541 h 4490713"/>
              <a:gd name="connsiteX2" fmla="*/ 46013 w 4417280"/>
              <a:gd name="connsiteY2" fmla="*/ 340484 h 4490713"/>
              <a:gd name="connsiteX3" fmla="*/ 156445 w 4417280"/>
              <a:gd name="connsiteY3" fmla="*/ 156438 h 4490713"/>
              <a:gd name="connsiteX4" fmla="*/ 294485 w 4417280"/>
              <a:gd name="connsiteY4" fmla="*/ 64415 h 4490713"/>
              <a:gd name="connsiteX5" fmla="*/ 561363 w 4417280"/>
              <a:gd name="connsiteY5" fmla="*/ 27606 h 4490713"/>
              <a:gd name="connsiteX6" fmla="*/ 828240 w 4417280"/>
              <a:gd name="connsiteY6" fmla="*/ 18404 h 4490713"/>
              <a:gd name="connsiteX7" fmla="*/ 4417280 w 4417280"/>
              <a:gd name="connsiteY7" fmla="*/ 0 h 4490713"/>
              <a:gd name="connsiteX8" fmla="*/ 4417280 w 4417280"/>
              <a:gd name="connsiteY8" fmla="*/ 0 h 4490713"/>
              <a:gd name="connsiteX9" fmla="*/ 4417280 w 4417280"/>
              <a:gd name="connsiteY9" fmla="*/ 0 h 44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7280" h="4490713">
                <a:moveTo>
                  <a:pt x="18405" y="4490713"/>
                </a:moveTo>
                <a:lnTo>
                  <a:pt x="0" y="570541"/>
                </a:lnTo>
                <a:lnTo>
                  <a:pt x="46013" y="340484"/>
                </a:lnTo>
                <a:lnTo>
                  <a:pt x="156445" y="156438"/>
                </a:lnTo>
                <a:lnTo>
                  <a:pt x="294485" y="64415"/>
                </a:lnTo>
                <a:lnTo>
                  <a:pt x="561363" y="27606"/>
                </a:lnTo>
                <a:lnTo>
                  <a:pt x="828240" y="18404"/>
                </a:lnTo>
                <a:lnTo>
                  <a:pt x="4417280" y="0"/>
                </a:lnTo>
                <a:lnTo>
                  <a:pt x="4417280" y="0"/>
                </a:lnTo>
                <a:lnTo>
                  <a:pt x="4417280" y="0"/>
                </a:lnTo>
              </a:path>
            </a:pathLst>
          </a:custGeom>
          <a:ln w="57150" cap="flat" cmpd="sng" algn="ctr">
            <a:solidFill>
              <a:srgbClr val="0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eaLnBrk="1" hangingPunct="1">
              <a:defRPr/>
            </a:pPr>
            <a:endParaRPr lang="en-US">
              <a:solidFill>
                <a:prstClr val="black"/>
              </a:solidFill>
            </a:endParaRPr>
          </a:p>
        </p:txBody>
      </p:sp>
      <p:sp>
        <p:nvSpPr>
          <p:cNvPr id="2" name="TextBox 1">
            <a:extLst>
              <a:ext uri="{FF2B5EF4-FFF2-40B4-BE49-F238E27FC236}">
                <a16:creationId xmlns:a16="http://schemas.microsoft.com/office/drawing/2014/main" xmlns="" id="{7A0791A8-32E0-864B-9FE9-56714CD71607}"/>
              </a:ext>
            </a:extLst>
          </p:cNvPr>
          <p:cNvSpPr txBox="1"/>
          <p:nvPr/>
        </p:nvSpPr>
        <p:spPr>
          <a:xfrm>
            <a:off x="1694746" y="6105009"/>
            <a:ext cx="3211135" cy="369332"/>
          </a:xfrm>
          <a:prstGeom prst="rect">
            <a:avLst/>
          </a:prstGeom>
          <a:solidFill>
            <a:schemeClr val="bg1"/>
          </a:solidFill>
        </p:spPr>
        <p:txBody>
          <a:bodyPr wrap="none" rtlCol="0">
            <a:spAutoFit/>
          </a:bodyPr>
          <a:lstStyle/>
          <a:p>
            <a:pPr defTabSz="457200" eaLnBrk="1" hangingPunct="1"/>
            <a:r>
              <a:rPr lang="en-US" b="1" dirty="0">
                <a:solidFill>
                  <a:prstClr val="black"/>
                </a:solidFill>
                <a:latin typeface="Arial" charset="0"/>
                <a:ea typeface="ＭＳ Ｐゴシック" charset="0"/>
              </a:rPr>
              <a:t>oxygen concentration (kPa)</a:t>
            </a:r>
          </a:p>
        </p:txBody>
      </p:sp>
      <p:sp>
        <p:nvSpPr>
          <p:cNvPr id="13" name="TextBox 12"/>
          <p:cNvSpPr txBox="1">
            <a:spLocks noChangeArrowheads="1"/>
          </p:cNvSpPr>
          <p:nvPr/>
        </p:nvSpPr>
        <p:spPr bwMode="auto">
          <a:xfrm>
            <a:off x="5856984" y="4005064"/>
            <a:ext cx="3035496" cy="1938992"/>
          </a:xfrm>
          <a:prstGeom prst="rect">
            <a:avLst/>
          </a:prstGeom>
          <a:solidFill>
            <a:srgbClr val="FFFFFF"/>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a:solidFill>
                  <a:prstClr val="black"/>
                </a:solidFill>
                <a:latin typeface="Times" charset="0"/>
                <a:cs typeface="Times" charset="0"/>
              </a:rPr>
              <a:t>Which </a:t>
            </a:r>
            <a:r>
              <a:rPr lang="en-US" smtClean="0">
                <a:solidFill>
                  <a:prstClr val="black"/>
                </a:solidFill>
                <a:latin typeface="Times" charset="0"/>
                <a:cs typeface="Times" charset="0"/>
              </a:rPr>
              <a:t>molecule is </a:t>
            </a:r>
            <a:r>
              <a:rPr lang="en-US" dirty="0">
                <a:solidFill>
                  <a:prstClr val="black"/>
                </a:solidFill>
                <a:latin typeface="Times" charset="0"/>
                <a:cs typeface="Times" charset="0"/>
              </a:rPr>
              <a:t>the </a:t>
            </a:r>
          </a:p>
          <a:p>
            <a:pPr algn="ctr" defTabSz="457200" eaLnBrk="1" hangingPunct="1"/>
            <a:r>
              <a:rPr lang="en-US" dirty="0">
                <a:solidFill>
                  <a:prstClr val="black"/>
                </a:solidFill>
                <a:latin typeface="Times" charset="0"/>
                <a:cs typeface="Times" charset="0"/>
              </a:rPr>
              <a:t>most adaptive?</a:t>
            </a:r>
          </a:p>
          <a:p>
            <a:pPr algn="ctr" defTabSz="457200" eaLnBrk="1" hangingPunct="1"/>
            <a:endParaRPr lang="en-US" dirty="0">
              <a:solidFill>
                <a:prstClr val="black"/>
              </a:solidFill>
              <a:latin typeface="Times" charset="0"/>
              <a:cs typeface="Times" charset="0"/>
            </a:endParaRPr>
          </a:p>
          <a:p>
            <a:pPr algn="ctr" defTabSz="457200" eaLnBrk="1" hangingPunct="1"/>
            <a:r>
              <a:rPr lang="en-US" dirty="0">
                <a:solidFill>
                  <a:prstClr val="black"/>
                </a:solidFill>
                <a:latin typeface="Times" charset="0"/>
                <a:cs typeface="Times" charset="0"/>
              </a:rPr>
              <a:t>Explain your</a:t>
            </a:r>
          </a:p>
          <a:p>
            <a:pPr algn="ctr" defTabSz="457200" eaLnBrk="1" hangingPunct="1"/>
            <a:r>
              <a:rPr lang="en-US" dirty="0">
                <a:solidFill>
                  <a:prstClr val="black"/>
                </a:solidFill>
                <a:latin typeface="Times" charset="0"/>
                <a:cs typeface="Times" charset="0"/>
              </a:rPr>
              <a:t>answer.</a:t>
            </a:r>
          </a:p>
        </p:txBody>
      </p:sp>
    </p:spTree>
    <p:extLst>
      <p:ext uri="{BB962C8B-B14F-4D97-AF65-F5344CB8AC3E}">
        <p14:creationId xmlns:p14="http://schemas.microsoft.com/office/powerpoint/2010/main" val="145398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smtClean="0"/>
              <a:t>How Are O</a:t>
            </a:r>
            <a:r>
              <a:rPr lang="en-US" altLang="en-US" baseline="-25000" smtClean="0"/>
              <a:t>2</a:t>
            </a:r>
            <a:r>
              <a:rPr lang="en-US" altLang="en-US" smtClean="0"/>
              <a:t> and CO</a:t>
            </a:r>
            <a:r>
              <a:rPr lang="en-US" altLang="en-US" baseline="-25000" smtClean="0"/>
              <a:t>2</a:t>
            </a:r>
            <a:r>
              <a:rPr lang="en-US" altLang="en-US" smtClean="0"/>
              <a:t> Transported in Blood?</a:t>
            </a:r>
          </a:p>
        </p:txBody>
      </p:sp>
      <p:sp>
        <p:nvSpPr>
          <p:cNvPr id="117763" name="Rectangle 3"/>
          <p:cNvSpPr>
            <a:spLocks noGrp="1" noChangeArrowheads="1"/>
          </p:cNvSpPr>
          <p:nvPr>
            <p:ph type="body" idx="1"/>
          </p:nvPr>
        </p:nvSpPr>
        <p:spPr/>
        <p:txBody>
          <a:bodyPr/>
          <a:lstStyle/>
          <a:p>
            <a:pPr eaLnBrk="1" hangingPunct="1"/>
            <a:r>
              <a:rPr lang="en-US" altLang="en-US" b="1" smtClean="0">
                <a:cs typeface="Times New Roman" panose="02020603050405020304" pitchFamily="18" charset="0"/>
              </a:rPr>
              <a:t>Red blood cells</a:t>
            </a:r>
            <a:r>
              <a:rPr lang="en-US" altLang="en-US" smtClean="0">
                <a:cs typeface="Times New Roman" panose="02020603050405020304" pitchFamily="18" charset="0"/>
              </a:rPr>
              <a:t> (RBCs) transport O</a:t>
            </a:r>
            <a:r>
              <a:rPr lang="en-US" altLang="en-US" baseline="-25000" smtClean="0">
                <a:cs typeface="Times New Roman" panose="02020603050405020304" pitchFamily="18" charset="0"/>
              </a:rPr>
              <a:t>2</a:t>
            </a:r>
            <a:r>
              <a:rPr lang="en-US" altLang="en-US" smtClean="0">
                <a:cs typeface="Times New Roman" panose="02020603050405020304" pitchFamily="18" charset="0"/>
              </a:rPr>
              <a:t> from the lungs to body tissues, and participate in transporting CO</a:t>
            </a:r>
            <a:r>
              <a:rPr lang="en-US" altLang="en-US" baseline="-25000" smtClean="0">
                <a:cs typeface="Times New Roman" panose="02020603050405020304" pitchFamily="18" charset="0"/>
              </a:rPr>
              <a:t>2</a:t>
            </a:r>
            <a:r>
              <a:rPr lang="en-US" altLang="en-US" smtClean="0">
                <a:cs typeface="Times New Roman" panose="02020603050405020304" pitchFamily="18" charset="0"/>
              </a:rPr>
              <a:t> from tissues to lungs. </a:t>
            </a:r>
          </a:p>
        </p:txBody>
      </p:sp>
      <p:sp>
        <p:nvSpPr>
          <p:cNvPr id="117764" name="Line 10"/>
          <p:cNvSpPr>
            <a:spLocks noChangeShapeType="1"/>
          </p:cNvSpPr>
          <p:nvPr/>
        </p:nvSpPr>
        <p:spPr bwMode="auto">
          <a:xfrm>
            <a:off x="3543300" y="685800"/>
            <a:ext cx="5289550" cy="0"/>
          </a:xfrm>
          <a:prstGeom prst="line">
            <a:avLst/>
          </a:prstGeom>
          <a:noFill/>
          <a:ln w="177800">
            <a:solidFill>
              <a:srgbClr val="E5E1C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5" name="Line 11"/>
          <p:cNvSpPr>
            <a:spLocks noChangeShapeType="1"/>
          </p:cNvSpPr>
          <p:nvPr/>
        </p:nvSpPr>
        <p:spPr bwMode="auto">
          <a:xfrm>
            <a:off x="2463800" y="685800"/>
            <a:ext cx="1079500" cy="0"/>
          </a:xfrm>
          <a:prstGeom prst="line">
            <a:avLst/>
          </a:prstGeom>
          <a:noFill/>
          <a:ln w="177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6" name="Line 12"/>
          <p:cNvSpPr>
            <a:spLocks noChangeShapeType="1"/>
          </p:cNvSpPr>
          <p:nvPr/>
        </p:nvSpPr>
        <p:spPr bwMode="auto">
          <a:xfrm>
            <a:off x="304800" y="685800"/>
            <a:ext cx="2159000" cy="0"/>
          </a:xfrm>
          <a:prstGeom prst="line">
            <a:avLst/>
          </a:prstGeom>
          <a:noFill/>
          <a:ln w="177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7767" name="Picture 4" descr="fg44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2205038"/>
            <a:ext cx="3136900"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8" name="TextBox 1"/>
          <p:cNvSpPr txBox="1">
            <a:spLocks noChangeArrowheads="1"/>
          </p:cNvSpPr>
          <p:nvPr/>
        </p:nvSpPr>
        <p:spPr bwMode="auto">
          <a:xfrm>
            <a:off x="4284663" y="2060575"/>
            <a:ext cx="40322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0B050"/>
              </a:buClr>
              <a:buFont typeface="Times" panose="02020603050405020304" pitchFamily="18" charset="0"/>
              <a:buChar char="•"/>
              <a:defRPr sz="2600">
                <a:solidFill>
                  <a:schemeClr val="tx1"/>
                </a:solidFill>
                <a:latin typeface="Times New Roman" panose="02020603050405020304" pitchFamily="18" charset="0"/>
              </a:defRPr>
            </a:lvl1pPr>
            <a:lvl2pPr marL="742950" indent="-285750">
              <a:spcBef>
                <a:spcPct val="20000"/>
              </a:spcBef>
              <a:buClr>
                <a:srgbClr val="00B050"/>
              </a:buClr>
              <a:buFont typeface="Times New Roman" panose="02020603050405020304" pitchFamily="18" charset="0"/>
              <a:buChar char="–"/>
              <a:defRPr sz="2600">
                <a:solidFill>
                  <a:schemeClr val="tx1"/>
                </a:solidFill>
                <a:latin typeface="Times New Roman" panose="02020603050405020304" pitchFamily="18" charset="0"/>
              </a:defRPr>
            </a:lvl2pPr>
            <a:lvl3pPr marL="1143000" indent="-228600">
              <a:spcBef>
                <a:spcPct val="20000"/>
              </a:spcBef>
              <a:buClr>
                <a:srgbClr val="939598"/>
              </a:buClr>
              <a:buFont typeface="Times New Roman" panose="02020603050405020304" pitchFamily="18" charset="0"/>
              <a:buChar char="–"/>
              <a:defRPr sz="2600">
                <a:solidFill>
                  <a:schemeClr val="tx1"/>
                </a:solidFill>
                <a:latin typeface="Times New Roman" panose="02020603050405020304" pitchFamily="18" charset="0"/>
              </a:defRPr>
            </a:lvl3pPr>
            <a:lvl4pPr marL="1600200" indent="-228600">
              <a:spcBef>
                <a:spcPct val="20000"/>
              </a:spcBef>
              <a:buClr>
                <a:srgbClr val="939598"/>
              </a:buClr>
              <a:buFont typeface="Times New Roman" panose="02020603050405020304" pitchFamily="18" charset="0"/>
              <a:buChar char="–"/>
              <a:defRPr sz="2600">
                <a:solidFill>
                  <a:schemeClr val="tx1"/>
                </a:solidFill>
                <a:latin typeface="Times New Roman" panose="02020603050405020304" pitchFamily="18" charset="0"/>
              </a:defRPr>
            </a:lvl4pPr>
            <a:lvl5pPr marL="2057400" indent="-228600">
              <a:spcBef>
                <a:spcPct val="20000"/>
              </a:spcBef>
              <a:buClr>
                <a:srgbClr val="939598"/>
              </a:buClr>
              <a:buFont typeface="Times New Roman" panose="02020603050405020304" pitchFamily="18" charset="0"/>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Times New Roman" panose="02020603050405020304" pitchFamily="18" charset="0"/>
              </a:defRPr>
            </a:lvl9pPr>
          </a:lstStyle>
          <a:p>
            <a:pPr eaLnBrk="1" hangingPunct="1">
              <a:spcBef>
                <a:spcPct val="0"/>
              </a:spcBef>
              <a:buClrTx/>
              <a:buFont typeface="Arial" panose="020B0604020202020204" pitchFamily="34" charset="0"/>
              <a:buChar char="•"/>
            </a:pPr>
            <a:endParaRPr lang="en-US" altLang="en-US" sz="2800">
              <a:cs typeface="Times New Roman" panose="02020603050405020304" pitchFamily="18" charset="0"/>
            </a:endParaRPr>
          </a:p>
          <a:p>
            <a:pPr eaLnBrk="1" hangingPunct="1">
              <a:spcBef>
                <a:spcPct val="0"/>
              </a:spcBef>
              <a:buClrTx/>
              <a:buFont typeface="Arial" panose="020B0604020202020204" pitchFamily="34" charset="0"/>
              <a:buChar char="•"/>
            </a:pPr>
            <a:r>
              <a:rPr lang="en-US" altLang="en-US" sz="2800">
                <a:cs typeface="Times New Roman" panose="02020603050405020304" pitchFamily="18" charset="0"/>
              </a:rPr>
              <a:t>Red blood cells contain an </a:t>
            </a:r>
            <a:r>
              <a:rPr lang="en-US" altLang="en-US" sz="2800" smtClean="0">
                <a:cs typeface="Times New Roman" panose="02020603050405020304" pitchFamily="18" charset="0"/>
              </a:rPr>
              <a:t>O</a:t>
            </a:r>
            <a:r>
              <a:rPr lang="en-US" altLang="en-US" sz="2800" baseline="-25000" smtClean="0">
                <a:cs typeface="Times New Roman" panose="02020603050405020304" pitchFamily="18" charset="0"/>
              </a:rPr>
              <a:t>2</a:t>
            </a:r>
            <a:r>
              <a:rPr lang="en-US" altLang="en-US" sz="2800" smtClean="0">
                <a:cs typeface="Times New Roman" panose="02020603050405020304" pitchFamily="18" charset="0"/>
              </a:rPr>
              <a:t>-carrying </a:t>
            </a:r>
            <a:r>
              <a:rPr lang="en-US" altLang="en-US" sz="2800">
                <a:cs typeface="Times New Roman" panose="02020603050405020304" pitchFamily="18" charset="0"/>
              </a:rPr>
              <a:t>molecule called </a:t>
            </a:r>
            <a:r>
              <a:rPr lang="en-US" altLang="en-US" sz="2800" b="1">
                <a:cs typeface="Times New Roman" panose="02020603050405020304" pitchFamily="18" charset="0"/>
              </a:rPr>
              <a:t>hemoglobin</a:t>
            </a:r>
            <a:r>
              <a:rPr lang="en-US" altLang="en-US" sz="2800" smtClean="0">
                <a:cs typeface="Times New Roman" panose="02020603050405020304" pitchFamily="18" charset="0"/>
              </a:rPr>
              <a:t>.</a:t>
            </a:r>
          </a:p>
          <a:p>
            <a:pPr eaLnBrk="1" hangingPunct="1">
              <a:spcBef>
                <a:spcPct val="0"/>
              </a:spcBef>
              <a:buClrTx/>
              <a:buFont typeface="Arial" panose="020B0604020202020204" pitchFamily="34" charset="0"/>
              <a:buChar char="•"/>
            </a:pPr>
            <a:r>
              <a:rPr lang="en-CA" sz="2800" smtClean="0"/>
              <a:t>Each hemoglobin has 4 heme groups that each contain an iron ion (Fe</a:t>
            </a:r>
            <a:r>
              <a:rPr lang="en-CA" sz="2800" baseline="30000" smtClean="0"/>
              <a:t>2+</a:t>
            </a:r>
            <a:r>
              <a:rPr lang="en-CA" sz="2800" smtClean="0"/>
              <a:t>) that can bind O</a:t>
            </a:r>
            <a:r>
              <a:rPr lang="en-CA" sz="2800" baseline="-25000" smtClean="0"/>
              <a:t>2</a:t>
            </a:r>
            <a:endParaRPr lang="en-US" altLang="en-US" sz="2800" baseline="-25000" smtClean="0">
              <a:cs typeface="Times New Roman" panose="02020603050405020304" pitchFamily="18" charset="0"/>
            </a:endParaRPr>
          </a:p>
          <a:p>
            <a:pPr eaLnBrk="1" hangingPunct="1">
              <a:spcBef>
                <a:spcPct val="0"/>
              </a:spcBef>
              <a:buClrTx/>
              <a:buFont typeface="Arial" panose="020B0604020202020204" pitchFamily="34" charset="0"/>
              <a:buChar char="•"/>
            </a:pPr>
            <a:endParaRPr lang="en-US" altLang="en-US" sz="2800">
              <a:cs typeface="Times New Roman" panose="02020603050405020304" pitchFamily="18" charset="0"/>
            </a:endParaRPr>
          </a:p>
          <a:p>
            <a:pPr>
              <a:spcBef>
                <a:spcPct val="0"/>
              </a:spcBef>
              <a:buClrTx/>
              <a:buFont typeface="Arial" panose="020B0604020202020204" pitchFamily="34" charset="0"/>
              <a:buChar char="•"/>
            </a:pPr>
            <a:endParaRPr lang="en-CA" altLang="en-US" sz="28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04800" y="116632"/>
            <a:ext cx="8528050" cy="466725"/>
          </a:xfrm>
        </p:spPr>
        <p:txBody>
          <a:bodyPr/>
          <a:lstStyle/>
          <a:p>
            <a:pPr eaLnBrk="1" hangingPunct="1"/>
            <a:r>
              <a:rPr lang="en-US" altLang="en-US" smtClean="0"/>
              <a:t>Oxygen Dissociation Curve</a:t>
            </a:r>
          </a:p>
        </p:txBody>
      </p:sp>
      <p:sp>
        <p:nvSpPr>
          <p:cNvPr id="192516" name="Line 10"/>
          <p:cNvSpPr>
            <a:spLocks noChangeShapeType="1"/>
          </p:cNvSpPr>
          <p:nvPr/>
        </p:nvSpPr>
        <p:spPr bwMode="auto">
          <a:xfrm>
            <a:off x="3543300" y="685800"/>
            <a:ext cx="5289550" cy="0"/>
          </a:xfrm>
          <a:prstGeom prst="line">
            <a:avLst/>
          </a:prstGeom>
          <a:noFill/>
          <a:ln w="177800">
            <a:solidFill>
              <a:srgbClr val="E5E1C9"/>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CA" sz="2700" smtClean="0">
              <a:solidFill>
                <a:srgbClr val="000000"/>
              </a:solidFill>
              <a:latin typeface="Times New Roman" pitchFamily="18" charset="0"/>
            </a:endParaRPr>
          </a:p>
        </p:txBody>
      </p:sp>
      <p:sp>
        <p:nvSpPr>
          <p:cNvPr id="192517" name="Line 11"/>
          <p:cNvSpPr>
            <a:spLocks noChangeShapeType="1"/>
          </p:cNvSpPr>
          <p:nvPr/>
        </p:nvSpPr>
        <p:spPr bwMode="auto">
          <a:xfrm>
            <a:off x="2463800" y="685800"/>
            <a:ext cx="1079500" cy="0"/>
          </a:xfrm>
          <a:prstGeom prst="line">
            <a:avLst/>
          </a:prstGeom>
          <a:noFill/>
          <a:ln w="177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CA" sz="2700" smtClean="0">
              <a:solidFill>
                <a:srgbClr val="000000"/>
              </a:solidFill>
              <a:latin typeface="Times New Roman" pitchFamily="18" charset="0"/>
            </a:endParaRPr>
          </a:p>
        </p:txBody>
      </p:sp>
      <p:sp>
        <p:nvSpPr>
          <p:cNvPr id="192518" name="Line 12"/>
          <p:cNvSpPr>
            <a:spLocks noChangeShapeType="1"/>
          </p:cNvSpPr>
          <p:nvPr/>
        </p:nvSpPr>
        <p:spPr bwMode="auto">
          <a:xfrm>
            <a:off x="304800" y="685800"/>
            <a:ext cx="2159000" cy="0"/>
          </a:xfrm>
          <a:prstGeom prst="line">
            <a:avLst/>
          </a:prstGeom>
          <a:noFill/>
          <a:ln w="177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CA" sz="2700" smtClean="0">
              <a:solidFill>
                <a:srgbClr val="000000"/>
              </a:solidFill>
              <a:latin typeface="Times New Roman" pitchFamily="18" charset="0"/>
            </a:endParaRPr>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62" y="1412776"/>
            <a:ext cx="5184576" cy="393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36096" y="1988840"/>
            <a:ext cx="3365659" cy="1938992"/>
          </a:xfrm>
          <a:prstGeom prst="rect">
            <a:avLst/>
          </a:prstGeom>
          <a:noFill/>
        </p:spPr>
        <p:txBody>
          <a:bodyPr wrap="square" rtlCol="0">
            <a:spAutoFit/>
          </a:bodyPr>
          <a:lstStyle/>
          <a:p>
            <a:r>
              <a:rPr lang="en-CA" sz="2400" b="1" smtClean="0"/>
              <a:t>Cooperative Binding</a:t>
            </a:r>
          </a:p>
          <a:p>
            <a:r>
              <a:rPr lang="en-CA" sz="2400" smtClean="0"/>
              <a:t>– binding or loss of O</a:t>
            </a:r>
            <a:r>
              <a:rPr lang="en-CA" sz="2400" baseline="-25000" smtClean="0"/>
              <a:t>2</a:t>
            </a:r>
            <a:r>
              <a:rPr lang="en-CA" sz="2400" smtClean="0"/>
              <a:t> makes subsequent binding or loss more likely (sigmoidal curve)</a:t>
            </a:r>
            <a:endParaRPr lang="en-CA" sz="2400"/>
          </a:p>
        </p:txBody>
      </p:sp>
    </p:spTree>
    <p:extLst>
      <p:ext uri="{BB962C8B-B14F-4D97-AF65-F5344CB8AC3E}">
        <p14:creationId xmlns:p14="http://schemas.microsoft.com/office/powerpoint/2010/main" val="348179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Hill Equation</a:t>
            </a:r>
          </a:p>
        </p:txBody>
      </p:sp>
      <p:sp>
        <p:nvSpPr>
          <p:cNvPr id="3" name="Content Placeholder 2"/>
          <p:cNvSpPr>
            <a:spLocks noGrp="1"/>
          </p:cNvSpPr>
          <p:nvPr>
            <p:ph idx="1"/>
          </p:nvPr>
        </p:nvSpPr>
        <p:spPr>
          <a:xfrm>
            <a:off x="467544" y="1484784"/>
            <a:ext cx="8229600" cy="4525963"/>
          </a:xfrm>
        </p:spPr>
        <p:txBody>
          <a:bodyPr/>
          <a:lstStyle/>
          <a:p>
            <a:r>
              <a:rPr lang="en-CA" smtClean="0"/>
              <a:t>Relates the fraction of the binding sites of a ligand that are occupied relative to the concentration of the ligand</a:t>
            </a:r>
          </a:p>
          <a:p>
            <a:pPr lvl="1"/>
            <a:r>
              <a:rPr lang="en-CA" b="1" smtClean="0"/>
              <a:t>Ligand </a:t>
            </a:r>
            <a:r>
              <a:rPr lang="en-CA" smtClean="0"/>
              <a:t>– any molecule that binds to a specific site on a receptor molecule</a:t>
            </a:r>
            <a:endParaRPr lang="en-CA"/>
          </a:p>
          <a:p>
            <a:endParaRPr lang="en-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149080"/>
            <a:ext cx="23594761" cy="172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825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Hill Equation</a:t>
            </a:r>
          </a:p>
        </p:txBody>
      </p:sp>
      <p:sp>
        <p:nvSpPr>
          <p:cNvPr id="3" name="Content Placeholder 2"/>
          <p:cNvSpPr>
            <a:spLocks noGrp="1"/>
          </p:cNvSpPr>
          <p:nvPr>
            <p:ph idx="1"/>
          </p:nvPr>
        </p:nvSpPr>
        <p:spPr>
          <a:xfrm>
            <a:off x="467544" y="1382627"/>
            <a:ext cx="8229600" cy="4525963"/>
          </a:xfrm>
        </p:spPr>
        <p:txBody>
          <a:bodyPr/>
          <a:lstStyle/>
          <a:p>
            <a:r>
              <a:rPr lang="en-CA" smtClean="0"/>
              <a:t>Used </a:t>
            </a:r>
            <a:r>
              <a:rPr lang="en-CA"/>
              <a:t>to quantify </a:t>
            </a:r>
            <a:r>
              <a:rPr lang="en-CA" smtClean="0"/>
              <a:t>cooperativity</a:t>
            </a:r>
            <a:endParaRPr lang="en-CA"/>
          </a:p>
          <a:p>
            <a:endParaRPr lang="en-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780928"/>
            <a:ext cx="23594761" cy="172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05325" y="2306781"/>
            <a:ext cx="4824536" cy="2677656"/>
          </a:xfrm>
          <a:prstGeom prst="rect">
            <a:avLst/>
          </a:prstGeom>
          <a:noFill/>
        </p:spPr>
        <p:txBody>
          <a:bodyPr wrap="square" rtlCol="0">
            <a:spAutoFit/>
          </a:bodyPr>
          <a:lstStyle/>
          <a:p>
            <a:r>
              <a:rPr lang="en-CA" sz="2800" b="1" smtClean="0"/>
              <a:t>With respect to hemoglobin:</a:t>
            </a:r>
          </a:p>
          <a:p>
            <a:pPr marL="457200" indent="-457200">
              <a:buFont typeface="Arial" panose="020B0604020202020204" pitchFamily="34" charset="0"/>
              <a:buChar char="•"/>
            </a:pPr>
            <a:r>
              <a:rPr lang="en-CA" sz="2800" smtClean="0"/>
              <a:t>What is the ligand?  </a:t>
            </a:r>
          </a:p>
          <a:p>
            <a:pPr marL="457200" indent="-457200">
              <a:buFont typeface="Arial" panose="020B0604020202020204" pitchFamily="34" charset="0"/>
              <a:buChar char="•"/>
            </a:pPr>
            <a:r>
              <a:rPr lang="en-CA" sz="2800" smtClean="0"/>
              <a:t>How many ligands can bind to a single hemoglobin molecule?</a:t>
            </a:r>
          </a:p>
        </p:txBody>
      </p:sp>
    </p:spTree>
    <p:extLst>
      <p:ext uri="{BB962C8B-B14F-4D97-AF65-F5344CB8AC3E}">
        <p14:creationId xmlns:p14="http://schemas.microsoft.com/office/powerpoint/2010/main" val="2843852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Hill Equation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63576"/>
            <a:ext cx="21866569" cy="160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9992" y="3645609"/>
            <a:ext cx="4464496" cy="1969770"/>
          </a:xfrm>
          <a:prstGeom prst="rect">
            <a:avLst/>
          </a:prstGeom>
          <a:noFill/>
        </p:spPr>
        <p:txBody>
          <a:bodyPr wrap="square" rtlCol="0">
            <a:spAutoFit/>
          </a:bodyPr>
          <a:lstStyle/>
          <a:p>
            <a:pPr>
              <a:spcBef>
                <a:spcPts val="600"/>
              </a:spcBef>
            </a:pPr>
            <a:r>
              <a:rPr lang="en-CA" sz="2800" i="1"/>
              <a:t>x</a:t>
            </a:r>
            <a:r>
              <a:rPr lang="en-CA" sz="2800"/>
              <a:t> </a:t>
            </a:r>
            <a:r>
              <a:rPr lang="en-CA" sz="2800" smtClean="0"/>
              <a:t>= concentration </a:t>
            </a:r>
            <a:r>
              <a:rPr lang="en-CA" sz="2800"/>
              <a:t>of </a:t>
            </a:r>
            <a:r>
              <a:rPr lang="en-CA" sz="2800" smtClean="0"/>
              <a:t>O</a:t>
            </a:r>
            <a:r>
              <a:rPr lang="en-CA" sz="2800" baseline="-25000" smtClean="0"/>
              <a:t>2</a:t>
            </a:r>
            <a:r>
              <a:rPr lang="en-CA" sz="2800" smtClean="0"/>
              <a:t>        </a:t>
            </a:r>
          </a:p>
          <a:p>
            <a:pPr>
              <a:spcBef>
                <a:spcPts val="600"/>
              </a:spcBef>
            </a:pPr>
            <a:r>
              <a:rPr lang="en-CA" sz="2800" i="1" smtClean="0"/>
              <a:t>y</a:t>
            </a:r>
            <a:r>
              <a:rPr lang="en-CA" sz="2800" smtClean="0"/>
              <a:t> = </a:t>
            </a:r>
            <a:r>
              <a:rPr lang="en-CA" sz="2800"/>
              <a:t>percent </a:t>
            </a:r>
            <a:r>
              <a:rPr lang="en-CA" sz="2800" smtClean="0"/>
              <a:t>O</a:t>
            </a:r>
            <a:r>
              <a:rPr lang="en-CA" sz="2800" baseline="-25000" smtClean="0"/>
              <a:t>2</a:t>
            </a:r>
            <a:r>
              <a:rPr lang="en-CA" sz="2800" smtClean="0"/>
              <a:t> saturation of hemoglobin</a:t>
            </a:r>
          </a:p>
          <a:p>
            <a:pPr>
              <a:spcBef>
                <a:spcPts val="600"/>
              </a:spcBef>
            </a:pPr>
            <a:r>
              <a:rPr lang="en-CA" sz="2800" i="1" smtClean="0"/>
              <a:t>k</a:t>
            </a:r>
            <a:r>
              <a:rPr lang="en-CA" sz="2800" smtClean="0"/>
              <a:t> </a:t>
            </a:r>
            <a:r>
              <a:rPr lang="en-CA" sz="2800"/>
              <a:t>is a positive constant.</a:t>
            </a:r>
          </a:p>
        </p:txBody>
      </p:sp>
      <p:pic>
        <p:nvPicPr>
          <p:cNvPr id="7" name="Picture 6">
            <a:extLst>
              <a:ext uri="{FF2B5EF4-FFF2-40B4-BE49-F238E27FC236}">
                <a16:creationId xmlns:a16="http://schemas.microsoft.com/office/drawing/2014/main" xmlns="" id="{FE32C29A-760A-1844-A0FF-EF80ED34F535}"/>
              </a:ext>
            </a:extLst>
          </p:cNvPr>
          <p:cNvPicPr>
            <a:picLocks noChangeAspect="1"/>
          </p:cNvPicPr>
          <p:nvPr/>
        </p:nvPicPr>
        <p:blipFill>
          <a:blip r:embed="rId4"/>
          <a:stretch>
            <a:fillRect/>
          </a:stretch>
        </p:blipFill>
        <p:spPr>
          <a:xfrm>
            <a:off x="323528" y="1918311"/>
            <a:ext cx="4032448" cy="3184906"/>
          </a:xfrm>
          <a:prstGeom prst="rect">
            <a:avLst/>
          </a:prstGeom>
        </p:spPr>
      </p:pic>
    </p:spTree>
    <p:extLst>
      <p:ext uri="{BB962C8B-B14F-4D97-AF65-F5344CB8AC3E}">
        <p14:creationId xmlns:p14="http://schemas.microsoft.com/office/powerpoint/2010/main" val="2725356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Hill Equation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40768"/>
            <a:ext cx="21866569" cy="160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9992" y="3322801"/>
            <a:ext cx="4464496" cy="1969770"/>
          </a:xfrm>
          <a:prstGeom prst="rect">
            <a:avLst/>
          </a:prstGeom>
          <a:noFill/>
        </p:spPr>
        <p:txBody>
          <a:bodyPr wrap="square" rtlCol="0">
            <a:spAutoFit/>
          </a:bodyPr>
          <a:lstStyle/>
          <a:p>
            <a:pPr>
              <a:spcBef>
                <a:spcPts val="600"/>
              </a:spcBef>
            </a:pPr>
            <a:r>
              <a:rPr lang="en-CA" sz="2800" i="1"/>
              <a:t>x</a:t>
            </a:r>
            <a:r>
              <a:rPr lang="en-CA" sz="2800"/>
              <a:t> </a:t>
            </a:r>
            <a:r>
              <a:rPr lang="en-CA" sz="2800" smtClean="0"/>
              <a:t>= concentration </a:t>
            </a:r>
            <a:r>
              <a:rPr lang="en-CA" sz="2800"/>
              <a:t>of </a:t>
            </a:r>
            <a:r>
              <a:rPr lang="en-CA" sz="2800" smtClean="0"/>
              <a:t>O</a:t>
            </a:r>
            <a:r>
              <a:rPr lang="en-CA" sz="2800" baseline="-25000" smtClean="0"/>
              <a:t>2</a:t>
            </a:r>
            <a:r>
              <a:rPr lang="en-CA" sz="2800" smtClean="0"/>
              <a:t>        </a:t>
            </a:r>
          </a:p>
          <a:p>
            <a:pPr>
              <a:spcBef>
                <a:spcPts val="600"/>
              </a:spcBef>
            </a:pPr>
            <a:r>
              <a:rPr lang="en-CA" sz="2800" i="1" smtClean="0"/>
              <a:t>y</a:t>
            </a:r>
            <a:r>
              <a:rPr lang="en-CA" sz="2800" smtClean="0"/>
              <a:t> = </a:t>
            </a:r>
            <a:r>
              <a:rPr lang="en-CA" sz="2800"/>
              <a:t>percent </a:t>
            </a:r>
            <a:r>
              <a:rPr lang="en-CA" sz="2800" smtClean="0"/>
              <a:t>O</a:t>
            </a:r>
            <a:r>
              <a:rPr lang="en-CA" sz="2800" baseline="-25000" smtClean="0"/>
              <a:t>2</a:t>
            </a:r>
            <a:r>
              <a:rPr lang="en-CA" sz="2800" smtClean="0"/>
              <a:t> saturation of hemoglobin</a:t>
            </a:r>
          </a:p>
          <a:p>
            <a:pPr>
              <a:spcBef>
                <a:spcPts val="600"/>
              </a:spcBef>
            </a:pPr>
            <a:r>
              <a:rPr lang="en-CA" sz="2800" i="1" smtClean="0"/>
              <a:t>k</a:t>
            </a:r>
            <a:r>
              <a:rPr lang="en-CA" sz="2800" smtClean="0"/>
              <a:t> </a:t>
            </a:r>
            <a:r>
              <a:rPr lang="en-CA" sz="2800"/>
              <a:t>is a positive constant.</a:t>
            </a:r>
          </a:p>
        </p:txBody>
      </p:sp>
      <p:pic>
        <p:nvPicPr>
          <p:cNvPr id="7" name="Picture 6">
            <a:extLst>
              <a:ext uri="{FF2B5EF4-FFF2-40B4-BE49-F238E27FC236}">
                <a16:creationId xmlns:a16="http://schemas.microsoft.com/office/drawing/2014/main" xmlns="" id="{FE32C29A-760A-1844-A0FF-EF80ED34F535}"/>
              </a:ext>
            </a:extLst>
          </p:cNvPr>
          <p:cNvPicPr>
            <a:picLocks noChangeAspect="1"/>
          </p:cNvPicPr>
          <p:nvPr/>
        </p:nvPicPr>
        <p:blipFill>
          <a:blip r:embed="rId4"/>
          <a:stretch>
            <a:fillRect/>
          </a:stretch>
        </p:blipFill>
        <p:spPr>
          <a:xfrm>
            <a:off x="323528" y="1595503"/>
            <a:ext cx="4032448" cy="3184906"/>
          </a:xfrm>
          <a:prstGeom prst="rect">
            <a:avLst/>
          </a:prstGeom>
        </p:spPr>
      </p:pic>
      <p:sp>
        <p:nvSpPr>
          <p:cNvPr id="3" name="TextBox 2"/>
          <p:cNvSpPr txBox="1"/>
          <p:nvPr/>
        </p:nvSpPr>
        <p:spPr>
          <a:xfrm>
            <a:off x="1907704" y="5517232"/>
            <a:ext cx="6192688" cy="584775"/>
          </a:xfrm>
          <a:prstGeom prst="rect">
            <a:avLst/>
          </a:prstGeom>
          <a:noFill/>
        </p:spPr>
        <p:txBody>
          <a:bodyPr wrap="square" rtlCol="0">
            <a:spAutoFit/>
          </a:bodyPr>
          <a:lstStyle/>
          <a:p>
            <a:r>
              <a:rPr lang="en-CA" sz="3200" i="1" smtClean="0"/>
              <a:t>What does k represent?</a:t>
            </a:r>
            <a:endParaRPr lang="en-CA" sz="3200" i="1"/>
          </a:p>
        </p:txBody>
      </p:sp>
      <p:cxnSp>
        <p:nvCxnSpPr>
          <p:cNvPr id="6" name="Straight Connector 5"/>
          <p:cNvCxnSpPr/>
          <p:nvPr/>
        </p:nvCxnSpPr>
        <p:spPr>
          <a:xfrm>
            <a:off x="899592" y="2996952"/>
            <a:ext cx="3312368"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32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Hill Equation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40768"/>
            <a:ext cx="21866569" cy="160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9992" y="3322801"/>
            <a:ext cx="4464496" cy="1969770"/>
          </a:xfrm>
          <a:prstGeom prst="rect">
            <a:avLst/>
          </a:prstGeom>
          <a:noFill/>
        </p:spPr>
        <p:txBody>
          <a:bodyPr wrap="square" rtlCol="0">
            <a:spAutoFit/>
          </a:bodyPr>
          <a:lstStyle/>
          <a:p>
            <a:pPr>
              <a:spcBef>
                <a:spcPts val="600"/>
              </a:spcBef>
            </a:pPr>
            <a:r>
              <a:rPr lang="en-CA" sz="2800" i="1"/>
              <a:t>x</a:t>
            </a:r>
            <a:r>
              <a:rPr lang="en-CA" sz="2800"/>
              <a:t> </a:t>
            </a:r>
            <a:r>
              <a:rPr lang="en-CA" sz="2800" smtClean="0"/>
              <a:t>= concentration </a:t>
            </a:r>
            <a:r>
              <a:rPr lang="en-CA" sz="2800"/>
              <a:t>of </a:t>
            </a:r>
            <a:r>
              <a:rPr lang="en-CA" sz="2800" smtClean="0"/>
              <a:t>O</a:t>
            </a:r>
            <a:r>
              <a:rPr lang="en-CA" sz="2800" baseline="-25000" smtClean="0"/>
              <a:t>2</a:t>
            </a:r>
            <a:r>
              <a:rPr lang="en-CA" sz="2800" smtClean="0"/>
              <a:t>        </a:t>
            </a:r>
          </a:p>
          <a:p>
            <a:pPr>
              <a:spcBef>
                <a:spcPts val="600"/>
              </a:spcBef>
            </a:pPr>
            <a:r>
              <a:rPr lang="en-CA" sz="2800" i="1" smtClean="0"/>
              <a:t>y</a:t>
            </a:r>
            <a:r>
              <a:rPr lang="en-CA" sz="2800" smtClean="0"/>
              <a:t> = </a:t>
            </a:r>
            <a:r>
              <a:rPr lang="en-CA" sz="2800"/>
              <a:t>percent </a:t>
            </a:r>
            <a:r>
              <a:rPr lang="en-CA" sz="2800" smtClean="0"/>
              <a:t>O</a:t>
            </a:r>
            <a:r>
              <a:rPr lang="en-CA" sz="2800" baseline="-25000" smtClean="0"/>
              <a:t>2</a:t>
            </a:r>
            <a:r>
              <a:rPr lang="en-CA" sz="2800" smtClean="0"/>
              <a:t> saturation of hemoglobin</a:t>
            </a:r>
          </a:p>
          <a:p>
            <a:pPr>
              <a:spcBef>
                <a:spcPts val="600"/>
              </a:spcBef>
            </a:pPr>
            <a:r>
              <a:rPr lang="en-CA" sz="2800" i="1" smtClean="0"/>
              <a:t>k</a:t>
            </a:r>
            <a:r>
              <a:rPr lang="en-CA" sz="2800" smtClean="0"/>
              <a:t> </a:t>
            </a:r>
            <a:r>
              <a:rPr lang="en-CA" sz="2800"/>
              <a:t>is a positive constant.</a:t>
            </a:r>
          </a:p>
        </p:txBody>
      </p:sp>
      <p:pic>
        <p:nvPicPr>
          <p:cNvPr id="7" name="Picture 6">
            <a:extLst>
              <a:ext uri="{FF2B5EF4-FFF2-40B4-BE49-F238E27FC236}">
                <a16:creationId xmlns:a16="http://schemas.microsoft.com/office/drawing/2014/main" xmlns="" id="{FE32C29A-760A-1844-A0FF-EF80ED34F535}"/>
              </a:ext>
            </a:extLst>
          </p:cNvPr>
          <p:cNvPicPr>
            <a:picLocks noChangeAspect="1"/>
          </p:cNvPicPr>
          <p:nvPr/>
        </p:nvPicPr>
        <p:blipFill>
          <a:blip r:embed="rId4"/>
          <a:stretch>
            <a:fillRect/>
          </a:stretch>
        </p:blipFill>
        <p:spPr>
          <a:xfrm>
            <a:off x="323528" y="1595503"/>
            <a:ext cx="4032448" cy="3184906"/>
          </a:xfrm>
          <a:prstGeom prst="rect">
            <a:avLst/>
          </a:prstGeom>
        </p:spPr>
      </p:pic>
      <p:sp>
        <p:nvSpPr>
          <p:cNvPr id="3" name="TextBox 2"/>
          <p:cNvSpPr txBox="1"/>
          <p:nvPr/>
        </p:nvSpPr>
        <p:spPr>
          <a:xfrm>
            <a:off x="1907704" y="5517232"/>
            <a:ext cx="6192688" cy="584775"/>
          </a:xfrm>
          <a:prstGeom prst="rect">
            <a:avLst/>
          </a:prstGeom>
          <a:noFill/>
        </p:spPr>
        <p:txBody>
          <a:bodyPr wrap="square" rtlCol="0">
            <a:spAutoFit/>
          </a:bodyPr>
          <a:lstStyle/>
          <a:p>
            <a:r>
              <a:rPr lang="en-CA" sz="3200" i="1" smtClean="0"/>
              <a:t>What does n represent?</a:t>
            </a:r>
            <a:endParaRPr lang="en-CA" sz="3200" i="1"/>
          </a:p>
        </p:txBody>
      </p:sp>
      <p:cxnSp>
        <p:nvCxnSpPr>
          <p:cNvPr id="6" name="Straight Connector 5"/>
          <p:cNvCxnSpPr/>
          <p:nvPr/>
        </p:nvCxnSpPr>
        <p:spPr>
          <a:xfrm>
            <a:off x="899592" y="2996952"/>
            <a:ext cx="3312368"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38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738777"/>
            <a:ext cx="8420100" cy="4031873"/>
          </a:xfrm>
          <a:prstGeom prst="rect">
            <a:avLst/>
          </a:prstGeom>
          <a:solidFill>
            <a:schemeClr val="accent4">
              <a:lumMod val="40000"/>
              <a:lumOff val="60000"/>
            </a:schemeClr>
          </a:solidFill>
        </p:spPr>
        <p:txBody>
          <a:bodyPr wrap="square">
            <a:spAutoFit/>
          </a:bodyPr>
          <a:lstStyle/>
          <a:p>
            <a:pPr defTabSz="457200" eaLnBrk="1" hangingPunct="1"/>
            <a:r>
              <a:rPr lang="en-US" sz="3200" b="1" smtClean="0">
                <a:solidFill>
                  <a:prstClr val="black"/>
                </a:solidFill>
                <a:latin typeface="Times New Roman"/>
                <a:ea typeface="ＭＳ Ｐゴシック" charset="0"/>
                <a:cs typeface="Times New Roman"/>
              </a:rPr>
              <a:t>Biology Learning Objectives</a:t>
            </a:r>
            <a:endParaRPr lang="en-US" sz="3200" smtClean="0">
              <a:solidFill>
                <a:prstClr val="black"/>
              </a:solidFill>
              <a:latin typeface="Times New Roman"/>
              <a:ea typeface="ＭＳ Ｐゴシック" charset="0"/>
              <a:cs typeface="Times New Roman"/>
            </a:endParaRPr>
          </a:p>
          <a:p>
            <a:pPr marL="457200" indent="-457200" defTabSz="457200" eaLnBrk="1" hangingPunct="1">
              <a:buFont typeface="Arial"/>
              <a:buChar char="•"/>
            </a:pPr>
            <a:r>
              <a:rPr lang="en-US" sz="3200" smtClean="0">
                <a:solidFill>
                  <a:prstClr val="black"/>
                </a:solidFill>
                <a:latin typeface="Times New Roman"/>
                <a:ea typeface="ＭＳ Ｐゴシック" charset="0"/>
                <a:cs typeface="Times New Roman"/>
              </a:rPr>
              <a:t>Describe cooperativity and how it produces an emergent property for hemoglobin.</a:t>
            </a:r>
          </a:p>
          <a:p>
            <a:pPr defTabSz="457200" eaLnBrk="1" hangingPunct="1"/>
            <a:endParaRPr lang="en-US" sz="3200" smtClean="0">
              <a:solidFill>
                <a:prstClr val="black"/>
              </a:solidFill>
              <a:latin typeface="Times New Roman"/>
              <a:ea typeface="ＭＳ Ｐゴシック" charset="0"/>
              <a:cs typeface="Times New Roman"/>
            </a:endParaRPr>
          </a:p>
          <a:p>
            <a:pPr defTabSz="457200" eaLnBrk="1" hangingPunct="1"/>
            <a:r>
              <a:rPr lang="en-US" sz="3200" b="1" smtClean="0">
                <a:solidFill>
                  <a:prstClr val="black"/>
                </a:solidFill>
                <a:latin typeface="Times New Roman"/>
                <a:ea typeface="ＭＳ Ｐゴシック" charset="0"/>
                <a:cs typeface="Times New Roman"/>
              </a:rPr>
              <a:t>Bio-Math Exploration Learning Objective</a:t>
            </a:r>
            <a:endParaRPr lang="en-US" sz="3200" smtClean="0">
              <a:solidFill>
                <a:prstClr val="black"/>
              </a:solidFill>
              <a:latin typeface="Times New Roman"/>
              <a:ea typeface="ＭＳ Ｐゴシック" charset="0"/>
              <a:cs typeface="Times New Roman"/>
            </a:endParaRPr>
          </a:p>
          <a:p>
            <a:pPr marL="457200" indent="-457200" defTabSz="457200" eaLnBrk="1" hangingPunct="1">
              <a:buFont typeface="Arial"/>
              <a:buChar char="•"/>
            </a:pPr>
            <a:r>
              <a:rPr lang="en-US" sz="3200" smtClean="0">
                <a:solidFill>
                  <a:prstClr val="black"/>
                </a:solidFill>
                <a:latin typeface="Times New Roman"/>
                <a:ea typeface="ＭＳ Ｐゴシック" charset="0"/>
                <a:cs typeface="Times New Roman"/>
              </a:rPr>
              <a:t>Use the Hill equation to quantify cooperative binding	</a:t>
            </a:r>
          </a:p>
          <a:p>
            <a:pPr defTabSz="457200" eaLnBrk="1" hangingPunct="1"/>
            <a:endParaRPr lang="en-US" sz="3200" dirty="0">
              <a:solidFill>
                <a:prstClr val="black"/>
              </a:solidFill>
              <a:latin typeface="Times New Roman"/>
              <a:ea typeface="ＭＳ Ｐゴシック" charset="0"/>
              <a:cs typeface="Times New Roman"/>
            </a:endParaRPr>
          </a:p>
        </p:txBody>
      </p:sp>
      <p:sp>
        <p:nvSpPr>
          <p:cNvPr id="5" name="Rectangle 4"/>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Tree>
    <p:extLst>
      <p:ext uri="{BB962C8B-B14F-4D97-AF65-F5344CB8AC3E}">
        <p14:creationId xmlns:p14="http://schemas.microsoft.com/office/powerpoint/2010/main" val="2065552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800">
                <a:solidFill>
                  <a:prstClr val="black"/>
                </a:solidFill>
                <a:latin typeface="Times New Roman" charset="0"/>
                <a:cs typeface="Times New Roman" charset="0"/>
              </a:rPr>
              <a:t>Wolfram Alpha Plots</a:t>
            </a:r>
          </a:p>
        </p:txBody>
      </p:sp>
      <p:sp>
        <p:nvSpPr>
          <p:cNvPr id="52226"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BME 13.1</a:t>
            </a:r>
          </a:p>
        </p:txBody>
      </p:sp>
      <p:pic>
        <p:nvPicPr>
          <p:cNvPr id="52227" name="Picture 1" descr="Screen shot 2011-10-10 at 7.45.3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882650"/>
            <a:ext cx="6010275"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2"/>
          <p:cNvSpPr txBox="1">
            <a:spLocks noChangeArrowheads="1"/>
          </p:cNvSpPr>
          <p:nvPr/>
        </p:nvSpPr>
        <p:spPr bwMode="auto">
          <a:xfrm>
            <a:off x="2209800" y="1952625"/>
            <a:ext cx="4516438"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a:solidFill>
                  <a:srgbClr val="FF0000"/>
                </a:solidFill>
                <a:latin typeface="Times" charset="0"/>
                <a:cs typeface="Times" charset="0"/>
              </a:rPr>
              <a:t>output from Wolfram web site</a:t>
            </a:r>
          </a:p>
        </p:txBody>
      </p:sp>
      <p:sp>
        <p:nvSpPr>
          <p:cNvPr id="52229" name="TextBox 6"/>
          <p:cNvSpPr txBox="1">
            <a:spLocks noChangeArrowheads="1"/>
          </p:cNvSpPr>
          <p:nvPr/>
        </p:nvSpPr>
        <p:spPr bwMode="auto">
          <a:xfrm>
            <a:off x="2209800" y="5810250"/>
            <a:ext cx="27352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latin typeface="Times" charset="0"/>
                <a:cs typeface="Times" charset="0"/>
              </a:rPr>
              <a:t>oxygen concentration (kPa)</a:t>
            </a:r>
          </a:p>
        </p:txBody>
      </p:sp>
      <p:sp>
        <p:nvSpPr>
          <p:cNvPr id="52230" name="TextBox 7"/>
          <p:cNvSpPr txBox="1">
            <a:spLocks noChangeArrowheads="1"/>
          </p:cNvSpPr>
          <p:nvPr/>
        </p:nvSpPr>
        <p:spPr bwMode="auto">
          <a:xfrm rot="-5400000">
            <a:off x="466725" y="4668838"/>
            <a:ext cx="24034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400">
                <a:solidFill>
                  <a:prstClr val="black"/>
                </a:solidFill>
                <a:latin typeface="Times" charset="0"/>
                <a:cs typeface="Times" charset="0"/>
              </a:rPr>
              <a:t>fraction hemoglobin saturation</a:t>
            </a:r>
          </a:p>
        </p:txBody>
      </p:sp>
      <p:sp>
        <p:nvSpPr>
          <p:cNvPr id="8" name="Rectangle 7"/>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Tree>
    <p:extLst>
      <p:ext uri="{BB962C8B-B14F-4D97-AF65-F5344CB8AC3E}">
        <p14:creationId xmlns:p14="http://schemas.microsoft.com/office/powerpoint/2010/main" val="2156645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800">
                <a:solidFill>
                  <a:prstClr val="black"/>
                </a:solidFill>
                <a:latin typeface="Times New Roman" charset="0"/>
                <a:cs typeface="Times New Roman" charset="0"/>
              </a:rPr>
              <a:t>Wolfram Alpha Plots</a:t>
            </a:r>
          </a:p>
        </p:txBody>
      </p:sp>
      <p:sp>
        <p:nvSpPr>
          <p:cNvPr id="54274"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BME 13.1</a:t>
            </a:r>
          </a:p>
        </p:txBody>
      </p:sp>
      <p:pic>
        <p:nvPicPr>
          <p:cNvPr id="54275" name="Picture 2" descr="Screen shot 2011-10-10 at 7.46.0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316038"/>
            <a:ext cx="8418513"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5"/>
          <p:cNvSpPr txBox="1">
            <a:spLocks noChangeArrowheads="1"/>
          </p:cNvSpPr>
          <p:nvPr/>
        </p:nvSpPr>
        <p:spPr bwMode="auto">
          <a:xfrm>
            <a:off x="2027238" y="5715000"/>
            <a:ext cx="4152900"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a:solidFill>
                  <a:prstClr val="black"/>
                </a:solidFill>
                <a:latin typeface="Times" charset="0"/>
                <a:cs typeface="Times" charset="0"/>
              </a:rPr>
              <a:t>oxygen concentration (kPa)</a:t>
            </a:r>
          </a:p>
        </p:txBody>
      </p:sp>
      <p:sp>
        <p:nvSpPr>
          <p:cNvPr id="54277" name="TextBox 6"/>
          <p:cNvSpPr txBox="1">
            <a:spLocks noChangeArrowheads="1"/>
          </p:cNvSpPr>
          <p:nvPr/>
        </p:nvSpPr>
        <p:spPr bwMode="auto">
          <a:xfrm rot="-5400000">
            <a:off x="-1620838" y="3178176"/>
            <a:ext cx="39798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a:solidFill>
                  <a:prstClr val="black"/>
                </a:solidFill>
                <a:latin typeface="Times" charset="0"/>
                <a:cs typeface="Times" charset="0"/>
              </a:rPr>
              <a:t>fraction hemoglobin saturation</a:t>
            </a:r>
          </a:p>
        </p:txBody>
      </p:sp>
      <p:sp>
        <p:nvSpPr>
          <p:cNvPr id="54278" name="TextBox 7"/>
          <p:cNvSpPr txBox="1">
            <a:spLocks noChangeArrowheads="1"/>
          </p:cNvSpPr>
          <p:nvPr/>
        </p:nvSpPr>
        <p:spPr bwMode="auto">
          <a:xfrm>
            <a:off x="4464050" y="1727200"/>
            <a:ext cx="176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srgbClr val="0000FF"/>
                </a:solidFill>
                <a:latin typeface="Times" charset="0"/>
                <a:cs typeface="Times" charset="0"/>
              </a:rPr>
              <a:t>cooperativity = 4</a:t>
            </a:r>
          </a:p>
        </p:txBody>
      </p:sp>
      <p:sp>
        <p:nvSpPr>
          <p:cNvPr id="54279" name="TextBox 8"/>
          <p:cNvSpPr txBox="1">
            <a:spLocks noChangeArrowheads="1"/>
          </p:cNvSpPr>
          <p:nvPr/>
        </p:nvSpPr>
        <p:spPr bwMode="auto">
          <a:xfrm>
            <a:off x="3289300" y="2405063"/>
            <a:ext cx="1763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srgbClr val="8000FF"/>
                </a:solidFill>
                <a:latin typeface="Times" charset="0"/>
                <a:cs typeface="Times" charset="0"/>
              </a:rPr>
              <a:t>cooperativity = 2</a:t>
            </a:r>
          </a:p>
        </p:txBody>
      </p:sp>
      <p:sp>
        <p:nvSpPr>
          <p:cNvPr id="54280" name="TextBox 9"/>
          <p:cNvSpPr txBox="1">
            <a:spLocks noChangeArrowheads="1"/>
          </p:cNvSpPr>
          <p:nvPr/>
        </p:nvSpPr>
        <p:spPr bwMode="auto">
          <a:xfrm>
            <a:off x="2660650" y="3148013"/>
            <a:ext cx="1763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srgbClr val="408000"/>
                </a:solidFill>
                <a:latin typeface="Times" charset="0"/>
                <a:cs typeface="Times" charset="0"/>
              </a:rPr>
              <a:t>cooperativity = 1</a:t>
            </a:r>
          </a:p>
        </p:txBody>
      </p:sp>
      <p:pic>
        <p:nvPicPr>
          <p:cNvPr id="10" name="Picture 4" descr="Fig1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9304" y="824442"/>
            <a:ext cx="2204560" cy="171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Tree>
    <p:extLst>
      <p:ext uri="{BB962C8B-B14F-4D97-AF65-F5344CB8AC3E}">
        <p14:creationId xmlns:p14="http://schemas.microsoft.com/office/powerpoint/2010/main" val="4168049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800">
                <a:solidFill>
                  <a:prstClr val="black"/>
                </a:solidFill>
                <a:latin typeface="Times New Roman" charset="0"/>
                <a:cs typeface="Times New Roman" charset="0"/>
              </a:rPr>
              <a:t>Wolfram Alpha Plots</a:t>
            </a:r>
          </a:p>
        </p:txBody>
      </p:sp>
      <p:sp>
        <p:nvSpPr>
          <p:cNvPr id="56322"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BME 13.1</a:t>
            </a:r>
          </a:p>
        </p:txBody>
      </p:sp>
      <p:pic>
        <p:nvPicPr>
          <p:cNvPr id="56323" name="Picture 2" descr="Screen shot 2011-10-10 at 7.46.0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316038"/>
            <a:ext cx="8418513"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5"/>
          <p:cNvSpPr txBox="1">
            <a:spLocks noChangeArrowheads="1"/>
          </p:cNvSpPr>
          <p:nvPr/>
        </p:nvSpPr>
        <p:spPr bwMode="auto">
          <a:xfrm>
            <a:off x="2027238" y="5715000"/>
            <a:ext cx="4152900"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a:solidFill>
                  <a:prstClr val="black"/>
                </a:solidFill>
                <a:latin typeface="Times" charset="0"/>
                <a:cs typeface="Times" charset="0"/>
              </a:rPr>
              <a:t>oxygen concentration (kPa)</a:t>
            </a:r>
          </a:p>
        </p:txBody>
      </p:sp>
      <p:sp>
        <p:nvSpPr>
          <p:cNvPr id="56325" name="TextBox 6"/>
          <p:cNvSpPr txBox="1">
            <a:spLocks noChangeArrowheads="1"/>
          </p:cNvSpPr>
          <p:nvPr/>
        </p:nvSpPr>
        <p:spPr bwMode="auto">
          <a:xfrm rot="-5400000">
            <a:off x="-1620838" y="3178176"/>
            <a:ext cx="39798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a:solidFill>
                  <a:prstClr val="black"/>
                </a:solidFill>
                <a:latin typeface="Times" charset="0"/>
                <a:cs typeface="Times" charset="0"/>
              </a:rPr>
              <a:t>fraction hemoglobin saturation</a:t>
            </a:r>
          </a:p>
        </p:txBody>
      </p:sp>
      <p:sp>
        <p:nvSpPr>
          <p:cNvPr id="56326" name="TextBox 7"/>
          <p:cNvSpPr txBox="1">
            <a:spLocks noChangeArrowheads="1"/>
          </p:cNvSpPr>
          <p:nvPr/>
        </p:nvSpPr>
        <p:spPr bwMode="auto">
          <a:xfrm>
            <a:off x="4464050" y="1727200"/>
            <a:ext cx="176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srgbClr val="0000FF"/>
                </a:solidFill>
                <a:latin typeface="Times" charset="0"/>
                <a:cs typeface="Times" charset="0"/>
              </a:rPr>
              <a:t>cooperativity = 4</a:t>
            </a:r>
          </a:p>
        </p:txBody>
      </p:sp>
      <p:sp>
        <p:nvSpPr>
          <p:cNvPr id="56327" name="TextBox 8"/>
          <p:cNvSpPr txBox="1">
            <a:spLocks noChangeArrowheads="1"/>
          </p:cNvSpPr>
          <p:nvPr/>
        </p:nvSpPr>
        <p:spPr bwMode="auto">
          <a:xfrm>
            <a:off x="3289300" y="2405063"/>
            <a:ext cx="1763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srgbClr val="8000FF"/>
                </a:solidFill>
                <a:latin typeface="Times" charset="0"/>
                <a:cs typeface="Times" charset="0"/>
              </a:rPr>
              <a:t>cooperativity = 2</a:t>
            </a:r>
          </a:p>
        </p:txBody>
      </p:sp>
      <p:sp>
        <p:nvSpPr>
          <p:cNvPr id="56328" name="TextBox 9"/>
          <p:cNvSpPr txBox="1">
            <a:spLocks noChangeArrowheads="1"/>
          </p:cNvSpPr>
          <p:nvPr/>
        </p:nvSpPr>
        <p:spPr bwMode="auto">
          <a:xfrm>
            <a:off x="2660650" y="3148013"/>
            <a:ext cx="1763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srgbClr val="408000"/>
                </a:solidFill>
                <a:latin typeface="Times" charset="0"/>
                <a:cs typeface="Times" charset="0"/>
              </a:rPr>
              <a:t>cooperativity = 1</a:t>
            </a:r>
          </a:p>
        </p:txBody>
      </p:sp>
      <p:sp>
        <p:nvSpPr>
          <p:cNvPr id="56329" name="TextBox 10"/>
          <p:cNvSpPr txBox="1">
            <a:spLocks noChangeArrowheads="1"/>
          </p:cNvSpPr>
          <p:nvPr/>
        </p:nvSpPr>
        <p:spPr bwMode="auto">
          <a:xfrm>
            <a:off x="2892425" y="3884613"/>
            <a:ext cx="841375"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a:solidFill>
                  <a:srgbClr val="FF0000"/>
                </a:solidFill>
                <a:latin typeface="Times" charset="0"/>
                <a:cs typeface="Times" charset="0"/>
              </a:rPr>
              <a:t>50%</a:t>
            </a:r>
          </a:p>
        </p:txBody>
      </p:sp>
      <p:cxnSp>
        <p:nvCxnSpPr>
          <p:cNvPr id="4" name="Straight Arrow Connector 3"/>
          <p:cNvCxnSpPr/>
          <p:nvPr/>
        </p:nvCxnSpPr>
        <p:spPr>
          <a:xfrm flipH="1" flipV="1">
            <a:off x="2173288" y="3798888"/>
            <a:ext cx="747712" cy="306387"/>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pic>
        <p:nvPicPr>
          <p:cNvPr id="14" name="Picture 13" descr="ICB_13.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1648" y="781051"/>
            <a:ext cx="2309913" cy="1824892"/>
          </a:xfrm>
          <a:prstGeom prst="rect">
            <a:avLst/>
          </a:prstGeom>
        </p:spPr>
      </p:pic>
    </p:spTree>
    <p:extLst>
      <p:ext uri="{BB962C8B-B14F-4D97-AF65-F5344CB8AC3E}">
        <p14:creationId xmlns:p14="http://schemas.microsoft.com/office/powerpoint/2010/main" val="3005296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The Hill Coefficient (n)</a:t>
            </a:r>
            <a:endParaRPr lang="en-CA"/>
          </a:p>
        </p:txBody>
      </p:sp>
      <p:sp>
        <p:nvSpPr>
          <p:cNvPr id="3" name="Content Placeholder 2"/>
          <p:cNvSpPr>
            <a:spLocks noGrp="1"/>
          </p:cNvSpPr>
          <p:nvPr>
            <p:ph idx="1"/>
          </p:nvPr>
        </p:nvSpPr>
        <p:spPr/>
        <p:txBody>
          <a:bodyPr/>
          <a:lstStyle/>
          <a:p>
            <a:r>
              <a:rPr lang="en-CA" smtClean="0"/>
              <a:t>n</a:t>
            </a:r>
            <a:r>
              <a:rPr lang="en-CA"/>
              <a:t>&gt; 1 -</a:t>
            </a:r>
            <a:r>
              <a:rPr lang="en-CA" smtClean="0"/>
              <a:t> </a:t>
            </a:r>
            <a:r>
              <a:rPr lang="en-CA"/>
              <a:t>binding of one substrate facilitates the binding of another substrate </a:t>
            </a:r>
            <a:r>
              <a:rPr lang="en-CA" smtClean="0"/>
              <a:t> </a:t>
            </a:r>
          </a:p>
          <a:p>
            <a:r>
              <a:rPr lang="en-CA" smtClean="0"/>
              <a:t>n </a:t>
            </a:r>
            <a:r>
              <a:rPr lang="en-CA"/>
              <a:t>= 1 - there is no substrate binding </a:t>
            </a:r>
            <a:r>
              <a:rPr lang="en-CA" smtClean="0"/>
              <a:t>cooperativity</a:t>
            </a:r>
          </a:p>
          <a:p>
            <a:r>
              <a:rPr lang="en-CA"/>
              <a:t>n</a:t>
            </a:r>
            <a:r>
              <a:rPr lang="en-CA" smtClean="0"/>
              <a:t> &lt; </a:t>
            </a:r>
            <a:r>
              <a:rPr lang="en-CA"/>
              <a:t>1 - negative cooperativity with respect to substrate binding</a:t>
            </a:r>
          </a:p>
          <a:p>
            <a:endParaRPr lang="en-CA" smtClean="0"/>
          </a:p>
        </p:txBody>
      </p:sp>
    </p:spTree>
    <p:extLst>
      <p:ext uri="{BB962C8B-B14F-4D97-AF65-F5344CB8AC3E}">
        <p14:creationId xmlns:p14="http://schemas.microsoft.com/office/powerpoint/2010/main" val="3241412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1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638" y="965200"/>
            <a:ext cx="7651750"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BME 13.1</a:t>
            </a:r>
          </a:p>
        </p:txBody>
      </p:sp>
      <p:sp>
        <p:nvSpPr>
          <p:cNvPr id="58372" name="TextBox 5"/>
          <p:cNvSpPr txBox="1">
            <a:spLocks noChangeArrowheads="1"/>
          </p:cNvSpPr>
          <p:nvPr/>
        </p:nvSpPr>
        <p:spPr bwMode="auto">
          <a:xfrm>
            <a:off x="2173288" y="6237288"/>
            <a:ext cx="27352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latin typeface="Times" charset="0"/>
                <a:cs typeface="Times" charset="0"/>
              </a:rPr>
              <a:t>oxygen concentration (kPa)</a:t>
            </a:r>
          </a:p>
        </p:txBody>
      </p:sp>
      <p:sp>
        <p:nvSpPr>
          <p:cNvPr id="58373" name="TextBox 10"/>
          <p:cNvSpPr txBox="1">
            <a:spLocks noChangeArrowheads="1"/>
          </p:cNvSpPr>
          <p:nvPr/>
        </p:nvSpPr>
        <p:spPr bwMode="auto">
          <a:xfrm>
            <a:off x="3733800" y="3230563"/>
            <a:ext cx="84296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a:solidFill>
                  <a:srgbClr val="FF0000"/>
                </a:solidFill>
                <a:latin typeface="Times" charset="0"/>
                <a:cs typeface="Times" charset="0"/>
              </a:rPr>
              <a:t>50%</a:t>
            </a:r>
          </a:p>
        </p:txBody>
      </p:sp>
      <p:cxnSp>
        <p:nvCxnSpPr>
          <p:cNvPr id="4" name="Straight Arrow Connector 3"/>
          <p:cNvCxnSpPr/>
          <p:nvPr/>
        </p:nvCxnSpPr>
        <p:spPr>
          <a:xfrm flipH="1">
            <a:off x="2517775" y="3492500"/>
            <a:ext cx="1028700" cy="0"/>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8375" name="TextBox 13"/>
          <p:cNvSpPr txBox="1">
            <a:spLocks noChangeArrowheads="1"/>
          </p:cNvSpPr>
          <p:nvPr/>
        </p:nvSpPr>
        <p:spPr bwMode="auto">
          <a:xfrm>
            <a:off x="6049963" y="1857375"/>
            <a:ext cx="3024187"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i="1">
                <a:solidFill>
                  <a:srgbClr val="FF0000"/>
                </a:solidFill>
                <a:latin typeface="Times" charset="0"/>
                <a:cs typeface="Times" charset="0"/>
              </a:rPr>
              <a:t>n</a:t>
            </a:r>
            <a:r>
              <a:rPr lang="en-US" sz="2800">
                <a:solidFill>
                  <a:srgbClr val="FF0000"/>
                </a:solidFill>
                <a:latin typeface="Times" charset="0"/>
                <a:cs typeface="Times" charset="0"/>
              </a:rPr>
              <a:t> = 1 (Hill number)</a:t>
            </a:r>
          </a:p>
          <a:p>
            <a:pPr defTabSz="457200" eaLnBrk="1" hangingPunct="1"/>
            <a:r>
              <a:rPr lang="en-US" sz="2800" i="1">
                <a:solidFill>
                  <a:srgbClr val="FF0000"/>
                </a:solidFill>
                <a:latin typeface="Times" charset="0"/>
                <a:cs typeface="Times" charset="0"/>
              </a:rPr>
              <a:t>k</a:t>
            </a:r>
            <a:r>
              <a:rPr lang="en-US" sz="2800">
                <a:solidFill>
                  <a:srgbClr val="FF0000"/>
                </a:solidFill>
                <a:latin typeface="Times" charset="0"/>
                <a:cs typeface="Times" charset="0"/>
              </a:rPr>
              <a:t> = 2  [O</a:t>
            </a:r>
            <a:r>
              <a:rPr lang="en-US" sz="2800" baseline="-25000">
                <a:solidFill>
                  <a:srgbClr val="FF0000"/>
                </a:solidFill>
                <a:latin typeface="Times" charset="0"/>
                <a:cs typeface="Times" charset="0"/>
              </a:rPr>
              <a:t>2</a:t>
            </a:r>
            <a:r>
              <a:rPr lang="en-US" sz="2800">
                <a:solidFill>
                  <a:srgbClr val="FF0000"/>
                </a:solidFill>
                <a:latin typeface="Times" charset="0"/>
                <a:cs typeface="Times" charset="0"/>
              </a:rPr>
              <a:t>]</a:t>
            </a:r>
          </a:p>
        </p:txBody>
      </p:sp>
      <p:sp>
        <p:nvSpPr>
          <p:cNvPr id="9" name="Rectangle 8"/>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10"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800" dirty="0">
                <a:solidFill>
                  <a:prstClr val="black"/>
                </a:solidFill>
                <a:latin typeface="Times New Roman" charset="0"/>
                <a:cs typeface="Times New Roman" charset="0"/>
              </a:rPr>
              <a:t>ch13-hemoglobin.xlsx</a:t>
            </a:r>
          </a:p>
        </p:txBody>
      </p:sp>
    </p:spTree>
    <p:extLst>
      <p:ext uri="{BB962C8B-B14F-4D97-AF65-F5344CB8AC3E}">
        <p14:creationId xmlns:p14="http://schemas.microsoft.com/office/powerpoint/2010/main" val="2800841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9" descr="4_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4961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BME 13.1</a:t>
            </a:r>
          </a:p>
        </p:txBody>
      </p:sp>
      <p:sp>
        <p:nvSpPr>
          <p:cNvPr id="60420" name="TextBox 5"/>
          <p:cNvSpPr txBox="1">
            <a:spLocks noChangeArrowheads="1"/>
          </p:cNvSpPr>
          <p:nvPr/>
        </p:nvSpPr>
        <p:spPr bwMode="auto">
          <a:xfrm>
            <a:off x="2173288" y="6237288"/>
            <a:ext cx="27352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latin typeface="Times" charset="0"/>
                <a:cs typeface="Times" charset="0"/>
              </a:rPr>
              <a:t>oxygen concentration (kPa)</a:t>
            </a:r>
          </a:p>
        </p:txBody>
      </p:sp>
      <p:sp>
        <p:nvSpPr>
          <p:cNvPr id="60421" name="TextBox 10"/>
          <p:cNvSpPr txBox="1">
            <a:spLocks noChangeArrowheads="1"/>
          </p:cNvSpPr>
          <p:nvPr/>
        </p:nvSpPr>
        <p:spPr bwMode="auto">
          <a:xfrm>
            <a:off x="4697413" y="3198813"/>
            <a:ext cx="842962"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a:solidFill>
                  <a:srgbClr val="FF0000"/>
                </a:solidFill>
                <a:latin typeface="Times" charset="0"/>
                <a:cs typeface="Times" charset="0"/>
              </a:rPr>
              <a:t>50%</a:t>
            </a:r>
          </a:p>
        </p:txBody>
      </p:sp>
      <p:cxnSp>
        <p:nvCxnSpPr>
          <p:cNvPr id="4" name="Straight Arrow Connector 3"/>
          <p:cNvCxnSpPr/>
          <p:nvPr/>
        </p:nvCxnSpPr>
        <p:spPr>
          <a:xfrm flipH="1">
            <a:off x="3667125" y="3492500"/>
            <a:ext cx="1030288" cy="0"/>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0423" name="TextBox 13"/>
          <p:cNvSpPr txBox="1">
            <a:spLocks noChangeArrowheads="1"/>
          </p:cNvSpPr>
          <p:nvPr/>
        </p:nvSpPr>
        <p:spPr bwMode="auto">
          <a:xfrm>
            <a:off x="6049963" y="1857375"/>
            <a:ext cx="3041650"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i="1">
                <a:solidFill>
                  <a:srgbClr val="FF0000"/>
                </a:solidFill>
                <a:latin typeface="Times" charset="0"/>
                <a:cs typeface="Times" charset="0"/>
              </a:rPr>
              <a:t>n</a:t>
            </a:r>
            <a:r>
              <a:rPr lang="en-US" sz="2800">
                <a:solidFill>
                  <a:srgbClr val="FF0000"/>
                </a:solidFill>
                <a:latin typeface="Times" charset="0"/>
                <a:cs typeface="Times" charset="0"/>
              </a:rPr>
              <a:t> = 4 (Hill number)</a:t>
            </a:r>
          </a:p>
          <a:p>
            <a:pPr defTabSz="457200" eaLnBrk="1" hangingPunct="1"/>
            <a:r>
              <a:rPr lang="en-US" sz="2800" i="1">
                <a:solidFill>
                  <a:srgbClr val="FF0000"/>
                </a:solidFill>
                <a:latin typeface="Times" charset="0"/>
                <a:cs typeface="Times" charset="0"/>
              </a:rPr>
              <a:t>k</a:t>
            </a:r>
            <a:r>
              <a:rPr lang="en-US" sz="2800">
                <a:solidFill>
                  <a:srgbClr val="FF0000"/>
                </a:solidFill>
                <a:latin typeface="Times" charset="0"/>
                <a:cs typeface="Times" charset="0"/>
              </a:rPr>
              <a:t> = 10 [O</a:t>
            </a:r>
            <a:r>
              <a:rPr lang="en-US" sz="2800" baseline="-25000">
                <a:solidFill>
                  <a:srgbClr val="FF0000"/>
                </a:solidFill>
                <a:latin typeface="Times" charset="0"/>
                <a:cs typeface="Times" charset="0"/>
              </a:rPr>
              <a:t>2</a:t>
            </a:r>
            <a:r>
              <a:rPr lang="en-US" sz="2800">
                <a:solidFill>
                  <a:srgbClr val="FF0000"/>
                </a:solidFill>
                <a:latin typeface="Times" charset="0"/>
                <a:cs typeface="Times" charset="0"/>
              </a:rPr>
              <a:t>]</a:t>
            </a:r>
          </a:p>
        </p:txBody>
      </p:sp>
      <p:sp>
        <p:nvSpPr>
          <p:cNvPr id="9" name="Rectangle 8"/>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10"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800" dirty="0">
                <a:solidFill>
                  <a:prstClr val="black"/>
                </a:solidFill>
                <a:latin typeface="Times New Roman" charset="0"/>
                <a:cs typeface="Times New Roman" charset="0"/>
              </a:rPr>
              <a:t>ch13-hemoglobin.xlsx</a:t>
            </a:r>
          </a:p>
        </p:txBody>
      </p:sp>
    </p:spTree>
    <p:extLst>
      <p:ext uri="{BB962C8B-B14F-4D97-AF65-F5344CB8AC3E}">
        <p14:creationId xmlns:p14="http://schemas.microsoft.com/office/powerpoint/2010/main" val="3291502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1" descr="2.8_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4406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TextBox 2"/>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800" dirty="0">
                <a:solidFill>
                  <a:prstClr val="black"/>
                </a:solidFill>
                <a:latin typeface="Times New Roman" charset="0"/>
                <a:cs typeface="Times New Roman" charset="0"/>
              </a:rPr>
              <a:t>ch13-hemoglobin.xlsx</a:t>
            </a:r>
          </a:p>
        </p:txBody>
      </p:sp>
      <p:sp>
        <p:nvSpPr>
          <p:cNvPr id="62467"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BME 13.1</a:t>
            </a:r>
          </a:p>
        </p:txBody>
      </p:sp>
      <p:sp>
        <p:nvSpPr>
          <p:cNvPr id="62468" name="TextBox 5"/>
          <p:cNvSpPr txBox="1">
            <a:spLocks noChangeArrowheads="1"/>
          </p:cNvSpPr>
          <p:nvPr/>
        </p:nvSpPr>
        <p:spPr bwMode="auto">
          <a:xfrm>
            <a:off x="2173288" y="6237288"/>
            <a:ext cx="27352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latin typeface="Times" charset="0"/>
                <a:cs typeface="Times" charset="0"/>
              </a:rPr>
              <a:t>oxygen concentration (kPa)</a:t>
            </a:r>
          </a:p>
        </p:txBody>
      </p:sp>
      <p:sp>
        <p:nvSpPr>
          <p:cNvPr id="62469" name="TextBox 10"/>
          <p:cNvSpPr txBox="1">
            <a:spLocks noChangeArrowheads="1"/>
          </p:cNvSpPr>
          <p:nvPr/>
        </p:nvSpPr>
        <p:spPr bwMode="auto">
          <a:xfrm>
            <a:off x="3562350" y="3252788"/>
            <a:ext cx="84296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a:solidFill>
                  <a:srgbClr val="FF0000"/>
                </a:solidFill>
                <a:latin typeface="Times" charset="0"/>
                <a:cs typeface="Times" charset="0"/>
              </a:rPr>
              <a:t>50%</a:t>
            </a:r>
          </a:p>
        </p:txBody>
      </p:sp>
      <p:cxnSp>
        <p:nvCxnSpPr>
          <p:cNvPr id="4" name="Straight Arrow Connector 3"/>
          <p:cNvCxnSpPr/>
          <p:nvPr/>
        </p:nvCxnSpPr>
        <p:spPr>
          <a:xfrm flipH="1">
            <a:off x="2484438" y="3514725"/>
            <a:ext cx="1030287" cy="0"/>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2471" name="TextBox 13"/>
          <p:cNvSpPr txBox="1">
            <a:spLocks noChangeArrowheads="1"/>
          </p:cNvSpPr>
          <p:nvPr/>
        </p:nvSpPr>
        <p:spPr bwMode="auto">
          <a:xfrm>
            <a:off x="5745163" y="1857375"/>
            <a:ext cx="3309937"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i="1" dirty="0">
                <a:solidFill>
                  <a:srgbClr val="FF0000"/>
                </a:solidFill>
                <a:latin typeface="Times" charset="0"/>
                <a:cs typeface="Times" charset="0"/>
              </a:rPr>
              <a:t>n</a:t>
            </a:r>
            <a:r>
              <a:rPr lang="en-US" sz="2800" dirty="0">
                <a:solidFill>
                  <a:srgbClr val="FF0000"/>
                </a:solidFill>
                <a:latin typeface="Times" charset="0"/>
                <a:cs typeface="Times" charset="0"/>
              </a:rPr>
              <a:t> = 2.8 (Hill number)</a:t>
            </a:r>
          </a:p>
          <a:p>
            <a:pPr defTabSz="457200" eaLnBrk="1" hangingPunct="1"/>
            <a:r>
              <a:rPr lang="en-US" sz="2800" i="1" dirty="0">
                <a:solidFill>
                  <a:srgbClr val="FF0000"/>
                </a:solidFill>
                <a:latin typeface="Times" charset="0"/>
                <a:cs typeface="Times" charset="0"/>
              </a:rPr>
              <a:t>k</a:t>
            </a:r>
            <a:r>
              <a:rPr lang="en-US" sz="2800" dirty="0">
                <a:solidFill>
                  <a:srgbClr val="FF0000"/>
                </a:solidFill>
                <a:latin typeface="Times" charset="0"/>
                <a:cs typeface="Times" charset="0"/>
              </a:rPr>
              <a:t> = 3.5 [O</a:t>
            </a:r>
            <a:r>
              <a:rPr lang="en-US" sz="2800" baseline="-25000" dirty="0">
                <a:solidFill>
                  <a:srgbClr val="FF0000"/>
                </a:solidFill>
                <a:latin typeface="Times" charset="0"/>
                <a:cs typeface="Times" charset="0"/>
              </a:rPr>
              <a:t>2</a:t>
            </a:r>
            <a:r>
              <a:rPr lang="en-US" sz="2800" dirty="0">
                <a:solidFill>
                  <a:srgbClr val="FF0000"/>
                </a:solidFill>
                <a:latin typeface="Times" charset="0"/>
                <a:cs typeface="Times" charset="0"/>
              </a:rPr>
              <a:t>]</a:t>
            </a:r>
          </a:p>
        </p:txBody>
      </p:sp>
      <p:sp>
        <p:nvSpPr>
          <p:cNvPr id="9" name="Rectangle 8"/>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Tree>
    <p:extLst>
      <p:ext uri="{BB962C8B-B14F-4D97-AF65-F5344CB8AC3E}">
        <p14:creationId xmlns:p14="http://schemas.microsoft.com/office/powerpoint/2010/main" val="669032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Hill Plot</a:t>
            </a:r>
            <a:endParaRPr lang="en-CA"/>
          </a:p>
        </p:txBody>
      </p:sp>
      <p:sp>
        <p:nvSpPr>
          <p:cNvPr id="3" name="Content Placeholder 2"/>
          <p:cNvSpPr>
            <a:spLocks noGrp="1"/>
          </p:cNvSpPr>
          <p:nvPr>
            <p:ph idx="1"/>
          </p:nvPr>
        </p:nvSpPr>
        <p:spPr/>
        <p:txBody>
          <a:bodyPr/>
          <a:lstStyle/>
          <a:p>
            <a:r>
              <a:rPr lang="en-US"/>
              <a:t>The Hill equation can be manipulated to produce an equation for a straight line, as shown below. </a:t>
            </a:r>
            <a:endParaRPr lang="en-CA"/>
          </a:p>
          <a:p>
            <a:endParaRPr lang="en-CA"/>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744" y="3356992"/>
            <a:ext cx="12958645" cy="93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7744" y="4464943"/>
            <a:ext cx="5688632" cy="461665"/>
          </a:xfrm>
          <a:prstGeom prst="rect">
            <a:avLst/>
          </a:prstGeom>
          <a:noFill/>
        </p:spPr>
        <p:txBody>
          <a:bodyPr wrap="square" rtlCol="0">
            <a:spAutoFit/>
          </a:bodyPr>
          <a:lstStyle/>
          <a:p>
            <a:r>
              <a:rPr lang="en-CA" sz="2400"/>
              <a:t>y</a:t>
            </a:r>
            <a:r>
              <a:rPr lang="en-CA" sz="2400" smtClean="0"/>
              <a:t> = nx + b – equation for straight line</a:t>
            </a:r>
            <a:endParaRPr lang="en-CA" sz="2400"/>
          </a:p>
        </p:txBody>
      </p:sp>
    </p:spTree>
    <p:extLst>
      <p:ext uri="{BB962C8B-B14F-4D97-AF65-F5344CB8AC3E}">
        <p14:creationId xmlns:p14="http://schemas.microsoft.com/office/powerpoint/2010/main" val="2217994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Fig. 13.4</a:t>
            </a:r>
          </a:p>
        </p:txBody>
      </p:sp>
      <p:pic>
        <p:nvPicPr>
          <p:cNvPr id="2" name="Picture 1" descr="ICB_1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645" y="1077024"/>
            <a:ext cx="6296975" cy="5115761"/>
          </a:xfrm>
          <a:prstGeom prst="rect">
            <a:avLst/>
          </a:prstGeom>
        </p:spPr>
      </p:pic>
      <p:sp>
        <p:nvSpPr>
          <p:cNvPr id="11" name="Rectangle 10"/>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6" name="Rectangle 5"/>
          <p:cNvSpPr/>
          <p:nvPr/>
        </p:nvSpPr>
        <p:spPr>
          <a:xfrm>
            <a:off x="2802888" y="1346354"/>
            <a:ext cx="4709689" cy="399317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7" name="TextBox 13"/>
          <p:cNvSpPr txBox="1">
            <a:spLocks noChangeArrowheads="1"/>
          </p:cNvSpPr>
          <p:nvPr/>
        </p:nvSpPr>
        <p:spPr bwMode="auto">
          <a:xfrm>
            <a:off x="473718" y="1055266"/>
            <a:ext cx="1953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a:solidFill>
                  <a:srgbClr val="FF0000"/>
                </a:solidFill>
                <a:latin typeface="Times" charset="0"/>
                <a:cs typeface="Times" charset="0"/>
              </a:rPr>
              <a:t>fully saturated</a:t>
            </a:r>
          </a:p>
        </p:txBody>
      </p:sp>
      <p:sp>
        <p:nvSpPr>
          <p:cNvPr id="8" name="TextBox 13"/>
          <p:cNvSpPr txBox="1">
            <a:spLocks noChangeArrowheads="1"/>
          </p:cNvSpPr>
          <p:nvPr/>
        </p:nvSpPr>
        <p:spPr bwMode="auto">
          <a:xfrm>
            <a:off x="474705" y="5096666"/>
            <a:ext cx="1885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a:solidFill>
                  <a:srgbClr val="FF0000"/>
                </a:solidFill>
                <a:latin typeface="Times" charset="0"/>
                <a:cs typeface="Times" charset="0"/>
              </a:rPr>
              <a:t>fully depleted</a:t>
            </a:r>
          </a:p>
        </p:txBody>
      </p:sp>
      <p:cxnSp>
        <p:nvCxnSpPr>
          <p:cNvPr id="9" name="Straight Arrow Connector 8"/>
          <p:cNvCxnSpPr/>
          <p:nvPr/>
        </p:nvCxnSpPr>
        <p:spPr>
          <a:xfrm flipV="1">
            <a:off x="3312583" y="6254748"/>
            <a:ext cx="3683000" cy="10584"/>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13"/>
          <p:cNvSpPr txBox="1">
            <a:spLocks noChangeArrowheads="1"/>
          </p:cNvSpPr>
          <p:nvPr/>
        </p:nvSpPr>
        <p:spPr bwMode="auto">
          <a:xfrm>
            <a:off x="4101997" y="6059488"/>
            <a:ext cx="1851238" cy="461665"/>
          </a:xfrm>
          <a:prstGeom prst="rect">
            <a:avLst/>
          </a:prstGeom>
          <a:solidFill>
            <a:schemeClr val="bg1"/>
          </a:solid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a:solidFill>
                  <a:srgbClr val="FF0000"/>
                </a:solidFill>
                <a:latin typeface="Times" charset="0"/>
                <a:cs typeface="Times" charset="0"/>
              </a:rPr>
              <a:t>increasing O</a:t>
            </a:r>
            <a:r>
              <a:rPr lang="en-US" baseline="-25000" dirty="0">
                <a:solidFill>
                  <a:srgbClr val="FF0000"/>
                </a:solidFill>
                <a:latin typeface="Times" charset="0"/>
                <a:cs typeface="Times" charset="0"/>
              </a:rPr>
              <a:t>2</a:t>
            </a:r>
          </a:p>
        </p:txBody>
      </p:sp>
      <p:cxnSp>
        <p:nvCxnSpPr>
          <p:cNvPr id="14" name="Straight Connector 13"/>
          <p:cNvCxnSpPr/>
          <p:nvPr/>
        </p:nvCxnSpPr>
        <p:spPr>
          <a:xfrm>
            <a:off x="2646999" y="3343556"/>
            <a:ext cx="4896180" cy="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2"/>
          <p:cNvSpPr txBox="1">
            <a:spLocks noChangeArrowheads="1"/>
          </p:cNvSpPr>
          <p:nvPr/>
        </p:nvSpPr>
        <p:spPr bwMode="auto">
          <a:xfrm>
            <a:off x="0" y="11113"/>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400" dirty="0">
                <a:solidFill>
                  <a:prstClr val="black"/>
                </a:solidFill>
                <a:latin typeface="Times New Roman" charset="0"/>
                <a:cs typeface="Times New Roman" charset="0"/>
              </a:rPr>
              <a:t>Hill Plot of Hemoglobin </a:t>
            </a:r>
            <a:r>
              <a:rPr lang="en-US" sz="4400" dirty="0" err="1">
                <a:solidFill>
                  <a:prstClr val="black"/>
                </a:solidFill>
                <a:latin typeface="Times New Roman" charset="0"/>
                <a:cs typeface="Times New Roman" charset="0"/>
              </a:rPr>
              <a:t>Cooperativity</a:t>
            </a:r>
            <a:endParaRPr lang="en-US" sz="4400" dirty="0">
              <a:solidFill>
                <a:prstClr val="black"/>
              </a:solidFill>
              <a:latin typeface="Times New Roman" charset="0"/>
              <a:cs typeface="Times New Roman" charset="0"/>
            </a:endParaRPr>
          </a:p>
        </p:txBody>
      </p:sp>
      <p:sp>
        <p:nvSpPr>
          <p:cNvPr id="15" name="TextBox 14">
            <a:extLst>
              <a:ext uri="{FF2B5EF4-FFF2-40B4-BE49-F238E27FC236}">
                <a16:creationId xmlns:a16="http://schemas.microsoft.com/office/drawing/2014/main" xmlns="" id="{5172B725-698B-854D-B868-50E4C46B99F9}"/>
              </a:ext>
            </a:extLst>
          </p:cNvPr>
          <p:cNvSpPr txBox="1"/>
          <p:nvPr/>
        </p:nvSpPr>
        <p:spPr>
          <a:xfrm>
            <a:off x="3813812" y="5751293"/>
            <a:ext cx="2680542" cy="338554"/>
          </a:xfrm>
          <a:prstGeom prst="rect">
            <a:avLst/>
          </a:prstGeom>
          <a:solidFill>
            <a:schemeClr val="bg1"/>
          </a:solidFill>
        </p:spPr>
        <p:txBody>
          <a:bodyPr wrap="none" rtlCol="0">
            <a:spAutoFit/>
          </a:bodyPr>
          <a:lstStyle/>
          <a:p>
            <a:pPr defTabSz="457200" eaLnBrk="1" hangingPunct="1"/>
            <a:r>
              <a:rPr lang="en-US" sz="1600" b="1" dirty="0">
                <a:solidFill>
                  <a:prstClr val="black"/>
                </a:solidFill>
                <a:latin typeface="Arial" charset="0"/>
                <a:ea typeface="ＭＳ Ｐゴシック" charset="0"/>
              </a:rPr>
              <a:t>log oxygen concentration</a:t>
            </a:r>
          </a:p>
        </p:txBody>
      </p:sp>
    </p:spTree>
    <p:extLst>
      <p:ext uri="{BB962C8B-B14F-4D97-AF65-F5344CB8AC3E}">
        <p14:creationId xmlns:p14="http://schemas.microsoft.com/office/powerpoint/2010/main" val="214204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Fig. 13.4</a:t>
            </a:r>
          </a:p>
        </p:txBody>
      </p:sp>
      <p:pic>
        <p:nvPicPr>
          <p:cNvPr id="2" name="Picture 1" descr="ICB_1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645" y="1077024"/>
            <a:ext cx="6296975" cy="5115761"/>
          </a:xfrm>
          <a:prstGeom prst="rect">
            <a:avLst/>
          </a:prstGeom>
        </p:spPr>
      </p:pic>
      <p:sp>
        <p:nvSpPr>
          <p:cNvPr id="11" name="Rectangle 10"/>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6" name="Rectangle 5"/>
          <p:cNvSpPr/>
          <p:nvPr/>
        </p:nvSpPr>
        <p:spPr>
          <a:xfrm>
            <a:off x="2802888" y="1346354"/>
            <a:ext cx="4709689" cy="399317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7" name="TextBox 13"/>
          <p:cNvSpPr txBox="1">
            <a:spLocks noChangeArrowheads="1"/>
          </p:cNvSpPr>
          <p:nvPr/>
        </p:nvSpPr>
        <p:spPr bwMode="auto">
          <a:xfrm>
            <a:off x="473718" y="1055266"/>
            <a:ext cx="1953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a:solidFill>
                  <a:srgbClr val="FF0000"/>
                </a:solidFill>
                <a:latin typeface="Times" charset="0"/>
                <a:cs typeface="Times" charset="0"/>
              </a:rPr>
              <a:t>fully saturated</a:t>
            </a:r>
          </a:p>
        </p:txBody>
      </p:sp>
      <p:sp>
        <p:nvSpPr>
          <p:cNvPr id="8" name="TextBox 13"/>
          <p:cNvSpPr txBox="1">
            <a:spLocks noChangeArrowheads="1"/>
          </p:cNvSpPr>
          <p:nvPr/>
        </p:nvSpPr>
        <p:spPr bwMode="auto">
          <a:xfrm>
            <a:off x="474705" y="5096666"/>
            <a:ext cx="1885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a:solidFill>
                  <a:srgbClr val="FF0000"/>
                </a:solidFill>
                <a:latin typeface="Times" charset="0"/>
                <a:cs typeface="Times" charset="0"/>
              </a:rPr>
              <a:t>fully depleted</a:t>
            </a:r>
          </a:p>
        </p:txBody>
      </p:sp>
      <p:cxnSp>
        <p:nvCxnSpPr>
          <p:cNvPr id="9" name="Straight Arrow Connector 8"/>
          <p:cNvCxnSpPr/>
          <p:nvPr/>
        </p:nvCxnSpPr>
        <p:spPr>
          <a:xfrm flipV="1">
            <a:off x="3312583" y="6254748"/>
            <a:ext cx="3683000" cy="10584"/>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13"/>
          <p:cNvSpPr txBox="1">
            <a:spLocks noChangeArrowheads="1"/>
          </p:cNvSpPr>
          <p:nvPr/>
        </p:nvSpPr>
        <p:spPr bwMode="auto">
          <a:xfrm>
            <a:off x="4101997" y="6059488"/>
            <a:ext cx="1851238" cy="461665"/>
          </a:xfrm>
          <a:prstGeom prst="rect">
            <a:avLst/>
          </a:prstGeom>
          <a:solidFill>
            <a:schemeClr val="bg1"/>
          </a:solid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a:solidFill>
                  <a:srgbClr val="FF0000"/>
                </a:solidFill>
                <a:latin typeface="Times" charset="0"/>
                <a:cs typeface="Times" charset="0"/>
              </a:rPr>
              <a:t>increasing O</a:t>
            </a:r>
            <a:r>
              <a:rPr lang="en-US" baseline="-25000" dirty="0">
                <a:solidFill>
                  <a:srgbClr val="FF0000"/>
                </a:solidFill>
                <a:latin typeface="Times" charset="0"/>
                <a:cs typeface="Times" charset="0"/>
              </a:rPr>
              <a:t>2</a:t>
            </a:r>
          </a:p>
        </p:txBody>
      </p:sp>
      <p:cxnSp>
        <p:nvCxnSpPr>
          <p:cNvPr id="14" name="Straight Connector 13"/>
          <p:cNvCxnSpPr/>
          <p:nvPr/>
        </p:nvCxnSpPr>
        <p:spPr>
          <a:xfrm>
            <a:off x="2646999" y="3343556"/>
            <a:ext cx="4896180" cy="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Box 12"/>
          <p:cNvSpPr txBox="1">
            <a:spLocks noChangeArrowheads="1"/>
          </p:cNvSpPr>
          <p:nvPr/>
        </p:nvSpPr>
        <p:spPr bwMode="auto">
          <a:xfrm>
            <a:off x="4122869" y="1654021"/>
            <a:ext cx="16978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a:solidFill>
                  <a:srgbClr val="008080"/>
                </a:solidFill>
                <a:latin typeface="Times" charset="0"/>
                <a:cs typeface="Times" charset="0"/>
              </a:rPr>
              <a:t>high affinity</a:t>
            </a:r>
          </a:p>
          <a:p>
            <a:pPr algn="ctr" defTabSz="457200" eaLnBrk="1" hangingPunct="1"/>
            <a:r>
              <a:rPr lang="en-US" dirty="0">
                <a:solidFill>
                  <a:srgbClr val="008080"/>
                </a:solidFill>
                <a:latin typeface="Times" charset="0"/>
                <a:cs typeface="Times" charset="0"/>
              </a:rPr>
              <a:t>slope = 1</a:t>
            </a:r>
          </a:p>
        </p:txBody>
      </p:sp>
      <p:sp>
        <p:nvSpPr>
          <p:cNvPr id="23" name="TextBox 14"/>
          <p:cNvSpPr txBox="1">
            <a:spLocks noChangeArrowheads="1"/>
          </p:cNvSpPr>
          <p:nvPr/>
        </p:nvSpPr>
        <p:spPr bwMode="auto">
          <a:xfrm>
            <a:off x="5702190" y="3850404"/>
            <a:ext cx="16123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a:solidFill>
                  <a:srgbClr val="800080"/>
                </a:solidFill>
                <a:latin typeface="Times" charset="0"/>
                <a:cs typeface="Times" charset="0"/>
              </a:rPr>
              <a:t>low affinity</a:t>
            </a:r>
          </a:p>
          <a:p>
            <a:pPr algn="ctr" defTabSz="457200" eaLnBrk="1" hangingPunct="1"/>
            <a:r>
              <a:rPr lang="en-US" dirty="0">
                <a:solidFill>
                  <a:srgbClr val="800080"/>
                </a:solidFill>
                <a:latin typeface="Times" charset="0"/>
                <a:cs typeface="Times" charset="0"/>
              </a:rPr>
              <a:t>slope = 1</a:t>
            </a:r>
          </a:p>
        </p:txBody>
      </p:sp>
      <p:cxnSp>
        <p:nvCxnSpPr>
          <p:cNvPr id="29" name="Straight Connector 28"/>
          <p:cNvCxnSpPr/>
          <p:nvPr/>
        </p:nvCxnSpPr>
        <p:spPr>
          <a:xfrm flipV="1">
            <a:off x="4056601" y="2983402"/>
            <a:ext cx="3027560" cy="2136131"/>
          </a:xfrm>
          <a:prstGeom prst="line">
            <a:avLst/>
          </a:prstGeom>
          <a:ln w="57150" cap="flat" cmpd="sng" algn="ctr">
            <a:solidFill>
              <a:srgbClr val="80008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4312188" y="1468752"/>
            <a:ext cx="3001482" cy="1996606"/>
          </a:xfrm>
          <a:prstGeom prst="line">
            <a:avLst/>
          </a:prstGeom>
          <a:ln w="57150" cap="flat" cmpd="sng" algn="ctr">
            <a:solidFill>
              <a:srgbClr val="00808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TextBox 2"/>
          <p:cNvSpPr txBox="1">
            <a:spLocks noChangeArrowheads="1"/>
          </p:cNvSpPr>
          <p:nvPr/>
        </p:nvSpPr>
        <p:spPr bwMode="auto">
          <a:xfrm>
            <a:off x="0" y="11113"/>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400" dirty="0">
                <a:solidFill>
                  <a:prstClr val="black"/>
                </a:solidFill>
                <a:latin typeface="Times New Roman" charset="0"/>
                <a:cs typeface="Times New Roman" charset="0"/>
              </a:rPr>
              <a:t>Hill Plot of Hemoglobin </a:t>
            </a:r>
            <a:r>
              <a:rPr lang="en-US" sz="4400" dirty="0" err="1">
                <a:solidFill>
                  <a:prstClr val="black"/>
                </a:solidFill>
                <a:latin typeface="Times New Roman" charset="0"/>
                <a:cs typeface="Times New Roman" charset="0"/>
              </a:rPr>
              <a:t>Cooperativity</a:t>
            </a:r>
            <a:endParaRPr lang="en-US" sz="4400" dirty="0">
              <a:solidFill>
                <a:prstClr val="black"/>
              </a:solidFill>
              <a:latin typeface="Times New Roman" charset="0"/>
              <a:cs typeface="Times New Roman" charset="0"/>
            </a:endParaRPr>
          </a:p>
        </p:txBody>
      </p:sp>
      <p:sp>
        <p:nvSpPr>
          <p:cNvPr id="17" name="TextBox 16">
            <a:extLst>
              <a:ext uri="{FF2B5EF4-FFF2-40B4-BE49-F238E27FC236}">
                <a16:creationId xmlns:a16="http://schemas.microsoft.com/office/drawing/2014/main" xmlns="" id="{A3279483-9738-4341-954D-52BD507D9472}"/>
              </a:ext>
            </a:extLst>
          </p:cNvPr>
          <p:cNvSpPr txBox="1"/>
          <p:nvPr/>
        </p:nvSpPr>
        <p:spPr>
          <a:xfrm>
            <a:off x="3813812" y="5751293"/>
            <a:ext cx="2680542" cy="338554"/>
          </a:xfrm>
          <a:prstGeom prst="rect">
            <a:avLst/>
          </a:prstGeom>
          <a:solidFill>
            <a:schemeClr val="bg1"/>
          </a:solidFill>
        </p:spPr>
        <p:txBody>
          <a:bodyPr wrap="none" rtlCol="0">
            <a:spAutoFit/>
          </a:bodyPr>
          <a:lstStyle/>
          <a:p>
            <a:pPr defTabSz="457200" eaLnBrk="1" hangingPunct="1"/>
            <a:r>
              <a:rPr lang="en-US" sz="1600" b="1" dirty="0">
                <a:solidFill>
                  <a:prstClr val="black"/>
                </a:solidFill>
                <a:latin typeface="Arial" charset="0"/>
                <a:ea typeface="ＭＳ Ｐゴシック" charset="0"/>
              </a:rPr>
              <a:t>log oxygen concentration</a:t>
            </a:r>
          </a:p>
        </p:txBody>
      </p:sp>
    </p:spTree>
    <p:extLst>
      <p:ext uri="{BB962C8B-B14F-4D97-AF65-F5344CB8AC3E}">
        <p14:creationId xmlns:p14="http://schemas.microsoft.com/office/powerpoint/2010/main" val="3055410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5372"/>
            <a:ext cx="8229600" cy="927628"/>
          </a:xfrm>
        </p:spPr>
        <p:txBody>
          <a:bodyPr/>
          <a:lstStyle/>
          <a:p>
            <a:r>
              <a:rPr lang="en-US" sz="3200" smtClean="0"/>
              <a:t>Gas Exchange and Circulation: 5 Steps</a:t>
            </a:r>
            <a:endParaRPr lang="en-US" sz="3200" dirty="0"/>
          </a:p>
        </p:txBody>
      </p:sp>
      <p:pic>
        <p:nvPicPr>
          <p:cNvPr id="5" name="Picture 4" descr="Figure 42.1 Gas Exchange Involves Ventilation, Diffusion, Circulation, and Respiration. In animals, oxygen and carbon dioxide are exchanged by diffusion across the surface of a lung, a gill, the skin, or some other gas exchange organ. In many species these gases are transported to and from cells—where gas exchange also takes place—in a fluid connective tissue such as blood.&#10;&#10;Diagram showing models of gas exchange via the respiratory and circulatory systems. Animals take in O2 and release C O 2 across the respiratory surface. O2 is used in the mitochondria for cellular respiration, which produces C O 2.&#10;&#10;1. Ventilation. Air or water in the environment pass across the respiratory surface, which is part of the respiratory system. Here the respiratory surface is drawn as a wavy line on the surface of a generalized animal.&#10;2. Diffusion. O2 from the environment diffuses across the respiratory surface into the animal and enters the blood (the circulatory system); C O 2 diffuses from the blood across the respiratory surface and into the environment. &#10;3. Circulation.  O2 circulates in the blood from the respiratory surface to the body tissues; C O 2 circulates in the blood from the body tissues toward the respiratory surface.&#10;4. Diffusion. O2 diffuses out of the blood and into a body cell; C O 2 diffuses out of a cell and into the blood.&#10;5. Cellular respiration. O2 is used by the mitochondria (within a cell) for cellular respiration, which produces C O 2."/>
          <p:cNvPicPr>
            <a:picLocks noChangeAspect="1"/>
          </p:cNvPicPr>
          <p:nvPr/>
        </p:nvPicPr>
        <p:blipFill rotWithShape="1">
          <a:blip r:embed="rId3" cstate="print">
            <a:extLst>
              <a:ext uri="{28A0092B-C50C-407E-A947-70E740481C1C}">
                <a14:useLocalDpi xmlns:a14="http://schemas.microsoft.com/office/drawing/2010/main" val="0"/>
              </a:ext>
            </a:extLst>
          </a:blip>
          <a:srcRect l="-27125" r="27125"/>
          <a:stretch/>
        </p:blipFill>
        <p:spPr>
          <a:xfrm>
            <a:off x="-2649129" y="1628800"/>
            <a:ext cx="11527518" cy="3744416"/>
          </a:xfrm>
          <a:prstGeom prst="rect">
            <a:avLst/>
          </a:prstGeom>
        </p:spPr>
      </p:pic>
      <p:sp>
        <p:nvSpPr>
          <p:cNvPr id="2" name="TextBox 1"/>
          <p:cNvSpPr txBox="1"/>
          <p:nvPr/>
        </p:nvSpPr>
        <p:spPr>
          <a:xfrm>
            <a:off x="611560" y="5672265"/>
            <a:ext cx="6696744" cy="523220"/>
          </a:xfrm>
          <a:prstGeom prst="rect">
            <a:avLst/>
          </a:prstGeom>
          <a:solidFill>
            <a:schemeClr val="bg1"/>
          </a:solidFill>
        </p:spPr>
        <p:txBody>
          <a:bodyPr wrap="square" rtlCol="0">
            <a:spAutoFit/>
          </a:bodyPr>
          <a:lstStyle/>
          <a:p>
            <a:r>
              <a:rPr lang="en-CA" sz="2800" i="1" smtClean="0"/>
              <a:t>How is O</a:t>
            </a:r>
            <a:r>
              <a:rPr lang="en-CA" sz="2800" i="1" baseline="-25000" smtClean="0"/>
              <a:t>2 </a:t>
            </a:r>
            <a:r>
              <a:rPr lang="en-CA" sz="2800" i="1" smtClean="0"/>
              <a:t>transported around the body?</a:t>
            </a:r>
            <a:endParaRPr lang="en-CA" sz="2800" i="1"/>
          </a:p>
        </p:txBody>
      </p:sp>
    </p:spTree>
    <p:extLst>
      <p:ext uri="{BB962C8B-B14F-4D97-AF65-F5344CB8AC3E}">
        <p14:creationId xmlns:p14="http://schemas.microsoft.com/office/powerpoint/2010/main" val="533760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2"/>
          <p:cNvSpPr txBox="1">
            <a:spLocks noChangeArrowheads="1"/>
          </p:cNvSpPr>
          <p:nvPr/>
        </p:nvSpPr>
        <p:spPr bwMode="auto">
          <a:xfrm>
            <a:off x="0" y="11113"/>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400" dirty="0">
                <a:solidFill>
                  <a:prstClr val="black"/>
                </a:solidFill>
                <a:latin typeface="Times New Roman" charset="0"/>
                <a:cs typeface="Times New Roman" charset="0"/>
              </a:rPr>
              <a:t>Hill Plot of Hemoglobin </a:t>
            </a:r>
            <a:r>
              <a:rPr lang="en-US" sz="4400" dirty="0" err="1">
                <a:solidFill>
                  <a:prstClr val="black"/>
                </a:solidFill>
                <a:latin typeface="Times New Roman" charset="0"/>
                <a:cs typeface="Times New Roman" charset="0"/>
              </a:rPr>
              <a:t>Cooperativity</a:t>
            </a:r>
            <a:endParaRPr lang="en-US" sz="4400" dirty="0">
              <a:solidFill>
                <a:prstClr val="black"/>
              </a:solidFill>
              <a:latin typeface="Times New Roman" charset="0"/>
              <a:cs typeface="Times New Roman" charset="0"/>
            </a:endParaRPr>
          </a:p>
        </p:txBody>
      </p:sp>
      <p:sp>
        <p:nvSpPr>
          <p:cNvPr id="50178" name="Title 9"/>
          <p:cNvSpPr>
            <a:spLocks noGrp="1"/>
          </p:cNvSpPr>
          <p:nvPr>
            <p:ph type="title"/>
          </p:nvPr>
        </p:nvSpPr>
        <p:spPr>
          <a:xfrm>
            <a:off x="0" y="6289675"/>
            <a:ext cx="1854200" cy="568325"/>
          </a:xfrm>
        </p:spPr>
        <p:txBody>
          <a:bodyPr/>
          <a:lstStyle/>
          <a:p>
            <a:pPr algn="l"/>
            <a:r>
              <a:rPr lang="en-US" sz="2400" dirty="0">
                <a:latin typeface="Times New Roman" charset="0"/>
                <a:ea typeface="ＭＳ Ｐゴシック" charset="0"/>
                <a:cs typeface="Times New Roman" charset="0"/>
              </a:rPr>
              <a:t>Fig. 13.4</a:t>
            </a:r>
          </a:p>
        </p:txBody>
      </p:sp>
      <p:pic>
        <p:nvPicPr>
          <p:cNvPr id="2" name="Picture 1" descr="ICB_1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645" y="1077024"/>
            <a:ext cx="6296975" cy="5115761"/>
          </a:xfrm>
          <a:prstGeom prst="rect">
            <a:avLst/>
          </a:prstGeom>
        </p:spPr>
      </p:pic>
      <p:sp>
        <p:nvSpPr>
          <p:cNvPr id="11" name="Rectangle 10"/>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18" name="Rectangle 17"/>
          <p:cNvSpPr/>
          <p:nvPr/>
        </p:nvSpPr>
        <p:spPr>
          <a:xfrm>
            <a:off x="5676511" y="1346354"/>
            <a:ext cx="677610" cy="3993170"/>
          </a:xfrm>
          <a:prstGeom prst="rect">
            <a:avLst/>
          </a:prstGeom>
          <a:solidFill>
            <a:srgbClr val="008000">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a:solidFill>
                <a:prstClr val="white"/>
              </a:solidFill>
            </a:endParaRPr>
          </a:p>
        </p:txBody>
      </p:sp>
      <p:sp>
        <p:nvSpPr>
          <p:cNvPr id="8" name="TextBox 7">
            <a:extLst>
              <a:ext uri="{FF2B5EF4-FFF2-40B4-BE49-F238E27FC236}">
                <a16:creationId xmlns:a16="http://schemas.microsoft.com/office/drawing/2014/main" xmlns="" id="{010FDF8C-08F4-C041-ABB6-1D535C4BB566}"/>
              </a:ext>
            </a:extLst>
          </p:cNvPr>
          <p:cNvSpPr txBox="1"/>
          <p:nvPr/>
        </p:nvSpPr>
        <p:spPr>
          <a:xfrm>
            <a:off x="3813812" y="5751293"/>
            <a:ext cx="2680542" cy="338554"/>
          </a:xfrm>
          <a:prstGeom prst="rect">
            <a:avLst/>
          </a:prstGeom>
          <a:solidFill>
            <a:schemeClr val="bg1"/>
          </a:solidFill>
        </p:spPr>
        <p:txBody>
          <a:bodyPr wrap="none" rtlCol="0">
            <a:spAutoFit/>
          </a:bodyPr>
          <a:lstStyle/>
          <a:p>
            <a:pPr defTabSz="457200" eaLnBrk="1" hangingPunct="1"/>
            <a:r>
              <a:rPr lang="en-US" sz="1600" b="1" dirty="0">
                <a:solidFill>
                  <a:prstClr val="black"/>
                </a:solidFill>
                <a:latin typeface="Arial" charset="0"/>
                <a:ea typeface="ＭＳ Ｐゴシック" charset="0"/>
              </a:rPr>
              <a:t>log oxygen concentration</a:t>
            </a:r>
          </a:p>
        </p:txBody>
      </p:sp>
    </p:spTree>
    <p:extLst>
      <p:ext uri="{BB962C8B-B14F-4D97-AF65-F5344CB8AC3E}">
        <p14:creationId xmlns:p14="http://schemas.microsoft.com/office/powerpoint/2010/main" val="281878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The Hill Plot</a:t>
            </a:r>
            <a:endParaRPr lang="en-CA"/>
          </a:p>
        </p:txBody>
      </p:sp>
      <p:sp>
        <p:nvSpPr>
          <p:cNvPr id="3" name="Content Placeholder 2"/>
          <p:cNvSpPr>
            <a:spLocks noGrp="1"/>
          </p:cNvSpPr>
          <p:nvPr>
            <p:ph idx="1"/>
          </p:nvPr>
        </p:nvSpPr>
        <p:spPr/>
        <p:txBody>
          <a:bodyPr/>
          <a:lstStyle/>
          <a:p>
            <a:r>
              <a:rPr lang="en-CA"/>
              <a:t>Slopes </a:t>
            </a:r>
            <a:r>
              <a:rPr lang="en-CA" smtClean="0"/>
              <a:t>(n) greater </a:t>
            </a:r>
            <a:r>
              <a:rPr lang="en-CA"/>
              <a:t>than one indicate positive </a:t>
            </a:r>
            <a:r>
              <a:rPr lang="en-CA" smtClean="0"/>
              <a:t>cooperativity</a:t>
            </a:r>
          </a:p>
          <a:p>
            <a:r>
              <a:rPr lang="en-CA" smtClean="0"/>
              <a:t>Theoretical max </a:t>
            </a:r>
            <a:r>
              <a:rPr lang="en-CA"/>
              <a:t>Hill coefficient </a:t>
            </a:r>
            <a:r>
              <a:rPr lang="en-CA" smtClean="0"/>
              <a:t>(n) = number </a:t>
            </a:r>
            <a:r>
              <a:rPr lang="en-CA"/>
              <a:t>of </a:t>
            </a:r>
            <a:r>
              <a:rPr lang="en-CA" smtClean="0"/>
              <a:t>binding sites</a:t>
            </a:r>
          </a:p>
          <a:p>
            <a:r>
              <a:rPr lang="en-CA" smtClean="0"/>
              <a:t>Hemoglobin’s n ~ 3 is </a:t>
            </a:r>
            <a:r>
              <a:rPr lang="en-CA"/>
              <a:t>close to the practical maximum, which indicates the high degree of cooperativity </a:t>
            </a:r>
            <a:r>
              <a:rPr lang="en-CA" smtClean="0"/>
              <a:t> </a:t>
            </a:r>
            <a:endParaRPr lang="en-CA"/>
          </a:p>
          <a:p>
            <a:endParaRPr lang="en-CA"/>
          </a:p>
        </p:txBody>
      </p:sp>
    </p:spTree>
    <p:extLst>
      <p:ext uri="{BB962C8B-B14F-4D97-AF65-F5344CB8AC3E}">
        <p14:creationId xmlns:p14="http://schemas.microsoft.com/office/powerpoint/2010/main" val="2146994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smtClean="0"/>
              <a:t>Structure of Hemoglobin</a:t>
            </a:r>
          </a:p>
        </p:txBody>
      </p:sp>
      <p:sp>
        <p:nvSpPr>
          <p:cNvPr id="117763" name="Rectangle 3"/>
          <p:cNvSpPr>
            <a:spLocks noGrp="1" noChangeArrowheads="1"/>
          </p:cNvSpPr>
          <p:nvPr>
            <p:ph type="body" idx="1"/>
          </p:nvPr>
        </p:nvSpPr>
        <p:spPr/>
        <p:txBody>
          <a:bodyPr/>
          <a:lstStyle/>
          <a:p>
            <a:pPr eaLnBrk="1" hangingPunct="1"/>
            <a:r>
              <a:rPr lang="en-CA" sz="2800"/>
              <a:t>H</a:t>
            </a:r>
            <a:r>
              <a:rPr lang="en-CA" sz="2800" smtClean="0"/>
              <a:t>emoglobin </a:t>
            </a:r>
            <a:r>
              <a:rPr lang="en-CA" sz="2800"/>
              <a:t>is composed of four </a:t>
            </a:r>
            <a:r>
              <a:rPr lang="en-CA" sz="2800" smtClean="0"/>
              <a:t>protein subunits</a:t>
            </a:r>
            <a:r>
              <a:rPr lang="en-CA" sz="2800"/>
              <a:t>, two α and two </a:t>
            </a:r>
            <a:r>
              <a:rPr lang="en-CA" sz="2800" smtClean="0">
                <a:sym typeface="Symbol"/>
              </a:rPr>
              <a:t></a:t>
            </a:r>
            <a:endParaRPr lang="en-US" altLang="en-US" sz="2800" smtClean="0">
              <a:cs typeface="Times New Roman" panose="02020603050405020304" pitchFamily="18" charset="0"/>
            </a:endParaRPr>
          </a:p>
        </p:txBody>
      </p:sp>
      <p:sp>
        <p:nvSpPr>
          <p:cNvPr id="117764" name="Line 10"/>
          <p:cNvSpPr>
            <a:spLocks noChangeShapeType="1"/>
          </p:cNvSpPr>
          <p:nvPr/>
        </p:nvSpPr>
        <p:spPr bwMode="auto">
          <a:xfrm>
            <a:off x="3543300" y="685800"/>
            <a:ext cx="5289550" cy="0"/>
          </a:xfrm>
          <a:prstGeom prst="line">
            <a:avLst/>
          </a:prstGeom>
          <a:noFill/>
          <a:ln w="177800">
            <a:solidFill>
              <a:srgbClr val="E5E1C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7765" name="Line 11"/>
          <p:cNvSpPr>
            <a:spLocks noChangeShapeType="1"/>
          </p:cNvSpPr>
          <p:nvPr/>
        </p:nvSpPr>
        <p:spPr bwMode="auto">
          <a:xfrm>
            <a:off x="2463800" y="685800"/>
            <a:ext cx="1079500" cy="0"/>
          </a:xfrm>
          <a:prstGeom prst="line">
            <a:avLst/>
          </a:prstGeom>
          <a:noFill/>
          <a:ln w="177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7766" name="Line 12"/>
          <p:cNvSpPr>
            <a:spLocks noChangeShapeType="1"/>
          </p:cNvSpPr>
          <p:nvPr/>
        </p:nvSpPr>
        <p:spPr bwMode="auto">
          <a:xfrm>
            <a:off x="304800" y="685800"/>
            <a:ext cx="2159000" cy="0"/>
          </a:xfrm>
          <a:prstGeom prst="line">
            <a:avLst/>
          </a:prstGeom>
          <a:noFill/>
          <a:ln w="177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7768" name="TextBox 1"/>
          <p:cNvSpPr txBox="1">
            <a:spLocks noChangeArrowheads="1"/>
          </p:cNvSpPr>
          <p:nvPr/>
        </p:nvSpPr>
        <p:spPr bwMode="auto">
          <a:xfrm>
            <a:off x="4284662" y="1700808"/>
            <a:ext cx="431978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00B050"/>
              </a:buClr>
              <a:buFont typeface="Times" panose="02020603050405020304" pitchFamily="18" charset="0"/>
              <a:buChar char="•"/>
              <a:defRPr sz="2600">
                <a:solidFill>
                  <a:schemeClr val="tx1"/>
                </a:solidFill>
                <a:latin typeface="Times New Roman" panose="02020603050405020304" pitchFamily="18" charset="0"/>
              </a:defRPr>
            </a:lvl1pPr>
            <a:lvl2pPr marL="742950" indent="-285750">
              <a:spcBef>
                <a:spcPct val="20000"/>
              </a:spcBef>
              <a:buClr>
                <a:srgbClr val="00B050"/>
              </a:buClr>
              <a:buFont typeface="Times New Roman" panose="02020603050405020304" pitchFamily="18" charset="0"/>
              <a:buChar char="–"/>
              <a:defRPr sz="2600">
                <a:solidFill>
                  <a:schemeClr val="tx1"/>
                </a:solidFill>
                <a:latin typeface="Times New Roman" panose="02020603050405020304" pitchFamily="18" charset="0"/>
              </a:defRPr>
            </a:lvl2pPr>
            <a:lvl3pPr marL="1143000" indent="-228600">
              <a:spcBef>
                <a:spcPct val="20000"/>
              </a:spcBef>
              <a:buClr>
                <a:srgbClr val="939598"/>
              </a:buClr>
              <a:buFont typeface="Times New Roman" panose="02020603050405020304" pitchFamily="18" charset="0"/>
              <a:buChar char="–"/>
              <a:defRPr sz="2600">
                <a:solidFill>
                  <a:schemeClr val="tx1"/>
                </a:solidFill>
                <a:latin typeface="Times New Roman" panose="02020603050405020304" pitchFamily="18" charset="0"/>
              </a:defRPr>
            </a:lvl3pPr>
            <a:lvl4pPr marL="1600200" indent="-228600">
              <a:spcBef>
                <a:spcPct val="20000"/>
              </a:spcBef>
              <a:buClr>
                <a:srgbClr val="939598"/>
              </a:buClr>
              <a:buFont typeface="Times New Roman" panose="02020603050405020304" pitchFamily="18" charset="0"/>
              <a:buChar char="–"/>
              <a:defRPr sz="2600">
                <a:solidFill>
                  <a:schemeClr val="tx1"/>
                </a:solidFill>
                <a:latin typeface="Times New Roman" panose="02020603050405020304" pitchFamily="18" charset="0"/>
              </a:defRPr>
            </a:lvl4pPr>
            <a:lvl5pPr marL="2057400" indent="-228600">
              <a:spcBef>
                <a:spcPct val="20000"/>
              </a:spcBef>
              <a:buClr>
                <a:srgbClr val="939598"/>
              </a:buClr>
              <a:buFont typeface="Times New Roman" panose="02020603050405020304" pitchFamily="18" charset="0"/>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Times New Roman" panose="02020603050405020304" pitchFamily="18" charset="0"/>
              </a:defRPr>
            </a:lvl9pPr>
          </a:lstStyle>
          <a:p>
            <a:r>
              <a:rPr lang="en-CA" sz="2800" smtClean="0">
                <a:solidFill>
                  <a:srgbClr val="000000"/>
                </a:solidFill>
              </a:rPr>
              <a:t>Each </a:t>
            </a:r>
            <a:r>
              <a:rPr lang="en-CA" sz="2800">
                <a:solidFill>
                  <a:srgbClr val="000000"/>
                </a:solidFill>
              </a:rPr>
              <a:t>subunit holds a </a:t>
            </a:r>
            <a:r>
              <a:rPr lang="en-CA" sz="2800" b="1">
                <a:solidFill>
                  <a:srgbClr val="000000"/>
                </a:solidFill>
              </a:rPr>
              <a:t>heme group</a:t>
            </a:r>
            <a:r>
              <a:rPr lang="en-CA" sz="2800">
                <a:solidFill>
                  <a:srgbClr val="000000"/>
                </a:solidFill>
              </a:rPr>
              <a:t> </a:t>
            </a:r>
            <a:r>
              <a:rPr lang="en-CA" sz="2800" smtClean="0">
                <a:solidFill>
                  <a:srgbClr val="000000"/>
                </a:solidFill>
              </a:rPr>
              <a:t>with </a:t>
            </a:r>
            <a:r>
              <a:rPr lang="en-CA" sz="2800">
                <a:solidFill>
                  <a:srgbClr val="000000"/>
                </a:solidFill>
              </a:rPr>
              <a:t>an iron atom that is able to bind to one O</a:t>
            </a:r>
            <a:r>
              <a:rPr lang="en-CA" sz="2800" baseline="-25000">
                <a:solidFill>
                  <a:srgbClr val="000000"/>
                </a:solidFill>
              </a:rPr>
              <a:t>2</a:t>
            </a:r>
            <a:r>
              <a:rPr lang="en-CA" sz="2800">
                <a:solidFill>
                  <a:srgbClr val="000000"/>
                </a:solidFill>
              </a:rPr>
              <a:t> molecule</a:t>
            </a:r>
          </a:p>
          <a:p>
            <a:pPr>
              <a:spcBef>
                <a:spcPct val="0"/>
              </a:spcBef>
              <a:buClrTx/>
              <a:buFont typeface="Arial" panose="020B0604020202020204" pitchFamily="34" charset="0"/>
              <a:buChar char="•"/>
            </a:pPr>
            <a:endParaRPr lang="en-CA" altLang="en-US" sz="2800">
              <a:solidFill>
                <a:srgbClr val="000000"/>
              </a:solidFill>
              <a:cs typeface="Times New Roman" panose="02020603050405020304"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04864"/>
            <a:ext cx="3352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0798" y="5301208"/>
            <a:ext cx="2997937" cy="307777"/>
          </a:xfrm>
          <a:prstGeom prst="rect">
            <a:avLst/>
          </a:prstGeom>
        </p:spPr>
        <p:txBody>
          <a:bodyPr wrap="none">
            <a:spAutoFit/>
          </a:bodyPr>
          <a:lstStyle/>
          <a:p>
            <a:r>
              <a:rPr lang="en-CA" sz="1400">
                <a:solidFill>
                  <a:srgbClr val="000000"/>
                </a:solidFill>
              </a:rPr>
              <a:t>Original art from open source data. </a:t>
            </a:r>
          </a:p>
        </p:txBody>
      </p:sp>
    </p:spTree>
    <p:extLst>
      <p:ext uri="{BB962C8B-B14F-4D97-AF65-F5344CB8AC3E}">
        <p14:creationId xmlns:p14="http://schemas.microsoft.com/office/powerpoint/2010/main" val="2406123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Hemoglobin</a:t>
            </a:r>
            <a:endParaRPr lang="en-CA"/>
          </a:p>
        </p:txBody>
      </p:sp>
      <p:sp>
        <p:nvSpPr>
          <p:cNvPr id="3" name="Content Placeholder 2"/>
          <p:cNvSpPr>
            <a:spLocks noGrp="1"/>
          </p:cNvSpPr>
          <p:nvPr>
            <p:ph idx="1"/>
          </p:nvPr>
        </p:nvSpPr>
        <p:spPr>
          <a:xfrm>
            <a:off x="301626" y="822325"/>
            <a:ext cx="5062462" cy="5575300"/>
          </a:xfrm>
        </p:spPr>
        <p:txBody>
          <a:bodyPr/>
          <a:lstStyle/>
          <a:p>
            <a:r>
              <a:rPr lang="en-CA" smtClean="0"/>
              <a:t>When </a:t>
            </a:r>
            <a:r>
              <a:rPr lang="en-CA"/>
              <a:t>O</a:t>
            </a:r>
            <a:r>
              <a:rPr lang="en-CA" baseline="-25000"/>
              <a:t>2</a:t>
            </a:r>
            <a:r>
              <a:rPr lang="en-CA"/>
              <a:t> binds </a:t>
            </a:r>
            <a:r>
              <a:rPr lang="en-CA" smtClean="0"/>
              <a:t>to </a:t>
            </a:r>
            <a:r>
              <a:rPr lang="en-CA"/>
              <a:t>Fe</a:t>
            </a:r>
            <a:r>
              <a:rPr lang="en-CA" baseline="30000"/>
              <a:t>2+</a:t>
            </a:r>
            <a:r>
              <a:rPr lang="en-CA"/>
              <a:t> in one of the </a:t>
            </a:r>
            <a:r>
              <a:rPr lang="en-CA" smtClean="0"/>
              <a:t>heme groups, </a:t>
            </a:r>
            <a:r>
              <a:rPr lang="en-CA"/>
              <a:t>a new hydrogen bond is formed between O</a:t>
            </a:r>
            <a:r>
              <a:rPr lang="en-CA" baseline="-25000"/>
              <a:t>2</a:t>
            </a:r>
            <a:r>
              <a:rPr lang="en-CA"/>
              <a:t> and </a:t>
            </a:r>
            <a:r>
              <a:rPr lang="en-CA" smtClean="0"/>
              <a:t>one of the subunits </a:t>
            </a:r>
          </a:p>
          <a:p>
            <a:r>
              <a:rPr lang="en-CA"/>
              <a:t>T</a:t>
            </a:r>
            <a:r>
              <a:rPr lang="en-CA" smtClean="0"/>
              <a:t>he </a:t>
            </a:r>
            <a:r>
              <a:rPr lang="en-CA"/>
              <a:t>other three </a:t>
            </a:r>
            <a:r>
              <a:rPr lang="en-CA" smtClean="0"/>
              <a:t>subunits move </a:t>
            </a:r>
            <a:r>
              <a:rPr lang="en-CA"/>
              <a:t>and rotate in response, </a:t>
            </a:r>
            <a:r>
              <a:rPr lang="en-CA" smtClean="0"/>
              <a:t>increasing</a:t>
            </a:r>
            <a:r>
              <a:rPr lang="en-CA"/>
              <a:t> access to the hemes and their affinity for </a:t>
            </a:r>
            <a:r>
              <a:rPr lang="en-CA" smtClean="0"/>
              <a:t>O</a:t>
            </a:r>
            <a:r>
              <a:rPr lang="en-CA" baseline="-25000" smtClean="0"/>
              <a:t>2</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836712"/>
            <a:ext cx="287655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84" y="4221088"/>
            <a:ext cx="3888720" cy="148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19784" y="5805264"/>
            <a:ext cx="2997937" cy="307777"/>
          </a:xfrm>
          <a:prstGeom prst="rect">
            <a:avLst/>
          </a:prstGeom>
        </p:spPr>
        <p:txBody>
          <a:bodyPr wrap="none">
            <a:spAutoFit/>
          </a:bodyPr>
          <a:lstStyle/>
          <a:p>
            <a:r>
              <a:rPr lang="en-CA" sz="1400">
                <a:solidFill>
                  <a:srgbClr val="000000"/>
                </a:solidFill>
              </a:rPr>
              <a:t>Original art from open source data. </a:t>
            </a:r>
          </a:p>
        </p:txBody>
      </p:sp>
    </p:spTree>
    <p:extLst>
      <p:ext uri="{BB962C8B-B14F-4D97-AF65-F5344CB8AC3E}">
        <p14:creationId xmlns:p14="http://schemas.microsoft.com/office/powerpoint/2010/main" val="392171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Hemoglobin Cooperativity</a:t>
            </a:r>
            <a:endParaRPr lang="en-CA"/>
          </a:p>
        </p:txBody>
      </p:sp>
      <p:sp>
        <p:nvSpPr>
          <p:cNvPr id="3" name="Content Placeholder 2"/>
          <p:cNvSpPr>
            <a:spLocks noGrp="1"/>
          </p:cNvSpPr>
          <p:nvPr>
            <p:ph idx="1"/>
          </p:nvPr>
        </p:nvSpPr>
        <p:spPr>
          <a:xfrm>
            <a:off x="301625" y="822325"/>
            <a:ext cx="4774431" cy="5575300"/>
          </a:xfrm>
        </p:spPr>
        <p:txBody>
          <a:bodyPr/>
          <a:lstStyle/>
          <a:p>
            <a:r>
              <a:rPr lang="en-CA" smtClean="0"/>
              <a:t>The first heme generates an </a:t>
            </a:r>
            <a:r>
              <a:rPr lang="en-CA" b="1" smtClean="0"/>
              <a:t>allosteric modulation </a:t>
            </a:r>
            <a:r>
              <a:rPr lang="en-CA" smtClean="0"/>
              <a:t>among the other three protein subunits which is the cause of hemoglobin’s cooperativity  </a:t>
            </a:r>
          </a:p>
          <a:p>
            <a:r>
              <a:rPr lang="en-CA" b="1" smtClean="0"/>
              <a:t>Allosteric modulation</a:t>
            </a:r>
            <a:r>
              <a:rPr lang="en-CA" smtClean="0"/>
              <a:t>: binding event changes the shape of the protein in a way that makes the active site available or unavailable</a:t>
            </a:r>
            <a:endParaRPr lang="en-CA"/>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692696"/>
            <a:ext cx="335280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6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smtClean="0"/>
              <a:t>Back to the Oxygen dissociation curve: </a:t>
            </a:r>
            <a:br>
              <a:rPr lang="en-CA" sz="2800" smtClean="0"/>
            </a:br>
            <a:r>
              <a:rPr lang="en-CA" sz="2800" smtClean="0"/>
              <a:t>Review Question</a:t>
            </a:r>
            <a:endParaRPr lang="en-CA" sz="2800"/>
          </a:p>
        </p:txBody>
      </p:sp>
      <p:sp>
        <p:nvSpPr>
          <p:cNvPr id="3" name="Content Placeholder 2"/>
          <p:cNvSpPr>
            <a:spLocks noGrp="1"/>
          </p:cNvSpPr>
          <p:nvPr>
            <p:ph idx="1"/>
          </p:nvPr>
        </p:nvSpPr>
        <p:spPr>
          <a:xfrm>
            <a:off x="251520" y="1052736"/>
            <a:ext cx="8528050" cy="5575300"/>
          </a:xfrm>
        </p:spPr>
        <p:txBody>
          <a:bodyPr/>
          <a:lstStyle/>
          <a:p>
            <a:pPr marL="0" indent="0">
              <a:buNone/>
            </a:pPr>
            <a:r>
              <a:rPr lang="en-CA"/>
              <a:t>Connect the allosteric modulation of hemoglobin subunits with the oxygen saturation </a:t>
            </a:r>
            <a:r>
              <a:rPr lang="en-CA" smtClean="0"/>
              <a:t>curve. </a:t>
            </a:r>
            <a:r>
              <a:rPr lang="en-CA"/>
              <a:t>Explain why the slope of the hemoglobin curve is not linear like the water line.</a:t>
            </a:r>
          </a:p>
        </p:txBody>
      </p:sp>
      <p:pic>
        <p:nvPicPr>
          <p:cNvPr id="4" name="Picture 3">
            <a:extLst>
              <a:ext uri="{FF2B5EF4-FFF2-40B4-BE49-F238E27FC236}">
                <a16:creationId xmlns:a16="http://schemas.microsoft.com/office/drawing/2014/main" xmlns="" id="{BCFFFD66-17A3-F24C-9387-AC97014CF41C}"/>
              </a:ext>
            </a:extLst>
          </p:cNvPr>
          <p:cNvPicPr>
            <a:picLocks noChangeAspect="1"/>
          </p:cNvPicPr>
          <p:nvPr/>
        </p:nvPicPr>
        <p:blipFill>
          <a:blip r:embed="rId3"/>
          <a:stretch>
            <a:fillRect/>
          </a:stretch>
        </p:blipFill>
        <p:spPr>
          <a:xfrm>
            <a:off x="1907705" y="2420888"/>
            <a:ext cx="5315990" cy="4198671"/>
          </a:xfrm>
          <a:prstGeom prst="rect">
            <a:avLst/>
          </a:prstGeom>
        </p:spPr>
      </p:pic>
    </p:spTree>
    <p:extLst>
      <p:ext uri="{BB962C8B-B14F-4D97-AF65-F5344CB8AC3E}">
        <p14:creationId xmlns:p14="http://schemas.microsoft.com/office/powerpoint/2010/main" val="3072000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44824"/>
            <a:ext cx="4694238" cy="841375"/>
          </a:xfrm>
        </p:spPr>
        <p:txBody>
          <a:bodyPr/>
          <a:lstStyle/>
          <a:p>
            <a:r>
              <a:rPr lang="en-CA" smtClean="0"/>
              <a:t>Adaptations to High Altitude Living  </a:t>
            </a:r>
            <a:endParaRPr lang="en-CA"/>
          </a:p>
        </p:txBody>
      </p:sp>
      <p:sp>
        <p:nvSpPr>
          <p:cNvPr id="4" name="Subtitle 3"/>
          <p:cNvSpPr>
            <a:spLocks noGrp="1"/>
          </p:cNvSpPr>
          <p:nvPr>
            <p:ph type="subTitle" idx="1"/>
          </p:nvPr>
        </p:nvSpPr>
        <p:spPr>
          <a:xfrm>
            <a:off x="3707904" y="3356992"/>
            <a:ext cx="4542656" cy="3403600"/>
          </a:xfrm>
        </p:spPr>
        <p:txBody>
          <a:bodyPr/>
          <a:lstStyle/>
          <a:p>
            <a:r>
              <a:rPr lang="en-CA" smtClean="0"/>
              <a:t>A Case Study</a:t>
            </a:r>
            <a:endParaRPr lang="en-CA"/>
          </a:p>
        </p:txBody>
      </p:sp>
      <p:pic>
        <p:nvPicPr>
          <p:cNvPr id="5" name="Picture 4" descr="fg44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407215"/>
            <a:ext cx="4046538"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531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Learning Objectives</a:t>
            </a:r>
            <a:endParaRPr lang="en-CA"/>
          </a:p>
        </p:txBody>
      </p:sp>
      <p:sp>
        <p:nvSpPr>
          <p:cNvPr id="3" name="Content Placeholder 2"/>
          <p:cNvSpPr>
            <a:spLocks noGrp="1"/>
          </p:cNvSpPr>
          <p:nvPr>
            <p:ph idx="1"/>
          </p:nvPr>
        </p:nvSpPr>
        <p:spPr/>
        <p:txBody>
          <a:bodyPr/>
          <a:lstStyle/>
          <a:p>
            <a:pPr marL="0" indent="0">
              <a:buNone/>
            </a:pPr>
            <a:r>
              <a:rPr lang="en-CA" smtClean="0"/>
              <a:t>Upon completing this section, students will be able to:</a:t>
            </a:r>
          </a:p>
          <a:p>
            <a:r>
              <a:rPr lang="en-CA" smtClean="0"/>
              <a:t>Predict how adaptations for living at high altitudes may alter the O</a:t>
            </a:r>
            <a:r>
              <a:rPr lang="en-CA" baseline="-25000" smtClean="0"/>
              <a:t>2</a:t>
            </a:r>
            <a:r>
              <a:rPr lang="en-CA" smtClean="0"/>
              <a:t> binding affinity of hemoglobin</a:t>
            </a:r>
          </a:p>
          <a:p>
            <a:r>
              <a:rPr lang="en-CA" smtClean="0"/>
              <a:t>Discuss the adaptations of high altitude living present in Tibetan and Andean populations</a:t>
            </a:r>
          </a:p>
          <a:p>
            <a:r>
              <a:rPr lang="en-CA" smtClean="0"/>
              <a:t>Relate the process of natural selection to the adapation to high altitude living in the Tibetan population</a:t>
            </a:r>
          </a:p>
          <a:p>
            <a:pPr marL="0" indent="0">
              <a:buNone/>
            </a:pPr>
            <a:endParaRPr lang="en-CA" smtClean="0"/>
          </a:p>
          <a:p>
            <a:endParaRPr lang="en-CA" smtClean="0"/>
          </a:p>
        </p:txBody>
      </p:sp>
    </p:spTree>
    <p:extLst>
      <p:ext uri="{BB962C8B-B14F-4D97-AF65-F5344CB8AC3E}">
        <p14:creationId xmlns:p14="http://schemas.microsoft.com/office/powerpoint/2010/main" val="794836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Title 1"/>
          <p:cNvSpPr>
            <a:spLocks noGrp="1"/>
          </p:cNvSpPr>
          <p:nvPr>
            <p:ph type="title"/>
          </p:nvPr>
        </p:nvSpPr>
        <p:spPr>
          <a:xfrm>
            <a:off x="304800" y="260648"/>
            <a:ext cx="8528050" cy="466726"/>
          </a:xfrm>
        </p:spPr>
        <p:txBody>
          <a:bodyPr/>
          <a:lstStyle/>
          <a:p>
            <a:r>
              <a:rPr lang="en-CA" altLang="en-US" sz="3000" smtClean="0"/>
              <a:t>Challenges of High Altitude Living</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469" y="4909591"/>
            <a:ext cx="5364163" cy="125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754" y="908720"/>
            <a:ext cx="53911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23728" y="6119718"/>
            <a:ext cx="4960884" cy="261610"/>
          </a:xfrm>
          <a:prstGeom prst="rect">
            <a:avLst/>
          </a:prstGeom>
        </p:spPr>
        <p:txBody>
          <a:bodyPr wrap="square">
            <a:spAutoFit/>
          </a:bodyPr>
          <a:lstStyle/>
          <a:p>
            <a:r>
              <a:rPr lang="en-CA" sz="1050"/>
              <a:t>http://cbsetextbooks.weebly.com/17-breathing-and-exchange-of-gases.html</a:t>
            </a:r>
          </a:p>
        </p:txBody>
      </p:sp>
    </p:spTree>
    <p:extLst>
      <p:ext uri="{BB962C8B-B14F-4D97-AF65-F5344CB8AC3E}">
        <p14:creationId xmlns:p14="http://schemas.microsoft.com/office/powerpoint/2010/main" val="2539599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708920"/>
            <a:ext cx="8528050" cy="5575300"/>
          </a:xfrm>
        </p:spPr>
        <p:txBody>
          <a:bodyPr/>
          <a:lstStyle/>
          <a:p>
            <a:pPr marL="0" indent="0">
              <a:buNone/>
            </a:pPr>
            <a:r>
              <a:rPr lang="en-CA" sz="2800" i="1" dirty="0" smtClean="0"/>
              <a:t>What adaptations might you see in populations adapted to high altitude living to deal with the low PO</a:t>
            </a:r>
            <a:r>
              <a:rPr lang="en-CA" sz="2800" i="1" baseline="-25000" dirty="0" smtClean="0"/>
              <a:t>2</a:t>
            </a:r>
            <a:r>
              <a:rPr lang="en-CA" sz="2800" i="1" dirty="0" smtClean="0"/>
              <a:t>?</a:t>
            </a:r>
            <a:endParaRPr lang="en-CA" sz="2800" i="1" dirty="0"/>
          </a:p>
        </p:txBody>
      </p:sp>
      <p:sp>
        <p:nvSpPr>
          <p:cNvPr id="4" name="Rectangle 3"/>
          <p:cNvSpPr txBox="1">
            <a:spLocks noChangeArrowheads="1"/>
          </p:cNvSpPr>
          <p:nvPr/>
        </p:nvSpPr>
        <p:spPr bwMode="auto">
          <a:xfrm>
            <a:off x="323528" y="1124744"/>
            <a:ext cx="811175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8285" rIns="0" bIns="18285" numCol="1" anchor="t" anchorCtr="0" compatLnSpc="1">
            <a:prstTxWarp prst="textNoShape">
              <a:avLst/>
            </a:prstTxWarp>
          </a:bodyPr>
          <a:lstStyle>
            <a:lvl1pPr marL="225425" indent="-225425" algn="l" rtl="0" eaLnBrk="0" fontAlgn="base" hangingPunct="0">
              <a:spcBef>
                <a:spcPct val="20000"/>
              </a:spcBef>
              <a:spcAft>
                <a:spcPct val="0"/>
              </a:spcAft>
              <a:buClr>
                <a:srgbClr val="00B050"/>
              </a:buClr>
              <a:buFont typeface="Times" panose="02020603050405020304" pitchFamily="18"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B050"/>
              </a:buClr>
              <a:buFont typeface="Times New Roman" panose="02020603050405020304"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3pPr>
            <a:lvl4pPr marL="16002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4pPr>
            <a:lvl5pPr marL="2057400" indent="-228600" algn="l" rtl="0" eaLnBrk="0" fontAlgn="base" hangingPunct="0">
              <a:spcBef>
                <a:spcPct val="20000"/>
              </a:spcBef>
              <a:spcAft>
                <a:spcPct val="0"/>
              </a:spcAft>
              <a:buClr>
                <a:srgbClr val="939598"/>
              </a:buClr>
              <a:buFont typeface="Times New Roman" panose="02020603050405020304" pitchFamily="18" charset="0"/>
              <a:buChar char="–"/>
              <a:defRPr sz="2600">
                <a:solidFill>
                  <a:schemeClr val="tx1"/>
                </a:solidFill>
                <a:latin typeface="+mn-lt"/>
              </a:defRPr>
            </a:lvl5pPr>
            <a:lvl6pPr marL="27495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6pPr>
            <a:lvl7pPr marL="32067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7pPr>
            <a:lvl8pPr marL="36639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8pPr>
            <a:lvl9pPr marL="4121150" indent="-254000" algn="l" defTabSz="1019175" rtl="0" fontAlgn="base">
              <a:spcBef>
                <a:spcPct val="20000"/>
              </a:spcBef>
              <a:spcAft>
                <a:spcPct val="0"/>
              </a:spcAft>
              <a:buClr>
                <a:srgbClr val="939598"/>
              </a:buClr>
              <a:buFont typeface="Times New Roman" pitchFamily="18" charset="0"/>
              <a:buChar char="–"/>
              <a:defRPr sz="2700">
                <a:solidFill>
                  <a:schemeClr val="tx1"/>
                </a:solidFill>
                <a:latin typeface="+mn-lt"/>
              </a:defRPr>
            </a:lvl9pPr>
          </a:lstStyle>
          <a:p>
            <a:pPr>
              <a:spcBef>
                <a:spcPts val="1800"/>
              </a:spcBef>
            </a:pPr>
            <a:r>
              <a:rPr lang="en-CA" altLang="en-US" sz="2800" smtClean="0"/>
              <a:t>Andean populations have lived for 11,000 years and Tibetan </a:t>
            </a:r>
            <a:r>
              <a:rPr lang="en-CA" altLang="en-US" sz="2800"/>
              <a:t>highlander populations have lived for 25,000 years </a:t>
            </a:r>
            <a:r>
              <a:rPr lang="en-CA" altLang="en-US" sz="2800" smtClean="0"/>
              <a:t>at </a:t>
            </a:r>
            <a:r>
              <a:rPr lang="en-CA" altLang="en-US" sz="2800"/>
              <a:t>altitudes over 4000 metres</a:t>
            </a:r>
          </a:p>
          <a:p>
            <a:pPr eaLnBrk="1" hangingPunct="1">
              <a:buFont typeface="Times" charset="0"/>
              <a:buChar char="•"/>
              <a:defRPr/>
            </a:pPr>
            <a:endParaRPr lang="en-US" sz="2800" kern="0" dirty="0" smtClean="0"/>
          </a:p>
          <a:p>
            <a:pPr eaLnBrk="1" hangingPunct="1">
              <a:buFont typeface="Times" charset="0"/>
              <a:buChar char="•"/>
              <a:defRPr/>
            </a:pPr>
            <a:endParaRPr lang="en-US" sz="2800" kern="0" dirty="0" smtClean="0"/>
          </a:p>
        </p:txBody>
      </p:sp>
      <p:sp>
        <p:nvSpPr>
          <p:cNvPr id="8" name="Title 1"/>
          <p:cNvSpPr txBox="1">
            <a:spLocks/>
          </p:cNvSpPr>
          <p:nvPr/>
        </p:nvSpPr>
        <p:spPr bwMode="auto">
          <a:xfrm>
            <a:off x="289520" y="404664"/>
            <a:ext cx="852805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0" rIns="91429" bIns="0" numCol="1" anchor="t" anchorCtr="0" compatLnSpc="1">
            <a:prstTxWarp prst="textNoShape">
              <a:avLst/>
            </a:prstTxWarp>
          </a:bodyPr>
          <a:lstStyle>
            <a:lvl1pPr algn="l" rtl="0" eaLnBrk="0" fontAlgn="base" hangingPunct="0">
              <a:spcBef>
                <a:spcPct val="0"/>
              </a:spcBef>
              <a:spcAft>
                <a:spcPct val="0"/>
              </a:spcAft>
              <a:defRPr sz="3200" b="1">
                <a:solidFill>
                  <a:srgbClr val="FF6600"/>
                </a:solidFill>
                <a:latin typeface="+mj-lt"/>
                <a:ea typeface="+mj-ea"/>
                <a:cs typeface="+mj-cs"/>
              </a:defRPr>
            </a:lvl1pPr>
            <a:lvl2pPr algn="l" rtl="0" eaLnBrk="0" fontAlgn="base" hangingPunct="0">
              <a:spcBef>
                <a:spcPct val="0"/>
              </a:spcBef>
              <a:spcAft>
                <a:spcPct val="0"/>
              </a:spcAft>
              <a:defRPr sz="3200" b="1">
                <a:solidFill>
                  <a:srgbClr val="FF6600"/>
                </a:solidFill>
                <a:latin typeface="Times New Roman" pitchFamily="18" charset="0"/>
              </a:defRPr>
            </a:lvl2pPr>
            <a:lvl3pPr algn="l" rtl="0" eaLnBrk="0" fontAlgn="base" hangingPunct="0">
              <a:spcBef>
                <a:spcPct val="0"/>
              </a:spcBef>
              <a:spcAft>
                <a:spcPct val="0"/>
              </a:spcAft>
              <a:defRPr sz="3200" b="1">
                <a:solidFill>
                  <a:srgbClr val="FF6600"/>
                </a:solidFill>
                <a:latin typeface="Times New Roman" pitchFamily="18" charset="0"/>
              </a:defRPr>
            </a:lvl3pPr>
            <a:lvl4pPr algn="l" rtl="0" eaLnBrk="0" fontAlgn="base" hangingPunct="0">
              <a:spcBef>
                <a:spcPct val="0"/>
              </a:spcBef>
              <a:spcAft>
                <a:spcPct val="0"/>
              </a:spcAft>
              <a:defRPr sz="3200" b="1">
                <a:solidFill>
                  <a:srgbClr val="FF6600"/>
                </a:solidFill>
                <a:latin typeface="Times New Roman" pitchFamily="18" charset="0"/>
              </a:defRPr>
            </a:lvl4pPr>
            <a:lvl5pPr algn="l" rtl="0" eaLnBrk="0" fontAlgn="base" hangingPunct="0">
              <a:spcBef>
                <a:spcPct val="0"/>
              </a:spcBef>
              <a:spcAft>
                <a:spcPct val="0"/>
              </a:spcAft>
              <a:defRPr sz="3200" b="1">
                <a:solidFill>
                  <a:srgbClr val="FF6600"/>
                </a:solidFill>
                <a:latin typeface="Times New Roman" pitchFamily="18" charset="0"/>
              </a:defRPr>
            </a:lvl5pPr>
            <a:lvl6pPr marL="457200" algn="l" defTabSz="1019175" rtl="0" fontAlgn="base">
              <a:spcBef>
                <a:spcPct val="0"/>
              </a:spcBef>
              <a:spcAft>
                <a:spcPct val="0"/>
              </a:spcAft>
              <a:defRPr sz="3300" b="1">
                <a:solidFill>
                  <a:srgbClr val="B5532F"/>
                </a:solidFill>
                <a:latin typeface="Times New Roman" pitchFamily="18" charset="0"/>
              </a:defRPr>
            </a:lvl6pPr>
            <a:lvl7pPr marL="914400" algn="l" defTabSz="1019175" rtl="0" fontAlgn="base">
              <a:spcBef>
                <a:spcPct val="0"/>
              </a:spcBef>
              <a:spcAft>
                <a:spcPct val="0"/>
              </a:spcAft>
              <a:defRPr sz="3300" b="1">
                <a:solidFill>
                  <a:srgbClr val="B5532F"/>
                </a:solidFill>
                <a:latin typeface="Times New Roman" pitchFamily="18" charset="0"/>
              </a:defRPr>
            </a:lvl7pPr>
            <a:lvl8pPr marL="1371600" algn="l" defTabSz="1019175" rtl="0" fontAlgn="base">
              <a:spcBef>
                <a:spcPct val="0"/>
              </a:spcBef>
              <a:spcAft>
                <a:spcPct val="0"/>
              </a:spcAft>
              <a:defRPr sz="3300" b="1">
                <a:solidFill>
                  <a:srgbClr val="B5532F"/>
                </a:solidFill>
                <a:latin typeface="Times New Roman" pitchFamily="18" charset="0"/>
              </a:defRPr>
            </a:lvl8pPr>
            <a:lvl9pPr marL="1828800" algn="l" defTabSz="1019175" rtl="0" fontAlgn="base">
              <a:spcBef>
                <a:spcPct val="0"/>
              </a:spcBef>
              <a:spcAft>
                <a:spcPct val="0"/>
              </a:spcAft>
              <a:defRPr sz="3300" b="1">
                <a:solidFill>
                  <a:srgbClr val="B5532F"/>
                </a:solidFill>
                <a:latin typeface="Times New Roman" pitchFamily="18" charset="0"/>
              </a:defRPr>
            </a:lvl9pPr>
          </a:lstStyle>
          <a:p>
            <a:r>
              <a:rPr lang="en-CA" altLang="en-US" sz="3000" kern="0" smtClean="0"/>
              <a:t>Physiological Adaptations to High Altitude Living</a:t>
            </a:r>
          </a:p>
        </p:txBody>
      </p:sp>
      <p:sp>
        <p:nvSpPr>
          <p:cNvPr id="9" name="Line 10"/>
          <p:cNvSpPr>
            <a:spLocks noChangeShapeType="1"/>
          </p:cNvSpPr>
          <p:nvPr/>
        </p:nvSpPr>
        <p:spPr bwMode="auto">
          <a:xfrm>
            <a:off x="3543300" y="981075"/>
            <a:ext cx="5289550" cy="0"/>
          </a:xfrm>
          <a:prstGeom prst="line">
            <a:avLst/>
          </a:prstGeom>
          <a:noFill/>
          <a:ln w="177800">
            <a:solidFill>
              <a:srgbClr val="E5E1C9"/>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0" name="Line 11"/>
          <p:cNvSpPr>
            <a:spLocks noChangeShapeType="1"/>
          </p:cNvSpPr>
          <p:nvPr/>
        </p:nvSpPr>
        <p:spPr bwMode="auto">
          <a:xfrm>
            <a:off x="2463800" y="981075"/>
            <a:ext cx="1079500" cy="0"/>
          </a:xfrm>
          <a:prstGeom prst="line">
            <a:avLst/>
          </a:prstGeom>
          <a:noFill/>
          <a:ln w="177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1" name="Line 12"/>
          <p:cNvSpPr>
            <a:spLocks noChangeShapeType="1"/>
          </p:cNvSpPr>
          <p:nvPr/>
        </p:nvSpPr>
        <p:spPr bwMode="auto">
          <a:xfrm>
            <a:off x="304800" y="981075"/>
            <a:ext cx="2159000" cy="0"/>
          </a:xfrm>
          <a:prstGeom prst="line">
            <a:avLst/>
          </a:prstGeom>
          <a:noFill/>
          <a:ln w="177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pic>
        <p:nvPicPr>
          <p:cNvPr id="12" name="Picture 4" descr="fg44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537" y="3760788"/>
            <a:ext cx="4046538"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813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How does blood carry O</a:t>
            </a:r>
            <a:r>
              <a:rPr lang="en-CA" baseline="-25000" smtClean="0"/>
              <a:t>2</a:t>
            </a:r>
            <a:r>
              <a:rPr lang="en-CA" smtClean="0"/>
              <a:t>?</a:t>
            </a:r>
            <a:endParaRPr lang="en-CA"/>
          </a:p>
        </p:txBody>
      </p:sp>
      <p:sp>
        <p:nvSpPr>
          <p:cNvPr id="3" name="Content Placeholder 2"/>
          <p:cNvSpPr>
            <a:spLocks noGrp="1"/>
          </p:cNvSpPr>
          <p:nvPr>
            <p:ph idx="1"/>
          </p:nvPr>
        </p:nvSpPr>
        <p:spPr>
          <a:xfrm>
            <a:off x="4740349" y="1628800"/>
            <a:ext cx="3898776" cy="4525963"/>
          </a:xfrm>
        </p:spPr>
        <p:txBody>
          <a:bodyPr/>
          <a:lstStyle/>
          <a:p>
            <a:pPr marL="0" indent="0">
              <a:buNone/>
            </a:pPr>
            <a:r>
              <a:rPr lang="en-CA"/>
              <a:t>I</a:t>
            </a:r>
            <a:r>
              <a:rPr lang="en-CA" smtClean="0"/>
              <a:t>n 100 ml oxygenated blood</a:t>
            </a:r>
          </a:p>
          <a:p>
            <a:r>
              <a:rPr lang="en-CA" smtClean="0"/>
              <a:t>18 ml O</a:t>
            </a:r>
            <a:r>
              <a:rPr lang="en-CA" baseline="-25000" smtClean="0"/>
              <a:t>2</a:t>
            </a:r>
          </a:p>
          <a:p>
            <a:r>
              <a:rPr lang="en-CA" smtClean="0"/>
              <a:t>Plasma carries </a:t>
            </a:r>
            <a:br>
              <a:rPr lang="en-CA" smtClean="0"/>
            </a:br>
            <a:r>
              <a:rPr lang="en-CA" smtClean="0"/>
              <a:t>0.3 ml O</a:t>
            </a:r>
            <a:r>
              <a:rPr lang="en-CA" baseline="-25000" smtClean="0"/>
              <a:t>2</a:t>
            </a:r>
          </a:p>
          <a:p>
            <a:r>
              <a:rPr lang="en-CA" smtClean="0"/>
              <a:t>Remainder carried by red blood cells </a:t>
            </a:r>
            <a:endParaRPr lang="en-CA"/>
          </a:p>
        </p:txBody>
      </p:sp>
      <p:sp>
        <p:nvSpPr>
          <p:cNvPr id="4" name="AutoShape 2" descr="Image result for centrifuged blo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centrifuged bloo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39" y="1844824"/>
            <a:ext cx="3205769" cy="335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22187" y="5332566"/>
            <a:ext cx="3240360" cy="261610"/>
          </a:xfrm>
          <a:prstGeom prst="rect">
            <a:avLst/>
          </a:prstGeom>
          <a:noFill/>
        </p:spPr>
        <p:txBody>
          <a:bodyPr wrap="square" rtlCol="0">
            <a:spAutoFit/>
          </a:bodyPr>
          <a:lstStyle/>
          <a:p>
            <a:r>
              <a:rPr lang="en-CA" sz="1050"/>
              <a:t>DOI: 10.15761/JTS.1000204 </a:t>
            </a:r>
          </a:p>
        </p:txBody>
      </p:sp>
    </p:spTree>
    <p:extLst>
      <p:ext uri="{BB962C8B-B14F-4D97-AF65-F5344CB8AC3E}">
        <p14:creationId xmlns:p14="http://schemas.microsoft.com/office/powerpoint/2010/main" val="12881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5049820" y="6551215"/>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a:latin typeface="Arial" charset="0"/>
              </a:rPr>
              <a:t>Cynthia M. Beall et al. PNAS 2002;99:26:17215-17218</a:t>
            </a:r>
          </a:p>
        </p:txBody>
      </p:sp>
      <p:sp>
        <p:nvSpPr>
          <p:cNvPr id="7" name="Text Box 1"/>
          <p:cNvSpPr txBox="1">
            <a:spLocks noChangeArrowheads="1"/>
          </p:cNvSpPr>
          <p:nvPr/>
        </p:nvSpPr>
        <p:spPr bwMode="auto">
          <a:xfrm>
            <a:off x="368182" y="5361928"/>
            <a:ext cx="8109550" cy="1514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2000" b="1" smtClean="0">
                <a:latin typeface="Arial" charset="0"/>
              </a:rPr>
              <a:t>Figure 1:   Hemoglobin </a:t>
            </a:r>
            <a:r>
              <a:rPr lang="en-GB" altLang="en-US" sz="2000" b="1">
                <a:latin typeface="Arial" charset="0"/>
              </a:rPr>
              <a:t>concentration distributions of U.S. sea level and Ethiopian and Tibetan </a:t>
            </a:r>
            <a:r>
              <a:rPr lang="en-GB" altLang="en-US" sz="2000" b="1" smtClean="0">
                <a:latin typeface="Arial" charset="0"/>
              </a:rPr>
              <a:t>and  </a:t>
            </a:r>
            <a:r>
              <a:rPr lang="en-GB" altLang="en-US" sz="2000" b="1">
                <a:latin typeface="Arial" charset="0"/>
              </a:rPr>
              <a:t>Andean </a:t>
            </a:r>
            <a:r>
              <a:rPr lang="en-GB" altLang="en-US" sz="2000" b="1" smtClean="0">
                <a:latin typeface="Arial" charset="0"/>
              </a:rPr>
              <a:t>high-altitude females</a:t>
            </a:r>
            <a:r>
              <a:rPr lang="en-GB" altLang="en-US" sz="2000" b="1">
                <a:latin typeface="Arial" charset="0"/>
              </a:rPr>
              <a:t>. </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3" y="1626641"/>
            <a:ext cx="5112568" cy="35335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395536" y="332656"/>
            <a:ext cx="8082196" cy="954107"/>
          </a:xfrm>
          <a:prstGeom prst="rect">
            <a:avLst/>
          </a:prstGeom>
          <a:noFill/>
        </p:spPr>
        <p:txBody>
          <a:bodyPr wrap="square" rtlCol="0">
            <a:spAutoFit/>
          </a:bodyPr>
          <a:lstStyle/>
          <a:p>
            <a:r>
              <a:rPr lang="en-CA" sz="2800" smtClean="0">
                <a:solidFill>
                  <a:srgbClr val="FF0000"/>
                </a:solidFill>
              </a:rPr>
              <a:t>What adaptation for high altitude living is shown on this graph?  </a:t>
            </a:r>
            <a:endParaRPr lang="en-CA" sz="2800">
              <a:solidFill>
                <a:srgbClr val="FF0000"/>
              </a:solidFill>
            </a:endParaRPr>
          </a:p>
        </p:txBody>
      </p:sp>
      <p:sp>
        <p:nvSpPr>
          <p:cNvPr id="2" name="TextBox 1"/>
          <p:cNvSpPr txBox="1"/>
          <p:nvPr/>
        </p:nvSpPr>
        <p:spPr>
          <a:xfrm>
            <a:off x="5868144" y="2132856"/>
            <a:ext cx="2952327" cy="2308324"/>
          </a:xfrm>
          <a:prstGeom prst="rect">
            <a:avLst/>
          </a:prstGeom>
          <a:noFill/>
        </p:spPr>
        <p:txBody>
          <a:bodyPr wrap="square" rtlCol="0">
            <a:spAutoFit/>
          </a:bodyPr>
          <a:lstStyle/>
          <a:p>
            <a:r>
              <a:rPr lang="en-CA" sz="2400" smtClean="0">
                <a:solidFill>
                  <a:srgbClr val="FF0000"/>
                </a:solidFill>
              </a:rPr>
              <a:t>Are </a:t>
            </a:r>
            <a:r>
              <a:rPr lang="en-CA" sz="2400">
                <a:solidFill>
                  <a:srgbClr val="FF0000"/>
                </a:solidFill>
              </a:rPr>
              <a:t>the adaptations for high altitude living the same for Tibetans and Andeans?</a:t>
            </a:r>
          </a:p>
          <a:p>
            <a:endParaRPr lang="en-CA" sz="2400"/>
          </a:p>
        </p:txBody>
      </p:sp>
    </p:spTree>
    <p:extLst>
      <p:ext uri="{BB962C8B-B14F-4D97-AF65-F5344CB8AC3E}">
        <p14:creationId xmlns:p14="http://schemas.microsoft.com/office/powerpoint/2010/main" val="2044585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632"/>
            <a:ext cx="2376264" cy="6603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07038" y="4606096"/>
            <a:ext cx="6336704" cy="1631216"/>
          </a:xfrm>
          <a:prstGeom prst="rect">
            <a:avLst/>
          </a:prstGeom>
          <a:noFill/>
        </p:spPr>
        <p:txBody>
          <a:bodyPr wrap="square" rtlCol="0">
            <a:spAutoFit/>
          </a:bodyPr>
          <a:lstStyle/>
          <a:p>
            <a:r>
              <a:rPr lang="en-CA" sz="2000" smtClean="0"/>
              <a:t>Figure 2: Boxplots </a:t>
            </a:r>
            <a:r>
              <a:rPr lang="en-CA" sz="2000"/>
              <a:t>comparing </a:t>
            </a:r>
            <a:r>
              <a:rPr lang="en-CA" sz="2000" smtClean="0"/>
              <a:t>Tibetan </a:t>
            </a:r>
            <a:r>
              <a:rPr lang="en-CA" sz="2000"/>
              <a:t>and Andean </a:t>
            </a:r>
            <a:r>
              <a:rPr lang="en-CA" sz="2000" smtClean="0"/>
              <a:t>(at </a:t>
            </a:r>
            <a:r>
              <a:rPr lang="en-CA" sz="2000"/>
              <a:t>≈</a:t>
            </a:r>
            <a:r>
              <a:rPr lang="en-CA" sz="2000" smtClean="0"/>
              <a:t>4,000-m) resting </a:t>
            </a:r>
            <a:r>
              <a:rPr lang="en-CA" sz="2000"/>
              <a:t>ventilation, </a:t>
            </a:r>
            <a:r>
              <a:rPr lang="en-CA" sz="2000" smtClean="0"/>
              <a:t>HVR (Hypoxic ventilatory response), </a:t>
            </a:r>
            <a:r>
              <a:rPr lang="en-CA" sz="2000"/>
              <a:t>hemoglobin concentration, </a:t>
            </a:r>
            <a:r>
              <a:rPr lang="en-CA" sz="2000" smtClean="0"/>
              <a:t>and % O</a:t>
            </a:r>
            <a:r>
              <a:rPr lang="en-CA" sz="2000" baseline="-25000" smtClean="0"/>
              <a:t>2  </a:t>
            </a:r>
            <a:r>
              <a:rPr lang="en-CA" sz="2000" smtClean="0"/>
              <a:t>saturation of blood </a:t>
            </a:r>
            <a:endParaRPr lang="en-CA" sz="2000"/>
          </a:p>
          <a:p>
            <a:endParaRPr lang="en-CA" sz="2000"/>
          </a:p>
        </p:txBody>
      </p:sp>
      <p:sp>
        <p:nvSpPr>
          <p:cNvPr id="4" name="TextBox 3"/>
          <p:cNvSpPr txBox="1"/>
          <p:nvPr/>
        </p:nvSpPr>
        <p:spPr>
          <a:xfrm>
            <a:off x="2955111" y="404664"/>
            <a:ext cx="5904656" cy="2246769"/>
          </a:xfrm>
          <a:prstGeom prst="rect">
            <a:avLst/>
          </a:prstGeom>
          <a:noFill/>
        </p:spPr>
        <p:txBody>
          <a:bodyPr wrap="square" rtlCol="0">
            <a:spAutoFit/>
          </a:bodyPr>
          <a:lstStyle/>
          <a:p>
            <a:r>
              <a:rPr lang="en-CA" sz="2800">
                <a:solidFill>
                  <a:srgbClr val="FF0000"/>
                </a:solidFill>
              </a:rPr>
              <a:t>What </a:t>
            </a:r>
            <a:r>
              <a:rPr lang="en-CA" sz="2800" smtClean="0">
                <a:solidFill>
                  <a:srgbClr val="FF0000"/>
                </a:solidFill>
              </a:rPr>
              <a:t>adaptation </a:t>
            </a:r>
            <a:r>
              <a:rPr lang="en-CA" sz="2800">
                <a:solidFill>
                  <a:srgbClr val="FF0000"/>
                </a:solidFill>
              </a:rPr>
              <a:t>for high altitude living </a:t>
            </a:r>
            <a:r>
              <a:rPr lang="en-CA" sz="2800" smtClean="0">
                <a:solidFill>
                  <a:srgbClr val="FF0000"/>
                </a:solidFill>
              </a:rPr>
              <a:t>are </a:t>
            </a:r>
            <a:r>
              <a:rPr lang="en-CA" sz="2800">
                <a:solidFill>
                  <a:srgbClr val="FF0000"/>
                </a:solidFill>
              </a:rPr>
              <a:t>shown on this graph</a:t>
            </a:r>
            <a:r>
              <a:rPr lang="en-CA" sz="2800" smtClean="0">
                <a:solidFill>
                  <a:srgbClr val="FF0000"/>
                </a:solidFill>
              </a:rPr>
              <a:t>? </a:t>
            </a:r>
          </a:p>
          <a:p>
            <a:endParaRPr lang="en-CA" sz="2800">
              <a:solidFill>
                <a:srgbClr val="FF0000"/>
              </a:solidFill>
            </a:endParaRPr>
          </a:p>
          <a:p>
            <a:r>
              <a:rPr lang="en-CA" sz="2800" smtClean="0">
                <a:solidFill>
                  <a:srgbClr val="FF0000"/>
                </a:solidFill>
              </a:rPr>
              <a:t>How do these adaptations differ between Tibetans and Andeans?</a:t>
            </a:r>
            <a:endParaRPr lang="en-CA" sz="2800">
              <a:solidFill>
                <a:srgbClr val="FF0000"/>
              </a:solidFill>
            </a:endParaRPr>
          </a:p>
        </p:txBody>
      </p:sp>
      <p:sp>
        <p:nvSpPr>
          <p:cNvPr id="2" name="TextBox 1"/>
          <p:cNvSpPr txBox="1"/>
          <p:nvPr/>
        </p:nvSpPr>
        <p:spPr>
          <a:xfrm>
            <a:off x="3524593" y="6330806"/>
            <a:ext cx="6015959" cy="338554"/>
          </a:xfrm>
          <a:prstGeom prst="rect">
            <a:avLst/>
          </a:prstGeom>
          <a:noFill/>
        </p:spPr>
        <p:txBody>
          <a:bodyPr wrap="square" rtlCol="0">
            <a:spAutoFit/>
          </a:bodyPr>
          <a:lstStyle/>
          <a:p>
            <a:r>
              <a:rPr lang="en-CA" sz="1600"/>
              <a:t>https://www.ncbi.nlm.nih.gov/pmc/articles/PMC1876443/</a:t>
            </a:r>
          </a:p>
        </p:txBody>
      </p:sp>
    </p:spTree>
    <p:extLst>
      <p:ext uri="{BB962C8B-B14F-4D97-AF65-F5344CB8AC3E}">
        <p14:creationId xmlns:p14="http://schemas.microsoft.com/office/powerpoint/2010/main" val="133755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569" y="620688"/>
            <a:ext cx="4608512" cy="349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87624" y="4238674"/>
            <a:ext cx="7166633" cy="830997"/>
          </a:xfrm>
          <a:prstGeom prst="rect">
            <a:avLst/>
          </a:prstGeom>
          <a:noFill/>
        </p:spPr>
        <p:txBody>
          <a:bodyPr wrap="square" rtlCol="0">
            <a:spAutoFit/>
          </a:bodyPr>
          <a:lstStyle/>
          <a:p>
            <a:r>
              <a:rPr lang="en-CA" sz="2400" smtClean="0"/>
              <a:t>Figure 3: Capillary </a:t>
            </a:r>
            <a:r>
              <a:rPr lang="en-CA" sz="2400"/>
              <a:t>density </a:t>
            </a:r>
            <a:r>
              <a:rPr lang="en-CA" sz="2400" smtClean="0"/>
              <a:t>of high-altitude Tibetans and Andean vs populations </a:t>
            </a:r>
            <a:r>
              <a:rPr lang="en-CA" sz="2400"/>
              <a:t>at low altitude</a:t>
            </a:r>
          </a:p>
        </p:txBody>
      </p:sp>
      <p:sp>
        <p:nvSpPr>
          <p:cNvPr id="5" name="TextBox 4"/>
          <p:cNvSpPr txBox="1"/>
          <p:nvPr/>
        </p:nvSpPr>
        <p:spPr>
          <a:xfrm>
            <a:off x="467544" y="5373216"/>
            <a:ext cx="8082196" cy="954107"/>
          </a:xfrm>
          <a:prstGeom prst="rect">
            <a:avLst/>
          </a:prstGeom>
          <a:noFill/>
        </p:spPr>
        <p:txBody>
          <a:bodyPr wrap="square" rtlCol="0">
            <a:spAutoFit/>
          </a:bodyPr>
          <a:lstStyle/>
          <a:p>
            <a:r>
              <a:rPr lang="en-CA" sz="2800" smtClean="0">
                <a:solidFill>
                  <a:srgbClr val="FF0000"/>
                </a:solidFill>
              </a:rPr>
              <a:t>What adaptation for high altitude living is shown on this graph?  </a:t>
            </a:r>
            <a:endParaRPr lang="en-CA" sz="280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281244" y="1970559"/>
            <a:ext cx="15621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2771800" y="836712"/>
            <a:ext cx="151216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CA" sz="27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rot="16200000">
            <a:off x="827582" y="2060848"/>
            <a:ext cx="1584177"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CA" sz="27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4572000" y="6505599"/>
            <a:ext cx="6015959" cy="307777"/>
          </a:xfrm>
          <a:prstGeom prst="rect">
            <a:avLst/>
          </a:prstGeom>
          <a:noFill/>
        </p:spPr>
        <p:txBody>
          <a:bodyPr wrap="square" rtlCol="0">
            <a:spAutoFit/>
          </a:bodyPr>
          <a:lstStyle/>
          <a:p>
            <a:r>
              <a:rPr lang="en-CA" sz="1400"/>
              <a:t>https://www.ncbi.nlm.nih.gov/pmc/articles/PMC1876443/</a:t>
            </a:r>
          </a:p>
        </p:txBody>
      </p:sp>
    </p:spTree>
    <p:extLst>
      <p:ext uri="{BB962C8B-B14F-4D97-AF65-F5344CB8AC3E}">
        <p14:creationId xmlns:p14="http://schemas.microsoft.com/office/powerpoint/2010/main" val="7726744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00808"/>
            <a:ext cx="445872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004048" y="1840756"/>
            <a:ext cx="3888432" cy="2308324"/>
          </a:xfrm>
          <a:prstGeom prst="rect">
            <a:avLst/>
          </a:prstGeom>
          <a:noFill/>
        </p:spPr>
        <p:txBody>
          <a:bodyPr wrap="square" rtlCol="0">
            <a:spAutoFit/>
          </a:bodyPr>
          <a:lstStyle/>
          <a:p>
            <a:r>
              <a:rPr lang="en-CA" sz="2400" smtClean="0"/>
              <a:t>How would the O</a:t>
            </a:r>
            <a:r>
              <a:rPr lang="en-CA" sz="2400" baseline="-25000" smtClean="0"/>
              <a:t>2</a:t>
            </a:r>
            <a:r>
              <a:rPr lang="en-CA" sz="2400" smtClean="0"/>
              <a:t> dissociation curve change if there was an adaptive change for high altitude living in the O</a:t>
            </a:r>
            <a:r>
              <a:rPr lang="en-CA" sz="2400" baseline="-25000" smtClean="0"/>
              <a:t>2</a:t>
            </a:r>
            <a:r>
              <a:rPr lang="en-CA" sz="2400" smtClean="0"/>
              <a:t>-binding affinity of hemoglobin?</a:t>
            </a:r>
            <a:endParaRPr lang="en-CA" sz="2400"/>
          </a:p>
        </p:txBody>
      </p:sp>
    </p:spTree>
    <p:extLst>
      <p:ext uri="{BB962C8B-B14F-4D97-AF65-F5344CB8AC3E}">
        <p14:creationId xmlns:p14="http://schemas.microsoft.com/office/powerpoint/2010/main" val="449394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29" y="908720"/>
            <a:ext cx="477990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4077072"/>
            <a:ext cx="4176464" cy="1477328"/>
          </a:xfrm>
          <a:prstGeom prst="rect">
            <a:avLst/>
          </a:prstGeom>
          <a:noFill/>
        </p:spPr>
        <p:txBody>
          <a:bodyPr wrap="square" rtlCol="0">
            <a:spAutoFit/>
          </a:bodyPr>
          <a:lstStyle/>
          <a:p>
            <a:r>
              <a:rPr lang="en-CA"/>
              <a:t>Figure 3. </a:t>
            </a:r>
            <a:r>
              <a:rPr lang="en-CA" smtClean="0"/>
              <a:t>The PO</a:t>
            </a:r>
            <a:r>
              <a:rPr lang="en-CA" baseline="-25000" smtClean="0"/>
              <a:t>2</a:t>
            </a:r>
            <a:r>
              <a:rPr lang="en-CA" smtClean="0"/>
              <a:t> at which 50% of hemoglobin are saturated. </a:t>
            </a:r>
            <a:r>
              <a:rPr lang="en-CA"/>
              <a:t>The P50 was detected in Han population (A) or in Tibetan (B) using a blood</a:t>
            </a:r>
          </a:p>
          <a:p>
            <a:r>
              <a:rPr lang="en-CA"/>
              <a:t>oxygen analyzer.</a:t>
            </a:r>
          </a:p>
        </p:txBody>
      </p:sp>
      <p:sp>
        <p:nvSpPr>
          <p:cNvPr id="3" name="TextBox 2"/>
          <p:cNvSpPr txBox="1"/>
          <p:nvPr/>
        </p:nvSpPr>
        <p:spPr>
          <a:xfrm>
            <a:off x="5148064" y="1340768"/>
            <a:ext cx="3816424" cy="2308324"/>
          </a:xfrm>
          <a:prstGeom prst="rect">
            <a:avLst/>
          </a:prstGeom>
          <a:noFill/>
        </p:spPr>
        <p:txBody>
          <a:bodyPr wrap="square" rtlCol="0">
            <a:spAutoFit/>
          </a:bodyPr>
          <a:lstStyle/>
          <a:p>
            <a:r>
              <a:rPr lang="en-CA" sz="2400" smtClean="0"/>
              <a:t>Do the results match your prediction of how the O</a:t>
            </a:r>
            <a:r>
              <a:rPr lang="en-CA" sz="2400" baseline="-25000" smtClean="0"/>
              <a:t>2</a:t>
            </a:r>
            <a:r>
              <a:rPr lang="en-CA" sz="2400" smtClean="0"/>
              <a:t>-dissociation curve might differ for populations adapted to high altitude living?</a:t>
            </a:r>
            <a:endParaRPr lang="en-CA" sz="2400"/>
          </a:p>
        </p:txBody>
      </p:sp>
      <p:sp>
        <p:nvSpPr>
          <p:cNvPr id="4" name="TextBox 3"/>
          <p:cNvSpPr txBox="1"/>
          <p:nvPr/>
        </p:nvSpPr>
        <p:spPr>
          <a:xfrm>
            <a:off x="899592" y="6154271"/>
            <a:ext cx="3600400" cy="276999"/>
          </a:xfrm>
          <a:prstGeom prst="rect">
            <a:avLst/>
          </a:prstGeom>
          <a:noFill/>
        </p:spPr>
        <p:txBody>
          <a:bodyPr wrap="square" rtlCol="0">
            <a:spAutoFit/>
          </a:bodyPr>
          <a:lstStyle/>
          <a:p>
            <a:r>
              <a:rPr lang="en-CA" sz="1200"/>
              <a:t>https://doi.org/10.1080/10245332.2017.1396046</a:t>
            </a:r>
          </a:p>
        </p:txBody>
      </p:sp>
    </p:spTree>
    <p:extLst>
      <p:ext uri="{BB962C8B-B14F-4D97-AF65-F5344CB8AC3E}">
        <p14:creationId xmlns:p14="http://schemas.microsoft.com/office/powerpoint/2010/main" val="3646299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190611"/>
            <a:ext cx="3672408" cy="629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88024" y="5854292"/>
            <a:ext cx="3960440" cy="584775"/>
          </a:xfrm>
          <a:prstGeom prst="rect">
            <a:avLst/>
          </a:prstGeom>
          <a:noFill/>
        </p:spPr>
        <p:txBody>
          <a:bodyPr wrap="square" rtlCol="0">
            <a:spAutoFit/>
          </a:bodyPr>
          <a:lstStyle/>
          <a:p>
            <a:r>
              <a:rPr lang="en-CA" sz="1600"/>
              <a:t>https://www.ncbi.nlm.nih.gov/pmc/articles/PMC4039493/#R11</a:t>
            </a:r>
          </a:p>
        </p:txBody>
      </p:sp>
      <p:sp>
        <p:nvSpPr>
          <p:cNvPr id="3" name="Left Brace 2"/>
          <p:cNvSpPr/>
          <p:nvPr/>
        </p:nvSpPr>
        <p:spPr bwMode="auto">
          <a:xfrm>
            <a:off x="541420" y="1484784"/>
            <a:ext cx="574196" cy="3113113"/>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CA" sz="2700" b="0"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rot="16200000">
            <a:off x="-471338" y="2602868"/>
            <a:ext cx="1656184" cy="461665"/>
          </a:xfrm>
          <a:prstGeom prst="rect">
            <a:avLst/>
          </a:prstGeom>
          <a:noFill/>
        </p:spPr>
        <p:txBody>
          <a:bodyPr wrap="square" rtlCol="0">
            <a:spAutoFit/>
          </a:bodyPr>
          <a:lstStyle/>
          <a:p>
            <a:r>
              <a:rPr lang="en-CA" sz="2400" smtClean="0"/>
              <a:t>Tibetans</a:t>
            </a:r>
            <a:endParaRPr lang="en-CA" sz="2400"/>
          </a:p>
        </p:txBody>
      </p:sp>
      <p:sp>
        <p:nvSpPr>
          <p:cNvPr id="6" name="TextBox 5"/>
          <p:cNvSpPr txBox="1"/>
          <p:nvPr/>
        </p:nvSpPr>
        <p:spPr>
          <a:xfrm>
            <a:off x="4752180" y="908720"/>
            <a:ext cx="3996283" cy="4154984"/>
          </a:xfrm>
          <a:prstGeom prst="rect">
            <a:avLst/>
          </a:prstGeom>
          <a:noFill/>
        </p:spPr>
        <p:txBody>
          <a:bodyPr wrap="square" rtlCol="0">
            <a:spAutoFit/>
          </a:bodyPr>
          <a:lstStyle/>
          <a:p>
            <a:r>
              <a:rPr lang="en-CA" sz="2400" smtClean="0"/>
              <a:t>Do the results match your prediction of how the O</a:t>
            </a:r>
            <a:r>
              <a:rPr lang="en-CA" sz="2400" baseline="-25000" smtClean="0"/>
              <a:t>2</a:t>
            </a:r>
            <a:r>
              <a:rPr lang="en-CA" sz="2400" smtClean="0"/>
              <a:t>-dissociation curve might differ for populations adapted to high altitude living?</a:t>
            </a:r>
          </a:p>
          <a:p>
            <a:endParaRPr lang="en-CA" sz="2400"/>
          </a:p>
          <a:p>
            <a:r>
              <a:rPr lang="en-CA" sz="2400" smtClean="0"/>
              <a:t>How do the P50s and Hill coefficients compare between the ethnic Tibetans and non-Tibetans?</a:t>
            </a:r>
            <a:endParaRPr lang="en-CA" sz="2400"/>
          </a:p>
        </p:txBody>
      </p:sp>
    </p:spTree>
    <p:extLst>
      <p:ext uri="{BB962C8B-B14F-4D97-AF65-F5344CB8AC3E}">
        <p14:creationId xmlns:p14="http://schemas.microsoft.com/office/powerpoint/2010/main" val="27148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Darwin’</a:t>
            </a:r>
            <a:r>
              <a:rPr lang="en-CA" altLang="ja-JP" dirty="0">
                <a:ea typeface="ＭＳ Ｐゴシック" panose="020B0600070205080204" pitchFamily="34" charset="-128"/>
              </a:rPr>
              <a:t>s </a:t>
            </a:r>
            <a:r>
              <a:rPr lang="en-CA" altLang="ja-JP">
                <a:ea typeface="ＭＳ Ｐゴシック" panose="020B0600070205080204" pitchFamily="34" charset="-128"/>
              </a:rPr>
              <a:t>Four </a:t>
            </a:r>
            <a:r>
              <a:rPr lang="en-CA" altLang="ja-JP" smtClean="0">
                <a:ea typeface="ＭＳ Ｐゴシック" panose="020B0600070205080204" pitchFamily="34" charset="-128"/>
              </a:rPr>
              <a:t>Conditions of Natural Selection</a:t>
            </a:r>
            <a:endParaRPr lang="en-US" sz="2000" dirty="0"/>
          </a:p>
        </p:txBody>
      </p:sp>
      <p:sp>
        <p:nvSpPr>
          <p:cNvPr id="3" name="Content Placeholder 2"/>
          <p:cNvSpPr>
            <a:spLocks noGrp="1"/>
          </p:cNvSpPr>
          <p:nvPr>
            <p:ph idx="1"/>
          </p:nvPr>
        </p:nvSpPr>
        <p:spPr>
          <a:xfrm>
            <a:off x="395536" y="1556792"/>
            <a:ext cx="8229600" cy="4525963"/>
          </a:xfrm>
        </p:spPr>
        <p:txBody>
          <a:bodyPr/>
          <a:lstStyle/>
          <a:p>
            <a:pPr marL="740664" lvl="1" indent="-411480">
              <a:buFont typeface="Times New Roman" panose="02020603050405020304" pitchFamily="18" charset="0"/>
              <a:buAutoNum type="arabicPeriod"/>
            </a:pPr>
            <a:r>
              <a:rPr lang="en-CA" altLang="en-US" sz="2800" smtClean="0"/>
              <a:t>Individuals </a:t>
            </a:r>
            <a:r>
              <a:rPr lang="en-CA" altLang="en-US" sz="2800" dirty="0"/>
              <a:t>in a population vary in their </a:t>
            </a:r>
            <a:r>
              <a:rPr lang="en-CA" altLang="en-US" sz="2800" dirty="0" smtClean="0"/>
              <a:t>traits</a:t>
            </a:r>
            <a:endParaRPr lang="en-CA" altLang="en-US" sz="2800" dirty="0"/>
          </a:p>
          <a:p>
            <a:pPr marL="740664" lvl="1" indent="-411480">
              <a:buFont typeface="Times New Roman" panose="02020603050405020304" pitchFamily="18" charset="0"/>
              <a:buAutoNum type="arabicPeriod"/>
            </a:pPr>
            <a:r>
              <a:rPr lang="en-CA" altLang="en-US" sz="2800" dirty="0"/>
              <a:t>Some of these differences are heritable; they are passed on </a:t>
            </a:r>
            <a:r>
              <a:rPr lang="en-CA" altLang="en-US" sz="2800"/>
              <a:t>to </a:t>
            </a:r>
            <a:r>
              <a:rPr lang="en-CA" altLang="en-US" sz="2800" smtClean="0"/>
              <a:t>offspring</a:t>
            </a:r>
          </a:p>
          <a:p>
            <a:pPr marL="740664" lvl="1" indent="-411480">
              <a:buFont typeface="Times New Roman" panose="02020603050405020304" pitchFamily="18" charset="0"/>
              <a:buAutoNum type="arabicPeriod" startAt="3"/>
            </a:pPr>
            <a:r>
              <a:rPr lang="en-CA" altLang="en-US" sz="2800"/>
              <a:t>In each generation, many more offspring are produced than can survive</a:t>
            </a:r>
          </a:p>
          <a:p>
            <a:pPr marL="740664" lvl="1" indent="-411480">
              <a:buFont typeface="Times New Roman" panose="02020603050405020304" pitchFamily="18" charset="0"/>
              <a:buAutoNum type="arabicPeriod" startAt="3"/>
            </a:pPr>
            <a:r>
              <a:rPr lang="en-CA" altLang="en-US" sz="2800" smtClean="0"/>
              <a:t>Individuals </a:t>
            </a:r>
            <a:r>
              <a:rPr lang="en-CA" altLang="en-US" sz="2800"/>
              <a:t>with certain heritable traits are more likely to survive and reproduce</a:t>
            </a:r>
          </a:p>
          <a:p>
            <a:pPr marL="740664" lvl="1" indent="-411480">
              <a:buFont typeface="Times New Roman" panose="02020603050405020304" pitchFamily="18" charset="0"/>
              <a:buAutoNum type="arabicPeriod"/>
            </a:pPr>
            <a:endParaRPr lang="en-US" sz="2800" dirty="0"/>
          </a:p>
        </p:txBody>
      </p:sp>
    </p:spTree>
    <p:extLst>
      <p:ext uri="{BB962C8B-B14F-4D97-AF65-F5344CB8AC3E}">
        <p14:creationId xmlns:p14="http://schemas.microsoft.com/office/powerpoint/2010/main" val="1043399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03" y="260648"/>
            <a:ext cx="5407520" cy="61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3497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Major gene for percent of </a:t>
            </a:r>
            <a:r>
              <a:rPr lang="en-CA" smtClean="0"/>
              <a:t>O</a:t>
            </a:r>
            <a:r>
              <a:rPr lang="en-CA" baseline="-25000" smtClean="0"/>
              <a:t>2</a:t>
            </a:r>
            <a:r>
              <a:rPr lang="en-CA" smtClean="0"/>
              <a:t> </a:t>
            </a:r>
            <a:r>
              <a:rPr lang="en-CA"/>
              <a:t>saturation of arterial hemoglobin in Tibetan highlanders.</a:t>
            </a:r>
            <a:br>
              <a:rPr lang="en-CA"/>
            </a:br>
            <a:endParaRPr lang="en-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21" y="1155973"/>
            <a:ext cx="4912575" cy="500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6237312"/>
            <a:ext cx="5256584" cy="369332"/>
          </a:xfrm>
          <a:prstGeom prst="rect">
            <a:avLst/>
          </a:prstGeom>
          <a:noFill/>
        </p:spPr>
        <p:txBody>
          <a:bodyPr wrap="square" rtlCol="0">
            <a:spAutoFit/>
          </a:bodyPr>
          <a:lstStyle/>
          <a:p>
            <a:r>
              <a:rPr lang="en-CA"/>
              <a:t>https://www.ncbi.nlm.nih.gov/pubmed/7856765/</a:t>
            </a:r>
          </a:p>
        </p:txBody>
      </p:sp>
      <p:sp>
        <p:nvSpPr>
          <p:cNvPr id="5" name="TextBox 4"/>
          <p:cNvSpPr txBox="1"/>
          <p:nvPr/>
        </p:nvSpPr>
        <p:spPr>
          <a:xfrm>
            <a:off x="5652120" y="4502175"/>
            <a:ext cx="3096344" cy="830997"/>
          </a:xfrm>
          <a:prstGeom prst="rect">
            <a:avLst/>
          </a:prstGeom>
          <a:noFill/>
        </p:spPr>
        <p:txBody>
          <a:bodyPr wrap="square" rtlCol="0">
            <a:spAutoFit/>
          </a:bodyPr>
          <a:lstStyle/>
          <a:p>
            <a:r>
              <a:rPr lang="en-CA" sz="2400" smtClean="0"/>
              <a:t>Note that ‘a’ is dominant  </a:t>
            </a:r>
            <a:endParaRPr lang="en-CA" sz="2400"/>
          </a:p>
        </p:txBody>
      </p:sp>
      <p:sp>
        <p:nvSpPr>
          <p:cNvPr id="7" name="Down Arrow 6"/>
          <p:cNvSpPr/>
          <p:nvPr/>
        </p:nvSpPr>
        <p:spPr bwMode="auto">
          <a:xfrm>
            <a:off x="3203848" y="3131676"/>
            <a:ext cx="288032" cy="1512168"/>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CA" sz="2700" b="0" i="0" u="none" strike="noStrike" cap="none" normalizeH="0" baseline="0" smtClean="0">
              <a:ln>
                <a:noFill/>
              </a:ln>
              <a:solidFill>
                <a:schemeClr val="tx1"/>
              </a:solidFill>
              <a:effectLst/>
              <a:latin typeface="Times New Roman" pitchFamily="18" charset="0"/>
            </a:endParaRPr>
          </a:p>
        </p:txBody>
      </p:sp>
      <p:sp>
        <p:nvSpPr>
          <p:cNvPr id="9" name="Down Arrow 8"/>
          <p:cNvSpPr/>
          <p:nvPr/>
        </p:nvSpPr>
        <p:spPr bwMode="auto">
          <a:xfrm>
            <a:off x="2627784" y="4355812"/>
            <a:ext cx="288032" cy="288032"/>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CA" sz="2700" b="0" i="0" u="none" strike="noStrike" cap="none" normalizeH="0" baseline="0" smtClean="0">
              <a:ln>
                <a:noFill/>
              </a:ln>
              <a:solidFill>
                <a:schemeClr val="tx1"/>
              </a:solidFill>
              <a:effectLst/>
              <a:latin typeface="Times New Roman" pitchFamily="18" charset="0"/>
            </a:endParaRPr>
          </a:p>
        </p:txBody>
      </p:sp>
      <p:sp>
        <p:nvSpPr>
          <p:cNvPr id="10" name="Freeform 9"/>
          <p:cNvSpPr/>
          <p:nvPr/>
        </p:nvSpPr>
        <p:spPr bwMode="auto">
          <a:xfrm>
            <a:off x="1771650" y="4219921"/>
            <a:ext cx="1815945" cy="425491"/>
          </a:xfrm>
          <a:custGeom>
            <a:avLst/>
            <a:gdLst>
              <a:gd name="connsiteX0" fmla="*/ 0 w 1815945"/>
              <a:gd name="connsiteY0" fmla="*/ 382028 h 425491"/>
              <a:gd name="connsiteX1" fmla="*/ 504825 w 1815945"/>
              <a:gd name="connsiteY1" fmla="*/ 277253 h 425491"/>
              <a:gd name="connsiteX2" fmla="*/ 923925 w 1815945"/>
              <a:gd name="connsiteY2" fmla="*/ 1028 h 425491"/>
              <a:gd name="connsiteX3" fmla="*/ 1295400 w 1815945"/>
              <a:gd name="connsiteY3" fmla="*/ 191528 h 425491"/>
              <a:gd name="connsiteX4" fmla="*/ 1800225 w 1815945"/>
              <a:gd name="connsiteY4" fmla="*/ 401078 h 425491"/>
              <a:gd name="connsiteX5" fmla="*/ 1695450 w 1815945"/>
              <a:gd name="connsiteY5" fmla="*/ 420128 h 425491"/>
              <a:gd name="connsiteX6" fmla="*/ 1771650 w 1815945"/>
              <a:gd name="connsiteY6" fmla="*/ 391553 h 42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945" h="425491">
                <a:moveTo>
                  <a:pt x="0" y="382028"/>
                </a:moveTo>
                <a:cubicBezTo>
                  <a:pt x="175418" y="361390"/>
                  <a:pt x="350837" y="340753"/>
                  <a:pt x="504825" y="277253"/>
                </a:cubicBezTo>
                <a:cubicBezTo>
                  <a:pt x="658813" y="213753"/>
                  <a:pt x="792163" y="15315"/>
                  <a:pt x="923925" y="1028"/>
                </a:cubicBezTo>
                <a:cubicBezTo>
                  <a:pt x="1055687" y="-13259"/>
                  <a:pt x="1149350" y="124853"/>
                  <a:pt x="1295400" y="191528"/>
                </a:cubicBezTo>
                <a:cubicBezTo>
                  <a:pt x="1441450" y="258203"/>
                  <a:pt x="1733550" y="362978"/>
                  <a:pt x="1800225" y="401078"/>
                </a:cubicBezTo>
                <a:cubicBezTo>
                  <a:pt x="1866900" y="439178"/>
                  <a:pt x="1700212" y="421715"/>
                  <a:pt x="1695450" y="420128"/>
                </a:cubicBezTo>
                <a:cubicBezTo>
                  <a:pt x="1690688" y="418541"/>
                  <a:pt x="1731169" y="405047"/>
                  <a:pt x="1771650" y="391553"/>
                </a:cubicBezTo>
              </a:path>
            </a:pathLst>
          </a:cu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CA" sz="27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5652120" y="5373216"/>
            <a:ext cx="3096344" cy="646331"/>
          </a:xfrm>
          <a:prstGeom prst="rect">
            <a:avLst/>
          </a:prstGeom>
          <a:noFill/>
        </p:spPr>
        <p:txBody>
          <a:bodyPr wrap="square" rtlCol="0">
            <a:spAutoFit/>
          </a:bodyPr>
          <a:lstStyle/>
          <a:p>
            <a:r>
              <a:rPr lang="en-CA" smtClean="0"/>
              <a:t>% Oxygen saturation of hemoglobin at high altitude</a:t>
            </a:r>
            <a:endParaRPr lang="en-CA"/>
          </a:p>
        </p:txBody>
      </p:sp>
      <p:sp>
        <p:nvSpPr>
          <p:cNvPr id="6" name="TextBox 5"/>
          <p:cNvSpPr txBox="1"/>
          <p:nvPr/>
        </p:nvSpPr>
        <p:spPr>
          <a:xfrm>
            <a:off x="5652120" y="1556792"/>
            <a:ext cx="3240360" cy="1938992"/>
          </a:xfrm>
          <a:prstGeom prst="rect">
            <a:avLst/>
          </a:prstGeom>
          <a:noFill/>
        </p:spPr>
        <p:txBody>
          <a:bodyPr wrap="square" rtlCol="0">
            <a:spAutoFit/>
          </a:bodyPr>
          <a:lstStyle/>
          <a:p>
            <a:r>
              <a:rPr lang="en-CA" sz="2400" dirty="0" smtClean="0"/>
              <a:t>How does the presence of the ‘a’ gene affect O</a:t>
            </a:r>
            <a:r>
              <a:rPr lang="en-CA" sz="2400" baseline="-25000" dirty="0" smtClean="0"/>
              <a:t>2</a:t>
            </a:r>
            <a:r>
              <a:rPr lang="en-CA" sz="2400" dirty="0" smtClean="0"/>
              <a:t> saturation at high altitudes?</a:t>
            </a:r>
            <a:endParaRPr lang="en-CA" sz="2400" dirty="0"/>
          </a:p>
        </p:txBody>
      </p:sp>
    </p:spTree>
    <p:extLst>
      <p:ext uri="{BB962C8B-B14F-4D97-AF65-F5344CB8AC3E}">
        <p14:creationId xmlns:p14="http://schemas.microsoft.com/office/powerpoint/2010/main" val="6099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Effect of O</a:t>
            </a:r>
            <a:r>
              <a:rPr lang="en-CA" baseline="-25000" smtClean="0"/>
              <a:t>2</a:t>
            </a:r>
            <a:r>
              <a:rPr lang="en-CA" smtClean="0"/>
              <a:t> Saturation Gene on Fitness</a:t>
            </a:r>
            <a:endParaRPr lang="en-C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8748464" cy="4367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3284" y="5740886"/>
            <a:ext cx="8280920" cy="461665"/>
          </a:xfrm>
          <a:prstGeom prst="rect">
            <a:avLst/>
          </a:prstGeom>
          <a:noFill/>
        </p:spPr>
        <p:txBody>
          <a:bodyPr wrap="square" rtlCol="0">
            <a:spAutoFit/>
          </a:bodyPr>
          <a:lstStyle/>
          <a:p>
            <a:r>
              <a:rPr lang="en-CA" sz="2400" smtClean="0"/>
              <a:t>How does the the ‘a’ gene affect fitness at high altitudes?</a:t>
            </a:r>
            <a:endParaRPr lang="en-CA" sz="2400"/>
          </a:p>
        </p:txBody>
      </p:sp>
    </p:spTree>
    <p:extLst>
      <p:ext uri="{BB962C8B-B14F-4D97-AF65-F5344CB8AC3E}">
        <p14:creationId xmlns:p14="http://schemas.microsoft.com/office/powerpoint/2010/main" val="1757657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DE6C7B2-7DF5-5440-9B77-8037FD6AF562}"/>
              </a:ext>
            </a:extLst>
          </p:cNvPr>
          <p:cNvPicPr>
            <a:picLocks noChangeAspect="1"/>
          </p:cNvPicPr>
          <p:nvPr/>
        </p:nvPicPr>
        <p:blipFill>
          <a:blip r:embed="rId3"/>
          <a:stretch>
            <a:fillRect/>
          </a:stretch>
        </p:blipFill>
        <p:spPr>
          <a:xfrm>
            <a:off x="1371600" y="781050"/>
            <a:ext cx="6990896" cy="5521545"/>
          </a:xfrm>
          <a:prstGeom prst="rect">
            <a:avLst/>
          </a:prstGeom>
        </p:spPr>
      </p:pic>
      <p:sp>
        <p:nvSpPr>
          <p:cNvPr id="17409"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400">
                <a:solidFill>
                  <a:prstClr val="black"/>
                </a:solidFill>
                <a:latin typeface="Times New Roman" charset="0"/>
              </a:rPr>
              <a:t>Solubility of Oxygen</a:t>
            </a:r>
          </a:p>
        </p:txBody>
      </p:sp>
      <p:sp>
        <p:nvSpPr>
          <p:cNvPr id="17410"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13.1</a:t>
            </a:r>
          </a:p>
        </p:txBody>
      </p:sp>
      <p:sp>
        <p:nvSpPr>
          <p:cNvPr id="10" name="Rectangle 9"/>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3" name="Freeform 2"/>
          <p:cNvSpPr/>
          <p:nvPr/>
        </p:nvSpPr>
        <p:spPr>
          <a:xfrm>
            <a:off x="2298700" y="965200"/>
            <a:ext cx="5473700" cy="4508500"/>
          </a:xfrm>
          <a:custGeom>
            <a:avLst/>
            <a:gdLst>
              <a:gd name="connsiteX0" fmla="*/ 5359400 w 5473700"/>
              <a:gd name="connsiteY0" fmla="*/ 215900 h 4508500"/>
              <a:gd name="connsiteX1" fmla="*/ 4889500 w 5473700"/>
              <a:gd name="connsiteY1" fmla="*/ 241300 h 4508500"/>
              <a:gd name="connsiteX2" fmla="*/ 3098800 w 5473700"/>
              <a:gd name="connsiteY2" fmla="*/ 355600 h 4508500"/>
              <a:gd name="connsiteX3" fmla="*/ 2019300 w 5473700"/>
              <a:gd name="connsiteY3" fmla="*/ 660400 h 4508500"/>
              <a:gd name="connsiteX4" fmla="*/ 1270000 w 5473700"/>
              <a:gd name="connsiteY4" fmla="*/ 1727200 h 4508500"/>
              <a:gd name="connsiteX5" fmla="*/ 546100 w 5473700"/>
              <a:gd name="connsiteY5" fmla="*/ 3937000 h 4508500"/>
              <a:gd name="connsiteX6" fmla="*/ 342900 w 5473700"/>
              <a:gd name="connsiteY6" fmla="*/ 4203700 h 4508500"/>
              <a:gd name="connsiteX7" fmla="*/ 63500 w 5473700"/>
              <a:gd name="connsiteY7" fmla="*/ 4508500 h 4508500"/>
              <a:gd name="connsiteX8" fmla="*/ 0 w 5473700"/>
              <a:gd name="connsiteY8" fmla="*/ 4406900 h 4508500"/>
              <a:gd name="connsiteX9" fmla="*/ 0 w 5473700"/>
              <a:gd name="connsiteY9" fmla="*/ 4406900 h 4508500"/>
              <a:gd name="connsiteX10" fmla="*/ 114300 w 5473700"/>
              <a:gd name="connsiteY10" fmla="*/ 4216400 h 4508500"/>
              <a:gd name="connsiteX11" fmla="*/ 317500 w 5473700"/>
              <a:gd name="connsiteY11" fmla="*/ 3848100 h 4508500"/>
              <a:gd name="connsiteX12" fmla="*/ 749300 w 5473700"/>
              <a:gd name="connsiteY12" fmla="*/ 2438400 h 4508500"/>
              <a:gd name="connsiteX13" fmla="*/ 1143000 w 5473700"/>
              <a:gd name="connsiteY13" fmla="*/ 1168400 h 4508500"/>
              <a:gd name="connsiteX14" fmla="*/ 1701800 w 5473700"/>
              <a:gd name="connsiteY14" fmla="*/ 469900 h 4508500"/>
              <a:gd name="connsiteX15" fmla="*/ 2463800 w 5473700"/>
              <a:gd name="connsiteY15" fmla="*/ 165100 h 4508500"/>
              <a:gd name="connsiteX16" fmla="*/ 3086100 w 5473700"/>
              <a:gd name="connsiteY16" fmla="*/ 76200 h 4508500"/>
              <a:gd name="connsiteX17" fmla="*/ 3810000 w 5473700"/>
              <a:gd name="connsiteY17" fmla="*/ 50800 h 4508500"/>
              <a:gd name="connsiteX18" fmla="*/ 4660900 w 5473700"/>
              <a:gd name="connsiteY18" fmla="*/ 12700 h 4508500"/>
              <a:gd name="connsiteX19" fmla="*/ 5372100 w 5473700"/>
              <a:gd name="connsiteY19" fmla="*/ 0 h 4508500"/>
              <a:gd name="connsiteX20" fmla="*/ 5473700 w 5473700"/>
              <a:gd name="connsiteY20" fmla="*/ 63500 h 4508500"/>
              <a:gd name="connsiteX21" fmla="*/ 5359400 w 5473700"/>
              <a:gd name="connsiteY21" fmla="*/ 215900 h 45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73700" h="4508500">
                <a:moveTo>
                  <a:pt x="5359400" y="215900"/>
                </a:moveTo>
                <a:lnTo>
                  <a:pt x="4889500" y="241300"/>
                </a:lnTo>
                <a:lnTo>
                  <a:pt x="3098800" y="355600"/>
                </a:lnTo>
                <a:lnTo>
                  <a:pt x="2019300" y="660400"/>
                </a:lnTo>
                <a:lnTo>
                  <a:pt x="1270000" y="1727200"/>
                </a:lnTo>
                <a:lnTo>
                  <a:pt x="546100" y="3937000"/>
                </a:lnTo>
                <a:lnTo>
                  <a:pt x="342900" y="4203700"/>
                </a:lnTo>
                <a:lnTo>
                  <a:pt x="63500" y="4508500"/>
                </a:lnTo>
                <a:lnTo>
                  <a:pt x="0" y="4406900"/>
                </a:lnTo>
                <a:lnTo>
                  <a:pt x="0" y="4406900"/>
                </a:lnTo>
                <a:lnTo>
                  <a:pt x="114300" y="4216400"/>
                </a:lnTo>
                <a:lnTo>
                  <a:pt x="317500" y="3848100"/>
                </a:lnTo>
                <a:lnTo>
                  <a:pt x="749300" y="2438400"/>
                </a:lnTo>
                <a:lnTo>
                  <a:pt x="1143000" y="1168400"/>
                </a:lnTo>
                <a:lnTo>
                  <a:pt x="1701800" y="469900"/>
                </a:lnTo>
                <a:lnTo>
                  <a:pt x="2463800" y="165100"/>
                </a:lnTo>
                <a:lnTo>
                  <a:pt x="3086100" y="76200"/>
                </a:lnTo>
                <a:lnTo>
                  <a:pt x="3810000" y="50800"/>
                </a:lnTo>
                <a:lnTo>
                  <a:pt x="4660900" y="12700"/>
                </a:lnTo>
                <a:lnTo>
                  <a:pt x="5372100" y="0"/>
                </a:lnTo>
                <a:lnTo>
                  <a:pt x="5473700" y="63500"/>
                </a:lnTo>
                <a:lnTo>
                  <a:pt x="5359400" y="215900"/>
                </a:lnTo>
                <a:close/>
              </a:path>
            </a:pathLst>
          </a:cu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a:solidFill>
                <a:prstClr val="white"/>
              </a:solidFill>
            </a:endParaRPr>
          </a:p>
        </p:txBody>
      </p:sp>
      <p:sp>
        <p:nvSpPr>
          <p:cNvPr id="7" name="TextBox 5"/>
          <p:cNvSpPr txBox="1">
            <a:spLocks noChangeArrowheads="1"/>
          </p:cNvSpPr>
          <p:nvPr/>
        </p:nvSpPr>
        <p:spPr bwMode="auto">
          <a:xfrm>
            <a:off x="2574401" y="1363262"/>
            <a:ext cx="34862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3000" dirty="0">
                <a:solidFill>
                  <a:srgbClr val="008080"/>
                </a:solidFill>
                <a:latin typeface="Times" charset="0"/>
                <a:cs typeface="Times" charset="0"/>
              </a:rPr>
              <a:t>O</a:t>
            </a:r>
            <a:r>
              <a:rPr lang="en-US" sz="3000" baseline="-25000" dirty="0">
                <a:solidFill>
                  <a:srgbClr val="008080"/>
                </a:solidFill>
                <a:latin typeface="Times" charset="0"/>
                <a:cs typeface="Times" charset="0"/>
              </a:rPr>
              <a:t>2</a:t>
            </a:r>
            <a:r>
              <a:rPr lang="en-US" sz="3000" dirty="0">
                <a:solidFill>
                  <a:srgbClr val="008080"/>
                </a:solidFill>
                <a:latin typeface="Times" charset="0"/>
                <a:cs typeface="Times" charset="0"/>
              </a:rPr>
              <a:t> dissolved in water</a:t>
            </a:r>
          </a:p>
        </p:txBody>
      </p:sp>
    </p:spTree>
    <p:extLst>
      <p:ext uri="{BB962C8B-B14F-4D97-AF65-F5344CB8AC3E}">
        <p14:creationId xmlns:p14="http://schemas.microsoft.com/office/powerpoint/2010/main" val="31251693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64704"/>
            <a:ext cx="5073600" cy="492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25120" y="1816309"/>
            <a:ext cx="3371378" cy="3785652"/>
          </a:xfrm>
          <a:prstGeom prst="rect">
            <a:avLst/>
          </a:prstGeom>
          <a:noFill/>
        </p:spPr>
        <p:txBody>
          <a:bodyPr wrap="square" rtlCol="0">
            <a:spAutoFit/>
          </a:bodyPr>
          <a:lstStyle/>
          <a:p>
            <a:pPr marL="342900" indent="-342900">
              <a:buFont typeface="Arial" panose="020B0604020202020204" pitchFamily="34" charset="0"/>
              <a:buChar char="•"/>
            </a:pPr>
            <a:r>
              <a:rPr lang="en-CA" sz="2000" smtClean="0"/>
              <a:t>EPAS1 </a:t>
            </a:r>
            <a:r>
              <a:rPr lang="en-CA" sz="2000"/>
              <a:t>gene </a:t>
            </a:r>
            <a:r>
              <a:rPr lang="en-CA" sz="2000" smtClean="0"/>
              <a:t>in </a:t>
            </a:r>
            <a:r>
              <a:rPr lang="en-CA" sz="2000"/>
              <a:t>9 </a:t>
            </a:r>
            <a:r>
              <a:rPr lang="en-CA" sz="2000" smtClean="0"/>
              <a:t>% of Han </a:t>
            </a:r>
            <a:r>
              <a:rPr lang="en-CA" sz="2000"/>
              <a:t>Chinese </a:t>
            </a:r>
            <a:r>
              <a:rPr lang="en-CA" sz="2000" smtClean="0"/>
              <a:t>increased to </a:t>
            </a:r>
            <a:r>
              <a:rPr lang="en-CA" sz="2000"/>
              <a:t>87 </a:t>
            </a:r>
            <a:r>
              <a:rPr lang="en-CA" sz="2000" smtClean="0"/>
              <a:t>% </a:t>
            </a:r>
            <a:r>
              <a:rPr lang="en-CA" sz="2000"/>
              <a:t>of </a:t>
            </a:r>
            <a:r>
              <a:rPr lang="en-CA" sz="2000" smtClean="0"/>
              <a:t>Tibetans</a:t>
            </a:r>
            <a:endParaRPr lang="en-CA" sz="2000"/>
          </a:p>
          <a:p>
            <a:pPr marL="342900" indent="-342900">
              <a:buFont typeface="Arial" panose="020B0604020202020204" pitchFamily="34" charset="0"/>
              <a:buChar char="•"/>
            </a:pPr>
            <a:endParaRPr lang="en-CA" sz="2000"/>
          </a:p>
          <a:p>
            <a:pPr marL="342900" indent="-342900">
              <a:buFont typeface="Arial" panose="020B0604020202020204" pitchFamily="34" charset="0"/>
              <a:buChar char="•"/>
            </a:pPr>
            <a:r>
              <a:rPr lang="en-CA" sz="2000" smtClean="0"/>
              <a:t>Suggests that </a:t>
            </a:r>
            <a:r>
              <a:rPr lang="en-CA" sz="2000"/>
              <a:t>Tibetan ancestors split off </a:t>
            </a:r>
            <a:r>
              <a:rPr lang="en-CA" sz="2000" smtClean="0"/>
              <a:t>from Han </a:t>
            </a:r>
            <a:r>
              <a:rPr lang="en-CA" sz="2000"/>
              <a:t>Chinese </a:t>
            </a:r>
            <a:r>
              <a:rPr lang="en-CA" sz="2000" smtClean="0"/>
              <a:t>~2,750 </a:t>
            </a:r>
            <a:r>
              <a:rPr lang="en-CA" sz="2000"/>
              <a:t>years </a:t>
            </a:r>
            <a:r>
              <a:rPr lang="en-CA" sz="2000" smtClean="0"/>
              <a:t>ago</a:t>
            </a:r>
          </a:p>
          <a:p>
            <a:pPr marL="342900" indent="-342900">
              <a:buFont typeface="Arial" panose="020B0604020202020204" pitchFamily="34" charset="0"/>
              <a:buChar char="•"/>
            </a:pPr>
            <a:endParaRPr lang="en-CA" sz="2000"/>
          </a:p>
          <a:p>
            <a:pPr marL="342900" indent="-342900">
              <a:buFont typeface="Arial" panose="020B0604020202020204" pitchFamily="34" charset="0"/>
              <a:buChar char="•"/>
            </a:pPr>
            <a:r>
              <a:rPr lang="en-CA" sz="2000"/>
              <a:t>A</a:t>
            </a:r>
            <a:r>
              <a:rPr lang="en-CA" sz="2000" smtClean="0"/>
              <a:t>llele frequency changed in only a few hundred generations</a:t>
            </a:r>
            <a:endParaRPr lang="en-CA" sz="2000"/>
          </a:p>
        </p:txBody>
      </p:sp>
      <p:sp>
        <p:nvSpPr>
          <p:cNvPr id="6" name="TextBox 5"/>
          <p:cNvSpPr txBox="1"/>
          <p:nvPr/>
        </p:nvSpPr>
        <p:spPr>
          <a:xfrm>
            <a:off x="1259632" y="5877272"/>
            <a:ext cx="7272808" cy="646331"/>
          </a:xfrm>
          <a:prstGeom prst="rect">
            <a:avLst/>
          </a:prstGeom>
          <a:noFill/>
        </p:spPr>
        <p:txBody>
          <a:bodyPr wrap="square" rtlCol="0">
            <a:spAutoFit/>
          </a:bodyPr>
          <a:lstStyle/>
          <a:p>
            <a:r>
              <a:rPr lang="en-CA"/>
              <a:t>https://www.livescience.com/6663-tibetans-underwent-fastest-evolution-humans.html</a:t>
            </a:r>
          </a:p>
        </p:txBody>
      </p:sp>
    </p:spTree>
    <p:extLst>
      <p:ext uri="{BB962C8B-B14F-4D97-AF65-F5344CB8AC3E}">
        <p14:creationId xmlns:p14="http://schemas.microsoft.com/office/powerpoint/2010/main" val="2973587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FE32C29A-760A-1844-A0FF-EF80ED34F535}"/>
              </a:ext>
            </a:extLst>
          </p:cNvPr>
          <p:cNvPicPr>
            <a:picLocks noChangeAspect="1"/>
          </p:cNvPicPr>
          <p:nvPr/>
        </p:nvPicPr>
        <p:blipFill>
          <a:blip r:embed="rId3"/>
          <a:stretch>
            <a:fillRect/>
          </a:stretch>
        </p:blipFill>
        <p:spPr>
          <a:xfrm>
            <a:off x="1371600" y="781050"/>
            <a:ext cx="6990896" cy="5521545"/>
          </a:xfrm>
          <a:prstGeom prst="rect">
            <a:avLst/>
          </a:prstGeom>
        </p:spPr>
      </p:pic>
      <p:sp>
        <p:nvSpPr>
          <p:cNvPr id="17409"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400" smtClean="0">
                <a:solidFill>
                  <a:prstClr val="black"/>
                </a:solidFill>
                <a:latin typeface="Times New Roman" charset="0"/>
              </a:rPr>
              <a:t>Oxygen Dissociation Curve</a:t>
            </a:r>
            <a:endParaRPr lang="en-US" sz="4400">
              <a:solidFill>
                <a:prstClr val="black"/>
              </a:solidFill>
              <a:latin typeface="Times New Roman" charset="0"/>
            </a:endParaRPr>
          </a:p>
        </p:txBody>
      </p:sp>
      <p:sp>
        <p:nvSpPr>
          <p:cNvPr id="17410"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13.1</a:t>
            </a:r>
          </a:p>
        </p:txBody>
      </p:sp>
      <p:sp>
        <p:nvSpPr>
          <p:cNvPr id="10" name="Rectangle 9"/>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4" name="Rectangle 3"/>
          <p:cNvSpPr/>
          <p:nvPr/>
        </p:nvSpPr>
        <p:spPr>
          <a:xfrm rot="19278886" flipV="1">
            <a:off x="2192962" y="2914896"/>
            <a:ext cx="6392815" cy="18613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a:solidFill>
                <a:prstClr val="white"/>
              </a:solidFill>
            </a:endParaRPr>
          </a:p>
        </p:txBody>
      </p:sp>
      <p:sp>
        <p:nvSpPr>
          <p:cNvPr id="5" name="Oval 4"/>
          <p:cNvSpPr/>
          <p:nvPr/>
        </p:nvSpPr>
        <p:spPr>
          <a:xfrm rot="19064884">
            <a:off x="2560942" y="5002299"/>
            <a:ext cx="499533" cy="280899"/>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a:solidFill>
                <a:prstClr val="white"/>
              </a:solidFill>
            </a:endParaRPr>
          </a:p>
        </p:txBody>
      </p:sp>
      <p:sp>
        <p:nvSpPr>
          <p:cNvPr id="7" name="TextBox 5"/>
          <p:cNvSpPr txBox="1">
            <a:spLocks noChangeArrowheads="1"/>
          </p:cNvSpPr>
          <p:nvPr/>
        </p:nvSpPr>
        <p:spPr bwMode="auto">
          <a:xfrm>
            <a:off x="4362053" y="1628800"/>
            <a:ext cx="33650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3000" dirty="0">
                <a:solidFill>
                  <a:srgbClr val="800080"/>
                </a:solidFill>
                <a:latin typeface="Times" charset="0"/>
                <a:cs typeface="Times" charset="0"/>
              </a:rPr>
              <a:t>O</a:t>
            </a:r>
            <a:r>
              <a:rPr lang="en-US" sz="3000" baseline="-25000" dirty="0">
                <a:solidFill>
                  <a:srgbClr val="800080"/>
                </a:solidFill>
                <a:latin typeface="Times" charset="0"/>
                <a:cs typeface="Times" charset="0"/>
              </a:rPr>
              <a:t>2</a:t>
            </a:r>
            <a:r>
              <a:rPr lang="en-US" sz="3000" dirty="0">
                <a:solidFill>
                  <a:srgbClr val="800080"/>
                </a:solidFill>
                <a:latin typeface="Times" charset="0"/>
                <a:cs typeface="Times" charset="0"/>
              </a:rPr>
              <a:t> dissolved in </a:t>
            </a:r>
          </a:p>
          <a:p>
            <a:pPr defTabSz="457200" eaLnBrk="1" hangingPunct="1"/>
            <a:r>
              <a:rPr lang="en-US" sz="3000" dirty="0">
                <a:solidFill>
                  <a:srgbClr val="800080"/>
                </a:solidFill>
                <a:latin typeface="Times" charset="0"/>
                <a:cs typeface="Times" charset="0"/>
              </a:rPr>
              <a:t>hemoglobin solution</a:t>
            </a:r>
          </a:p>
        </p:txBody>
      </p:sp>
    </p:spTree>
    <p:extLst>
      <p:ext uri="{BB962C8B-B14F-4D97-AF65-F5344CB8AC3E}">
        <p14:creationId xmlns:p14="http://schemas.microsoft.com/office/powerpoint/2010/main" val="447663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67E1344-9833-6248-9DA7-2A9EE0DB0575}"/>
              </a:ext>
            </a:extLst>
          </p:cNvPr>
          <p:cNvPicPr>
            <a:picLocks noChangeAspect="1"/>
          </p:cNvPicPr>
          <p:nvPr/>
        </p:nvPicPr>
        <p:blipFill>
          <a:blip r:embed="rId3"/>
          <a:stretch>
            <a:fillRect/>
          </a:stretch>
        </p:blipFill>
        <p:spPr>
          <a:xfrm>
            <a:off x="1371600" y="781050"/>
            <a:ext cx="6990896" cy="5521545"/>
          </a:xfrm>
          <a:prstGeom prst="rect">
            <a:avLst/>
          </a:prstGeom>
        </p:spPr>
      </p:pic>
      <p:sp>
        <p:nvSpPr>
          <p:cNvPr id="17409"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400">
                <a:solidFill>
                  <a:prstClr val="black"/>
                </a:solidFill>
                <a:latin typeface="Times New Roman" charset="0"/>
              </a:rPr>
              <a:t>Solubility of Oxygen</a:t>
            </a:r>
          </a:p>
        </p:txBody>
      </p:sp>
      <p:sp>
        <p:nvSpPr>
          <p:cNvPr id="17410"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13.1</a:t>
            </a:r>
          </a:p>
        </p:txBody>
      </p:sp>
      <p:sp>
        <p:nvSpPr>
          <p:cNvPr id="10" name="Rectangle 9"/>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7" name="TextBox 5"/>
          <p:cNvSpPr txBox="1">
            <a:spLocks noChangeArrowheads="1"/>
          </p:cNvSpPr>
          <p:nvPr/>
        </p:nvSpPr>
        <p:spPr bwMode="auto">
          <a:xfrm>
            <a:off x="4328289" y="1844548"/>
            <a:ext cx="3196458" cy="954107"/>
          </a:xfrm>
          <a:prstGeom prst="rect">
            <a:avLst/>
          </a:prstGeom>
          <a:solidFill>
            <a:srgbClr val="FFFFFF"/>
          </a:solid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dirty="0">
                <a:solidFill>
                  <a:srgbClr val="800080"/>
                </a:solidFill>
                <a:latin typeface="Times" charset="0"/>
                <a:cs typeface="Times" charset="0"/>
              </a:rPr>
              <a:t>small O</a:t>
            </a:r>
            <a:r>
              <a:rPr lang="en-US" sz="2800" baseline="-25000" dirty="0">
                <a:solidFill>
                  <a:srgbClr val="800080"/>
                </a:solidFill>
                <a:latin typeface="Times" charset="0"/>
                <a:cs typeface="Times" charset="0"/>
              </a:rPr>
              <a:t>2</a:t>
            </a:r>
            <a:r>
              <a:rPr lang="en-US" sz="2800" dirty="0">
                <a:solidFill>
                  <a:srgbClr val="800080"/>
                </a:solidFill>
                <a:latin typeface="Times" charset="0"/>
                <a:cs typeface="Times" charset="0"/>
              </a:rPr>
              <a:t> increase,</a:t>
            </a:r>
          </a:p>
          <a:p>
            <a:pPr defTabSz="457200" eaLnBrk="1" hangingPunct="1"/>
            <a:r>
              <a:rPr lang="en-US" sz="2800" dirty="0">
                <a:solidFill>
                  <a:srgbClr val="800080"/>
                </a:solidFill>
                <a:latin typeface="Times" charset="0"/>
                <a:cs typeface="Times" charset="0"/>
              </a:rPr>
              <a:t>big solubility change</a:t>
            </a:r>
          </a:p>
        </p:txBody>
      </p:sp>
      <p:sp>
        <p:nvSpPr>
          <p:cNvPr id="8" name="Rectangle 7"/>
          <p:cNvSpPr/>
          <p:nvPr/>
        </p:nvSpPr>
        <p:spPr>
          <a:xfrm>
            <a:off x="2684477" y="989514"/>
            <a:ext cx="1486787" cy="4491125"/>
          </a:xfrm>
          <a:prstGeom prst="rect">
            <a:avLst/>
          </a:prstGeom>
          <a:solidFill>
            <a:srgbClr val="008000">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a:solidFill>
                <a:prstClr val="white"/>
              </a:solidFill>
            </a:endParaRPr>
          </a:p>
        </p:txBody>
      </p:sp>
    </p:spTree>
    <p:extLst>
      <p:ext uri="{BB962C8B-B14F-4D97-AF65-F5344CB8AC3E}">
        <p14:creationId xmlns:p14="http://schemas.microsoft.com/office/powerpoint/2010/main" val="1121246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CFFFD66-17A3-F24C-9387-AC97014CF41C}"/>
              </a:ext>
            </a:extLst>
          </p:cNvPr>
          <p:cNvPicPr>
            <a:picLocks noChangeAspect="1"/>
          </p:cNvPicPr>
          <p:nvPr/>
        </p:nvPicPr>
        <p:blipFill>
          <a:blip r:embed="rId3"/>
          <a:stretch>
            <a:fillRect/>
          </a:stretch>
        </p:blipFill>
        <p:spPr>
          <a:xfrm>
            <a:off x="1371600" y="781050"/>
            <a:ext cx="6990896" cy="5521545"/>
          </a:xfrm>
          <a:prstGeom prst="rect">
            <a:avLst/>
          </a:prstGeom>
        </p:spPr>
      </p:pic>
      <p:sp>
        <p:nvSpPr>
          <p:cNvPr id="17409"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400">
                <a:solidFill>
                  <a:prstClr val="black"/>
                </a:solidFill>
                <a:latin typeface="Times New Roman" charset="0"/>
              </a:rPr>
              <a:t>Solubility of Oxygen</a:t>
            </a:r>
          </a:p>
        </p:txBody>
      </p:sp>
      <p:sp>
        <p:nvSpPr>
          <p:cNvPr id="17410"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13.1</a:t>
            </a:r>
          </a:p>
        </p:txBody>
      </p:sp>
      <p:sp>
        <p:nvSpPr>
          <p:cNvPr id="10" name="Rectangle 9"/>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6" name="TextBox 5"/>
          <p:cNvSpPr txBox="1">
            <a:spLocks noChangeArrowheads="1"/>
          </p:cNvSpPr>
          <p:nvPr/>
        </p:nvSpPr>
        <p:spPr bwMode="auto">
          <a:xfrm>
            <a:off x="5123919" y="3376705"/>
            <a:ext cx="2863284" cy="954107"/>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smtClean="0">
                <a:solidFill>
                  <a:srgbClr val="FF6600"/>
                </a:solidFill>
                <a:latin typeface="Times" charset="0"/>
                <a:cs typeface="Times" charset="0"/>
              </a:rPr>
              <a:t>Why </a:t>
            </a:r>
            <a:r>
              <a:rPr lang="en-US" sz="2800" dirty="0">
                <a:solidFill>
                  <a:srgbClr val="FF6600"/>
                </a:solidFill>
                <a:latin typeface="Times" charset="0"/>
                <a:cs typeface="Times" charset="0"/>
              </a:rPr>
              <a:t>are these two</a:t>
            </a:r>
          </a:p>
          <a:p>
            <a:pPr defTabSz="457200" eaLnBrk="1" hangingPunct="1"/>
            <a:r>
              <a:rPr lang="en-US" sz="2800" dirty="0">
                <a:solidFill>
                  <a:srgbClr val="FF6600"/>
                </a:solidFill>
                <a:latin typeface="Times" charset="0"/>
                <a:cs typeface="Times" charset="0"/>
              </a:rPr>
              <a:t>lines so different?</a:t>
            </a:r>
          </a:p>
        </p:txBody>
      </p:sp>
    </p:spTree>
    <p:extLst>
      <p:ext uri="{BB962C8B-B14F-4D97-AF65-F5344CB8AC3E}">
        <p14:creationId xmlns:p14="http://schemas.microsoft.com/office/powerpoint/2010/main" val="120860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B_13.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09600"/>
            <a:ext cx="5605463" cy="5968024"/>
          </a:xfrm>
          <a:prstGeom prst="rect">
            <a:avLst/>
          </a:prstGeom>
        </p:spPr>
      </p:pic>
      <p:sp>
        <p:nvSpPr>
          <p:cNvPr id="8" name="Rectangle 7"/>
          <p:cNvSpPr/>
          <p:nvPr/>
        </p:nvSpPr>
        <p:spPr>
          <a:xfrm>
            <a:off x="2668588" y="1260475"/>
            <a:ext cx="4418012" cy="44910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29699"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400" dirty="0">
                <a:solidFill>
                  <a:prstClr val="black"/>
                </a:solidFill>
                <a:latin typeface="Times New Roman" charset="0"/>
              </a:rPr>
              <a:t>Comparison of Oxygen Solubility</a:t>
            </a:r>
          </a:p>
        </p:txBody>
      </p:sp>
      <p:sp>
        <p:nvSpPr>
          <p:cNvPr id="29700"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13.2</a:t>
            </a:r>
          </a:p>
        </p:txBody>
      </p:sp>
      <p:sp>
        <p:nvSpPr>
          <p:cNvPr id="12" name="Rectangle 11"/>
          <p:cNvSpPr/>
          <p:nvPr/>
        </p:nvSpPr>
        <p:spPr>
          <a:xfrm>
            <a:off x="3586574" y="6565227"/>
            <a:ext cx="5546968" cy="276999"/>
          </a:xfrm>
          <a:prstGeom prst="rect">
            <a:avLst/>
          </a:prstGeom>
        </p:spPr>
        <p:txBody>
          <a:bodyPr wrap="none">
            <a:spAutoFit/>
          </a:bodyPr>
          <a:lstStyle/>
          <a:p>
            <a:pPr algn="r" defTabSz="457200" eaLnBrk="1" hangingPunct="1"/>
            <a:r>
              <a:rPr lang="en-US" sz="1200" dirty="0">
                <a:solidFill>
                  <a:prstClr val="white">
                    <a:lumMod val="65000"/>
                  </a:prstClr>
                </a:solidFill>
                <a:latin typeface="Arial" charset="0"/>
                <a:ea typeface="ＭＳ Ｐゴシック" charset="0"/>
              </a:rPr>
              <a:t>Copyright © 2015 by AM Campbell, LJ Heyer, CJ Paradise. All rights reserved.</a:t>
            </a:r>
          </a:p>
        </p:txBody>
      </p:sp>
      <p:sp>
        <p:nvSpPr>
          <p:cNvPr id="18" name="Rectangle 17"/>
          <p:cNvSpPr/>
          <p:nvPr/>
        </p:nvSpPr>
        <p:spPr>
          <a:xfrm>
            <a:off x="3625716" y="1243013"/>
            <a:ext cx="349250" cy="4508500"/>
          </a:xfrm>
          <a:prstGeom prst="rect">
            <a:avLst/>
          </a:prstGeom>
          <a:gradFill flip="none" rotWithShape="1">
            <a:gsLst>
              <a:gs pos="0">
                <a:schemeClr val="accent1">
                  <a:tint val="100000"/>
                  <a:shade val="100000"/>
                  <a:satMod val="130000"/>
                  <a:alpha val="56000"/>
                </a:schemeClr>
              </a:gs>
              <a:gs pos="100000">
                <a:schemeClr val="accent1">
                  <a:tint val="50000"/>
                  <a:shade val="100000"/>
                  <a:satMod val="350000"/>
                  <a:alpha val="56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9" name="Rectangle 18"/>
          <p:cNvSpPr/>
          <p:nvPr/>
        </p:nvSpPr>
        <p:spPr>
          <a:xfrm>
            <a:off x="6189394" y="1243013"/>
            <a:ext cx="254000" cy="4508500"/>
          </a:xfrm>
          <a:prstGeom prst="rect">
            <a:avLst/>
          </a:prstGeom>
          <a:solidFill>
            <a:srgbClr val="FFC8E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4" name="Freeform 13"/>
          <p:cNvSpPr/>
          <p:nvPr/>
        </p:nvSpPr>
        <p:spPr>
          <a:xfrm>
            <a:off x="2651125" y="1260475"/>
            <a:ext cx="4416425" cy="4491038"/>
          </a:xfrm>
          <a:custGeom>
            <a:avLst/>
            <a:gdLst>
              <a:gd name="connsiteX0" fmla="*/ 18405 w 4417280"/>
              <a:gd name="connsiteY0" fmla="*/ 4490713 h 4490713"/>
              <a:gd name="connsiteX1" fmla="*/ 0 w 4417280"/>
              <a:gd name="connsiteY1" fmla="*/ 570541 h 4490713"/>
              <a:gd name="connsiteX2" fmla="*/ 46013 w 4417280"/>
              <a:gd name="connsiteY2" fmla="*/ 340484 h 4490713"/>
              <a:gd name="connsiteX3" fmla="*/ 156445 w 4417280"/>
              <a:gd name="connsiteY3" fmla="*/ 156438 h 4490713"/>
              <a:gd name="connsiteX4" fmla="*/ 294485 w 4417280"/>
              <a:gd name="connsiteY4" fmla="*/ 64415 h 4490713"/>
              <a:gd name="connsiteX5" fmla="*/ 561363 w 4417280"/>
              <a:gd name="connsiteY5" fmla="*/ 27606 h 4490713"/>
              <a:gd name="connsiteX6" fmla="*/ 828240 w 4417280"/>
              <a:gd name="connsiteY6" fmla="*/ 18404 h 4490713"/>
              <a:gd name="connsiteX7" fmla="*/ 4417280 w 4417280"/>
              <a:gd name="connsiteY7" fmla="*/ 0 h 4490713"/>
              <a:gd name="connsiteX8" fmla="*/ 4417280 w 4417280"/>
              <a:gd name="connsiteY8" fmla="*/ 0 h 4490713"/>
              <a:gd name="connsiteX9" fmla="*/ 4417280 w 4417280"/>
              <a:gd name="connsiteY9" fmla="*/ 0 h 44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7280" h="4490713">
                <a:moveTo>
                  <a:pt x="18405" y="4490713"/>
                </a:moveTo>
                <a:lnTo>
                  <a:pt x="0" y="570541"/>
                </a:lnTo>
                <a:lnTo>
                  <a:pt x="46013" y="340484"/>
                </a:lnTo>
                <a:lnTo>
                  <a:pt x="156445" y="156438"/>
                </a:lnTo>
                <a:lnTo>
                  <a:pt x="294485" y="64415"/>
                </a:lnTo>
                <a:lnTo>
                  <a:pt x="561363" y="27606"/>
                </a:lnTo>
                <a:lnTo>
                  <a:pt x="828240" y="18404"/>
                </a:lnTo>
                <a:lnTo>
                  <a:pt x="4417280" y="0"/>
                </a:lnTo>
                <a:lnTo>
                  <a:pt x="4417280" y="0"/>
                </a:lnTo>
                <a:lnTo>
                  <a:pt x="4417280" y="0"/>
                </a:lnTo>
              </a:path>
            </a:pathLst>
          </a:custGeom>
          <a:ln w="57150" cap="flat" cmpd="sng" algn="ctr">
            <a:solidFill>
              <a:srgbClr val="0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eaLnBrk="1" hangingPunct="1">
              <a:defRPr/>
            </a:pPr>
            <a:endParaRPr lang="en-US">
              <a:solidFill>
                <a:prstClr val="black"/>
              </a:solidFill>
            </a:endParaRPr>
          </a:p>
        </p:txBody>
      </p:sp>
      <p:sp>
        <p:nvSpPr>
          <p:cNvPr id="2" name="TextBox 1">
            <a:extLst>
              <a:ext uri="{FF2B5EF4-FFF2-40B4-BE49-F238E27FC236}">
                <a16:creationId xmlns="" xmlns:a16="http://schemas.microsoft.com/office/drawing/2014/main" id="{7A0791A8-32E0-864B-9FE9-56714CD71607}"/>
              </a:ext>
            </a:extLst>
          </p:cNvPr>
          <p:cNvSpPr txBox="1"/>
          <p:nvPr/>
        </p:nvSpPr>
        <p:spPr>
          <a:xfrm>
            <a:off x="3343275" y="6105009"/>
            <a:ext cx="3211135" cy="369332"/>
          </a:xfrm>
          <a:prstGeom prst="rect">
            <a:avLst/>
          </a:prstGeom>
          <a:solidFill>
            <a:schemeClr val="bg1"/>
          </a:solidFill>
        </p:spPr>
        <p:txBody>
          <a:bodyPr wrap="none" rtlCol="0">
            <a:spAutoFit/>
          </a:bodyPr>
          <a:lstStyle/>
          <a:p>
            <a:pPr defTabSz="457200" eaLnBrk="1" hangingPunct="1"/>
            <a:r>
              <a:rPr lang="en-US" b="1" dirty="0">
                <a:solidFill>
                  <a:prstClr val="black"/>
                </a:solidFill>
                <a:latin typeface="Arial" charset="0"/>
                <a:ea typeface="ＭＳ Ｐゴシック" charset="0"/>
              </a:rPr>
              <a:t>oxygen concentration (kPa)</a:t>
            </a:r>
          </a:p>
        </p:txBody>
      </p:sp>
    </p:spTree>
    <p:extLst>
      <p:ext uri="{BB962C8B-B14F-4D97-AF65-F5344CB8AC3E}">
        <p14:creationId xmlns:p14="http://schemas.microsoft.com/office/powerpoint/2010/main" val="863596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14795</TotalTime>
  <Words>3165</Words>
  <Application>Microsoft Office PowerPoint</Application>
  <PresentationFormat>On-screen Show (4:3)</PresentationFormat>
  <Paragraphs>359</Paragraphs>
  <Slides>50</Slides>
  <Notes>50</Notes>
  <HiddenSlides>0</HiddenSlides>
  <MMClips>0</MMClips>
  <ScaleCrop>false</ScaleCrop>
  <HeadingPairs>
    <vt:vector size="4" baseType="variant">
      <vt:variant>
        <vt:lpstr>Theme</vt:lpstr>
      </vt:variant>
      <vt:variant>
        <vt:i4>12</vt:i4>
      </vt:variant>
      <vt:variant>
        <vt:lpstr>Slide Titles</vt:lpstr>
      </vt:variant>
      <vt:variant>
        <vt:i4>50</vt:i4>
      </vt:variant>
    </vt:vector>
  </HeadingPairs>
  <TitlesOfParts>
    <vt:vector size="62" baseType="lpstr">
      <vt:lpstr>1_Custom Design</vt:lpstr>
      <vt:lpstr>Custom Design</vt:lpstr>
      <vt:lpstr>2_Custom Design</vt:lpstr>
      <vt:lpstr>3_Custom Design</vt:lpstr>
      <vt:lpstr>4_Custom Design</vt:lpstr>
      <vt:lpstr>5_Custom Design</vt:lpstr>
      <vt:lpstr>6_Custom Design</vt:lpstr>
      <vt:lpstr>7_Custom Design</vt:lpstr>
      <vt:lpstr>9_Custom Design</vt:lpstr>
      <vt:lpstr>8_Custom Design</vt:lpstr>
      <vt:lpstr>Office Theme</vt:lpstr>
      <vt:lpstr>1_Office Theme</vt:lpstr>
      <vt:lpstr>PowerPoint Presentation</vt:lpstr>
      <vt:lpstr>PowerPoint Presentation</vt:lpstr>
      <vt:lpstr>Gas Exchange and Circulation: 5 Steps</vt:lpstr>
      <vt:lpstr>How does blood carry O2?</vt:lpstr>
      <vt:lpstr>Fig. 13.1</vt:lpstr>
      <vt:lpstr>Fig. 13.1</vt:lpstr>
      <vt:lpstr>Fig. 13.1</vt:lpstr>
      <vt:lpstr>Fig. 13.1</vt:lpstr>
      <vt:lpstr>Fig. 13.2</vt:lpstr>
      <vt:lpstr>Fig. 13.2</vt:lpstr>
      <vt:lpstr>PowerPoint Presentation</vt:lpstr>
      <vt:lpstr>Fig. 13.2</vt:lpstr>
      <vt:lpstr>How Are O2 and CO2 Transported in Blood?</vt:lpstr>
      <vt:lpstr>Oxygen Dissociation Curve</vt:lpstr>
      <vt:lpstr>Hill Equation</vt:lpstr>
      <vt:lpstr>Hill Equation</vt:lpstr>
      <vt:lpstr>Hill Equation</vt:lpstr>
      <vt:lpstr>Hill Equation</vt:lpstr>
      <vt:lpstr>Hill Equation</vt:lpstr>
      <vt:lpstr>BME 13.1</vt:lpstr>
      <vt:lpstr>BME 13.1</vt:lpstr>
      <vt:lpstr>BME 13.1</vt:lpstr>
      <vt:lpstr>The Hill Coefficient (n)</vt:lpstr>
      <vt:lpstr>BME 13.1</vt:lpstr>
      <vt:lpstr>BME 13.1</vt:lpstr>
      <vt:lpstr>BME 13.1</vt:lpstr>
      <vt:lpstr>Hill Plot</vt:lpstr>
      <vt:lpstr>Fig. 13.4</vt:lpstr>
      <vt:lpstr>Fig. 13.4</vt:lpstr>
      <vt:lpstr>Fig. 13.4</vt:lpstr>
      <vt:lpstr>The Hill Plot</vt:lpstr>
      <vt:lpstr>Structure of Hemoglobin</vt:lpstr>
      <vt:lpstr>Hemoglobin</vt:lpstr>
      <vt:lpstr>Hemoglobin Cooperativity</vt:lpstr>
      <vt:lpstr>Back to the Oxygen dissociation curve:  Review Question</vt:lpstr>
      <vt:lpstr>Adaptations to High Altitude Living  </vt:lpstr>
      <vt:lpstr>Learning Objectives</vt:lpstr>
      <vt:lpstr>Challenges of High Altitude Living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Darwin’s Four Conditions of Natural Selection</vt:lpstr>
      <vt:lpstr>PowerPoint Presentation</vt:lpstr>
      <vt:lpstr>Major gene for percent of O2 saturation of arterial hemoglobin in Tibetan highlanders. </vt:lpstr>
      <vt:lpstr>Effect of O2 Saturation Gene on Fitness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Alida Offline</cp:lastModifiedBy>
  <cp:revision>272</cp:revision>
  <cp:lastPrinted>2020-03-09T21:57:56Z</cp:lastPrinted>
  <dcterms:created xsi:type="dcterms:W3CDTF">2006-02-18T02:31:19Z</dcterms:created>
  <dcterms:modified xsi:type="dcterms:W3CDTF">2020-06-05T23:54:56Z</dcterms:modified>
</cp:coreProperties>
</file>