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9" r:id="rId3"/>
    <p:sldId id="261" r:id="rId4"/>
    <p:sldId id="265" r:id="rId5"/>
    <p:sldId id="257" r:id="rId6"/>
    <p:sldId id="267" r:id="rId7"/>
    <p:sldId id="262" r:id="rId8"/>
    <p:sldId id="258" r:id="rId9"/>
    <p:sldId id="260" r:id="rId10"/>
    <p:sldId id="264" r:id="rId11"/>
    <p:sldId id="25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670"/>
    <p:restoredTop sz="94766"/>
  </p:normalViewPr>
  <p:slideViewPr>
    <p:cSldViewPr snapToGrid="0" snapToObjects="1" showGuides="1">
      <p:cViewPr varScale="1">
        <p:scale>
          <a:sx n="57" d="100"/>
          <a:sy n="57" d="100"/>
        </p:scale>
        <p:origin x="200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4FFD-3660-654F-8FC8-F4C0F1CB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9AD34-E166-BD42-9BBB-BBCD4CEC4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C3E3-AF12-9244-9AA1-306511B4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1DC3-512A-3B46-BD3A-9237FF6B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87DA-2249-8543-B55C-41444C62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F0C8-9656-C348-90CF-24355EB5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8714D-AA6B-C74B-BD51-6BCE857C5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26F6-A5AD-694A-AB8B-671B2464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C10E-9709-4E44-997E-7F694EE3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7E0A-54E6-6748-9912-0C0E2D46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EDB60-6D96-C248-B82D-60F15D52E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9FD49-6B74-C64A-81B5-5CECFA321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FA047-568B-2D45-A54B-B45C0B2E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3F79-3FB8-3F4D-96CD-94040F0F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F989-8EF4-114C-AF28-1DC4C63E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3AA9-E47A-8043-B8FB-BD82C527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DACF-E351-914B-8ECE-6683B68A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576A8-2426-BB4D-956C-486BD302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91FB-5536-7044-B4ED-6E207634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312F6-AEA4-A440-BED0-2430FB89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70E9-C659-0E45-BE30-359861B5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BE298-E12F-3746-8F85-FD3254B3C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7747-3E95-DC4C-95E8-2327FC54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4682C-527C-CC4B-9E45-12059221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0F6B2-A038-6F40-BDD5-F8235774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D459-2E57-EA4C-A6AA-5347D172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D9ED-9A91-C748-AB7F-10724BF8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5FE85-B079-7C46-83D4-98E60B4FB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0F973-CDF7-1141-9563-DFC3B1FC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62DA1-10A0-724D-8B73-481D2DF7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3B59-A243-EC40-AF22-FC508CAD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72A0-FD24-004B-A44E-CDB13283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0859A-E566-7643-9A5C-31D54F0B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B29B3-CB73-8F47-8624-D8E555FB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300C1-52E9-D540-A0D5-F2BC50BF1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777A-A6C0-2942-BC07-786D67BDE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B36BA-A2A6-D54C-BF3C-F5F4F794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9361D-B516-DC47-BA9B-3BC2A41A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544EF-6480-DC44-9C95-3F03E1C6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FD59-A123-BE42-A62F-AC9BA051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7F4A0-5D77-4A4B-BCD2-82745537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EECBB-7EEA-6247-902B-60E7C4A9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F9909-26ED-1549-AF28-9AE81DD7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97D39-3FBD-8E4F-8F56-CB852BA4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876A1-DFCE-0545-BB56-25512CE6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22269-2AD6-A148-93C4-FE84134F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40AF-7BDD-1A4C-B11F-5143C7B4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D618-0A13-C24A-989D-74C4B89A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26A4D-4DFB-B044-AFC6-5FEEE98D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6FB71-6446-7046-B895-566CB653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8502A-3BAE-F447-B73B-F83114D4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62C9-7CB0-3541-9E77-4C322F9C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8E6E-47EB-424E-A636-C2242A1F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854A1-61D1-214C-B7FB-4CE9D0FC3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44EA7-6799-1D40-8017-5BDE96539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EBE06-F7F8-1A4C-8D14-C12DCEA5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7BA6-C2C3-F740-A29A-0AF6CA4B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AB79A-FF13-7A43-894D-89CC29B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E4AA7-A2DB-C941-A066-8EDF1BCA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E3E0A-EDA1-3345-B942-EF1429B1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CB624-9E31-7E44-9947-8DA4E905A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E01D-8A6C-CB4B-9B5A-0F9174DF7397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24C31-D389-DA45-9BC1-E2EA2409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DCC37-5D93-5D45-9FD8-FB650D92E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0" y="454740"/>
            <a:ext cx="4950836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008000"/>
                </a:highlight>
              </a:rPr>
              <a:t>RUNNER A</a:t>
            </a: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D1589080-3B28-354E-B4E5-5F551FEBBC3D}"/>
              </a:ext>
            </a:extLst>
          </p:cNvPr>
          <p:cNvSpPr/>
          <p:nvPr/>
        </p:nvSpPr>
        <p:spPr>
          <a:xfrm>
            <a:off x="8022825" y="3648784"/>
            <a:ext cx="3257810" cy="320921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53D7C88-9331-B54E-89E8-D50F70EC96AC}"/>
              </a:ext>
            </a:extLst>
          </p:cNvPr>
          <p:cNvSpPr/>
          <p:nvPr/>
        </p:nvSpPr>
        <p:spPr>
          <a:xfrm>
            <a:off x="1015280" y="861317"/>
            <a:ext cx="2204730" cy="417302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67FB8D-AD46-5D41-890C-527141C1B5A5}"/>
              </a:ext>
            </a:extLst>
          </p:cNvPr>
          <p:cNvSpPr/>
          <p:nvPr/>
        </p:nvSpPr>
        <p:spPr>
          <a:xfrm>
            <a:off x="8957096" y="796299"/>
            <a:ext cx="2323539" cy="21515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5458D-FC8D-324B-8893-F74CBD3069E4}"/>
              </a:ext>
            </a:extLst>
          </p:cNvPr>
          <p:cNvSpPr/>
          <p:nvPr/>
        </p:nvSpPr>
        <p:spPr>
          <a:xfrm>
            <a:off x="2034853" y="3800227"/>
            <a:ext cx="2554941" cy="23532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E02341D7-6A9C-704F-99E5-892F13C88487}"/>
              </a:ext>
            </a:extLst>
          </p:cNvPr>
          <p:cNvSpPr/>
          <p:nvPr/>
        </p:nvSpPr>
        <p:spPr>
          <a:xfrm>
            <a:off x="4826562" y="2023566"/>
            <a:ext cx="2694919" cy="2394715"/>
          </a:xfrm>
          <a:prstGeom prst="pen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503" y="362625"/>
            <a:ext cx="3274994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0000FF"/>
                </a:highlight>
              </a:rPr>
              <a:t>Human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11" y="4006022"/>
            <a:ext cx="6503521" cy="20023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5683" y="640757"/>
            <a:ext cx="3274994" cy="2635489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389162C-D67E-A443-BEEC-5272DC4B7E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235" y="3429000"/>
            <a:ext cx="4861242" cy="3156380"/>
          </a:xfrm>
          <a:prstGeom prst="rect">
            <a:avLst/>
          </a:prstGeom>
        </p:spPr>
      </p:pic>
      <p:pic>
        <p:nvPicPr>
          <p:cNvPr id="9" name="Picture 8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28A6E330-6CBF-3C42-8225-5C451DA25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8" y="1688188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n, implement, stationary, bird&#10;&#10;Description automatically generated">
            <a:extLst>
              <a:ext uri="{FF2B5EF4-FFF2-40B4-BE49-F238E27FC236}">
                <a16:creationId xmlns:a16="http://schemas.microsoft.com/office/drawing/2014/main" id="{0EE1A60E-1042-BD46-BCCF-0C1B131B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4863"/>
            <a:ext cx="2507678" cy="34458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248" y="430440"/>
            <a:ext cx="3274994" cy="1325563"/>
          </a:xfrm>
        </p:spPr>
        <p:txBody>
          <a:bodyPr>
            <a:noAutofit/>
          </a:bodyPr>
          <a:lstStyle/>
          <a:p>
            <a:r>
              <a:rPr lang="en-US" sz="8000" dirty="0">
                <a:highlight>
                  <a:srgbClr val="FFFF00"/>
                </a:highlight>
              </a:rPr>
              <a:t>Pigeon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26416"/>
            <a:ext cx="5597484" cy="172338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46791" y="2336161"/>
            <a:ext cx="2759625" cy="2350778"/>
          </a:xfrm>
          <a:prstGeom prst="rect">
            <a:avLst/>
          </a:prstGeom>
        </p:spPr>
      </p:pic>
      <p:pic>
        <p:nvPicPr>
          <p:cNvPr id="9" name="Picture 8" descr="Screen shot 2015-03-01 at 9">
            <a:extLst>
              <a:ext uri="{FF2B5EF4-FFF2-40B4-BE49-F238E27FC236}">
                <a16:creationId xmlns:a16="http://schemas.microsoft.com/office/drawing/2014/main" id="{310ED024-BB12-CF47-970C-30717B058A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4" y="4686939"/>
            <a:ext cx="3681058" cy="20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2CB9C-70B7-FD41-8770-4EADC1D7942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5400000">
            <a:off x="9295380" y="-167503"/>
            <a:ext cx="2079110" cy="3274995"/>
          </a:xfrm>
          <a:prstGeom prst="rect">
            <a:avLst/>
          </a:prstGeom>
        </p:spPr>
      </p:pic>
      <p:pic>
        <p:nvPicPr>
          <p:cNvPr id="11" name="Picture 10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4232D03D-2178-1644-8E1A-F836B5952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89" y="933254"/>
            <a:ext cx="3467307" cy="12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2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833" y="619558"/>
            <a:ext cx="2493626" cy="1128626"/>
          </a:xfrm>
        </p:spPr>
        <p:txBody>
          <a:bodyPr>
            <a:noAutofit/>
          </a:bodyPr>
          <a:lstStyle/>
          <a:p>
            <a:r>
              <a:rPr lang="en-US" sz="8000" dirty="0"/>
              <a:t>Shark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86D0385-A6B4-3D48-BE7E-11016E6D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96" y="2178050"/>
            <a:ext cx="64135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0" y="454740"/>
            <a:ext cx="4950836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800080"/>
                </a:highlight>
              </a:rPr>
              <a:t>RUNNER B</a:t>
            </a: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D1589080-3B28-354E-B4E5-5F551FEBBC3D}"/>
              </a:ext>
            </a:extLst>
          </p:cNvPr>
          <p:cNvSpPr/>
          <p:nvPr/>
        </p:nvSpPr>
        <p:spPr>
          <a:xfrm>
            <a:off x="8725536" y="3910173"/>
            <a:ext cx="3257810" cy="320921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53D7C88-9331-B54E-89E8-D50F70EC96AC}"/>
              </a:ext>
            </a:extLst>
          </p:cNvPr>
          <p:cNvSpPr/>
          <p:nvPr/>
        </p:nvSpPr>
        <p:spPr>
          <a:xfrm>
            <a:off x="1015280" y="861317"/>
            <a:ext cx="2204730" cy="417302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llate 19">
            <a:extLst>
              <a:ext uri="{FF2B5EF4-FFF2-40B4-BE49-F238E27FC236}">
                <a16:creationId xmlns:a16="http://schemas.microsoft.com/office/drawing/2014/main" id="{0CD076E2-E037-B944-8A42-73F68ED7BF5A}"/>
              </a:ext>
            </a:extLst>
          </p:cNvPr>
          <p:cNvSpPr/>
          <p:nvPr/>
        </p:nvSpPr>
        <p:spPr>
          <a:xfrm>
            <a:off x="8971992" y="533963"/>
            <a:ext cx="2354893" cy="2492680"/>
          </a:xfrm>
          <a:prstGeom prst="flowChartCol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ED8D02F-9991-AB40-AE14-5F4E82744AF8}"/>
              </a:ext>
            </a:extLst>
          </p:cNvPr>
          <p:cNvSpPr/>
          <p:nvPr/>
        </p:nvSpPr>
        <p:spPr>
          <a:xfrm>
            <a:off x="901652" y="4609578"/>
            <a:ext cx="3106455" cy="11298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11B8AB2D-9170-AB46-B1BA-1164E4924365}"/>
              </a:ext>
            </a:extLst>
          </p:cNvPr>
          <p:cNvSpPr/>
          <p:nvPr/>
        </p:nvSpPr>
        <p:spPr>
          <a:xfrm>
            <a:off x="4869490" y="2639624"/>
            <a:ext cx="2694919" cy="2394715"/>
          </a:xfrm>
          <a:prstGeom prst="pen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0" y="454740"/>
            <a:ext cx="4950836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FF0000"/>
                </a:highlight>
              </a:rPr>
              <a:t>RUNNER C</a:t>
            </a: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D1589080-3B28-354E-B4E5-5F551FEBBC3D}"/>
              </a:ext>
            </a:extLst>
          </p:cNvPr>
          <p:cNvSpPr/>
          <p:nvPr/>
        </p:nvSpPr>
        <p:spPr>
          <a:xfrm>
            <a:off x="6781465" y="3429000"/>
            <a:ext cx="3257810" cy="320921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53D7C88-9331-B54E-89E8-D50F70EC96AC}"/>
              </a:ext>
            </a:extLst>
          </p:cNvPr>
          <p:cNvSpPr/>
          <p:nvPr/>
        </p:nvSpPr>
        <p:spPr>
          <a:xfrm>
            <a:off x="1015280" y="861317"/>
            <a:ext cx="2204730" cy="417302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ED8D02F-9991-AB40-AE14-5F4E82744AF8}"/>
              </a:ext>
            </a:extLst>
          </p:cNvPr>
          <p:cNvSpPr/>
          <p:nvPr/>
        </p:nvSpPr>
        <p:spPr>
          <a:xfrm>
            <a:off x="2344020" y="4623025"/>
            <a:ext cx="3106455" cy="11298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C92D6457-6D96-534F-ACD7-83A414F02FAD}"/>
              </a:ext>
            </a:extLst>
          </p:cNvPr>
          <p:cNvSpPr/>
          <p:nvPr/>
        </p:nvSpPr>
        <p:spPr>
          <a:xfrm>
            <a:off x="8915958" y="582945"/>
            <a:ext cx="2694919" cy="2394715"/>
          </a:xfrm>
          <a:prstGeom prst="pen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0" y="454740"/>
            <a:ext cx="4950836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0000FF"/>
                </a:highlight>
              </a:rPr>
              <a:t>RUNNER D</a:t>
            </a: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D1589080-3B28-354E-B4E5-5F551FEBBC3D}"/>
              </a:ext>
            </a:extLst>
          </p:cNvPr>
          <p:cNvSpPr/>
          <p:nvPr/>
        </p:nvSpPr>
        <p:spPr>
          <a:xfrm>
            <a:off x="6540950" y="3583131"/>
            <a:ext cx="3257810" cy="320921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53D7C88-9331-B54E-89E8-D50F70EC96AC}"/>
              </a:ext>
            </a:extLst>
          </p:cNvPr>
          <p:cNvSpPr/>
          <p:nvPr/>
        </p:nvSpPr>
        <p:spPr>
          <a:xfrm>
            <a:off x="817115" y="1298400"/>
            <a:ext cx="2204730" cy="417302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5458D-FC8D-324B-8893-F74CBD3069E4}"/>
              </a:ext>
            </a:extLst>
          </p:cNvPr>
          <p:cNvSpPr/>
          <p:nvPr/>
        </p:nvSpPr>
        <p:spPr>
          <a:xfrm>
            <a:off x="2848647" y="3736347"/>
            <a:ext cx="2554941" cy="23532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4EEBD0E1-2CAB-1249-B2C0-5C6664FBCA37}"/>
              </a:ext>
            </a:extLst>
          </p:cNvPr>
          <p:cNvSpPr/>
          <p:nvPr/>
        </p:nvSpPr>
        <p:spPr>
          <a:xfrm>
            <a:off x="8679966" y="829600"/>
            <a:ext cx="2694919" cy="2394715"/>
          </a:xfrm>
          <a:prstGeom prst="pen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288" y="321434"/>
            <a:ext cx="4950836" cy="1325563"/>
          </a:xfrm>
        </p:spPr>
        <p:txBody>
          <a:bodyPr>
            <a:noAutofit/>
          </a:bodyPr>
          <a:lstStyle/>
          <a:p>
            <a:r>
              <a:rPr lang="en-US" sz="8000" dirty="0">
                <a:highlight>
                  <a:srgbClr val="FFFF00"/>
                </a:highlight>
              </a:rPr>
              <a:t>RUNNER E</a:t>
            </a: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D1589080-3B28-354E-B4E5-5F551FEBBC3D}"/>
              </a:ext>
            </a:extLst>
          </p:cNvPr>
          <p:cNvSpPr/>
          <p:nvPr/>
        </p:nvSpPr>
        <p:spPr>
          <a:xfrm>
            <a:off x="7982153" y="3893880"/>
            <a:ext cx="3257810" cy="320921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D53D7C88-9331-B54E-89E8-D50F70EC96AC}"/>
              </a:ext>
            </a:extLst>
          </p:cNvPr>
          <p:cNvSpPr/>
          <p:nvPr/>
        </p:nvSpPr>
        <p:spPr>
          <a:xfrm>
            <a:off x="1015280" y="861317"/>
            <a:ext cx="2204730" cy="417302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llate 19">
            <a:extLst>
              <a:ext uri="{FF2B5EF4-FFF2-40B4-BE49-F238E27FC236}">
                <a16:creationId xmlns:a16="http://schemas.microsoft.com/office/drawing/2014/main" id="{0CD076E2-E037-B944-8A42-73F68ED7BF5A}"/>
              </a:ext>
            </a:extLst>
          </p:cNvPr>
          <p:cNvSpPr/>
          <p:nvPr/>
        </p:nvSpPr>
        <p:spPr>
          <a:xfrm>
            <a:off x="8814237" y="861317"/>
            <a:ext cx="2354893" cy="2492680"/>
          </a:xfrm>
          <a:prstGeom prst="flowChartCol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ED8D02F-9991-AB40-AE14-5F4E82744AF8}"/>
              </a:ext>
            </a:extLst>
          </p:cNvPr>
          <p:cNvSpPr/>
          <p:nvPr/>
        </p:nvSpPr>
        <p:spPr>
          <a:xfrm>
            <a:off x="901652" y="4609578"/>
            <a:ext cx="3106455" cy="11298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A75C9601-34B1-BA4A-82AE-CAFA4051319A}"/>
              </a:ext>
            </a:extLst>
          </p:cNvPr>
          <p:cNvSpPr/>
          <p:nvPr/>
        </p:nvSpPr>
        <p:spPr>
          <a:xfrm>
            <a:off x="4690685" y="1596201"/>
            <a:ext cx="2866042" cy="2729753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gular Pentagon 7">
            <a:extLst>
              <a:ext uri="{FF2B5EF4-FFF2-40B4-BE49-F238E27FC236}">
                <a16:creationId xmlns:a16="http://schemas.microsoft.com/office/drawing/2014/main" id="{B8E8A59E-8153-694F-BCE2-DEA63D9BA2F5}"/>
              </a:ext>
            </a:extLst>
          </p:cNvPr>
          <p:cNvSpPr/>
          <p:nvPr/>
        </p:nvSpPr>
        <p:spPr>
          <a:xfrm>
            <a:off x="4776247" y="4141851"/>
            <a:ext cx="2694919" cy="2394715"/>
          </a:xfrm>
          <a:prstGeom prst="pen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0" y="454740"/>
            <a:ext cx="4950836" cy="1325563"/>
          </a:xfrm>
        </p:spPr>
        <p:txBody>
          <a:bodyPr>
            <a:noAutofit/>
          </a:bodyPr>
          <a:lstStyle/>
          <a:p>
            <a:r>
              <a:rPr lang="en-US" sz="8000" dirty="0"/>
              <a:t>RUNNER F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736B32D-4173-1B4B-8CFF-98E82222B325}"/>
              </a:ext>
            </a:extLst>
          </p:cNvPr>
          <p:cNvSpPr/>
          <p:nvPr/>
        </p:nvSpPr>
        <p:spPr>
          <a:xfrm>
            <a:off x="4993635" y="2684978"/>
            <a:ext cx="2204730" cy="417302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A913DC-D10A-544E-A0E5-3CEF88F3CE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58" y="470274"/>
            <a:ext cx="4861242" cy="267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52197" y="2139280"/>
            <a:ext cx="3274994" cy="26354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2" y="619492"/>
            <a:ext cx="2181914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008000"/>
                </a:highlight>
              </a:rPr>
              <a:t>Cow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392" y="4577792"/>
            <a:ext cx="6503521" cy="2002336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389162C-D67E-A443-BEEC-5272DC4B7EF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464" y="3457024"/>
            <a:ext cx="4861242" cy="3156380"/>
          </a:xfrm>
          <a:prstGeom prst="rect">
            <a:avLst/>
          </a:prstGeom>
        </p:spPr>
      </p:pic>
      <p:pic>
        <p:nvPicPr>
          <p:cNvPr id="3" name="Picture 2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0BC58A6F-06FE-DD48-A1B1-42E903F8B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78" y="1073702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3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283" y="493483"/>
            <a:ext cx="4255166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800080"/>
                </a:highlight>
              </a:rPr>
              <a:t>Crocodile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79" y="4627039"/>
            <a:ext cx="6503521" cy="20023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8019" y="2230961"/>
            <a:ext cx="3274994" cy="2635489"/>
          </a:xfrm>
          <a:prstGeom prst="rect">
            <a:avLst/>
          </a:prstGeom>
        </p:spPr>
      </p:pic>
      <p:pic>
        <p:nvPicPr>
          <p:cNvPr id="9" name="Picture 8" descr="Screen shot 2015-03-01 at 9">
            <a:extLst>
              <a:ext uri="{FF2B5EF4-FFF2-40B4-BE49-F238E27FC236}">
                <a16:creationId xmlns:a16="http://schemas.microsoft.com/office/drawing/2014/main" id="{310ED024-BB12-CF47-970C-30717B058A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7" y="4627039"/>
            <a:ext cx="3681058" cy="20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2CB9C-70B7-FD41-8770-4EADC1D794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5400000">
            <a:off x="8935878" y="-104974"/>
            <a:ext cx="2324449" cy="3467307"/>
          </a:xfrm>
          <a:prstGeom prst="rect">
            <a:avLst/>
          </a:prstGeom>
        </p:spPr>
      </p:pic>
      <p:pic>
        <p:nvPicPr>
          <p:cNvPr id="7" name="Picture 6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3F064E7B-1CF4-E343-B8FC-0C1169A7F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44" y="1846074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404" y="654848"/>
            <a:ext cx="3274994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FF0000"/>
                </a:highlight>
              </a:rPr>
              <a:t>Iguana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79" y="4425224"/>
            <a:ext cx="6503521" cy="20023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70398" y="1256292"/>
            <a:ext cx="3274994" cy="2635489"/>
          </a:xfrm>
          <a:prstGeom prst="rect">
            <a:avLst/>
          </a:prstGeom>
        </p:spPr>
      </p:pic>
      <p:pic>
        <p:nvPicPr>
          <p:cNvPr id="9" name="Picture 8" descr="Screen shot 2015-03-01 at 9">
            <a:extLst>
              <a:ext uri="{FF2B5EF4-FFF2-40B4-BE49-F238E27FC236}">
                <a16:creationId xmlns:a16="http://schemas.microsoft.com/office/drawing/2014/main" id="{310ED024-BB12-CF47-970C-30717B058A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46" y="4425224"/>
            <a:ext cx="3681058" cy="20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63ECD0C2-1A37-9944-82EE-C75FAF70B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65" y="1840942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18</Words>
  <Application>Microsoft Macintosh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RUNNER A</vt:lpstr>
      <vt:lpstr>RUNNER B</vt:lpstr>
      <vt:lpstr>RUNNER C</vt:lpstr>
      <vt:lpstr>RUNNER D</vt:lpstr>
      <vt:lpstr>RUNNER E</vt:lpstr>
      <vt:lpstr>RUNNER F</vt:lpstr>
      <vt:lpstr>Cow</vt:lpstr>
      <vt:lpstr>Crocodile</vt:lpstr>
      <vt:lpstr>Iguana</vt:lpstr>
      <vt:lpstr>Human</vt:lpstr>
      <vt:lpstr>Pigeon</vt:lpstr>
      <vt:lpstr>Shark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Jenkins</dc:creator>
  <cp:lastModifiedBy>Kristin Jenkins</cp:lastModifiedBy>
  <cp:revision>26</cp:revision>
  <cp:lastPrinted>2020-05-29T21:47:17Z</cp:lastPrinted>
  <dcterms:created xsi:type="dcterms:W3CDTF">2020-05-21T21:34:58Z</dcterms:created>
  <dcterms:modified xsi:type="dcterms:W3CDTF">2020-05-29T22:06:01Z</dcterms:modified>
</cp:coreProperties>
</file>