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9" r:id="rId3"/>
    <p:sldId id="261" r:id="rId4"/>
    <p:sldId id="265" r:id="rId5"/>
    <p:sldId id="257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9670"/>
    <p:restoredTop sz="94766"/>
  </p:normalViewPr>
  <p:slideViewPr>
    <p:cSldViewPr snapToGrid="0" snapToObjects="1" showGuides="1">
      <p:cViewPr varScale="1">
        <p:scale>
          <a:sx n="57" d="100"/>
          <a:sy n="57" d="100"/>
        </p:scale>
        <p:origin x="200" y="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C4FFD-3660-654F-8FC8-F4C0F1CBE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B9AD34-E166-BD42-9BBB-BBCD4CEC4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9C3E3-AF12-9244-9AA1-306511B4A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E01D-8A6C-CB4B-9B5A-0F9174DF7397}" type="datetimeFigureOut">
              <a:rPr lang="en-US" smtClean="0"/>
              <a:t>6/10/20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21DC3-512A-3B46-BD3A-9237FF6BD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C87DA-2249-8543-B55C-41444C62C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4063-DA8A-6649-B2EC-F1EDF359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1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8F0C8-9656-C348-90CF-24355EB5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D8714D-AA6B-C74B-BD51-6BCE857C5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426F6-A5AD-694A-AB8B-671B2464F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E01D-8A6C-CB4B-9B5A-0F9174DF7397}" type="datetimeFigureOut">
              <a:rPr lang="en-US" smtClean="0"/>
              <a:t>6/10/20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DC10E-9709-4E44-997E-7F694EE3D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B7E0A-54E6-6748-9912-0C0E2D46D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4063-DA8A-6649-B2EC-F1EDF359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8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4EDB60-6D96-C248-B82D-60F15D52E4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9FD49-6B74-C64A-81B5-5CECFA321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FA047-568B-2D45-A54B-B45C0B2EF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E01D-8A6C-CB4B-9B5A-0F9174DF7397}" type="datetimeFigureOut">
              <a:rPr lang="en-US" smtClean="0"/>
              <a:t>6/10/20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F3F79-3FB8-3F4D-96CD-94040F0F0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FF989-8EF4-114C-AF28-1DC4C63E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4063-DA8A-6649-B2EC-F1EDF359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4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83AA9-E47A-8043-B8FB-BD82C527C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DDACF-E351-914B-8ECE-6683B68A5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576A8-2426-BB4D-956C-486BD302E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E01D-8A6C-CB4B-9B5A-0F9174DF7397}" type="datetimeFigureOut">
              <a:rPr lang="en-US" smtClean="0"/>
              <a:t>6/10/20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191FB-5536-7044-B4ED-6E2076340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312F6-AEA4-A440-BED0-2430FB897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4063-DA8A-6649-B2EC-F1EDF359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86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870E9-C659-0E45-BE30-359861B5B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BE298-E12F-3746-8F85-FD3254B3C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77747-3E95-DC4C-95E8-2327FC54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E01D-8A6C-CB4B-9B5A-0F9174DF7397}" type="datetimeFigureOut">
              <a:rPr lang="en-US" smtClean="0"/>
              <a:t>6/10/20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4682C-527C-CC4B-9E45-12059221A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0F6B2-A038-6F40-BDD5-F8235774C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4063-DA8A-6649-B2EC-F1EDF359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BD459-2E57-EA4C-A6AA-5347D1720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5D9ED-9A91-C748-AB7F-10724BF8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5FE85-B079-7C46-83D4-98E60B4FB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0F973-CDF7-1141-9563-DFC3B1FCC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E01D-8A6C-CB4B-9B5A-0F9174DF7397}" type="datetimeFigureOut">
              <a:rPr lang="en-US" smtClean="0"/>
              <a:t>6/10/20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562DA1-10A0-724D-8B73-481D2DF72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43B59-A243-EC40-AF22-FC508CAD4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4063-DA8A-6649-B2EC-F1EDF359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8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A72A0-FD24-004B-A44E-CDB132833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0859A-E566-7643-9A5C-31D54F0B0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B29B3-CB73-8F47-8624-D8E555FB7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3300C1-52E9-D540-A0D5-F2BC50BF1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B3777A-A6C0-2942-BC07-786D67BDEB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2B36BA-A2A6-D54C-BF3C-F5F4F7948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E01D-8A6C-CB4B-9B5A-0F9174DF7397}" type="datetimeFigureOut">
              <a:rPr lang="en-US" smtClean="0"/>
              <a:t>6/10/20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79361D-B516-DC47-BA9B-3BC2A41A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4544EF-6480-DC44-9C95-3F03E1C63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4063-DA8A-6649-B2EC-F1EDF359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3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FD59-A123-BE42-A62F-AC9BA0511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7F4A0-5D77-4A4B-BCD2-827455373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E01D-8A6C-CB4B-9B5A-0F9174DF7397}" type="datetimeFigureOut">
              <a:rPr lang="en-US" smtClean="0"/>
              <a:t>6/10/20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EECBB-7EEA-6247-902B-60E7C4A92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F9909-26ED-1549-AF28-9AE81DD77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4063-DA8A-6649-B2EC-F1EDF359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2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697D39-3FBD-8E4F-8F56-CB852BA49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E01D-8A6C-CB4B-9B5A-0F9174DF7397}" type="datetimeFigureOut">
              <a:rPr lang="en-US" smtClean="0"/>
              <a:t>6/10/20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2876A1-DFCE-0545-BB56-25512CE68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22269-2AD6-A148-93C4-FE84134F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4063-DA8A-6649-B2EC-F1EDF359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4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B40AF-7BDD-1A4C-B11F-5143C7B45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7D618-0A13-C24A-989D-74C4B89AE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326A4D-4DFB-B044-AFC6-5FEEE98D5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6FB71-6446-7046-B895-566CB653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E01D-8A6C-CB4B-9B5A-0F9174DF7397}" type="datetimeFigureOut">
              <a:rPr lang="en-US" smtClean="0"/>
              <a:t>6/10/20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8502A-3BAE-F447-B73B-F83114D44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B62C9-7CB0-3541-9E77-4C322F9C8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4063-DA8A-6649-B2EC-F1EDF359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4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D8E6E-47EB-424E-A636-C2242A1FC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F854A1-61D1-214C-B7FB-4CE9D0FC32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44EA7-6799-1D40-8017-5BDE96539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EEBE06-F7F8-1A4C-8D14-C12DCEA5F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E01D-8A6C-CB4B-9B5A-0F9174DF7397}" type="datetimeFigureOut">
              <a:rPr lang="en-US" smtClean="0"/>
              <a:t>6/10/20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27BA6-C2C3-F740-A29A-0AF6CA4BE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AB79A-FF13-7A43-894D-89CC29B6F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4063-DA8A-6649-B2EC-F1EDF359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3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AE4AA7-A2DB-C941-A066-8EDF1BCAF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E3E0A-EDA1-3345-B942-EF1429B1E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CB624-9E31-7E44-9947-8DA4E905A3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EE01D-8A6C-CB4B-9B5A-0F9174DF7397}" type="datetimeFigureOut">
              <a:rPr lang="en-US" smtClean="0"/>
              <a:t>6/10/20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24C31-D389-DA45-9BC1-E2EA24099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DCC37-5D93-5D45-9FD8-FB650D92E2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B4063-DA8A-6649-B2EC-F1EDF359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6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70EE3B-016F-034B-9031-D7A62DF5A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860" y="454740"/>
            <a:ext cx="4950836" cy="1325563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chemeClr val="bg1"/>
                </a:solidFill>
                <a:highlight>
                  <a:srgbClr val="008000"/>
                </a:highlight>
              </a:rPr>
              <a:t>RUNNER A</a:t>
            </a:r>
          </a:p>
        </p:txBody>
      </p:sp>
      <p:sp>
        <p:nvSpPr>
          <p:cNvPr id="18" name="Multiply 17">
            <a:extLst>
              <a:ext uri="{FF2B5EF4-FFF2-40B4-BE49-F238E27FC236}">
                <a16:creationId xmlns:a16="http://schemas.microsoft.com/office/drawing/2014/main" id="{D1589080-3B28-354E-B4E5-5F551FEBBC3D}"/>
              </a:ext>
            </a:extLst>
          </p:cNvPr>
          <p:cNvSpPr/>
          <p:nvPr/>
        </p:nvSpPr>
        <p:spPr>
          <a:xfrm>
            <a:off x="8022825" y="3648784"/>
            <a:ext cx="3257810" cy="3209216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Block Arc 18">
            <a:extLst>
              <a:ext uri="{FF2B5EF4-FFF2-40B4-BE49-F238E27FC236}">
                <a16:creationId xmlns:a16="http://schemas.microsoft.com/office/drawing/2014/main" id="{D53D7C88-9331-B54E-89E8-D50F70EC96AC}"/>
              </a:ext>
            </a:extLst>
          </p:cNvPr>
          <p:cNvSpPr/>
          <p:nvPr/>
        </p:nvSpPr>
        <p:spPr>
          <a:xfrm>
            <a:off x="1015280" y="861317"/>
            <a:ext cx="2204730" cy="4173022"/>
          </a:xfrm>
          <a:prstGeom prst="blockArc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67FB8D-AD46-5D41-890C-527141C1B5A5}"/>
              </a:ext>
            </a:extLst>
          </p:cNvPr>
          <p:cNvSpPr/>
          <p:nvPr/>
        </p:nvSpPr>
        <p:spPr>
          <a:xfrm>
            <a:off x="8957096" y="796299"/>
            <a:ext cx="2323539" cy="2151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6E5458D-FC8D-324B-8893-F74CBD3069E4}"/>
              </a:ext>
            </a:extLst>
          </p:cNvPr>
          <p:cNvSpPr/>
          <p:nvPr/>
        </p:nvSpPr>
        <p:spPr>
          <a:xfrm>
            <a:off x="2034853" y="3800227"/>
            <a:ext cx="2554941" cy="235323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gular Pentagon 6">
            <a:extLst>
              <a:ext uri="{FF2B5EF4-FFF2-40B4-BE49-F238E27FC236}">
                <a16:creationId xmlns:a16="http://schemas.microsoft.com/office/drawing/2014/main" id="{E02341D7-6A9C-704F-99E5-892F13C88487}"/>
              </a:ext>
            </a:extLst>
          </p:cNvPr>
          <p:cNvSpPr/>
          <p:nvPr/>
        </p:nvSpPr>
        <p:spPr>
          <a:xfrm>
            <a:off x="4826562" y="2023566"/>
            <a:ext cx="2694919" cy="2394715"/>
          </a:xfrm>
          <a:prstGeom prst="pentag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9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70EE3B-016F-034B-9031-D7A62DF5A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860" y="454740"/>
            <a:ext cx="4950836" cy="1325563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chemeClr val="bg1"/>
                </a:solidFill>
                <a:highlight>
                  <a:srgbClr val="800080"/>
                </a:highlight>
              </a:rPr>
              <a:t>RUNNER B</a:t>
            </a:r>
          </a:p>
        </p:txBody>
      </p:sp>
      <p:sp>
        <p:nvSpPr>
          <p:cNvPr id="18" name="Multiply 17">
            <a:extLst>
              <a:ext uri="{FF2B5EF4-FFF2-40B4-BE49-F238E27FC236}">
                <a16:creationId xmlns:a16="http://schemas.microsoft.com/office/drawing/2014/main" id="{D1589080-3B28-354E-B4E5-5F551FEBBC3D}"/>
              </a:ext>
            </a:extLst>
          </p:cNvPr>
          <p:cNvSpPr/>
          <p:nvPr/>
        </p:nvSpPr>
        <p:spPr>
          <a:xfrm>
            <a:off x="8725536" y="3910173"/>
            <a:ext cx="3257810" cy="3209216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Block Arc 18">
            <a:extLst>
              <a:ext uri="{FF2B5EF4-FFF2-40B4-BE49-F238E27FC236}">
                <a16:creationId xmlns:a16="http://schemas.microsoft.com/office/drawing/2014/main" id="{D53D7C88-9331-B54E-89E8-D50F70EC96AC}"/>
              </a:ext>
            </a:extLst>
          </p:cNvPr>
          <p:cNvSpPr/>
          <p:nvPr/>
        </p:nvSpPr>
        <p:spPr>
          <a:xfrm>
            <a:off x="1015280" y="861317"/>
            <a:ext cx="2204730" cy="4173022"/>
          </a:xfrm>
          <a:prstGeom prst="blockArc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ollate 19">
            <a:extLst>
              <a:ext uri="{FF2B5EF4-FFF2-40B4-BE49-F238E27FC236}">
                <a16:creationId xmlns:a16="http://schemas.microsoft.com/office/drawing/2014/main" id="{0CD076E2-E037-B944-8A42-73F68ED7BF5A}"/>
              </a:ext>
            </a:extLst>
          </p:cNvPr>
          <p:cNvSpPr/>
          <p:nvPr/>
        </p:nvSpPr>
        <p:spPr>
          <a:xfrm>
            <a:off x="8971992" y="533963"/>
            <a:ext cx="2354893" cy="2492680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5ED8D02F-9991-AB40-AE14-5F4E82744AF8}"/>
              </a:ext>
            </a:extLst>
          </p:cNvPr>
          <p:cNvSpPr/>
          <p:nvPr/>
        </p:nvSpPr>
        <p:spPr>
          <a:xfrm>
            <a:off x="901652" y="4609578"/>
            <a:ext cx="3106455" cy="112989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gular Pentagon 6">
            <a:extLst>
              <a:ext uri="{FF2B5EF4-FFF2-40B4-BE49-F238E27FC236}">
                <a16:creationId xmlns:a16="http://schemas.microsoft.com/office/drawing/2014/main" id="{11B8AB2D-9170-AB46-B1BA-1164E4924365}"/>
              </a:ext>
            </a:extLst>
          </p:cNvPr>
          <p:cNvSpPr/>
          <p:nvPr/>
        </p:nvSpPr>
        <p:spPr>
          <a:xfrm>
            <a:off x="4869490" y="2639624"/>
            <a:ext cx="2694919" cy="2394715"/>
          </a:xfrm>
          <a:prstGeom prst="pentag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57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70EE3B-016F-034B-9031-D7A62DF5A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860" y="454740"/>
            <a:ext cx="4950836" cy="1325563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chemeClr val="bg1"/>
                </a:solidFill>
                <a:highlight>
                  <a:srgbClr val="FF0000"/>
                </a:highlight>
              </a:rPr>
              <a:t>RUNNER C</a:t>
            </a:r>
          </a:p>
        </p:txBody>
      </p:sp>
      <p:sp>
        <p:nvSpPr>
          <p:cNvPr id="18" name="Multiply 17">
            <a:extLst>
              <a:ext uri="{FF2B5EF4-FFF2-40B4-BE49-F238E27FC236}">
                <a16:creationId xmlns:a16="http://schemas.microsoft.com/office/drawing/2014/main" id="{D1589080-3B28-354E-B4E5-5F551FEBBC3D}"/>
              </a:ext>
            </a:extLst>
          </p:cNvPr>
          <p:cNvSpPr/>
          <p:nvPr/>
        </p:nvSpPr>
        <p:spPr>
          <a:xfrm>
            <a:off x="6781465" y="3429000"/>
            <a:ext cx="3257810" cy="3209216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Block Arc 18">
            <a:extLst>
              <a:ext uri="{FF2B5EF4-FFF2-40B4-BE49-F238E27FC236}">
                <a16:creationId xmlns:a16="http://schemas.microsoft.com/office/drawing/2014/main" id="{D53D7C88-9331-B54E-89E8-D50F70EC96AC}"/>
              </a:ext>
            </a:extLst>
          </p:cNvPr>
          <p:cNvSpPr/>
          <p:nvPr/>
        </p:nvSpPr>
        <p:spPr>
          <a:xfrm>
            <a:off x="1015280" y="861317"/>
            <a:ext cx="2204730" cy="4173022"/>
          </a:xfrm>
          <a:prstGeom prst="blockArc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5ED8D02F-9991-AB40-AE14-5F4E82744AF8}"/>
              </a:ext>
            </a:extLst>
          </p:cNvPr>
          <p:cNvSpPr/>
          <p:nvPr/>
        </p:nvSpPr>
        <p:spPr>
          <a:xfrm>
            <a:off x="2344020" y="4623025"/>
            <a:ext cx="3106455" cy="112989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gular Pentagon 5">
            <a:extLst>
              <a:ext uri="{FF2B5EF4-FFF2-40B4-BE49-F238E27FC236}">
                <a16:creationId xmlns:a16="http://schemas.microsoft.com/office/drawing/2014/main" id="{C92D6457-6D96-534F-ACD7-83A414F02FAD}"/>
              </a:ext>
            </a:extLst>
          </p:cNvPr>
          <p:cNvSpPr/>
          <p:nvPr/>
        </p:nvSpPr>
        <p:spPr>
          <a:xfrm>
            <a:off x="8915958" y="582945"/>
            <a:ext cx="2694919" cy="2394715"/>
          </a:xfrm>
          <a:prstGeom prst="pentag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37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70EE3B-016F-034B-9031-D7A62DF5A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860" y="454740"/>
            <a:ext cx="4950836" cy="1325563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chemeClr val="bg1"/>
                </a:solidFill>
                <a:highlight>
                  <a:srgbClr val="0000FF"/>
                </a:highlight>
              </a:rPr>
              <a:t>RUNNER D</a:t>
            </a:r>
          </a:p>
        </p:txBody>
      </p:sp>
      <p:sp>
        <p:nvSpPr>
          <p:cNvPr id="18" name="Multiply 17">
            <a:extLst>
              <a:ext uri="{FF2B5EF4-FFF2-40B4-BE49-F238E27FC236}">
                <a16:creationId xmlns:a16="http://schemas.microsoft.com/office/drawing/2014/main" id="{D1589080-3B28-354E-B4E5-5F551FEBBC3D}"/>
              </a:ext>
            </a:extLst>
          </p:cNvPr>
          <p:cNvSpPr/>
          <p:nvPr/>
        </p:nvSpPr>
        <p:spPr>
          <a:xfrm>
            <a:off x="6540950" y="3583131"/>
            <a:ext cx="3257810" cy="3209216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Block Arc 18">
            <a:extLst>
              <a:ext uri="{FF2B5EF4-FFF2-40B4-BE49-F238E27FC236}">
                <a16:creationId xmlns:a16="http://schemas.microsoft.com/office/drawing/2014/main" id="{D53D7C88-9331-B54E-89E8-D50F70EC96AC}"/>
              </a:ext>
            </a:extLst>
          </p:cNvPr>
          <p:cNvSpPr/>
          <p:nvPr/>
        </p:nvSpPr>
        <p:spPr>
          <a:xfrm>
            <a:off x="817115" y="1298400"/>
            <a:ext cx="2204730" cy="4173022"/>
          </a:xfrm>
          <a:prstGeom prst="blockArc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6E5458D-FC8D-324B-8893-F74CBD3069E4}"/>
              </a:ext>
            </a:extLst>
          </p:cNvPr>
          <p:cNvSpPr/>
          <p:nvPr/>
        </p:nvSpPr>
        <p:spPr>
          <a:xfrm>
            <a:off x="2848647" y="3736347"/>
            <a:ext cx="2554941" cy="235323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gular Pentagon 5">
            <a:extLst>
              <a:ext uri="{FF2B5EF4-FFF2-40B4-BE49-F238E27FC236}">
                <a16:creationId xmlns:a16="http://schemas.microsoft.com/office/drawing/2014/main" id="{4EEBD0E1-2CAB-1249-B2C0-5C6664FBCA37}"/>
              </a:ext>
            </a:extLst>
          </p:cNvPr>
          <p:cNvSpPr/>
          <p:nvPr/>
        </p:nvSpPr>
        <p:spPr>
          <a:xfrm>
            <a:off x="8679966" y="829600"/>
            <a:ext cx="2694919" cy="2394715"/>
          </a:xfrm>
          <a:prstGeom prst="pentag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96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70EE3B-016F-034B-9031-D7A62DF5A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8288" y="321434"/>
            <a:ext cx="4950836" cy="1325563"/>
          </a:xfrm>
        </p:spPr>
        <p:txBody>
          <a:bodyPr>
            <a:noAutofit/>
          </a:bodyPr>
          <a:lstStyle/>
          <a:p>
            <a:r>
              <a:rPr lang="en-US" sz="8000" dirty="0">
                <a:highlight>
                  <a:srgbClr val="FFFF00"/>
                </a:highlight>
              </a:rPr>
              <a:t>RUNNER E</a:t>
            </a:r>
          </a:p>
        </p:txBody>
      </p:sp>
      <p:sp>
        <p:nvSpPr>
          <p:cNvPr id="18" name="Multiply 17">
            <a:extLst>
              <a:ext uri="{FF2B5EF4-FFF2-40B4-BE49-F238E27FC236}">
                <a16:creationId xmlns:a16="http://schemas.microsoft.com/office/drawing/2014/main" id="{D1589080-3B28-354E-B4E5-5F551FEBBC3D}"/>
              </a:ext>
            </a:extLst>
          </p:cNvPr>
          <p:cNvSpPr/>
          <p:nvPr/>
        </p:nvSpPr>
        <p:spPr>
          <a:xfrm>
            <a:off x="7982153" y="3893880"/>
            <a:ext cx="3257810" cy="3209216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Block Arc 18">
            <a:extLst>
              <a:ext uri="{FF2B5EF4-FFF2-40B4-BE49-F238E27FC236}">
                <a16:creationId xmlns:a16="http://schemas.microsoft.com/office/drawing/2014/main" id="{D53D7C88-9331-B54E-89E8-D50F70EC96AC}"/>
              </a:ext>
            </a:extLst>
          </p:cNvPr>
          <p:cNvSpPr/>
          <p:nvPr/>
        </p:nvSpPr>
        <p:spPr>
          <a:xfrm>
            <a:off x="1015280" y="861317"/>
            <a:ext cx="2204730" cy="4173022"/>
          </a:xfrm>
          <a:prstGeom prst="blockArc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ollate 19">
            <a:extLst>
              <a:ext uri="{FF2B5EF4-FFF2-40B4-BE49-F238E27FC236}">
                <a16:creationId xmlns:a16="http://schemas.microsoft.com/office/drawing/2014/main" id="{0CD076E2-E037-B944-8A42-73F68ED7BF5A}"/>
              </a:ext>
            </a:extLst>
          </p:cNvPr>
          <p:cNvSpPr/>
          <p:nvPr/>
        </p:nvSpPr>
        <p:spPr>
          <a:xfrm>
            <a:off x="8814237" y="861317"/>
            <a:ext cx="2354893" cy="2492680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5ED8D02F-9991-AB40-AE14-5F4E82744AF8}"/>
              </a:ext>
            </a:extLst>
          </p:cNvPr>
          <p:cNvSpPr/>
          <p:nvPr/>
        </p:nvSpPr>
        <p:spPr>
          <a:xfrm>
            <a:off x="901652" y="4609578"/>
            <a:ext cx="3106455" cy="112989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5-Point Star 1">
            <a:extLst>
              <a:ext uri="{FF2B5EF4-FFF2-40B4-BE49-F238E27FC236}">
                <a16:creationId xmlns:a16="http://schemas.microsoft.com/office/drawing/2014/main" id="{A75C9601-34B1-BA4A-82AE-CAFA4051319A}"/>
              </a:ext>
            </a:extLst>
          </p:cNvPr>
          <p:cNvSpPr/>
          <p:nvPr/>
        </p:nvSpPr>
        <p:spPr>
          <a:xfrm>
            <a:off x="4690685" y="1596201"/>
            <a:ext cx="2866042" cy="2729753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gular Pentagon 7">
            <a:extLst>
              <a:ext uri="{FF2B5EF4-FFF2-40B4-BE49-F238E27FC236}">
                <a16:creationId xmlns:a16="http://schemas.microsoft.com/office/drawing/2014/main" id="{B8E8A59E-8153-694F-BCE2-DEA63D9BA2F5}"/>
              </a:ext>
            </a:extLst>
          </p:cNvPr>
          <p:cNvSpPr/>
          <p:nvPr/>
        </p:nvSpPr>
        <p:spPr>
          <a:xfrm>
            <a:off x="4776247" y="4141851"/>
            <a:ext cx="2694919" cy="2394715"/>
          </a:xfrm>
          <a:prstGeom prst="pentag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7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70EE3B-016F-034B-9031-D7A62DF5A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860" y="454740"/>
            <a:ext cx="4950836" cy="1325563"/>
          </a:xfrm>
        </p:spPr>
        <p:txBody>
          <a:bodyPr>
            <a:noAutofit/>
          </a:bodyPr>
          <a:lstStyle/>
          <a:p>
            <a:r>
              <a:rPr lang="en-US" sz="8000" dirty="0"/>
              <a:t>RUNNER F</a:t>
            </a:r>
          </a:p>
        </p:txBody>
      </p:sp>
      <p:sp>
        <p:nvSpPr>
          <p:cNvPr id="5" name="Block Arc 4">
            <a:extLst>
              <a:ext uri="{FF2B5EF4-FFF2-40B4-BE49-F238E27FC236}">
                <a16:creationId xmlns:a16="http://schemas.microsoft.com/office/drawing/2014/main" id="{A736B32D-4173-1B4B-8CFF-98E82222B325}"/>
              </a:ext>
            </a:extLst>
          </p:cNvPr>
          <p:cNvSpPr/>
          <p:nvPr/>
        </p:nvSpPr>
        <p:spPr>
          <a:xfrm>
            <a:off x="4993635" y="2684978"/>
            <a:ext cx="2204730" cy="4173022"/>
          </a:xfrm>
          <a:prstGeom prst="blockArc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25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12</Words>
  <Application>Microsoft Macintosh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RUNNER A</vt:lpstr>
      <vt:lpstr>RUNNER B</vt:lpstr>
      <vt:lpstr>RUNNER C</vt:lpstr>
      <vt:lpstr>RUNNER D</vt:lpstr>
      <vt:lpstr>RUNNER E</vt:lpstr>
      <vt:lpstr>RUNNER 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Jenkins</dc:creator>
  <cp:lastModifiedBy>Kristin Jenkins</cp:lastModifiedBy>
  <cp:revision>27</cp:revision>
  <cp:lastPrinted>2020-05-29T21:47:17Z</cp:lastPrinted>
  <dcterms:created xsi:type="dcterms:W3CDTF">2020-05-21T21:34:58Z</dcterms:created>
  <dcterms:modified xsi:type="dcterms:W3CDTF">2020-06-10T20:28:51Z</dcterms:modified>
</cp:coreProperties>
</file>