
<file path=[Content_Types].xml><?xml version="1.0" encoding="utf-8"?>
<Types xmlns="http://schemas.openxmlformats.org/package/2006/content-types">
  <Default Extension="png" ContentType="image/png"/>
  <Default Extension="MOV" ContentType="video/quicktime"/>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
  </p:notesMasterIdLst>
  <p:sldIdLst>
    <p:sldId id="256" r:id="rId2"/>
  </p:sldIdLst>
  <p:sldSz cx="43891200" cy="32918400"/>
  <p:notesSz cx="8086725" cy="14581188"/>
  <p:defaultTextStyle>
    <a:defPPr>
      <a:defRPr lang="en-US"/>
    </a:defPPr>
    <a:lvl1pPr algn="l" rtl="0" eaLnBrk="0" fontAlgn="base" hangingPunct="0">
      <a:spcBef>
        <a:spcPct val="0"/>
      </a:spcBef>
      <a:spcAft>
        <a:spcPct val="0"/>
      </a:spcAft>
      <a:defRPr sz="2600"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sz="2600"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sz="2600"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sz="2600"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sz="26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26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26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26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2600" kern="1200">
        <a:solidFill>
          <a:schemeClr val="tx1"/>
        </a:solidFill>
        <a:latin typeface="Arial" panose="020B0604020202020204" pitchFamily="34" charset="0"/>
        <a:ea typeface="MS PGothic" panose="020B0600070205080204" pitchFamily="34" charset="-128"/>
        <a:cs typeface="+mn-cs"/>
      </a:defRPr>
    </a:lvl9pPr>
  </p:defaultTextStyle>
  <p:extLst>
    <p:ext uri="{EFAFB233-063F-42B5-8137-9DF3F51BA10A}">
      <p15:sldGuideLst xmlns:p15="http://schemas.microsoft.com/office/powerpoint/2012/main">
        <p15:guide id="1" orient="horz" pos="10368">
          <p15:clr>
            <a:srgbClr val="A4A3A4"/>
          </p15:clr>
        </p15:guide>
        <p15:guide id="2" pos="13824">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33FF"/>
    <a:srgbClr val="DCDFE6"/>
    <a:srgbClr val="000000"/>
    <a:srgbClr val="660033"/>
    <a:srgbClr val="EBFFFF"/>
    <a:srgbClr val="CCFFFF"/>
    <a:srgbClr val="99FFCC"/>
    <a:srgbClr val="99003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83"/>
    <p:restoredTop sz="94595"/>
  </p:normalViewPr>
  <p:slideViewPr>
    <p:cSldViewPr>
      <p:cViewPr>
        <p:scale>
          <a:sx n="381" d="100"/>
          <a:sy n="381" d="100"/>
        </p:scale>
        <p:origin x="-9808" y="216"/>
      </p:cViewPr>
      <p:guideLst>
        <p:guide orient="horz" pos="10368"/>
        <p:guide pos="13824"/>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notesMaster" Target="notesMasters/notesMaster1.xml"/><Relationship Id="rId7"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heme" Target="theme/theme1.xml"/><Relationship Id="rId5" Type="http://schemas.openxmlformats.org/officeDocument/2006/relationships/viewProps" Target="viewProps.xml"/><Relationship Id="rId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088A0E0-BC67-4358-B2C7-6B5D475F1B0A}"/>
              </a:ext>
            </a:extLst>
          </p:cNvPr>
          <p:cNvSpPr>
            <a:spLocks noGrp="1"/>
          </p:cNvSpPr>
          <p:nvPr>
            <p:ph type="hdr" sz="quarter"/>
          </p:nvPr>
        </p:nvSpPr>
        <p:spPr>
          <a:xfrm>
            <a:off x="0" y="0"/>
            <a:ext cx="3503613" cy="728663"/>
          </a:xfrm>
          <a:prstGeom prst="rect">
            <a:avLst/>
          </a:prstGeom>
        </p:spPr>
        <p:txBody>
          <a:bodyPr vert="horz" lIns="91440" tIns="45720" rIns="91440" bIns="45720" rtlCol="0"/>
          <a:lstStyle>
            <a:lvl1pPr algn="l" eaLnBrk="1" hangingPunct="1">
              <a:defRPr sz="1200">
                <a:latin typeface="Arial" charset="0"/>
                <a:ea typeface="ＭＳ Ｐゴシック" charset="0"/>
                <a:cs typeface="ＭＳ Ｐゴシック" charset="0"/>
              </a:defRPr>
            </a:lvl1pPr>
          </a:lstStyle>
          <a:p>
            <a:pPr>
              <a:defRPr/>
            </a:pPr>
            <a:endParaRPr lang="en-US"/>
          </a:p>
        </p:txBody>
      </p:sp>
      <p:sp>
        <p:nvSpPr>
          <p:cNvPr id="3" name="Date Placeholder 2">
            <a:extLst>
              <a:ext uri="{FF2B5EF4-FFF2-40B4-BE49-F238E27FC236}">
                <a16:creationId xmlns:a16="http://schemas.microsoft.com/office/drawing/2014/main" id="{37862BAA-78F4-44CA-839A-5B26E1A85C54}"/>
              </a:ext>
            </a:extLst>
          </p:cNvPr>
          <p:cNvSpPr>
            <a:spLocks noGrp="1"/>
          </p:cNvSpPr>
          <p:nvPr>
            <p:ph type="dt" idx="1"/>
          </p:nvPr>
        </p:nvSpPr>
        <p:spPr>
          <a:xfrm>
            <a:off x="4579938" y="0"/>
            <a:ext cx="3505200" cy="728663"/>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a:lvl1pPr>
          </a:lstStyle>
          <a:p>
            <a:fld id="{C387AACB-F080-47E2-89E3-8F00A30400CF}" type="datetimeFigureOut">
              <a:rPr lang="en-US" altLang="en-US"/>
              <a:pPr/>
              <a:t>6/5/20</a:t>
            </a:fld>
            <a:endParaRPr lang="en-US" altLang="en-US"/>
          </a:p>
        </p:txBody>
      </p:sp>
      <p:sp>
        <p:nvSpPr>
          <p:cNvPr id="4" name="Slide Image Placeholder 3">
            <a:extLst>
              <a:ext uri="{FF2B5EF4-FFF2-40B4-BE49-F238E27FC236}">
                <a16:creationId xmlns:a16="http://schemas.microsoft.com/office/drawing/2014/main" id="{5F7B84E4-3760-4F5A-A347-5C353DEA1118}"/>
              </a:ext>
            </a:extLst>
          </p:cNvPr>
          <p:cNvSpPr>
            <a:spLocks noGrp="1" noRot="1" noChangeAspect="1"/>
          </p:cNvSpPr>
          <p:nvPr>
            <p:ph type="sldImg" idx="2"/>
          </p:nvPr>
        </p:nvSpPr>
        <p:spPr>
          <a:xfrm>
            <a:off x="398463" y="1093788"/>
            <a:ext cx="7289800" cy="5467350"/>
          </a:xfrm>
          <a:prstGeom prst="rect">
            <a:avLst/>
          </a:prstGeom>
          <a:noFill/>
          <a:ln w="12700">
            <a:solidFill>
              <a:prstClr val="black"/>
            </a:solidFill>
          </a:ln>
        </p:spPr>
        <p:txBody>
          <a:bodyPr vert="horz" lIns="91440" tIns="45720" rIns="91440" bIns="45720" rtlCol="0" anchor="ctr"/>
          <a:lstStyle/>
          <a:p>
            <a:pPr lvl="0"/>
            <a:endParaRPr lang="en-US" noProof="0" dirty="0"/>
          </a:p>
        </p:txBody>
      </p:sp>
      <p:sp>
        <p:nvSpPr>
          <p:cNvPr id="5" name="Notes Placeholder 4">
            <a:extLst>
              <a:ext uri="{FF2B5EF4-FFF2-40B4-BE49-F238E27FC236}">
                <a16:creationId xmlns:a16="http://schemas.microsoft.com/office/drawing/2014/main" id="{7309D4C5-1FEB-4784-A46D-258A31DDCE5A}"/>
              </a:ext>
            </a:extLst>
          </p:cNvPr>
          <p:cNvSpPr>
            <a:spLocks noGrp="1"/>
          </p:cNvSpPr>
          <p:nvPr>
            <p:ph type="body" sz="quarter" idx="3"/>
          </p:nvPr>
        </p:nvSpPr>
        <p:spPr>
          <a:xfrm>
            <a:off x="808038" y="6926263"/>
            <a:ext cx="6470650" cy="6561137"/>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AACA447B-ADB1-4D49-ABD9-E81C7009BEF9}"/>
              </a:ext>
            </a:extLst>
          </p:cNvPr>
          <p:cNvSpPr>
            <a:spLocks noGrp="1"/>
          </p:cNvSpPr>
          <p:nvPr>
            <p:ph type="ftr" sz="quarter" idx="4"/>
          </p:nvPr>
        </p:nvSpPr>
        <p:spPr>
          <a:xfrm>
            <a:off x="0" y="13849350"/>
            <a:ext cx="3503613" cy="728663"/>
          </a:xfrm>
          <a:prstGeom prst="rect">
            <a:avLst/>
          </a:prstGeom>
        </p:spPr>
        <p:txBody>
          <a:bodyPr vert="horz" lIns="91440" tIns="45720" rIns="91440" bIns="45720" rtlCol="0" anchor="b"/>
          <a:lstStyle>
            <a:lvl1pPr algn="l" eaLnBrk="1" hangingPunct="1">
              <a:defRPr sz="1200">
                <a:latin typeface="Arial" charset="0"/>
                <a:ea typeface="ＭＳ Ｐゴシック" charset="0"/>
                <a:cs typeface="ＭＳ Ｐゴシック" charset="0"/>
              </a:defRPr>
            </a:lvl1pPr>
          </a:lstStyle>
          <a:p>
            <a:pPr>
              <a:defRPr/>
            </a:pPr>
            <a:endParaRPr lang="en-US"/>
          </a:p>
        </p:txBody>
      </p:sp>
      <p:sp>
        <p:nvSpPr>
          <p:cNvPr id="7" name="Slide Number Placeholder 6">
            <a:extLst>
              <a:ext uri="{FF2B5EF4-FFF2-40B4-BE49-F238E27FC236}">
                <a16:creationId xmlns:a16="http://schemas.microsoft.com/office/drawing/2014/main" id="{AD3FC815-EF60-4BA4-BCAB-DBC812BB8A0E}"/>
              </a:ext>
            </a:extLst>
          </p:cNvPr>
          <p:cNvSpPr>
            <a:spLocks noGrp="1"/>
          </p:cNvSpPr>
          <p:nvPr>
            <p:ph type="sldNum" sz="quarter" idx="5"/>
          </p:nvPr>
        </p:nvSpPr>
        <p:spPr>
          <a:xfrm>
            <a:off x="4579938" y="13849350"/>
            <a:ext cx="3505200" cy="728663"/>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fld id="{FC4900A1-AF36-4B18-9DCE-9C030D17A203}" type="slidenum">
              <a:rPr lang="en-US" altLang="en-US"/>
              <a:pPr/>
              <a:t>‹#›</a:t>
            </a:fld>
            <a:endParaRPr lang="en-US" altLang="en-US"/>
          </a:p>
        </p:txBody>
      </p:sp>
    </p:spTree>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MS PGothic" panose="020B0600070205080204" pitchFamily="34" charset="-128"/>
        <a:cs typeface="MS PGothic" charset="0"/>
      </a:defRPr>
    </a:lvl1pPr>
    <a:lvl2pPr marL="457200" algn="l" defTabSz="457200" rtl="0" eaLnBrk="0" fontAlgn="base" hangingPunct="0">
      <a:spcBef>
        <a:spcPct val="30000"/>
      </a:spcBef>
      <a:spcAft>
        <a:spcPct val="0"/>
      </a:spcAft>
      <a:defRPr sz="1200" kern="1200">
        <a:solidFill>
          <a:schemeClr val="tx1"/>
        </a:solidFill>
        <a:latin typeface="+mn-lt"/>
        <a:ea typeface="MS PGothic" panose="020B0600070205080204" pitchFamily="34" charset="-128"/>
        <a:cs typeface="MS PGothic" charset="0"/>
      </a:defRPr>
    </a:lvl2pPr>
    <a:lvl3pPr marL="914400" algn="l" defTabSz="457200" rtl="0" eaLnBrk="0" fontAlgn="base" hangingPunct="0">
      <a:spcBef>
        <a:spcPct val="30000"/>
      </a:spcBef>
      <a:spcAft>
        <a:spcPct val="0"/>
      </a:spcAft>
      <a:defRPr sz="1200" kern="1200">
        <a:solidFill>
          <a:schemeClr val="tx1"/>
        </a:solidFill>
        <a:latin typeface="+mn-lt"/>
        <a:ea typeface="MS PGothic" panose="020B0600070205080204" pitchFamily="34" charset="-128"/>
        <a:cs typeface="MS PGothic" charset="0"/>
      </a:defRPr>
    </a:lvl3pPr>
    <a:lvl4pPr marL="1371600" algn="l" defTabSz="457200" rtl="0" eaLnBrk="0" fontAlgn="base" hangingPunct="0">
      <a:spcBef>
        <a:spcPct val="30000"/>
      </a:spcBef>
      <a:spcAft>
        <a:spcPct val="0"/>
      </a:spcAft>
      <a:defRPr sz="1200" kern="1200">
        <a:solidFill>
          <a:schemeClr val="tx1"/>
        </a:solidFill>
        <a:latin typeface="+mn-lt"/>
        <a:ea typeface="MS PGothic" panose="020B0600070205080204" pitchFamily="34" charset="-128"/>
        <a:cs typeface="MS PGothic" charset="0"/>
      </a:defRPr>
    </a:lvl4pPr>
    <a:lvl5pPr marL="1828800" algn="l" defTabSz="457200" rtl="0" eaLnBrk="0" fontAlgn="base" hangingPunct="0">
      <a:spcBef>
        <a:spcPct val="30000"/>
      </a:spcBef>
      <a:spcAft>
        <a:spcPct val="0"/>
      </a:spcAft>
      <a:defRPr sz="1200" kern="1200">
        <a:solidFill>
          <a:schemeClr val="tx1"/>
        </a:solidFill>
        <a:latin typeface="+mn-lt"/>
        <a:ea typeface="MS PGothic" panose="020B0600070205080204" pitchFamily="34" charset="-128"/>
        <a:cs typeface="MS PGothic"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a:extLst>
              <a:ext uri="{FF2B5EF4-FFF2-40B4-BE49-F238E27FC236}">
                <a16:creationId xmlns:a16="http://schemas.microsoft.com/office/drawing/2014/main" id="{D08AAB5D-6B00-46F7-9733-0D4F1D8B1D4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2" name="Notes Placeholder 2">
            <a:extLst>
              <a:ext uri="{FF2B5EF4-FFF2-40B4-BE49-F238E27FC236}">
                <a16:creationId xmlns:a16="http://schemas.microsoft.com/office/drawing/2014/main" id="{4D8941AA-0B2A-4E4E-9CE4-BA874DB6883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15363" name="Slide Number Placeholder 3">
            <a:extLst>
              <a:ext uri="{FF2B5EF4-FFF2-40B4-BE49-F238E27FC236}">
                <a16:creationId xmlns:a16="http://schemas.microsoft.com/office/drawing/2014/main" id="{748B0C5C-684C-42EA-95D6-B6700504B56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600">
                <a:solidFill>
                  <a:schemeClr val="tx1"/>
                </a:solidFill>
                <a:latin typeface="Arial" panose="020B0604020202020204" pitchFamily="34" charset="0"/>
                <a:ea typeface="MS PGothic" panose="020B0600070205080204" pitchFamily="34" charset="-128"/>
              </a:defRPr>
            </a:lvl1pPr>
            <a:lvl2pPr marL="742950" indent="-285750">
              <a:defRPr sz="2600">
                <a:solidFill>
                  <a:schemeClr val="tx1"/>
                </a:solidFill>
                <a:latin typeface="Arial" panose="020B0604020202020204" pitchFamily="34" charset="0"/>
                <a:ea typeface="MS PGothic" panose="020B0600070205080204" pitchFamily="34" charset="-128"/>
              </a:defRPr>
            </a:lvl2pPr>
            <a:lvl3pPr marL="1143000" indent="-228600">
              <a:defRPr sz="2600">
                <a:solidFill>
                  <a:schemeClr val="tx1"/>
                </a:solidFill>
                <a:latin typeface="Arial" panose="020B0604020202020204" pitchFamily="34" charset="0"/>
                <a:ea typeface="MS PGothic" panose="020B0600070205080204" pitchFamily="34" charset="-128"/>
              </a:defRPr>
            </a:lvl3pPr>
            <a:lvl4pPr marL="1600200" indent="-228600">
              <a:defRPr sz="2600">
                <a:solidFill>
                  <a:schemeClr val="tx1"/>
                </a:solidFill>
                <a:latin typeface="Arial" panose="020B0604020202020204" pitchFamily="34" charset="0"/>
                <a:ea typeface="MS PGothic" panose="020B0600070205080204" pitchFamily="34" charset="-128"/>
              </a:defRPr>
            </a:lvl4pPr>
            <a:lvl5pPr marL="2057400" indent="-228600">
              <a:defRPr sz="26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6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6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6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600">
                <a:solidFill>
                  <a:schemeClr val="tx1"/>
                </a:solidFill>
                <a:latin typeface="Arial" panose="020B0604020202020204" pitchFamily="34" charset="0"/>
                <a:ea typeface="MS PGothic" panose="020B0600070205080204" pitchFamily="34" charset="-128"/>
              </a:defRPr>
            </a:lvl9pPr>
          </a:lstStyle>
          <a:p>
            <a:fld id="{77825026-DC4D-4990-A0E5-1BDA79273CD2}" type="slidenum">
              <a:rPr lang="en-US" altLang="en-US" sz="1200"/>
              <a:pPr/>
              <a:t>1</a:t>
            </a:fld>
            <a:endParaRPr lang="en-US" altLang="en-US" sz="120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292477" y="10225769"/>
            <a:ext cx="37306250" cy="7056664"/>
          </a:xfrm>
        </p:spPr>
        <p:txBody>
          <a:bodyPr/>
          <a:lstStyle/>
          <a:p>
            <a:r>
              <a:rPr lang="en-US"/>
              <a:t>Click to edit Master title style</a:t>
            </a:r>
          </a:p>
        </p:txBody>
      </p:sp>
      <p:sp>
        <p:nvSpPr>
          <p:cNvPr id="3" name="Subtitle 2"/>
          <p:cNvSpPr>
            <a:spLocks noGrp="1"/>
          </p:cNvSpPr>
          <p:nvPr>
            <p:ph type="subTitle" idx="1"/>
          </p:nvPr>
        </p:nvSpPr>
        <p:spPr>
          <a:xfrm>
            <a:off x="6583364" y="18654033"/>
            <a:ext cx="30724475" cy="8411936"/>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FD42F3CE-9ED7-41D5-8640-C5FD462BBE22}"/>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0D6A463A-5F13-4D0F-9B43-250208AAD33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E1BBDD5C-CE28-4995-8664-60FE1F0348E8}"/>
              </a:ext>
            </a:extLst>
          </p:cNvPr>
          <p:cNvSpPr>
            <a:spLocks noGrp="1" noChangeArrowheads="1"/>
          </p:cNvSpPr>
          <p:nvPr>
            <p:ph type="sldNum" sz="quarter" idx="12"/>
          </p:nvPr>
        </p:nvSpPr>
        <p:spPr>
          <a:ln/>
        </p:spPr>
        <p:txBody>
          <a:bodyPr/>
          <a:lstStyle>
            <a:lvl1pPr>
              <a:defRPr/>
            </a:lvl1pPr>
          </a:lstStyle>
          <a:p>
            <a:fld id="{79DA8C27-14FB-4BB4-8519-CCE880B68850}" type="slidenum">
              <a:rPr lang="en-US" altLang="en-US"/>
              <a:pPr/>
              <a:t>‹#›</a:t>
            </a:fld>
            <a:endParaRPr lang="en-US" altLang="en-US"/>
          </a:p>
        </p:txBody>
      </p:sp>
    </p:spTree>
    <p:extLst>
      <p:ext uri="{BB962C8B-B14F-4D97-AF65-F5344CB8AC3E}">
        <p14:creationId xmlns:p14="http://schemas.microsoft.com/office/powerpoint/2010/main" val="36796834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1397A714-D15B-4F53-AF55-FE41C7FE9F13}"/>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FAE00468-55D3-414E-AF96-103C5437325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AEF28657-B846-407F-863A-5C12386248CE}"/>
              </a:ext>
            </a:extLst>
          </p:cNvPr>
          <p:cNvSpPr>
            <a:spLocks noGrp="1" noChangeArrowheads="1"/>
          </p:cNvSpPr>
          <p:nvPr>
            <p:ph type="sldNum" sz="quarter" idx="12"/>
          </p:nvPr>
        </p:nvSpPr>
        <p:spPr>
          <a:ln/>
        </p:spPr>
        <p:txBody>
          <a:bodyPr/>
          <a:lstStyle>
            <a:lvl1pPr>
              <a:defRPr/>
            </a:lvl1pPr>
          </a:lstStyle>
          <a:p>
            <a:fld id="{4A83E4D7-A17B-41D4-917E-CDA99C57B8D9}" type="slidenum">
              <a:rPr lang="en-US" altLang="en-US"/>
              <a:pPr/>
              <a:t>‹#›</a:t>
            </a:fld>
            <a:endParaRPr lang="en-US" altLang="en-US"/>
          </a:p>
        </p:txBody>
      </p:sp>
    </p:spTree>
    <p:extLst>
      <p:ext uri="{BB962C8B-B14F-4D97-AF65-F5344CB8AC3E}">
        <p14:creationId xmlns:p14="http://schemas.microsoft.com/office/powerpoint/2010/main" val="38074580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1823025" y="1317175"/>
            <a:ext cx="9874250" cy="280892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195514" y="1317175"/>
            <a:ext cx="29475112" cy="280892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B955FFC8-D696-4410-BF8C-773726C8A4E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D41F7882-870C-401D-9A12-D5723C303F5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0EDDFB0F-A580-431A-BC08-CB684DF76E15}"/>
              </a:ext>
            </a:extLst>
          </p:cNvPr>
          <p:cNvSpPr>
            <a:spLocks noGrp="1" noChangeArrowheads="1"/>
          </p:cNvSpPr>
          <p:nvPr>
            <p:ph type="sldNum" sz="quarter" idx="12"/>
          </p:nvPr>
        </p:nvSpPr>
        <p:spPr>
          <a:ln/>
        </p:spPr>
        <p:txBody>
          <a:bodyPr/>
          <a:lstStyle>
            <a:lvl1pPr>
              <a:defRPr/>
            </a:lvl1pPr>
          </a:lstStyle>
          <a:p>
            <a:fld id="{67EEE50B-3446-4445-AE7C-3F83BF979A5D}" type="slidenum">
              <a:rPr lang="en-US" altLang="en-US"/>
              <a:pPr/>
              <a:t>‹#›</a:t>
            </a:fld>
            <a:endParaRPr lang="en-US" altLang="en-US"/>
          </a:p>
        </p:txBody>
      </p:sp>
    </p:spTree>
    <p:extLst>
      <p:ext uri="{BB962C8B-B14F-4D97-AF65-F5344CB8AC3E}">
        <p14:creationId xmlns:p14="http://schemas.microsoft.com/office/powerpoint/2010/main" val="3142503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D92E9EE2-528A-4FD1-9891-5129DAC4FD11}"/>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E029643A-82EE-426C-A853-0BA511A1785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A893A545-13ED-4A05-9986-6CF424E027BE}"/>
              </a:ext>
            </a:extLst>
          </p:cNvPr>
          <p:cNvSpPr>
            <a:spLocks noGrp="1" noChangeArrowheads="1"/>
          </p:cNvSpPr>
          <p:nvPr>
            <p:ph type="sldNum" sz="quarter" idx="12"/>
          </p:nvPr>
        </p:nvSpPr>
        <p:spPr>
          <a:ln/>
        </p:spPr>
        <p:txBody>
          <a:bodyPr/>
          <a:lstStyle>
            <a:lvl1pPr>
              <a:defRPr/>
            </a:lvl1pPr>
          </a:lstStyle>
          <a:p>
            <a:fld id="{EC434CFD-0B23-46D6-85C2-F5D0B2AD1357}" type="slidenum">
              <a:rPr lang="en-US" altLang="en-US"/>
              <a:pPr/>
              <a:t>‹#›</a:t>
            </a:fld>
            <a:endParaRPr lang="en-US" altLang="en-US"/>
          </a:p>
        </p:txBody>
      </p:sp>
    </p:spTree>
    <p:extLst>
      <p:ext uri="{BB962C8B-B14F-4D97-AF65-F5344CB8AC3E}">
        <p14:creationId xmlns:p14="http://schemas.microsoft.com/office/powerpoint/2010/main" val="13295795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467102" y="21153668"/>
            <a:ext cx="37307838" cy="6536871"/>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3467102" y="13952764"/>
            <a:ext cx="37307838" cy="72009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078B896E-1FC5-42B4-9FEC-3EA22B1154CC}"/>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6B1F61E9-44B0-486D-B06B-6603B8CF3AB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5D01B605-B447-4F1D-B799-9D5BB2B897DE}"/>
              </a:ext>
            </a:extLst>
          </p:cNvPr>
          <p:cNvSpPr>
            <a:spLocks noGrp="1" noChangeArrowheads="1"/>
          </p:cNvSpPr>
          <p:nvPr>
            <p:ph type="sldNum" sz="quarter" idx="12"/>
          </p:nvPr>
        </p:nvSpPr>
        <p:spPr>
          <a:ln/>
        </p:spPr>
        <p:txBody>
          <a:bodyPr/>
          <a:lstStyle>
            <a:lvl1pPr>
              <a:defRPr/>
            </a:lvl1pPr>
          </a:lstStyle>
          <a:p>
            <a:fld id="{CC913F7F-1A81-4059-8C95-84D764107CE9}" type="slidenum">
              <a:rPr lang="en-US" altLang="en-US"/>
              <a:pPr/>
              <a:t>‹#›</a:t>
            </a:fld>
            <a:endParaRPr lang="en-US" altLang="en-US"/>
          </a:p>
        </p:txBody>
      </p:sp>
    </p:spTree>
    <p:extLst>
      <p:ext uri="{BB962C8B-B14F-4D97-AF65-F5344CB8AC3E}">
        <p14:creationId xmlns:p14="http://schemas.microsoft.com/office/powerpoint/2010/main" val="13182745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195516" y="7679875"/>
            <a:ext cx="19673886" cy="217265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22021802" y="7679875"/>
            <a:ext cx="19675475" cy="217265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2E6B8128-1363-43FC-91FD-F0E27EEDF68F}"/>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79718FEC-47DD-4328-A442-39D9122BEC1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C1334566-9306-42B4-A10D-ADBC6BB762FB}"/>
              </a:ext>
            </a:extLst>
          </p:cNvPr>
          <p:cNvSpPr>
            <a:spLocks noGrp="1" noChangeArrowheads="1"/>
          </p:cNvSpPr>
          <p:nvPr>
            <p:ph type="sldNum" sz="quarter" idx="12"/>
          </p:nvPr>
        </p:nvSpPr>
        <p:spPr>
          <a:ln/>
        </p:spPr>
        <p:txBody>
          <a:bodyPr/>
          <a:lstStyle>
            <a:lvl1pPr>
              <a:defRPr/>
            </a:lvl1pPr>
          </a:lstStyle>
          <a:p>
            <a:fld id="{B75B17BA-9203-47BA-923B-40DDCEB9554A}" type="slidenum">
              <a:rPr lang="en-US" altLang="en-US"/>
              <a:pPr/>
              <a:t>‹#›</a:t>
            </a:fld>
            <a:endParaRPr lang="en-US" altLang="en-US"/>
          </a:p>
        </p:txBody>
      </p:sp>
    </p:spTree>
    <p:extLst>
      <p:ext uri="{BB962C8B-B14F-4D97-AF65-F5344CB8AC3E}">
        <p14:creationId xmlns:p14="http://schemas.microsoft.com/office/powerpoint/2010/main" val="18578957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193927" y="1318533"/>
            <a:ext cx="39503350" cy="54864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2193926" y="7368269"/>
            <a:ext cx="19392901" cy="307113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2193926" y="10439400"/>
            <a:ext cx="19392901" cy="1896563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22296441" y="7368269"/>
            <a:ext cx="19400837" cy="307113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22296441" y="10439400"/>
            <a:ext cx="19400837" cy="1896563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9827EC51-0383-4227-876C-75CA7DC5EE7B}"/>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699A827B-3581-48C8-9441-E47DE56D562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D30E96B7-DE3F-4980-80E8-AFABCE3977E5}"/>
              </a:ext>
            </a:extLst>
          </p:cNvPr>
          <p:cNvSpPr>
            <a:spLocks noGrp="1" noChangeArrowheads="1"/>
          </p:cNvSpPr>
          <p:nvPr>
            <p:ph type="sldNum" sz="quarter" idx="12"/>
          </p:nvPr>
        </p:nvSpPr>
        <p:spPr>
          <a:ln/>
        </p:spPr>
        <p:txBody>
          <a:bodyPr/>
          <a:lstStyle>
            <a:lvl1pPr>
              <a:defRPr/>
            </a:lvl1pPr>
          </a:lstStyle>
          <a:p>
            <a:fld id="{5DDE6ACD-09D0-4EB8-B5CB-C1CE6020F04F}" type="slidenum">
              <a:rPr lang="en-US" altLang="en-US"/>
              <a:pPr/>
              <a:t>‹#›</a:t>
            </a:fld>
            <a:endParaRPr lang="en-US" altLang="en-US"/>
          </a:p>
        </p:txBody>
      </p:sp>
    </p:spTree>
    <p:extLst>
      <p:ext uri="{BB962C8B-B14F-4D97-AF65-F5344CB8AC3E}">
        <p14:creationId xmlns:p14="http://schemas.microsoft.com/office/powerpoint/2010/main" val="15123666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E4B399E6-F88E-45D7-BB30-2B7884A298D1}"/>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18DE529B-0CE2-4229-8A8D-69D39920C08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09441B66-8A38-498F-9A22-6F251E92B09E}"/>
              </a:ext>
            </a:extLst>
          </p:cNvPr>
          <p:cNvSpPr>
            <a:spLocks noGrp="1" noChangeArrowheads="1"/>
          </p:cNvSpPr>
          <p:nvPr>
            <p:ph type="sldNum" sz="quarter" idx="12"/>
          </p:nvPr>
        </p:nvSpPr>
        <p:spPr>
          <a:ln/>
        </p:spPr>
        <p:txBody>
          <a:bodyPr/>
          <a:lstStyle>
            <a:lvl1pPr>
              <a:defRPr/>
            </a:lvl1pPr>
          </a:lstStyle>
          <a:p>
            <a:fld id="{12437452-02F9-4487-BCF5-E0414DCA038B}" type="slidenum">
              <a:rPr lang="en-US" altLang="en-US"/>
              <a:pPr/>
              <a:t>‹#›</a:t>
            </a:fld>
            <a:endParaRPr lang="en-US" altLang="en-US"/>
          </a:p>
        </p:txBody>
      </p:sp>
    </p:spTree>
    <p:extLst>
      <p:ext uri="{BB962C8B-B14F-4D97-AF65-F5344CB8AC3E}">
        <p14:creationId xmlns:p14="http://schemas.microsoft.com/office/powerpoint/2010/main" val="535770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E7B6E1E8-6595-4967-A72C-CC8193B42DD2}"/>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F8953496-FCA0-416F-8549-1F940358742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A60181DD-E665-4127-8108-9FF989DC9C41}"/>
              </a:ext>
            </a:extLst>
          </p:cNvPr>
          <p:cNvSpPr>
            <a:spLocks noGrp="1" noChangeArrowheads="1"/>
          </p:cNvSpPr>
          <p:nvPr>
            <p:ph type="sldNum" sz="quarter" idx="12"/>
          </p:nvPr>
        </p:nvSpPr>
        <p:spPr>
          <a:ln/>
        </p:spPr>
        <p:txBody>
          <a:bodyPr/>
          <a:lstStyle>
            <a:lvl1pPr>
              <a:defRPr/>
            </a:lvl1pPr>
          </a:lstStyle>
          <a:p>
            <a:fld id="{5D7C894E-550D-4E09-876F-4B52B54E24AD}" type="slidenum">
              <a:rPr lang="en-US" altLang="en-US"/>
              <a:pPr/>
              <a:t>‹#›</a:t>
            </a:fld>
            <a:endParaRPr lang="en-US" altLang="en-US"/>
          </a:p>
        </p:txBody>
      </p:sp>
    </p:spTree>
    <p:extLst>
      <p:ext uri="{BB962C8B-B14F-4D97-AF65-F5344CB8AC3E}">
        <p14:creationId xmlns:p14="http://schemas.microsoft.com/office/powerpoint/2010/main" val="1564088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193925" y="1310372"/>
            <a:ext cx="14439901" cy="5577567"/>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17160875" y="1310372"/>
            <a:ext cx="24536400" cy="2809466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193925" y="6887936"/>
            <a:ext cx="14439901" cy="225171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6129040D-3C14-4AE0-98EA-166A1B356A0B}"/>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4B3D83DD-23C0-428B-9615-01F6006CA6E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12418F6A-FEC5-4628-AE3B-91CD6890A17E}"/>
              </a:ext>
            </a:extLst>
          </p:cNvPr>
          <p:cNvSpPr>
            <a:spLocks noGrp="1" noChangeArrowheads="1"/>
          </p:cNvSpPr>
          <p:nvPr>
            <p:ph type="sldNum" sz="quarter" idx="12"/>
          </p:nvPr>
        </p:nvSpPr>
        <p:spPr>
          <a:ln/>
        </p:spPr>
        <p:txBody>
          <a:bodyPr/>
          <a:lstStyle>
            <a:lvl1pPr>
              <a:defRPr/>
            </a:lvl1pPr>
          </a:lstStyle>
          <a:p>
            <a:fld id="{7F00EB19-80F2-4436-A6E7-ACA9DF572B39}" type="slidenum">
              <a:rPr lang="en-US" altLang="en-US"/>
              <a:pPr/>
              <a:t>‹#›</a:t>
            </a:fld>
            <a:endParaRPr lang="en-US" altLang="en-US"/>
          </a:p>
        </p:txBody>
      </p:sp>
    </p:spTree>
    <p:extLst>
      <p:ext uri="{BB962C8B-B14F-4D97-AF65-F5344CB8AC3E}">
        <p14:creationId xmlns:p14="http://schemas.microsoft.com/office/powerpoint/2010/main" val="19267271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602666" y="23042339"/>
            <a:ext cx="26335037" cy="272142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8602666" y="2941865"/>
            <a:ext cx="26335037" cy="1975076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8602666" y="25763765"/>
            <a:ext cx="26335037" cy="386306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234E0A18-B207-444F-AAD4-0418867D8F2D}"/>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B22D6354-57DA-4D4B-9F7B-B632164119F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7E718EC0-1AC2-4BAA-BDA1-B1025BC848BF}"/>
              </a:ext>
            </a:extLst>
          </p:cNvPr>
          <p:cNvSpPr>
            <a:spLocks noGrp="1" noChangeArrowheads="1"/>
          </p:cNvSpPr>
          <p:nvPr>
            <p:ph type="sldNum" sz="quarter" idx="12"/>
          </p:nvPr>
        </p:nvSpPr>
        <p:spPr>
          <a:ln/>
        </p:spPr>
        <p:txBody>
          <a:bodyPr/>
          <a:lstStyle>
            <a:lvl1pPr>
              <a:defRPr/>
            </a:lvl1pPr>
          </a:lstStyle>
          <a:p>
            <a:fld id="{E37F1A42-ECD5-43F0-9CBA-48220F6CD483}" type="slidenum">
              <a:rPr lang="en-US" altLang="en-US"/>
              <a:pPr/>
              <a:t>‹#›</a:t>
            </a:fld>
            <a:endParaRPr lang="en-US" altLang="en-US"/>
          </a:p>
        </p:txBody>
      </p:sp>
    </p:spTree>
    <p:extLst>
      <p:ext uri="{BB962C8B-B14F-4D97-AF65-F5344CB8AC3E}">
        <p14:creationId xmlns:p14="http://schemas.microsoft.com/office/powerpoint/2010/main" val="40388312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pattFill prst="pct10">
          <a:fgClr>
            <a:schemeClr val="accent2">
              <a:lumMod val="75000"/>
            </a:schemeClr>
          </a:fgClr>
          <a:bgClr>
            <a:schemeClr val="accent6">
              <a:lumMod val="60000"/>
              <a:lumOff val="40000"/>
            </a:schemeClr>
          </a:bgClr>
        </a:patt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8528137A-B14C-498C-AFBF-14BA714EDAD9}"/>
              </a:ext>
            </a:extLst>
          </p:cNvPr>
          <p:cNvSpPr>
            <a:spLocks noGrp="1" noChangeArrowheads="1"/>
          </p:cNvSpPr>
          <p:nvPr>
            <p:ph type="title"/>
          </p:nvPr>
        </p:nvSpPr>
        <p:spPr bwMode="auto">
          <a:xfrm>
            <a:off x="2193925" y="1317625"/>
            <a:ext cx="39503350"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376194" tIns="188098" rIns="376194" bIns="188098"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10FF2A6F-406C-4AA3-9EC9-3DC33AD7A085}"/>
              </a:ext>
            </a:extLst>
          </p:cNvPr>
          <p:cNvSpPr>
            <a:spLocks noGrp="1" noChangeArrowheads="1"/>
          </p:cNvSpPr>
          <p:nvPr>
            <p:ph type="body" idx="1"/>
          </p:nvPr>
        </p:nvSpPr>
        <p:spPr bwMode="auto">
          <a:xfrm>
            <a:off x="2193925" y="7680325"/>
            <a:ext cx="39503350" cy="2172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376194" tIns="188098" rIns="376194" bIns="188098"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A5D63AB4-9504-4ED6-8339-291BDFE8DAA7}"/>
              </a:ext>
            </a:extLst>
          </p:cNvPr>
          <p:cNvSpPr>
            <a:spLocks noGrp="1" noChangeArrowheads="1"/>
          </p:cNvSpPr>
          <p:nvPr>
            <p:ph type="dt" sz="half" idx="2"/>
          </p:nvPr>
        </p:nvSpPr>
        <p:spPr bwMode="auto">
          <a:xfrm>
            <a:off x="2193925" y="29978350"/>
            <a:ext cx="10242550" cy="2286000"/>
          </a:xfrm>
          <a:prstGeom prst="rect">
            <a:avLst/>
          </a:prstGeom>
          <a:noFill/>
          <a:ln w="9525">
            <a:noFill/>
            <a:miter lim="800000"/>
            <a:headEnd/>
            <a:tailEnd/>
          </a:ln>
          <a:effectLst/>
        </p:spPr>
        <p:txBody>
          <a:bodyPr vert="horz" wrap="square" lIns="376194" tIns="188098" rIns="376194" bIns="188098" numCol="1" anchor="t" anchorCtr="0" compatLnSpc="1">
            <a:prstTxWarp prst="textNoShape">
              <a:avLst/>
            </a:prstTxWarp>
          </a:bodyPr>
          <a:lstStyle>
            <a:lvl1pPr eaLnBrk="1" hangingPunct="1">
              <a:defRPr sz="5800">
                <a:latin typeface="Arial" charset="0"/>
                <a:ea typeface="+mn-ea"/>
                <a:cs typeface="+mn-cs"/>
              </a:defRPr>
            </a:lvl1pPr>
          </a:lstStyle>
          <a:p>
            <a:pPr>
              <a:defRPr/>
            </a:pPr>
            <a:endParaRPr lang="en-US"/>
          </a:p>
        </p:txBody>
      </p:sp>
      <p:sp>
        <p:nvSpPr>
          <p:cNvPr id="1029" name="Rectangle 5">
            <a:extLst>
              <a:ext uri="{FF2B5EF4-FFF2-40B4-BE49-F238E27FC236}">
                <a16:creationId xmlns:a16="http://schemas.microsoft.com/office/drawing/2014/main" id="{BE9127B6-87E6-43D7-A999-06D9A8C7532D}"/>
              </a:ext>
            </a:extLst>
          </p:cNvPr>
          <p:cNvSpPr>
            <a:spLocks noGrp="1" noChangeArrowheads="1"/>
          </p:cNvSpPr>
          <p:nvPr>
            <p:ph type="ftr" sz="quarter" idx="3"/>
          </p:nvPr>
        </p:nvSpPr>
        <p:spPr bwMode="auto">
          <a:xfrm>
            <a:off x="14995525" y="29978350"/>
            <a:ext cx="13900150" cy="2286000"/>
          </a:xfrm>
          <a:prstGeom prst="rect">
            <a:avLst/>
          </a:prstGeom>
          <a:noFill/>
          <a:ln w="9525">
            <a:noFill/>
            <a:miter lim="800000"/>
            <a:headEnd/>
            <a:tailEnd/>
          </a:ln>
          <a:effectLst/>
        </p:spPr>
        <p:txBody>
          <a:bodyPr vert="horz" wrap="square" lIns="376194" tIns="188098" rIns="376194" bIns="188098" numCol="1" anchor="t" anchorCtr="0" compatLnSpc="1">
            <a:prstTxWarp prst="textNoShape">
              <a:avLst/>
            </a:prstTxWarp>
          </a:bodyPr>
          <a:lstStyle>
            <a:lvl1pPr algn="ctr" eaLnBrk="1" hangingPunct="1">
              <a:defRPr sz="5800">
                <a:latin typeface="Arial" charset="0"/>
                <a:ea typeface="+mn-ea"/>
                <a:cs typeface="+mn-cs"/>
              </a:defRPr>
            </a:lvl1pPr>
          </a:lstStyle>
          <a:p>
            <a:pPr>
              <a:defRPr/>
            </a:pPr>
            <a:endParaRPr lang="en-US"/>
          </a:p>
        </p:txBody>
      </p:sp>
      <p:sp>
        <p:nvSpPr>
          <p:cNvPr id="1030" name="Rectangle 6">
            <a:extLst>
              <a:ext uri="{FF2B5EF4-FFF2-40B4-BE49-F238E27FC236}">
                <a16:creationId xmlns:a16="http://schemas.microsoft.com/office/drawing/2014/main" id="{F9EF4F46-3454-4009-B5DA-639E99180C54}"/>
              </a:ext>
            </a:extLst>
          </p:cNvPr>
          <p:cNvSpPr>
            <a:spLocks noGrp="1" noChangeArrowheads="1"/>
          </p:cNvSpPr>
          <p:nvPr>
            <p:ph type="sldNum" sz="quarter" idx="4"/>
          </p:nvPr>
        </p:nvSpPr>
        <p:spPr bwMode="auto">
          <a:xfrm>
            <a:off x="31454725" y="29978350"/>
            <a:ext cx="10242550" cy="2286000"/>
          </a:xfrm>
          <a:prstGeom prst="rect">
            <a:avLst/>
          </a:prstGeom>
          <a:noFill/>
          <a:ln w="9525">
            <a:noFill/>
            <a:miter lim="800000"/>
            <a:headEnd/>
            <a:tailEnd/>
          </a:ln>
          <a:effectLst/>
        </p:spPr>
        <p:txBody>
          <a:bodyPr vert="horz" wrap="square" lIns="376194" tIns="188098" rIns="376194" bIns="188098" numCol="1" anchor="t" anchorCtr="0" compatLnSpc="1">
            <a:prstTxWarp prst="textNoShape">
              <a:avLst/>
            </a:prstTxWarp>
          </a:bodyPr>
          <a:lstStyle>
            <a:lvl1pPr algn="r" eaLnBrk="1" hangingPunct="1">
              <a:defRPr sz="5800">
                <a:cs typeface="Arial" panose="020B0604020202020204" pitchFamily="34" charset="0"/>
              </a:defRPr>
            </a:lvl1pPr>
          </a:lstStyle>
          <a:p>
            <a:fld id="{6D6A1F34-BDA4-4C5B-8F57-5E26995845A2}"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3762375" rtl="0" eaLnBrk="0" fontAlgn="base" hangingPunct="0">
        <a:spcBef>
          <a:spcPct val="0"/>
        </a:spcBef>
        <a:spcAft>
          <a:spcPct val="0"/>
        </a:spcAft>
        <a:defRPr sz="18100">
          <a:solidFill>
            <a:schemeClr val="tx2"/>
          </a:solidFill>
          <a:latin typeface="+mj-lt"/>
          <a:ea typeface="MS PGothic" panose="020B0600070205080204" pitchFamily="34" charset="-128"/>
          <a:cs typeface="MS PGothic" charset="0"/>
        </a:defRPr>
      </a:lvl1pPr>
      <a:lvl2pPr algn="ctr" defTabSz="3762375" rtl="0" eaLnBrk="0" fontAlgn="base" hangingPunct="0">
        <a:spcBef>
          <a:spcPct val="0"/>
        </a:spcBef>
        <a:spcAft>
          <a:spcPct val="0"/>
        </a:spcAft>
        <a:defRPr sz="18100">
          <a:solidFill>
            <a:schemeClr val="tx2"/>
          </a:solidFill>
          <a:latin typeface="Arial" charset="0"/>
          <a:ea typeface="MS PGothic" panose="020B0600070205080204" pitchFamily="34" charset="-128"/>
          <a:cs typeface="MS PGothic" charset="0"/>
        </a:defRPr>
      </a:lvl2pPr>
      <a:lvl3pPr algn="ctr" defTabSz="3762375" rtl="0" eaLnBrk="0" fontAlgn="base" hangingPunct="0">
        <a:spcBef>
          <a:spcPct val="0"/>
        </a:spcBef>
        <a:spcAft>
          <a:spcPct val="0"/>
        </a:spcAft>
        <a:defRPr sz="18100">
          <a:solidFill>
            <a:schemeClr val="tx2"/>
          </a:solidFill>
          <a:latin typeface="Arial" charset="0"/>
          <a:ea typeface="MS PGothic" panose="020B0600070205080204" pitchFamily="34" charset="-128"/>
          <a:cs typeface="MS PGothic" charset="0"/>
        </a:defRPr>
      </a:lvl3pPr>
      <a:lvl4pPr algn="ctr" defTabSz="3762375" rtl="0" eaLnBrk="0" fontAlgn="base" hangingPunct="0">
        <a:spcBef>
          <a:spcPct val="0"/>
        </a:spcBef>
        <a:spcAft>
          <a:spcPct val="0"/>
        </a:spcAft>
        <a:defRPr sz="18100">
          <a:solidFill>
            <a:schemeClr val="tx2"/>
          </a:solidFill>
          <a:latin typeface="Arial" charset="0"/>
          <a:ea typeface="MS PGothic" panose="020B0600070205080204" pitchFamily="34" charset="-128"/>
          <a:cs typeface="MS PGothic" charset="0"/>
        </a:defRPr>
      </a:lvl4pPr>
      <a:lvl5pPr algn="ctr" defTabSz="3762375" rtl="0" eaLnBrk="0" fontAlgn="base" hangingPunct="0">
        <a:spcBef>
          <a:spcPct val="0"/>
        </a:spcBef>
        <a:spcAft>
          <a:spcPct val="0"/>
        </a:spcAft>
        <a:defRPr sz="18100">
          <a:solidFill>
            <a:schemeClr val="tx2"/>
          </a:solidFill>
          <a:latin typeface="Arial" charset="0"/>
          <a:ea typeface="MS PGothic" panose="020B0600070205080204" pitchFamily="34" charset="-128"/>
          <a:cs typeface="MS PGothic" charset="0"/>
        </a:defRPr>
      </a:lvl5pPr>
      <a:lvl6pPr marL="457200" algn="ctr" defTabSz="3762375" rtl="0" fontAlgn="base">
        <a:spcBef>
          <a:spcPct val="0"/>
        </a:spcBef>
        <a:spcAft>
          <a:spcPct val="0"/>
        </a:spcAft>
        <a:defRPr sz="18100">
          <a:solidFill>
            <a:schemeClr val="tx2"/>
          </a:solidFill>
          <a:latin typeface="Arial" charset="0"/>
        </a:defRPr>
      </a:lvl6pPr>
      <a:lvl7pPr marL="914400" algn="ctr" defTabSz="3762375" rtl="0" fontAlgn="base">
        <a:spcBef>
          <a:spcPct val="0"/>
        </a:spcBef>
        <a:spcAft>
          <a:spcPct val="0"/>
        </a:spcAft>
        <a:defRPr sz="18100">
          <a:solidFill>
            <a:schemeClr val="tx2"/>
          </a:solidFill>
          <a:latin typeface="Arial" charset="0"/>
        </a:defRPr>
      </a:lvl7pPr>
      <a:lvl8pPr marL="1371600" algn="ctr" defTabSz="3762375" rtl="0" fontAlgn="base">
        <a:spcBef>
          <a:spcPct val="0"/>
        </a:spcBef>
        <a:spcAft>
          <a:spcPct val="0"/>
        </a:spcAft>
        <a:defRPr sz="18100">
          <a:solidFill>
            <a:schemeClr val="tx2"/>
          </a:solidFill>
          <a:latin typeface="Arial" charset="0"/>
        </a:defRPr>
      </a:lvl8pPr>
      <a:lvl9pPr marL="1828800" algn="ctr" defTabSz="3762375" rtl="0" fontAlgn="base">
        <a:spcBef>
          <a:spcPct val="0"/>
        </a:spcBef>
        <a:spcAft>
          <a:spcPct val="0"/>
        </a:spcAft>
        <a:defRPr sz="18100">
          <a:solidFill>
            <a:schemeClr val="tx2"/>
          </a:solidFill>
          <a:latin typeface="Arial" charset="0"/>
        </a:defRPr>
      </a:lvl9pPr>
    </p:titleStyle>
    <p:bodyStyle>
      <a:lvl1pPr marL="1412875" indent="-1412875" algn="l" defTabSz="3762375" rtl="0" eaLnBrk="0" fontAlgn="base" hangingPunct="0">
        <a:spcBef>
          <a:spcPct val="20000"/>
        </a:spcBef>
        <a:spcAft>
          <a:spcPct val="0"/>
        </a:spcAft>
        <a:buChar char="•"/>
        <a:defRPr sz="13100">
          <a:solidFill>
            <a:schemeClr val="tx1"/>
          </a:solidFill>
          <a:latin typeface="+mn-lt"/>
          <a:ea typeface="MS PGothic" panose="020B0600070205080204" pitchFamily="34" charset="-128"/>
          <a:cs typeface="MS PGothic" charset="0"/>
        </a:defRPr>
      </a:lvl1pPr>
      <a:lvl2pPr marL="3055938" indent="-1174750" algn="l" defTabSz="3762375" rtl="0" eaLnBrk="0" fontAlgn="base" hangingPunct="0">
        <a:spcBef>
          <a:spcPct val="20000"/>
        </a:spcBef>
        <a:spcAft>
          <a:spcPct val="0"/>
        </a:spcAft>
        <a:buChar char="–"/>
        <a:defRPr sz="11500">
          <a:solidFill>
            <a:schemeClr val="tx1"/>
          </a:solidFill>
          <a:latin typeface="+mn-lt"/>
          <a:ea typeface="MS PGothic" panose="020B0600070205080204" pitchFamily="34" charset="-128"/>
          <a:cs typeface="MS PGothic" charset="0"/>
        </a:defRPr>
      </a:lvl2pPr>
      <a:lvl3pPr marL="4702175" indent="-939800" algn="l" defTabSz="3762375" rtl="0" eaLnBrk="0" fontAlgn="base" hangingPunct="0">
        <a:spcBef>
          <a:spcPct val="20000"/>
        </a:spcBef>
        <a:spcAft>
          <a:spcPct val="0"/>
        </a:spcAft>
        <a:buChar char="•"/>
        <a:defRPr sz="9800">
          <a:solidFill>
            <a:schemeClr val="tx1"/>
          </a:solidFill>
          <a:latin typeface="+mn-lt"/>
          <a:ea typeface="MS PGothic" panose="020B0600070205080204" pitchFamily="34" charset="-128"/>
          <a:cs typeface="MS PGothic" charset="0"/>
        </a:defRPr>
      </a:lvl3pPr>
      <a:lvl4pPr marL="6583363" indent="-941388" algn="l" defTabSz="3762375" rtl="0" eaLnBrk="0" fontAlgn="base" hangingPunct="0">
        <a:spcBef>
          <a:spcPct val="20000"/>
        </a:spcBef>
        <a:spcAft>
          <a:spcPct val="0"/>
        </a:spcAft>
        <a:buChar char="–"/>
        <a:defRPr sz="8200">
          <a:solidFill>
            <a:schemeClr val="tx1"/>
          </a:solidFill>
          <a:latin typeface="+mn-lt"/>
          <a:ea typeface="MS PGothic" panose="020B0600070205080204" pitchFamily="34" charset="-128"/>
          <a:cs typeface="MS PGothic" charset="0"/>
        </a:defRPr>
      </a:lvl4pPr>
      <a:lvl5pPr marL="8464550" indent="-941388" algn="l" defTabSz="3762375" rtl="0" eaLnBrk="0" fontAlgn="base" hangingPunct="0">
        <a:spcBef>
          <a:spcPct val="20000"/>
        </a:spcBef>
        <a:spcAft>
          <a:spcPct val="0"/>
        </a:spcAft>
        <a:buChar char="»"/>
        <a:defRPr sz="8200">
          <a:solidFill>
            <a:schemeClr val="tx1"/>
          </a:solidFill>
          <a:latin typeface="+mn-lt"/>
          <a:ea typeface="MS PGothic" panose="020B0600070205080204" pitchFamily="34" charset="-128"/>
          <a:cs typeface="MS PGothic" charset="0"/>
        </a:defRPr>
      </a:lvl5pPr>
      <a:lvl6pPr marL="8921750" indent="-941388" algn="l" defTabSz="3762375" rtl="0" fontAlgn="base">
        <a:spcBef>
          <a:spcPct val="20000"/>
        </a:spcBef>
        <a:spcAft>
          <a:spcPct val="0"/>
        </a:spcAft>
        <a:buChar char="»"/>
        <a:defRPr sz="8200">
          <a:solidFill>
            <a:schemeClr val="tx1"/>
          </a:solidFill>
          <a:latin typeface="+mn-lt"/>
        </a:defRPr>
      </a:lvl6pPr>
      <a:lvl7pPr marL="9378950" indent="-941388" algn="l" defTabSz="3762375" rtl="0" fontAlgn="base">
        <a:spcBef>
          <a:spcPct val="20000"/>
        </a:spcBef>
        <a:spcAft>
          <a:spcPct val="0"/>
        </a:spcAft>
        <a:buChar char="»"/>
        <a:defRPr sz="8200">
          <a:solidFill>
            <a:schemeClr val="tx1"/>
          </a:solidFill>
          <a:latin typeface="+mn-lt"/>
        </a:defRPr>
      </a:lvl7pPr>
      <a:lvl8pPr marL="9836150" indent="-941388" algn="l" defTabSz="3762375" rtl="0" fontAlgn="base">
        <a:spcBef>
          <a:spcPct val="20000"/>
        </a:spcBef>
        <a:spcAft>
          <a:spcPct val="0"/>
        </a:spcAft>
        <a:buChar char="»"/>
        <a:defRPr sz="8200">
          <a:solidFill>
            <a:schemeClr val="tx1"/>
          </a:solidFill>
          <a:latin typeface="+mn-lt"/>
        </a:defRPr>
      </a:lvl8pPr>
      <a:lvl9pPr marL="10293350" indent="-941388" algn="l" defTabSz="3762375" rtl="0" fontAlgn="base">
        <a:spcBef>
          <a:spcPct val="20000"/>
        </a:spcBef>
        <a:spcAft>
          <a:spcPct val="0"/>
        </a:spcAft>
        <a:buChar char="»"/>
        <a:defRPr sz="82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3" Type="http://schemas.openxmlformats.org/officeDocument/2006/relationships/image" Target="../media/image7.jpeg"/><Relationship Id="rId18" Type="http://schemas.openxmlformats.org/officeDocument/2006/relationships/image" Target="../media/image12.jpeg"/><Relationship Id="rId26" Type="http://schemas.openxmlformats.org/officeDocument/2006/relationships/hyperlink" Target="https://blast.ncbi.nlm.nih.gov/Blast.cgi#alnHdr_1514783315" TargetMode="External"/><Relationship Id="rId3" Type="http://schemas.microsoft.com/office/2007/relationships/media" Target="../media/media2.MOV"/><Relationship Id="rId21" Type="http://schemas.openxmlformats.org/officeDocument/2006/relationships/hyperlink" Target="https://blast.ncbi.nlm.nih.gov/Blast.cgi#alnHdr_1752957029" TargetMode="External"/><Relationship Id="rId34" Type="http://schemas.openxmlformats.org/officeDocument/2006/relationships/image" Target="../media/image16.jpeg"/><Relationship Id="rId7" Type="http://schemas.openxmlformats.org/officeDocument/2006/relationships/image" Target="../media/image1.png"/><Relationship Id="rId12" Type="http://schemas.openxmlformats.org/officeDocument/2006/relationships/image" Target="../media/image6.png"/><Relationship Id="rId17" Type="http://schemas.openxmlformats.org/officeDocument/2006/relationships/image" Target="../media/image11.jpeg"/><Relationship Id="rId25" Type="http://schemas.openxmlformats.org/officeDocument/2006/relationships/hyperlink" Target="https://blast.ncbi.nlm.nih.gov/Blast.cgi#alnHdr_1622983772" TargetMode="External"/><Relationship Id="rId33" Type="http://schemas.openxmlformats.org/officeDocument/2006/relationships/image" Target="../media/image15.png"/><Relationship Id="rId2" Type="http://schemas.openxmlformats.org/officeDocument/2006/relationships/video" Target="../media/media1.MOV"/><Relationship Id="rId16" Type="http://schemas.openxmlformats.org/officeDocument/2006/relationships/image" Target="../media/image10.png"/><Relationship Id="rId20" Type="http://schemas.openxmlformats.org/officeDocument/2006/relationships/image" Target="../media/image14.jpeg"/><Relationship Id="rId29" Type="http://schemas.openxmlformats.org/officeDocument/2006/relationships/hyperlink" Target="https://blast.ncbi.nlm.nih.gov/Blast.cgi#alnHdr_1766872857" TargetMode="External"/><Relationship Id="rId1" Type="http://schemas.microsoft.com/office/2007/relationships/media" Target="../media/media1.MOV"/><Relationship Id="rId6" Type="http://schemas.openxmlformats.org/officeDocument/2006/relationships/notesSlide" Target="../notesSlides/notesSlide1.xml"/><Relationship Id="rId11" Type="http://schemas.openxmlformats.org/officeDocument/2006/relationships/image" Target="../media/image5.jpeg"/><Relationship Id="rId24" Type="http://schemas.openxmlformats.org/officeDocument/2006/relationships/hyperlink" Target="https://blast.ncbi.nlm.nih.gov/Blast.cgi#alnHdr_1741091897" TargetMode="External"/><Relationship Id="rId32" Type="http://schemas.openxmlformats.org/officeDocument/2006/relationships/hyperlink" Target="https://blast.ncbi.nlm.nih.gov/Blast.cgi#alnHdr_1798226645" TargetMode="External"/><Relationship Id="rId5" Type="http://schemas.openxmlformats.org/officeDocument/2006/relationships/slideLayout" Target="../slideLayouts/slideLayout1.xml"/><Relationship Id="rId15" Type="http://schemas.openxmlformats.org/officeDocument/2006/relationships/image" Target="../media/image9.jpeg"/><Relationship Id="rId23" Type="http://schemas.openxmlformats.org/officeDocument/2006/relationships/hyperlink" Target="https://blast.ncbi.nlm.nih.gov/Blast.cgi#alnHdr_1775855903" TargetMode="External"/><Relationship Id="rId28" Type="http://schemas.openxmlformats.org/officeDocument/2006/relationships/hyperlink" Target="https://blast.ncbi.nlm.nih.gov/Blast.cgi#alnHdr_1833792376" TargetMode="External"/><Relationship Id="rId10" Type="http://schemas.openxmlformats.org/officeDocument/2006/relationships/image" Target="../media/image4.jpeg"/><Relationship Id="rId19" Type="http://schemas.openxmlformats.org/officeDocument/2006/relationships/image" Target="../media/image13.jpeg"/><Relationship Id="rId31" Type="http://schemas.openxmlformats.org/officeDocument/2006/relationships/hyperlink" Target="https://blast.ncbi.nlm.nih.gov/Blast.cgi#alnHdr_1779258027" TargetMode="External"/><Relationship Id="rId4" Type="http://schemas.openxmlformats.org/officeDocument/2006/relationships/video" Target="../media/media2.MOV"/><Relationship Id="rId9" Type="http://schemas.openxmlformats.org/officeDocument/2006/relationships/image" Target="../media/image3.jpeg"/><Relationship Id="rId14" Type="http://schemas.openxmlformats.org/officeDocument/2006/relationships/image" Target="../media/image8.jpeg"/><Relationship Id="rId22" Type="http://schemas.openxmlformats.org/officeDocument/2006/relationships/hyperlink" Target="https://blast.ncbi.nlm.nih.gov/Blast.cgi#alnHdr_1799217551" TargetMode="External"/><Relationship Id="rId27" Type="http://schemas.openxmlformats.org/officeDocument/2006/relationships/hyperlink" Target="https://blast.ncbi.nlm.nih.gov/Blast.cgi#alnHdr_1808884514" TargetMode="External"/><Relationship Id="rId30" Type="http://schemas.openxmlformats.org/officeDocument/2006/relationships/hyperlink" Target="https://blast.ncbi.nlm.nih.gov/Blast.cgi#alnHdr_1829629432" TargetMode="External"/><Relationship Id="rId8"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13314" name="Rectangle 19">
            <a:extLst>
              <a:ext uri="{FF2B5EF4-FFF2-40B4-BE49-F238E27FC236}">
                <a16:creationId xmlns:a16="http://schemas.microsoft.com/office/drawing/2014/main" id="{E578D03E-98F8-4E57-8B86-173DE049ECE5}"/>
              </a:ext>
            </a:extLst>
          </p:cNvPr>
          <p:cNvSpPr>
            <a:spLocks noChangeArrowheads="1"/>
          </p:cNvSpPr>
          <p:nvPr/>
        </p:nvSpPr>
        <p:spPr bwMode="auto">
          <a:xfrm>
            <a:off x="0" y="-30163"/>
            <a:ext cx="43891200" cy="4441825"/>
          </a:xfrm>
          <a:prstGeom prst="rect">
            <a:avLst/>
          </a:prstGeom>
          <a:solidFill>
            <a:schemeClr val="accent6">
              <a:lumMod val="75000"/>
            </a:schemeClr>
          </a:solidFill>
          <a:ln>
            <a:noFill/>
          </a:ln>
        </p:spPr>
        <p:txBody>
          <a:bodyPr lIns="115500" tIns="57750" rIns="115500" bIns="57750" anchor="ctr"/>
          <a:lstStyle/>
          <a:p>
            <a:pPr algn="ctr" eaLnBrk="1" hangingPunct="1">
              <a:defRPr/>
            </a:pPr>
            <a:r>
              <a:rPr lang="en-US" sz="6000" b="1" dirty="0">
                <a:solidFill>
                  <a:schemeClr val="bg1"/>
                </a:solidFill>
                <a:latin typeface="+mj-lt"/>
                <a:ea typeface="ＭＳ Ｐゴシック" charset="0"/>
                <a:cs typeface="ＭＳ Ｐゴシック" charset="0"/>
              </a:rPr>
              <a:t>Sunflower Seed Endophytic Bacteria Used Against ESKAPE Relatives</a:t>
            </a:r>
          </a:p>
          <a:p>
            <a:pPr algn="ctr" eaLnBrk="1" hangingPunct="1">
              <a:defRPr/>
            </a:pPr>
            <a:r>
              <a:rPr lang="en-US" sz="4800" i="1" dirty="0">
                <a:solidFill>
                  <a:schemeClr val="bg1"/>
                </a:solidFill>
                <a:latin typeface="Arial" charset="0"/>
                <a:ea typeface="ＭＳ Ｐゴシック" charset="0"/>
                <a:cs typeface="ＭＳ Ｐゴシック" charset="0"/>
              </a:rPr>
              <a:t>Morgan J. Albright and Dr. Heather M. Seitz</a:t>
            </a:r>
          </a:p>
          <a:p>
            <a:pPr algn="ctr" eaLnBrk="1" hangingPunct="1">
              <a:defRPr/>
            </a:pPr>
            <a:r>
              <a:rPr lang="en-US" sz="4800" i="1" dirty="0">
                <a:solidFill>
                  <a:schemeClr val="bg1"/>
                </a:solidFill>
                <a:latin typeface="Arial" charset="0"/>
                <a:ea typeface="ＭＳ Ｐゴシック" charset="0"/>
                <a:cs typeface="ＭＳ Ｐゴシック" charset="0"/>
              </a:rPr>
              <a:t>Johnson County Community College, Overland Park, KS</a:t>
            </a:r>
          </a:p>
          <a:p>
            <a:pPr algn="ctr" eaLnBrk="1" hangingPunct="1">
              <a:defRPr/>
            </a:pPr>
            <a:r>
              <a:rPr lang="en-US" sz="4800" i="1" dirty="0">
                <a:solidFill>
                  <a:schemeClr val="bg1"/>
                </a:solidFill>
                <a:latin typeface="Arial" charset="0"/>
                <a:ea typeface="ＭＳ Ｐゴシック" charset="0"/>
                <a:cs typeface="ＭＳ Ｐゴシック" charset="0"/>
              </a:rPr>
              <a:t>Spring of 2020</a:t>
            </a:r>
          </a:p>
        </p:txBody>
      </p:sp>
      <p:sp>
        <p:nvSpPr>
          <p:cNvPr id="14339" name="Text Box 32">
            <a:extLst>
              <a:ext uri="{FF2B5EF4-FFF2-40B4-BE49-F238E27FC236}">
                <a16:creationId xmlns:a16="http://schemas.microsoft.com/office/drawing/2014/main" id="{D95DDF6B-602C-4C12-9002-A5F7292238A0}"/>
              </a:ext>
            </a:extLst>
          </p:cNvPr>
          <p:cNvSpPr txBox="1">
            <a:spLocks noChangeArrowheads="1"/>
          </p:cNvSpPr>
          <p:nvPr/>
        </p:nvSpPr>
        <p:spPr bwMode="auto">
          <a:xfrm>
            <a:off x="500855" y="6258625"/>
            <a:ext cx="13911263" cy="81188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15500" tIns="57750" rIns="115500" bIns="57750">
            <a:spAutoFit/>
          </a:bodyPr>
          <a:lstStyle>
            <a:lvl1pPr defTabSz="3762375">
              <a:defRPr sz="2600">
                <a:solidFill>
                  <a:schemeClr val="tx1"/>
                </a:solidFill>
                <a:latin typeface="Arial" panose="020B0604020202020204" pitchFamily="34" charset="0"/>
                <a:ea typeface="MS PGothic" panose="020B0600070205080204" pitchFamily="34" charset="-128"/>
              </a:defRPr>
            </a:lvl1pPr>
            <a:lvl2pPr marL="742950" indent="-285750" defTabSz="3762375">
              <a:defRPr sz="2600">
                <a:solidFill>
                  <a:schemeClr val="tx1"/>
                </a:solidFill>
                <a:latin typeface="Arial" panose="020B0604020202020204" pitchFamily="34" charset="0"/>
                <a:ea typeface="MS PGothic" panose="020B0600070205080204" pitchFamily="34" charset="-128"/>
              </a:defRPr>
            </a:lvl2pPr>
            <a:lvl3pPr marL="1143000" indent="-228600" defTabSz="3762375">
              <a:defRPr sz="2600">
                <a:solidFill>
                  <a:schemeClr val="tx1"/>
                </a:solidFill>
                <a:latin typeface="Arial" panose="020B0604020202020204" pitchFamily="34" charset="0"/>
                <a:ea typeface="MS PGothic" panose="020B0600070205080204" pitchFamily="34" charset="-128"/>
              </a:defRPr>
            </a:lvl3pPr>
            <a:lvl4pPr marL="1600200" indent="-228600" defTabSz="3762375">
              <a:defRPr sz="2600">
                <a:solidFill>
                  <a:schemeClr val="tx1"/>
                </a:solidFill>
                <a:latin typeface="Arial" panose="020B0604020202020204" pitchFamily="34" charset="0"/>
                <a:ea typeface="MS PGothic" panose="020B0600070205080204" pitchFamily="34" charset="-128"/>
              </a:defRPr>
            </a:lvl4pPr>
            <a:lvl5pPr marL="2057400" indent="-228600" defTabSz="3762375">
              <a:defRPr sz="2600">
                <a:solidFill>
                  <a:schemeClr val="tx1"/>
                </a:solidFill>
                <a:latin typeface="Arial" panose="020B0604020202020204" pitchFamily="34" charset="0"/>
                <a:ea typeface="MS PGothic" panose="020B0600070205080204" pitchFamily="34" charset="-128"/>
              </a:defRPr>
            </a:lvl5pPr>
            <a:lvl6pPr marL="2514600" indent="-228600" defTabSz="3762375" eaLnBrk="0" fontAlgn="base" hangingPunct="0">
              <a:spcBef>
                <a:spcPct val="0"/>
              </a:spcBef>
              <a:spcAft>
                <a:spcPct val="0"/>
              </a:spcAft>
              <a:defRPr sz="2600">
                <a:solidFill>
                  <a:schemeClr val="tx1"/>
                </a:solidFill>
                <a:latin typeface="Arial" panose="020B0604020202020204" pitchFamily="34" charset="0"/>
                <a:ea typeface="MS PGothic" panose="020B0600070205080204" pitchFamily="34" charset="-128"/>
              </a:defRPr>
            </a:lvl6pPr>
            <a:lvl7pPr marL="2971800" indent="-228600" defTabSz="3762375" eaLnBrk="0" fontAlgn="base" hangingPunct="0">
              <a:spcBef>
                <a:spcPct val="0"/>
              </a:spcBef>
              <a:spcAft>
                <a:spcPct val="0"/>
              </a:spcAft>
              <a:defRPr sz="2600">
                <a:solidFill>
                  <a:schemeClr val="tx1"/>
                </a:solidFill>
                <a:latin typeface="Arial" panose="020B0604020202020204" pitchFamily="34" charset="0"/>
                <a:ea typeface="MS PGothic" panose="020B0600070205080204" pitchFamily="34" charset="-128"/>
              </a:defRPr>
            </a:lvl7pPr>
            <a:lvl8pPr marL="3429000" indent="-228600" defTabSz="3762375" eaLnBrk="0" fontAlgn="base" hangingPunct="0">
              <a:spcBef>
                <a:spcPct val="0"/>
              </a:spcBef>
              <a:spcAft>
                <a:spcPct val="0"/>
              </a:spcAft>
              <a:defRPr sz="2600">
                <a:solidFill>
                  <a:schemeClr val="tx1"/>
                </a:solidFill>
                <a:latin typeface="Arial" panose="020B0604020202020204" pitchFamily="34" charset="0"/>
                <a:ea typeface="MS PGothic" panose="020B0600070205080204" pitchFamily="34" charset="-128"/>
              </a:defRPr>
            </a:lvl8pPr>
            <a:lvl9pPr marL="3886200" indent="-228600" defTabSz="3762375" eaLnBrk="0" fontAlgn="base" hangingPunct="0">
              <a:spcBef>
                <a:spcPct val="0"/>
              </a:spcBef>
              <a:spcAft>
                <a:spcPct val="0"/>
              </a:spcAft>
              <a:defRPr sz="2600">
                <a:solidFill>
                  <a:schemeClr val="tx1"/>
                </a:solidFill>
                <a:latin typeface="Arial" panose="020B0604020202020204" pitchFamily="34" charset="0"/>
                <a:ea typeface="MS PGothic" panose="020B0600070205080204" pitchFamily="34" charset="-128"/>
              </a:defRPr>
            </a:lvl9pPr>
          </a:lstStyle>
          <a:p>
            <a:r>
              <a:rPr lang="en-US" sz="4000" dirty="0"/>
              <a:t>Endophytic bacteria are bacteria that live within the plant and have not shown to cause any harm to the plant. Sunflower seeds were studied due to a lack of research on the subject and the sunflower being our state flower. The seeds were washed and then master plates were made. Next we used the spread patch technique and plated the 60 different bacteria against each of the ESKAPE relatives. We found 20 different bacteria candidates that inhibited at least one of the ESKAPE relatives, and some that inhibited four of the ESKAPE relatives. Those 20 were sent off for sequencing, and 15 were identified. Further research was halted by the COVID-19 pandemic, and will be picked up in the future.</a:t>
            </a:r>
          </a:p>
        </p:txBody>
      </p:sp>
      <p:sp>
        <p:nvSpPr>
          <p:cNvPr id="14340" name="Rectangle 33">
            <a:extLst>
              <a:ext uri="{FF2B5EF4-FFF2-40B4-BE49-F238E27FC236}">
                <a16:creationId xmlns:a16="http://schemas.microsoft.com/office/drawing/2014/main" id="{752F2D40-2883-4EF1-9DA2-9131F8740D1C}"/>
              </a:ext>
            </a:extLst>
          </p:cNvPr>
          <p:cNvSpPr>
            <a:spLocks noChangeArrowheads="1"/>
          </p:cNvSpPr>
          <p:nvPr/>
        </p:nvSpPr>
        <p:spPr bwMode="auto">
          <a:xfrm>
            <a:off x="421174" y="14552600"/>
            <a:ext cx="13900150" cy="1143000"/>
          </a:xfrm>
          <a:prstGeom prst="rect">
            <a:avLst/>
          </a:prstGeom>
          <a:solidFill>
            <a:schemeClr val="accent6">
              <a:lumMod val="75000"/>
            </a:schemeClr>
          </a:solidFill>
          <a:ln w="9525">
            <a:solidFill>
              <a:schemeClr val="tx1"/>
            </a:solidFill>
            <a:miter lim="800000"/>
            <a:headEnd/>
            <a:tailEnd/>
          </a:ln>
        </p:spPr>
        <p:txBody>
          <a:bodyPr wrap="none" lIns="115500" tIns="57750" rIns="115500" bIns="57750" anchor="ctr"/>
          <a:lstStyle>
            <a:lvl1pPr defTabSz="3762375">
              <a:defRPr sz="2600">
                <a:solidFill>
                  <a:schemeClr val="tx1"/>
                </a:solidFill>
                <a:latin typeface="Arial" panose="020B0604020202020204" pitchFamily="34" charset="0"/>
                <a:ea typeface="MS PGothic" panose="020B0600070205080204" pitchFamily="34" charset="-128"/>
              </a:defRPr>
            </a:lvl1pPr>
            <a:lvl2pPr marL="742950" indent="-285750" defTabSz="3762375">
              <a:defRPr sz="2600">
                <a:solidFill>
                  <a:schemeClr val="tx1"/>
                </a:solidFill>
                <a:latin typeface="Arial" panose="020B0604020202020204" pitchFamily="34" charset="0"/>
                <a:ea typeface="MS PGothic" panose="020B0600070205080204" pitchFamily="34" charset="-128"/>
              </a:defRPr>
            </a:lvl2pPr>
            <a:lvl3pPr marL="1143000" indent="-228600" defTabSz="3762375">
              <a:defRPr sz="2600">
                <a:solidFill>
                  <a:schemeClr val="tx1"/>
                </a:solidFill>
                <a:latin typeface="Arial" panose="020B0604020202020204" pitchFamily="34" charset="0"/>
                <a:ea typeface="MS PGothic" panose="020B0600070205080204" pitchFamily="34" charset="-128"/>
              </a:defRPr>
            </a:lvl3pPr>
            <a:lvl4pPr marL="1600200" indent="-228600" defTabSz="3762375">
              <a:defRPr sz="2600">
                <a:solidFill>
                  <a:schemeClr val="tx1"/>
                </a:solidFill>
                <a:latin typeface="Arial" panose="020B0604020202020204" pitchFamily="34" charset="0"/>
                <a:ea typeface="MS PGothic" panose="020B0600070205080204" pitchFamily="34" charset="-128"/>
              </a:defRPr>
            </a:lvl4pPr>
            <a:lvl5pPr marL="2057400" indent="-228600" defTabSz="3762375">
              <a:defRPr sz="2600">
                <a:solidFill>
                  <a:schemeClr val="tx1"/>
                </a:solidFill>
                <a:latin typeface="Arial" panose="020B0604020202020204" pitchFamily="34" charset="0"/>
                <a:ea typeface="MS PGothic" panose="020B0600070205080204" pitchFamily="34" charset="-128"/>
              </a:defRPr>
            </a:lvl5pPr>
            <a:lvl6pPr marL="2514600" indent="-228600" defTabSz="3762375" eaLnBrk="0" fontAlgn="base" hangingPunct="0">
              <a:spcBef>
                <a:spcPct val="0"/>
              </a:spcBef>
              <a:spcAft>
                <a:spcPct val="0"/>
              </a:spcAft>
              <a:defRPr sz="2600">
                <a:solidFill>
                  <a:schemeClr val="tx1"/>
                </a:solidFill>
                <a:latin typeface="Arial" panose="020B0604020202020204" pitchFamily="34" charset="0"/>
                <a:ea typeface="MS PGothic" panose="020B0600070205080204" pitchFamily="34" charset="-128"/>
              </a:defRPr>
            </a:lvl6pPr>
            <a:lvl7pPr marL="2971800" indent="-228600" defTabSz="3762375" eaLnBrk="0" fontAlgn="base" hangingPunct="0">
              <a:spcBef>
                <a:spcPct val="0"/>
              </a:spcBef>
              <a:spcAft>
                <a:spcPct val="0"/>
              </a:spcAft>
              <a:defRPr sz="2600">
                <a:solidFill>
                  <a:schemeClr val="tx1"/>
                </a:solidFill>
                <a:latin typeface="Arial" panose="020B0604020202020204" pitchFamily="34" charset="0"/>
                <a:ea typeface="MS PGothic" panose="020B0600070205080204" pitchFamily="34" charset="-128"/>
              </a:defRPr>
            </a:lvl7pPr>
            <a:lvl8pPr marL="3429000" indent="-228600" defTabSz="3762375" eaLnBrk="0" fontAlgn="base" hangingPunct="0">
              <a:spcBef>
                <a:spcPct val="0"/>
              </a:spcBef>
              <a:spcAft>
                <a:spcPct val="0"/>
              </a:spcAft>
              <a:defRPr sz="2600">
                <a:solidFill>
                  <a:schemeClr val="tx1"/>
                </a:solidFill>
                <a:latin typeface="Arial" panose="020B0604020202020204" pitchFamily="34" charset="0"/>
                <a:ea typeface="MS PGothic" panose="020B0600070205080204" pitchFamily="34" charset="-128"/>
              </a:defRPr>
            </a:lvl8pPr>
            <a:lvl9pPr marL="3886200" indent="-228600" defTabSz="3762375" eaLnBrk="0" fontAlgn="base" hangingPunct="0">
              <a:spcBef>
                <a:spcPct val="0"/>
              </a:spcBef>
              <a:spcAft>
                <a:spcPct val="0"/>
              </a:spcAft>
              <a:defRPr sz="2600">
                <a:solidFill>
                  <a:schemeClr val="tx1"/>
                </a:solidFill>
                <a:latin typeface="Arial" panose="020B0604020202020204" pitchFamily="34" charset="0"/>
                <a:ea typeface="MS PGothic" panose="020B0600070205080204" pitchFamily="34" charset="-128"/>
              </a:defRPr>
            </a:lvl9pPr>
          </a:lstStyle>
          <a:p>
            <a:pPr algn="ctr" eaLnBrk="1" hangingPunct="1"/>
            <a:r>
              <a:rPr lang="en-US" altLang="en-US" sz="3200" b="1">
                <a:solidFill>
                  <a:schemeClr val="bg1"/>
                </a:solidFill>
              </a:rPr>
              <a:t>Figure 1: Research Overview</a:t>
            </a:r>
          </a:p>
        </p:txBody>
      </p:sp>
      <p:sp>
        <p:nvSpPr>
          <p:cNvPr id="14341" name="Rectangle 20">
            <a:extLst>
              <a:ext uri="{FF2B5EF4-FFF2-40B4-BE49-F238E27FC236}">
                <a16:creationId xmlns:a16="http://schemas.microsoft.com/office/drawing/2014/main" id="{7C49DE2E-95AC-4D81-96EF-73974CA9CC40}"/>
              </a:ext>
            </a:extLst>
          </p:cNvPr>
          <p:cNvSpPr>
            <a:spLocks noChangeArrowheads="1"/>
          </p:cNvSpPr>
          <p:nvPr/>
        </p:nvSpPr>
        <p:spPr bwMode="auto">
          <a:xfrm>
            <a:off x="587375" y="4419600"/>
            <a:ext cx="13900150" cy="1143000"/>
          </a:xfrm>
          <a:prstGeom prst="rect">
            <a:avLst/>
          </a:prstGeom>
          <a:solidFill>
            <a:schemeClr val="accent6">
              <a:lumMod val="75000"/>
            </a:schemeClr>
          </a:solidFill>
          <a:ln w="9525">
            <a:solidFill>
              <a:schemeClr val="tx1"/>
            </a:solidFill>
            <a:miter lim="800000"/>
            <a:headEnd/>
            <a:tailEnd/>
          </a:ln>
        </p:spPr>
        <p:txBody>
          <a:bodyPr wrap="none" lIns="115500" tIns="57750" rIns="115500" bIns="57750" anchor="ctr"/>
          <a:lstStyle>
            <a:lvl1pPr defTabSz="3762375">
              <a:defRPr sz="2600">
                <a:solidFill>
                  <a:schemeClr val="tx1"/>
                </a:solidFill>
                <a:latin typeface="Arial" panose="020B0604020202020204" pitchFamily="34" charset="0"/>
                <a:ea typeface="MS PGothic" panose="020B0600070205080204" pitchFamily="34" charset="-128"/>
              </a:defRPr>
            </a:lvl1pPr>
            <a:lvl2pPr marL="742950" indent="-285750" defTabSz="3762375">
              <a:defRPr sz="2600">
                <a:solidFill>
                  <a:schemeClr val="tx1"/>
                </a:solidFill>
                <a:latin typeface="Arial" panose="020B0604020202020204" pitchFamily="34" charset="0"/>
                <a:ea typeface="MS PGothic" panose="020B0600070205080204" pitchFamily="34" charset="-128"/>
              </a:defRPr>
            </a:lvl2pPr>
            <a:lvl3pPr marL="1143000" indent="-228600" defTabSz="3762375">
              <a:defRPr sz="2600">
                <a:solidFill>
                  <a:schemeClr val="tx1"/>
                </a:solidFill>
                <a:latin typeface="Arial" panose="020B0604020202020204" pitchFamily="34" charset="0"/>
                <a:ea typeface="MS PGothic" panose="020B0600070205080204" pitchFamily="34" charset="-128"/>
              </a:defRPr>
            </a:lvl3pPr>
            <a:lvl4pPr marL="1600200" indent="-228600" defTabSz="3762375">
              <a:defRPr sz="2600">
                <a:solidFill>
                  <a:schemeClr val="tx1"/>
                </a:solidFill>
                <a:latin typeface="Arial" panose="020B0604020202020204" pitchFamily="34" charset="0"/>
                <a:ea typeface="MS PGothic" panose="020B0600070205080204" pitchFamily="34" charset="-128"/>
              </a:defRPr>
            </a:lvl4pPr>
            <a:lvl5pPr marL="2057400" indent="-228600" defTabSz="3762375">
              <a:defRPr sz="2600">
                <a:solidFill>
                  <a:schemeClr val="tx1"/>
                </a:solidFill>
                <a:latin typeface="Arial" panose="020B0604020202020204" pitchFamily="34" charset="0"/>
                <a:ea typeface="MS PGothic" panose="020B0600070205080204" pitchFamily="34" charset="-128"/>
              </a:defRPr>
            </a:lvl5pPr>
            <a:lvl6pPr marL="2514600" indent="-228600" defTabSz="3762375" eaLnBrk="0" fontAlgn="base" hangingPunct="0">
              <a:spcBef>
                <a:spcPct val="0"/>
              </a:spcBef>
              <a:spcAft>
                <a:spcPct val="0"/>
              </a:spcAft>
              <a:defRPr sz="2600">
                <a:solidFill>
                  <a:schemeClr val="tx1"/>
                </a:solidFill>
                <a:latin typeface="Arial" panose="020B0604020202020204" pitchFamily="34" charset="0"/>
                <a:ea typeface="MS PGothic" panose="020B0600070205080204" pitchFamily="34" charset="-128"/>
              </a:defRPr>
            </a:lvl6pPr>
            <a:lvl7pPr marL="2971800" indent="-228600" defTabSz="3762375" eaLnBrk="0" fontAlgn="base" hangingPunct="0">
              <a:spcBef>
                <a:spcPct val="0"/>
              </a:spcBef>
              <a:spcAft>
                <a:spcPct val="0"/>
              </a:spcAft>
              <a:defRPr sz="2600">
                <a:solidFill>
                  <a:schemeClr val="tx1"/>
                </a:solidFill>
                <a:latin typeface="Arial" panose="020B0604020202020204" pitchFamily="34" charset="0"/>
                <a:ea typeface="MS PGothic" panose="020B0600070205080204" pitchFamily="34" charset="-128"/>
              </a:defRPr>
            </a:lvl7pPr>
            <a:lvl8pPr marL="3429000" indent="-228600" defTabSz="3762375" eaLnBrk="0" fontAlgn="base" hangingPunct="0">
              <a:spcBef>
                <a:spcPct val="0"/>
              </a:spcBef>
              <a:spcAft>
                <a:spcPct val="0"/>
              </a:spcAft>
              <a:defRPr sz="2600">
                <a:solidFill>
                  <a:schemeClr val="tx1"/>
                </a:solidFill>
                <a:latin typeface="Arial" panose="020B0604020202020204" pitchFamily="34" charset="0"/>
                <a:ea typeface="MS PGothic" panose="020B0600070205080204" pitchFamily="34" charset="-128"/>
              </a:defRPr>
            </a:lvl8pPr>
            <a:lvl9pPr marL="3886200" indent="-228600" defTabSz="3762375" eaLnBrk="0" fontAlgn="base" hangingPunct="0">
              <a:spcBef>
                <a:spcPct val="0"/>
              </a:spcBef>
              <a:spcAft>
                <a:spcPct val="0"/>
              </a:spcAft>
              <a:defRPr sz="2600">
                <a:solidFill>
                  <a:schemeClr val="tx1"/>
                </a:solidFill>
                <a:latin typeface="Arial" panose="020B0604020202020204" pitchFamily="34" charset="0"/>
                <a:ea typeface="MS PGothic" panose="020B0600070205080204" pitchFamily="34" charset="-128"/>
              </a:defRPr>
            </a:lvl9pPr>
          </a:lstStyle>
          <a:p>
            <a:pPr algn="ctr" eaLnBrk="1" hangingPunct="1"/>
            <a:r>
              <a:rPr lang="en-US" altLang="en-US" sz="3600" b="1">
                <a:solidFill>
                  <a:schemeClr val="bg1"/>
                </a:solidFill>
              </a:rPr>
              <a:t>Introduction</a:t>
            </a:r>
          </a:p>
        </p:txBody>
      </p:sp>
      <p:sp>
        <p:nvSpPr>
          <p:cNvPr id="14343" name="Rectangle 20">
            <a:extLst>
              <a:ext uri="{FF2B5EF4-FFF2-40B4-BE49-F238E27FC236}">
                <a16:creationId xmlns:a16="http://schemas.microsoft.com/office/drawing/2014/main" id="{6DF20D24-1218-490C-BC9B-84AFB0B689CE}"/>
              </a:ext>
            </a:extLst>
          </p:cNvPr>
          <p:cNvSpPr>
            <a:spLocks noChangeArrowheads="1"/>
          </p:cNvSpPr>
          <p:nvPr/>
        </p:nvSpPr>
        <p:spPr bwMode="auto">
          <a:xfrm>
            <a:off x="15320963" y="13716000"/>
            <a:ext cx="13716000" cy="1295400"/>
          </a:xfrm>
          <a:prstGeom prst="rect">
            <a:avLst/>
          </a:prstGeom>
          <a:solidFill>
            <a:schemeClr val="accent6">
              <a:lumMod val="75000"/>
            </a:schemeClr>
          </a:solidFill>
          <a:ln w="9525">
            <a:solidFill>
              <a:schemeClr val="tx1"/>
            </a:solidFill>
            <a:miter lim="800000"/>
            <a:headEnd/>
            <a:tailEnd/>
          </a:ln>
        </p:spPr>
        <p:txBody>
          <a:bodyPr wrap="none" lIns="115500" tIns="57750" rIns="115500" bIns="57750" anchor="ctr"/>
          <a:lstStyle>
            <a:lvl1pPr defTabSz="3762375">
              <a:defRPr sz="2600">
                <a:solidFill>
                  <a:schemeClr val="tx1"/>
                </a:solidFill>
                <a:latin typeface="Arial" panose="020B0604020202020204" pitchFamily="34" charset="0"/>
                <a:ea typeface="MS PGothic" panose="020B0600070205080204" pitchFamily="34" charset="-128"/>
              </a:defRPr>
            </a:lvl1pPr>
            <a:lvl2pPr marL="742950" indent="-285750" defTabSz="3762375">
              <a:defRPr sz="2600">
                <a:solidFill>
                  <a:schemeClr val="tx1"/>
                </a:solidFill>
                <a:latin typeface="Arial" panose="020B0604020202020204" pitchFamily="34" charset="0"/>
                <a:ea typeface="MS PGothic" panose="020B0600070205080204" pitchFamily="34" charset="-128"/>
              </a:defRPr>
            </a:lvl2pPr>
            <a:lvl3pPr marL="1143000" indent="-228600" defTabSz="3762375">
              <a:defRPr sz="2600">
                <a:solidFill>
                  <a:schemeClr val="tx1"/>
                </a:solidFill>
                <a:latin typeface="Arial" panose="020B0604020202020204" pitchFamily="34" charset="0"/>
                <a:ea typeface="MS PGothic" panose="020B0600070205080204" pitchFamily="34" charset="-128"/>
              </a:defRPr>
            </a:lvl3pPr>
            <a:lvl4pPr marL="1600200" indent="-228600" defTabSz="3762375">
              <a:defRPr sz="2600">
                <a:solidFill>
                  <a:schemeClr val="tx1"/>
                </a:solidFill>
                <a:latin typeface="Arial" panose="020B0604020202020204" pitchFamily="34" charset="0"/>
                <a:ea typeface="MS PGothic" panose="020B0600070205080204" pitchFamily="34" charset="-128"/>
              </a:defRPr>
            </a:lvl4pPr>
            <a:lvl5pPr marL="2057400" indent="-228600" defTabSz="3762375">
              <a:defRPr sz="2600">
                <a:solidFill>
                  <a:schemeClr val="tx1"/>
                </a:solidFill>
                <a:latin typeface="Arial" panose="020B0604020202020204" pitchFamily="34" charset="0"/>
                <a:ea typeface="MS PGothic" panose="020B0600070205080204" pitchFamily="34" charset="-128"/>
              </a:defRPr>
            </a:lvl5pPr>
            <a:lvl6pPr marL="2514600" indent="-228600" defTabSz="3762375" eaLnBrk="0" fontAlgn="base" hangingPunct="0">
              <a:spcBef>
                <a:spcPct val="0"/>
              </a:spcBef>
              <a:spcAft>
                <a:spcPct val="0"/>
              </a:spcAft>
              <a:defRPr sz="2600">
                <a:solidFill>
                  <a:schemeClr val="tx1"/>
                </a:solidFill>
                <a:latin typeface="Arial" panose="020B0604020202020204" pitchFamily="34" charset="0"/>
                <a:ea typeface="MS PGothic" panose="020B0600070205080204" pitchFamily="34" charset="-128"/>
              </a:defRPr>
            </a:lvl6pPr>
            <a:lvl7pPr marL="2971800" indent="-228600" defTabSz="3762375" eaLnBrk="0" fontAlgn="base" hangingPunct="0">
              <a:spcBef>
                <a:spcPct val="0"/>
              </a:spcBef>
              <a:spcAft>
                <a:spcPct val="0"/>
              </a:spcAft>
              <a:defRPr sz="2600">
                <a:solidFill>
                  <a:schemeClr val="tx1"/>
                </a:solidFill>
                <a:latin typeface="Arial" panose="020B0604020202020204" pitchFamily="34" charset="0"/>
                <a:ea typeface="MS PGothic" panose="020B0600070205080204" pitchFamily="34" charset="-128"/>
              </a:defRPr>
            </a:lvl7pPr>
            <a:lvl8pPr marL="3429000" indent="-228600" defTabSz="3762375" eaLnBrk="0" fontAlgn="base" hangingPunct="0">
              <a:spcBef>
                <a:spcPct val="0"/>
              </a:spcBef>
              <a:spcAft>
                <a:spcPct val="0"/>
              </a:spcAft>
              <a:defRPr sz="2600">
                <a:solidFill>
                  <a:schemeClr val="tx1"/>
                </a:solidFill>
                <a:latin typeface="Arial" panose="020B0604020202020204" pitchFamily="34" charset="0"/>
                <a:ea typeface="MS PGothic" panose="020B0600070205080204" pitchFamily="34" charset="-128"/>
              </a:defRPr>
            </a:lvl8pPr>
            <a:lvl9pPr marL="3886200" indent="-228600" defTabSz="3762375" eaLnBrk="0" fontAlgn="base" hangingPunct="0">
              <a:spcBef>
                <a:spcPct val="0"/>
              </a:spcBef>
              <a:spcAft>
                <a:spcPct val="0"/>
              </a:spcAft>
              <a:defRPr sz="2600">
                <a:solidFill>
                  <a:schemeClr val="tx1"/>
                </a:solidFill>
                <a:latin typeface="Arial" panose="020B0604020202020204" pitchFamily="34" charset="0"/>
                <a:ea typeface="MS PGothic" panose="020B0600070205080204" pitchFamily="34" charset="-128"/>
              </a:defRPr>
            </a:lvl9pPr>
          </a:lstStyle>
          <a:p>
            <a:pPr algn="ctr" eaLnBrk="1" hangingPunct="1"/>
            <a:r>
              <a:rPr lang="en-US" altLang="en-US" sz="3200" b="1" dirty="0">
                <a:solidFill>
                  <a:schemeClr val="bg1"/>
                </a:solidFill>
              </a:rPr>
              <a:t>Figure 2: Antibiotic Screening Results</a:t>
            </a:r>
          </a:p>
        </p:txBody>
      </p:sp>
      <p:sp>
        <p:nvSpPr>
          <p:cNvPr id="14344" name="TextBox 53">
            <a:extLst>
              <a:ext uri="{FF2B5EF4-FFF2-40B4-BE49-F238E27FC236}">
                <a16:creationId xmlns:a16="http://schemas.microsoft.com/office/drawing/2014/main" id="{EE29B605-AA50-4CD1-86BA-9624CF1EE667}"/>
              </a:ext>
            </a:extLst>
          </p:cNvPr>
          <p:cNvSpPr txBox="1">
            <a:spLocks noChangeArrowheads="1"/>
          </p:cNvSpPr>
          <p:nvPr/>
        </p:nvSpPr>
        <p:spPr bwMode="auto">
          <a:xfrm>
            <a:off x="535207" y="27708668"/>
            <a:ext cx="14401800" cy="4401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600">
                <a:solidFill>
                  <a:schemeClr val="tx1"/>
                </a:solidFill>
                <a:latin typeface="Arial" panose="020B0604020202020204" pitchFamily="34" charset="0"/>
                <a:ea typeface="MS PGothic" panose="020B0600070205080204" pitchFamily="34" charset="-128"/>
              </a:defRPr>
            </a:lvl1pPr>
            <a:lvl2pPr marL="742950" indent="-285750">
              <a:defRPr sz="2600">
                <a:solidFill>
                  <a:schemeClr val="tx1"/>
                </a:solidFill>
                <a:latin typeface="Arial" panose="020B0604020202020204" pitchFamily="34" charset="0"/>
                <a:ea typeface="MS PGothic" panose="020B0600070205080204" pitchFamily="34" charset="-128"/>
              </a:defRPr>
            </a:lvl2pPr>
            <a:lvl3pPr marL="1143000" indent="-228600">
              <a:defRPr sz="2600">
                <a:solidFill>
                  <a:schemeClr val="tx1"/>
                </a:solidFill>
                <a:latin typeface="Arial" panose="020B0604020202020204" pitchFamily="34" charset="0"/>
                <a:ea typeface="MS PGothic" panose="020B0600070205080204" pitchFamily="34" charset="-128"/>
              </a:defRPr>
            </a:lvl3pPr>
            <a:lvl4pPr marL="1600200" indent="-228600">
              <a:defRPr sz="2600">
                <a:solidFill>
                  <a:schemeClr val="tx1"/>
                </a:solidFill>
                <a:latin typeface="Arial" panose="020B0604020202020204" pitchFamily="34" charset="0"/>
                <a:ea typeface="MS PGothic" panose="020B0600070205080204" pitchFamily="34" charset="-128"/>
              </a:defRPr>
            </a:lvl4pPr>
            <a:lvl5pPr marL="2057400" indent="-228600">
              <a:defRPr sz="26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6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6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6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600">
                <a:solidFill>
                  <a:schemeClr val="tx1"/>
                </a:solidFill>
                <a:latin typeface="Arial" panose="020B0604020202020204" pitchFamily="34" charset="0"/>
                <a:ea typeface="MS PGothic" panose="020B0600070205080204" pitchFamily="34" charset="-128"/>
              </a:defRPr>
            </a:lvl9pPr>
          </a:lstStyle>
          <a:p>
            <a:pPr eaLnBrk="1" hangingPunct="1"/>
            <a:r>
              <a:rPr lang="en-US" altLang="en-US" sz="4000" b="1" dirty="0"/>
              <a:t>Figure 1 </a:t>
            </a:r>
            <a:r>
              <a:rPr lang="en-US" altLang="en-US" sz="4000" dirty="0"/>
              <a:t>A- Each of the ESKAPE relatives and bacteria were grown on three different agars and the best was R2A pictured here. B- Here the spread patch technique was used to plate the bacteria against the ESKAPE relatives. C- Pure streak plates were obtained and from left to right the bacteria inhibited one, two, and three of the ESKAPE relatives. D- Pure streak plates of bacteria that inhibited four of the ESKAPE relatives</a:t>
            </a:r>
          </a:p>
        </p:txBody>
      </p:sp>
      <p:sp>
        <p:nvSpPr>
          <p:cNvPr id="14345" name="TextBox 53">
            <a:extLst>
              <a:ext uri="{FF2B5EF4-FFF2-40B4-BE49-F238E27FC236}">
                <a16:creationId xmlns:a16="http://schemas.microsoft.com/office/drawing/2014/main" id="{2D17FB35-A339-43F0-840B-C5705947EB8D}"/>
              </a:ext>
            </a:extLst>
          </p:cNvPr>
          <p:cNvSpPr txBox="1">
            <a:spLocks noChangeArrowheads="1"/>
          </p:cNvSpPr>
          <p:nvPr/>
        </p:nvSpPr>
        <p:spPr bwMode="auto">
          <a:xfrm>
            <a:off x="29632275" y="17256614"/>
            <a:ext cx="13698318" cy="3108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600">
                <a:solidFill>
                  <a:schemeClr val="tx1"/>
                </a:solidFill>
                <a:latin typeface="Arial" panose="020B0604020202020204" pitchFamily="34" charset="0"/>
                <a:ea typeface="MS PGothic" panose="020B0600070205080204" pitchFamily="34" charset="-128"/>
              </a:defRPr>
            </a:lvl1pPr>
            <a:lvl2pPr marL="742950" indent="-285750">
              <a:defRPr sz="2600">
                <a:solidFill>
                  <a:schemeClr val="tx1"/>
                </a:solidFill>
                <a:latin typeface="Arial" panose="020B0604020202020204" pitchFamily="34" charset="0"/>
                <a:ea typeface="MS PGothic" panose="020B0600070205080204" pitchFamily="34" charset="-128"/>
              </a:defRPr>
            </a:lvl2pPr>
            <a:lvl3pPr marL="1143000" indent="-228600">
              <a:defRPr sz="2600">
                <a:solidFill>
                  <a:schemeClr val="tx1"/>
                </a:solidFill>
                <a:latin typeface="Arial" panose="020B0604020202020204" pitchFamily="34" charset="0"/>
                <a:ea typeface="MS PGothic" panose="020B0600070205080204" pitchFamily="34" charset="-128"/>
              </a:defRPr>
            </a:lvl3pPr>
            <a:lvl4pPr marL="1600200" indent="-228600">
              <a:defRPr sz="2600">
                <a:solidFill>
                  <a:schemeClr val="tx1"/>
                </a:solidFill>
                <a:latin typeface="Arial" panose="020B0604020202020204" pitchFamily="34" charset="0"/>
                <a:ea typeface="MS PGothic" panose="020B0600070205080204" pitchFamily="34" charset="-128"/>
              </a:defRPr>
            </a:lvl4pPr>
            <a:lvl5pPr marL="2057400" indent="-228600">
              <a:defRPr sz="26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6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6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6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600">
                <a:solidFill>
                  <a:schemeClr val="tx1"/>
                </a:solidFill>
                <a:latin typeface="Arial" panose="020B0604020202020204" pitchFamily="34" charset="0"/>
                <a:ea typeface="MS PGothic" panose="020B0600070205080204" pitchFamily="34" charset="-128"/>
              </a:defRPr>
            </a:lvl9pPr>
          </a:lstStyle>
          <a:p>
            <a:pPr eaLnBrk="1" hangingPunct="1"/>
            <a:r>
              <a:rPr lang="en-US" altLang="en-US" sz="2800" b="1" dirty="0"/>
              <a:t>Figure 3-  </a:t>
            </a:r>
            <a:r>
              <a:rPr lang="en-US" altLang="en-US" sz="2800" dirty="0"/>
              <a:t>Pure cultures of each candidate were prepared and PCR was done with 16S ribosomal gene specific primers (27F and 1492R). After gel electrophoresis verification of 16S DNA, samples were sent to the DNA sequencing facility at Yale University.  Sample sequences were input into the BLAST tool and data is shown in the table for the samples that were able to be sequenced.  The max score and % similarity are reported as well as the organism identified by the BLAST query. All E values for sequences found were 0.0.</a:t>
            </a:r>
          </a:p>
        </p:txBody>
      </p:sp>
      <p:sp>
        <p:nvSpPr>
          <p:cNvPr id="14346" name="Rectangle 20">
            <a:extLst>
              <a:ext uri="{FF2B5EF4-FFF2-40B4-BE49-F238E27FC236}">
                <a16:creationId xmlns:a16="http://schemas.microsoft.com/office/drawing/2014/main" id="{CFC62E1C-0E4F-48AA-BD19-02B4E69E6961}"/>
              </a:ext>
            </a:extLst>
          </p:cNvPr>
          <p:cNvSpPr>
            <a:spLocks noChangeArrowheads="1"/>
          </p:cNvSpPr>
          <p:nvPr/>
        </p:nvSpPr>
        <p:spPr bwMode="auto">
          <a:xfrm>
            <a:off x="29457430" y="20691255"/>
            <a:ext cx="13716000" cy="1066800"/>
          </a:xfrm>
          <a:prstGeom prst="rect">
            <a:avLst/>
          </a:prstGeom>
          <a:solidFill>
            <a:schemeClr val="accent6">
              <a:lumMod val="75000"/>
            </a:schemeClr>
          </a:solidFill>
          <a:ln w="9525">
            <a:solidFill>
              <a:schemeClr val="tx1"/>
            </a:solidFill>
            <a:miter lim="800000"/>
            <a:headEnd/>
            <a:tailEnd/>
          </a:ln>
        </p:spPr>
        <p:txBody>
          <a:bodyPr wrap="none" lIns="115500" tIns="57750" rIns="115500" bIns="57750" anchor="ctr"/>
          <a:lstStyle>
            <a:lvl1pPr defTabSz="3762375">
              <a:defRPr sz="2600">
                <a:solidFill>
                  <a:schemeClr val="tx1"/>
                </a:solidFill>
                <a:latin typeface="Arial" panose="020B0604020202020204" pitchFamily="34" charset="0"/>
                <a:ea typeface="MS PGothic" panose="020B0600070205080204" pitchFamily="34" charset="-128"/>
              </a:defRPr>
            </a:lvl1pPr>
            <a:lvl2pPr marL="742950" indent="-285750" defTabSz="3762375">
              <a:defRPr sz="2600">
                <a:solidFill>
                  <a:schemeClr val="tx1"/>
                </a:solidFill>
                <a:latin typeface="Arial" panose="020B0604020202020204" pitchFamily="34" charset="0"/>
                <a:ea typeface="MS PGothic" panose="020B0600070205080204" pitchFamily="34" charset="-128"/>
              </a:defRPr>
            </a:lvl2pPr>
            <a:lvl3pPr marL="1143000" indent="-228600" defTabSz="3762375">
              <a:defRPr sz="2600">
                <a:solidFill>
                  <a:schemeClr val="tx1"/>
                </a:solidFill>
                <a:latin typeface="Arial" panose="020B0604020202020204" pitchFamily="34" charset="0"/>
                <a:ea typeface="MS PGothic" panose="020B0600070205080204" pitchFamily="34" charset="-128"/>
              </a:defRPr>
            </a:lvl3pPr>
            <a:lvl4pPr marL="1600200" indent="-228600" defTabSz="3762375">
              <a:defRPr sz="2600">
                <a:solidFill>
                  <a:schemeClr val="tx1"/>
                </a:solidFill>
                <a:latin typeface="Arial" panose="020B0604020202020204" pitchFamily="34" charset="0"/>
                <a:ea typeface="MS PGothic" panose="020B0600070205080204" pitchFamily="34" charset="-128"/>
              </a:defRPr>
            </a:lvl4pPr>
            <a:lvl5pPr marL="2057400" indent="-228600" defTabSz="3762375">
              <a:defRPr sz="2600">
                <a:solidFill>
                  <a:schemeClr val="tx1"/>
                </a:solidFill>
                <a:latin typeface="Arial" panose="020B0604020202020204" pitchFamily="34" charset="0"/>
                <a:ea typeface="MS PGothic" panose="020B0600070205080204" pitchFamily="34" charset="-128"/>
              </a:defRPr>
            </a:lvl5pPr>
            <a:lvl6pPr marL="2514600" indent="-228600" defTabSz="3762375" eaLnBrk="0" fontAlgn="base" hangingPunct="0">
              <a:spcBef>
                <a:spcPct val="0"/>
              </a:spcBef>
              <a:spcAft>
                <a:spcPct val="0"/>
              </a:spcAft>
              <a:defRPr sz="2600">
                <a:solidFill>
                  <a:schemeClr val="tx1"/>
                </a:solidFill>
                <a:latin typeface="Arial" panose="020B0604020202020204" pitchFamily="34" charset="0"/>
                <a:ea typeface="MS PGothic" panose="020B0600070205080204" pitchFamily="34" charset="-128"/>
              </a:defRPr>
            </a:lvl6pPr>
            <a:lvl7pPr marL="2971800" indent="-228600" defTabSz="3762375" eaLnBrk="0" fontAlgn="base" hangingPunct="0">
              <a:spcBef>
                <a:spcPct val="0"/>
              </a:spcBef>
              <a:spcAft>
                <a:spcPct val="0"/>
              </a:spcAft>
              <a:defRPr sz="2600">
                <a:solidFill>
                  <a:schemeClr val="tx1"/>
                </a:solidFill>
                <a:latin typeface="Arial" panose="020B0604020202020204" pitchFamily="34" charset="0"/>
                <a:ea typeface="MS PGothic" panose="020B0600070205080204" pitchFamily="34" charset="-128"/>
              </a:defRPr>
            </a:lvl7pPr>
            <a:lvl8pPr marL="3429000" indent="-228600" defTabSz="3762375" eaLnBrk="0" fontAlgn="base" hangingPunct="0">
              <a:spcBef>
                <a:spcPct val="0"/>
              </a:spcBef>
              <a:spcAft>
                <a:spcPct val="0"/>
              </a:spcAft>
              <a:defRPr sz="2600">
                <a:solidFill>
                  <a:schemeClr val="tx1"/>
                </a:solidFill>
                <a:latin typeface="Arial" panose="020B0604020202020204" pitchFamily="34" charset="0"/>
                <a:ea typeface="MS PGothic" panose="020B0600070205080204" pitchFamily="34" charset="-128"/>
              </a:defRPr>
            </a:lvl8pPr>
            <a:lvl9pPr marL="3886200" indent="-228600" defTabSz="3762375" eaLnBrk="0" fontAlgn="base" hangingPunct="0">
              <a:spcBef>
                <a:spcPct val="0"/>
              </a:spcBef>
              <a:spcAft>
                <a:spcPct val="0"/>
              </a:spcAft>
              <a:defRPr sz="2600">
                <a:solidFill>
                  <a:schemeClr val="tx1"/>
                </a:solidFill>
                <a:latin typeface="Arial" panose="020B0604020202020204" pitchFamily="34" charset="0"/>
                <a:ea typeface="MS PGothic" panose="020B0600070205080204" pitchFamily="34" charset="-128"/>
              </a:defRPr>
            </a:lvl9pPr>
          </a:lstStyle>
          <a:p>
            <a:pPr algn="ctr" eaLnBrk="1" hangingPunct="1"/>
            <a:r>
              <a:rPr lang="en-US" altLang="en-US" sz="3600" b="1">
                <a:solidFill>
                  <a:schemeClr val="bg1"/>
                </a:solidFill>
              </a:rPr>
              <a:t>Conclusions and Future Directions</a:t>
            </a:r>
          </a:p>
        </p:txBody>
      </p:sp>
      <p:sp>
        <p:nvSpPr>
          <p:cNvPr id="80" name="TextBox 79">
            <a:extLst>
              <a:ext uri="{FF2B5EF4-FFF2-40B4-BE49-F238E27FC236}">
                <a16:creationId xmlns:a16="http://schemas.microsoft.com/office/drawing/2014/main" id="{A72149E5-512B-4FD8-B778-9849C65B612A}"/>
              </a:ext>
            </a:extLst>
          </p:cNvPr>
          <p:cNvSpPr txBox="1"/>
          <p:nvPr/>
        </p:nvSpPr>
        <p:spPr>
          <a:xfrm>
            <a:off x="29748470" y="22156120"/>
            <a:ext cx="13258800" cy="7122143"/>
          </a:xfrm>
          <a:prstGeom prst="rect">
            <a:avLst/>
          </a:prstGeom>
          <a:noFill/>
        </p:spPr>
        <p:txBody>
          <a:bodyPr>
            <a:spAutoFit/>
          </a:bodyPr>
          <a:lstStyle>
            <a:lvl1pPr marL="639763" indent="-639763">
              <a:defRPr sz="2600">
                <a:solidFill>
                  <a:schemeClr val="tx1"/>
                </a:solidFill>
                <a:latin typeface="Arial" panose="020B0604020202020204" pitchFamily="34" charset="0"/>
                <a:ea typeface="MS PGothic" panose="020B0600070205080204" pitchFamily="34" charset="-128"/>
              </a:defRPr>
            </a:lvl1pPr>
            <a:lvl2pPr marL="742950" indent="-285750">
              <a:defRPr sz="2600">
                <a:solidFill>
                  <a:schemeClr val="tx1"/>
                </a:solidFill>
                <a:latin typeface="Arial" panose="020B0604020202020204" pitchFamily="34" charset="0"/>
                <a:ea typeface="MS PGothic" panose="020B0600070205080204" pitchFamily="34" charset="-128"/>
              </a:defRPr>
            </a:lvl2pPr>
            <a:lvl3pPr marL="1143000" indent="-228600">
              <a:defRPr sz="2600">
                <a:solidFill>
                  <a:schemeClr val="tx1"/>
                </a:solidFill>
                <a:latin typeface="Arial" panose="020B0604020202020204" pitchFamily="34" charset="0"/>
                <a:ea typeface="MS PGothic" panose="020B0600070205080204" pitchFamily="34" charset="-128"/>
              </a:defRPr>
            </a:lvl3pPr>
            <a:lvl4pPr marL="1600200" indent="-228600">
              <a:defRPr sz="2600">
                <a:solidFill>
                  <a:schemeClr val="tx1"/>
                </a:solidFill>
                <a:latin typeface="Arial" panose="020B0604020202020204" pitchFamily="34" charset="0"/>
                <a:ea typeface="MS PGothic" panose="020B0600070205080204" pitchFamily="34" charset="-128"/>
              </a:defRPr>
            </a:lvl4pPr>
            <a:lvl5pPr marL="2057400" indent="-228600">
              <a:defRPr sz="26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6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6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6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600">
                <a:solidFill>
                  <a:schemeClr val="tx1"/>
                </a:solidFill>
                <a:latin typeface="Arial" panose="020B0604020202020204" pitchFamily="34" charset="0"/>
                <a:ea typeface="MS PGothic" panose="020B0600070205080204" pitchFamily="34" charset="-128"/>
              </a:defRPr>
            </a:lvl9pPr>
          </a:lstStyle>
          <a:p>
            <a:pPr eaLnBrk="1" hangingPunct="1">
              <a:lnSpc>
                <a:spcPct val="150000"/>
              </a:lnSpc>
              <a:buFont typeface="Wingdings" panose="05000000000000000000" pitchFamily="2" charset="2"/>
              <a:buChar char="v"/>
            </a:pPr>
            <a:r>
              <a:rPr lang="en-US" altLang="en-US" sz="2800" b="1" dirty="0">
                <a:cs typeface="Arial" panose="020B0604020202020204" pitchFamily="34" charset="0"/>
              </a:rPr>
              <a:t>We were able to wash the majority of bacteria from the sunflower seeds but the final wash culture did show a presence of bacteria.</a:t>
            </a:r>
          </a:p>
          <a:p>
            <a:pPr eaLnBrk="1" hangingPunct="1">
              <a:lnSpc>
                <a:spcPct val="150000"/>
              </a:lnSpc>
              <a:buFont typeface="Wingdings" panose="05000000000000000000" pitchFamily="2" charset="2"/>
              <a:buChar char="v"/>
            </a:pPr>
            <a:r>
              <a:rPr lang="en-US" altLang="en-US" sz="2800" b="1" dirty="0">
                <a:cs typeface="Arial" panose="020B0604020202020204" pitchFamily="34" charset="0"/>
              </a:rPr>
              <a:t>The protocol used in sterilization has been proven effective in finding endophytic plant bacteria.</a:t>
            </a:r>
          </a:p>
          <a:p>
            <a:pPr eaLnBrk="1" hangingPunct="1">
              <a:lnSpc>
                <a:spcPct val="150000"/>
              </a:lnSpc>
              <a:buFont typeface="Wingdings" panose="05000000000000000000" pitchFamily="2" charset="2"/>
              <a:buChar char="v"/>
            </a:pPr>
            <a:r>
              <a:rPr lang="en-US" altLang="en-US" sz="2800" b="1" dirty="0">
                <a:cs typeface="Arial" panose="020B0604020202020204" pitchFamily="34" charset="0"/>
              </a:rPr>
              <a:t>Sunflower seeds are an excellent source of pathogen inhibiting endophytic bacteria.</a:t>
            </a:r>
          </a:p>
          <a:p>
            <a:pPr eaLnBrk="1" hangingPunct="1">
              <a:lnSpc>
                <a:spcPct val="150000"/>
              </a:lnSpc>
              <a:buFont typeface="Wingdings" panose="05000000000000000000" pitchFamily="2" charset="2"/>
              <a:buChar char="v"/>
            </a:pPr>
            <a:r>
              <a:rPr lang="en-US" altLang="en-US" sz="2800" b="1" dirty="0">
                <a:cs typeface="Arial" panose="020B0604020202020204" pitchFamily="34" charset="0"/>
              </a:rPr>
              <a:t>Each of the six ESKAPE relatives were inhibited by multiple bacteria found in the sunflower seeds.</a:t>
            </a:r>
          </a:p>
          <a:p>
            <a:pPr eaLnBrk="1" hangingPunct="1">
              <a:lnSpc>
                <a:spcPct val="150000"/>
              </a:lnSpc>
              <a:buFont typeface="Wingdings" panose="05000000000000000000" pitchFamily="2" charset="2"/>
              <a:buChar char="v"/>
            </a:pPr>
            <a:r>
              <a:rPr lang="en-US" altLang="en-US" sz="2800" b="1" dirty="0">
                <a:cs typeface="Arial" panose="020B0604020202020204" pitchFamily="34" charset="0"/>
              </a:rPr>
              <a:t>We hope that this research will contribute to the knowledge of bacteria that can work as new antibiotics, specifically those of the ESKAPE pathogens.</a:t>
            </a:r>
            <a:endParaRPr lang="en-US" altLang="en-US" sz="2000" b="1" dirty="0">
              <a:cs typeface="Arial" panose="020B0604020202020204" pitchFamily="34" charset="0"/>
            </a:endParaRPr>
          </a:p>
        </p:txBody>
      </p:sp>
      <p:sp>
        <p:nvSpPr>
          <p:cNvPr id="14348" name="Rectangle 20">
            <a:extLst>
              <a:ext uri="{FF2B5EF4-FFF2-40B4-BE49-F238E27FC236}">
                <a16:creationId xmlns:a16="http://schemas.microsoft.com/office/drawing/2014/main" id="{00C7EFB5-0999-408A-B8B1-25D1E2035ADA}"/>
              </a:ext>
            </a:extLst>
          </p:cNvPr>
          <p:cNvSpPr>
            <a:spLocks noChangeArrowheads="1"/>
          </p:cNvSpPr>
          <p:nvPr/>
        </p:nvSpPr>
        <p:spPr bwMode="auto">
          <a:xfrm>
            <a:off x="29657675" y="4419600"/>
            <a:ext cx="13716000" cy="1143000"/>
          </a:xfrm>
          <a:prstGeom prst="rect">
            <a:avLst/>
          </a:prstGeom>
          <a:solidFill>
            <a:schemeClr val="accent6">
              <a:lumMod val="75000"/>
            </a:schemeClr>
          </a:solidFill>
          <a:ln w="9525">
            <a:solidFill>
              <a:schemeClr val="tx1"/>
            </a:solidFill>
            <a:miter lim="800000"/>
            <a:headEnd/>
            <a:tailEnd/>
          </a:ln>
        </p:spPr>
        <p:txBody>
          <a:bodyPr wrap="none" lIns="115500" tIns="57750" rIns="115500" bIns="57750" anchor="ctr"/>
          <a:lstStyle>
            <a:lvl1pPr defTabSz="3762375">
              <a:defRPr sz="2600">
                <a:solidFill>
                  <a:schemeClr val="tx1"/>
                </a:solidFill>
                <a:latin typeface="Arial" panose="020B0604020202020204" pitchFamily="34" charset="0"/>
                <a:ea typeface="MS PGothic" panose="020B0600070205080204" pitchFamily="34" charset="-128"/>
              </a:defRPr>
            </a:lvl1pPr>
            <a:lvl2pPr marL="742950" indent="-285750" defTabSz="3762375">
              <a:defRPr sz="2600">
                <a:solidFill>
                  <a:schemeClr val="tx1"/>
                </a:solidFill>
                <a:latin typeface="Arial" panose="020B0604020202020204" pitchFamily="34" charset="0"/>
                <a:ea typeface="MS PGothic" panose="020B0600070205080204" pitchFamily="34" charset="-128"/>
              </a:defRPr>
            </a:lvl2pPr>
            <a:lvl3pPr marL="1143000" indent="-228600" defTabSz="3762375">
              <a:defRPr sz="2600">
                <a:solidFill>
                  <a:schemeClr val="tx1"/>
                </a:solidFill>
                <a:latin typeface="Arial" panose="020B0604020202020204" pitchFamily="34" charset="0"/>
                <a:ea typeface="MS PGothic" panose="020B0600070205080204" pitchFamily="34" charset="-128"/>
              </a:defRPr>
            </a:lvl3pPr>
            <a:lvl4pPr marL="1600200" indent="-228600" defTabSz="3762375">
              <a:defRPr sz="2600">
                <a:solidFill>
                  <a:schemeClr val="tx1"/>
                </a:solidFill>
                <a:latin typeface="Arial" panose="020B0604020202020204" pitchFamily="34" charset="0"/>
                <a:ea typeface="MS PGothic" panose="020B0600070205080204" pitchFamily="34" charset="-128"/>
              </a:defRPr>
            </a:lvl4pPr>
            <a:lvl5pPr marL="2057400" indent="-228600" defTabSz="3762375">
              <a:defRPr sz="2600">
                <a:solidFill>
                  <a:schemeClr val="tx1"/>
                </a:solidFill>
                <a:latin typeface="Arial" panose="020B0604020202020204" pitchFamily="34" charset="0"/>
                <a:ea typeface="MS PGothic" panose="020B0600070205080204" pitchFamily="34" charset="-128"/>
              </a:defRPr>
            </a:lvl5pPr>
            <a:lvl6pPr marL="2514600" indent="-228600" defTabSz="3762375" eaLnBrk="0" fontAlgn="base" hangingPunct="0">
              <a:spcBef>
                <a:spcPct val="0"/>
              </a:spcBef>
              <a:spcAft>
                <a:spcPct val="0"/>
              </a:spcAft>
              <a:defRPr sz="2600">
                <a:solidFill>
                  <a:schemeClr val="tx1"/>
                </a:solidFill>
                <a:latin typeface="Arial" panose="020B0604020202020204" pitchFamily="34" charset="0"/>
                <a:ea typeface="MS PGothic" panose="020B0600070205080204" pitchFamily="34" charset="-128"/>
              </a:defRPr>
            </a:lvl6pPr>
            <a:lvl7pPr marL="2971800" indent="-228600" defTabSz="3762375" eaLnBrk="0" fontAlgn="base" hangingPunct="0">
              <a:spcBef>
                <a:spcPct val="0"/>
              </a:spcBef>
              <a:spcAft>
                <a:spcPct val="0"/>
              </a:spcAft>
              <a:defRPr sz="2600">
                <a:solidFill>
                  <a:schemeClr val="tx1"/>
                </a:solidFill>
                <a:latin typeface="Arial" panose="020B0604020202020204" pitchFamily="34" charset="0"/>
                <a:ea typeface="MS PGothic" panose="020B0600070205080204" pitchFamily="34" charset="-128"/>
              </a:defRPr>
            </a:lvl7pPr>
            <a:lvl8pPr marL="3429000" indent="-228600" defTabSz="3762375" eaLnBrk="0" fontAlgn="base" hangingPunct="0">
              <a:spcBef>
                <a:spcPct val="0"/>
              </a:spcBef>
              <a:spcAft>
                <a:spcPct val="0"/>
              </a:spcAft>
              <a:defRPr sz="2600">
                <a:solidFill>
                  <a:schemeClr val="tx1"/>
                </a:solidFill>
                <a:latin typeface="Arial" panose="020B0604020202020204" pitchFamily="34" charset="0"/>
                <a:ea typeface="MS PGothic" panose="020B0600070205080204" pitchFamily="34" charset="-128"/>
              </a:defRPr>
            </a:lvl8pPr>
            <a:lvl9pPr marL="3886200" indent="-228600" defTabSz="3762375" eaLnBrk="0" fontAlgn="base" hangingPunct="0">
              <a:spcBef>
                <a:spcPct val="0"/>
              </a:spcBef>
              <a:spcAft>
                <a:spcPct val="0"/>
              </a:spcAft>
              <a:defRPr sz="2600">
                <a:solidFill>
                  <a:schemeClr val="tx1"/>
                </a:solidFill>
                <a:latin typeface="Arial" panose="020B0604020202020204" pitchFamily="34" charset="0"/>
                <a:ea typeface="MS PGothic" panose="020B0600070205080204" pitchFamily="34" charset="-128"/>
              </a:defRPr>
            </a:lvl9pPr>
          </a:lstStyle>
          <a:p>
            <a:pPr algn="ctr" eaLnBrk="1" hangingPunct="1"/>
            <a:r>
              <a:rPr lang="en-US" altLang="en-US" sz="2800" b="1" dirty="0">
                <a:solidFill>
                  <a:schemeClr val="bg1"/>
                </a:solidFill>
              </a:rPr>
              <a:t>Figure 3: 16S Gene Analysis and Identification</a:t>
            </a:r>
          </a:p>
        </p:txBody>
      </p:sp>
      <p:sp>
        <p:nvSpPr>
          <p:cNvPr id="14387" name="TextBox 24">
            <a:extLst>
              <a:ext uri="{FF2B5EF4-FFF2-40B4-BE49-F238E27FC236}">
                <a16:creationId xmlns:a16="http://schemas.microsoft.com/office/drawing/2014/main" id="{CE95A13A-2715-46D5-A4BA-803D65BAD068}"/>
              </a:ext>
            </a:extLst>
          </p:cNvPr>
          <p:cNvSpPr txBox="1">
            <a:spLocks noChangeArrowheads="1"/>
          </p:cNvSpPr>
          <p:nvPr/>
        </p:nvSpPr>
        <p:spPr bwMode="auto">
          <a:xfrm>
            <a:off x="319881" y="17934686"/>
            <a:ext cx="534988"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600">
                <a:solidFill>
                  <a:schemeClr val="tx1"/>
                </a:solidFill>
                <a:latin typeface="Arial" panose="020B0604020202020204" pitchFamily="34" charset="0"/>
                <a:ea typeface="MS PGothic" panose="020B0600070205080204" pitchFamily="34" charset="-128"/>
              </a:defRPr>
            </a:lvl1pPr>
            <a:lvl2pPr marL="742950" indent="-285750">
              <a:defRPr sz="2600">
                <a:solidFill>
                  <a:schemeClr val="tx1"/>
                </a:solidFill>
                <a:latin typeface="Arial" panose="020B0604020202020204" pitchFamily="34" charset="0"/>
                <a:ea typeface="MS PGothic" panose="020B0600070205080204" pitchFamily="34" charset="-128"/>
              </a:defRPr>
            </a:lvl2pPr>
            <a:lvl3pPr marL="1143000" indent="-228600">
              <a:defRPr sz="2600">
                <a:solidFill>
                  <a:schemeClr val="tx1"/>
                </a:solidFill>
                <a:latin typeface="Arial" panose="020B0604020202020204" pitchFamily="34" charset="0"/>
                <a:ea typeface="MS PGothic" panose="020B0600070205080204" pitchFamily="34" charset="-128"/>
              </a:defRPr>
            </a:lvl3pPr>
            <a:lvl4pPr marL="1600200" indent="-228600">
              <a:defRPr sz="2600">
                <a:solidFill>
                  <a:schemeClr val="tx1"/>
                </a:solidFill>
                <a:latin typeface="Arial" panose="020B0604020202020204" pitchFamily="34" charset="0"/>
                <a:ea typeface="MS PGothic" panose="020B0600070205080204" pitchFamily="34" charset="-128"/>
              </a:defRPr>
            </a:lvl4pPr>
            <a:lvl5pPr marL="2057400" indent="-228600">
              <a:defRPr sz="26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6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6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6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600">
                <a:solidFill>
                  <a:schemeClr val="tx1"/>
                </a:solidFill>
                <a:latin typeface="Arial" panose="020B0604020202020204" pitchFamily="34" charset="0"/>
                <a:ea typeface="MS PGothic" panose="020B0600070205080204" pitchFamily="34" charset="-128"/>
              </a:defRPr>
            </a:lvl9pPr>
          </a:lstStyle>
          <a:p>
            <a:pPr eaLnBrk="1" hangingPunct="1"/>
            <a:r>
              <a:rPr lang="en-US" altLang="en-US" sz="4000" b="1" dirty="0"/>
              <a:t>A</a:t>
            </a:r>
          </a:p>
        </p:txBody>
      </p:sp>
      <p:sp>
        <p:nvSpPr>
          <p:cNvPr id="14388" name="TextBox 83">
            <a:extLst>
              <a:ext uri="{FF2B5EF4-FFF2-40B4-BE49-F238E27FC236}">
                <a16:creationId xmlns:a16="http://schemas.microsoft.com/office/drawing/2014/main" id="{97F0E311-A599-477A-97CA-DE530969189F}"/>
              </a:ext>
            </a:extLst>
          </p:cNvPr>
          <p:cNvSpPr txBox="1">
            <a:spLocks noChangeArrowheads="1"/>
          </p:cNvSpPr>
          <p:nvPr/>
        </p:nvSpPr>
        <p:spPr bwMode="auto">
          <a:xfrm>
            <a:off x="4641215" y="17732375"/>
            <a:ext cx="55562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600">
                <a:solidFill>
                  <a:schemeClr val="tx1"/>
                </a:solidFill>
                <a:latin typeface="Arial" panose="020B0604020202020204" pitchFamily="34" charset="0"/>
                <a:ea typeface="MS PGothic" panose="020B0600070205080204" pitchFamily="34" charset="-128"/>
              </a:defRPr>
            </a:lvl1pPr>
            <a:lvl2pPr marL="742950" indent="-285750">
              <a:defRPr sz="2600">
                <a:solidFill>
                  <a:schemeClr val="tx1"/>
                </a:solidFill>
                <a:latin typeface="Arial" panose="020B0604020202020204" pitchFamily="34" charset="0"/>
                <a:ea typeface="MS PGothic" panose="020B0600070205080204" pitchFamily="34" charset="-128"/>
              </a:defRPr>
            </a:lvl2pPr>
            <a:lvl3pPr marL="1143000" indent="-228600">
              <a:defRPr sz="2600">
                <a:solidFill>
                  <a:schemeClr val="tx1"/>
                </a:solidFill>
                <a:latin typeface="Arial" panose="020B0604020202020204" pitchFamily="34" charset="0"/>
                <a:ea typeface="MS PGothic" panose="020B0600070205080204" pitchFamily="34" charset="-128"/>
              </a:defRPr>
            </a:lvl3pPr>
            <a:lvl4pPr marL="1600200" indent="-228600">
              <a:defRPr sz="2600">
                <a:solidFill>
                  <a:schemeClr val="tx1"/>
                </a:solidFill>
                <a:latin typeface="Arial" panose="020B0604020202020204" pitchFamily="34" charset="0"/>
                <a:ea typeface="MS PGothic" panose="020B0600070205080204" pitchFamily="34" charset="-128"/>
              </a:defRPr>
            </a:lvl4pPr>
            <a:lvl5pPr marL="2057400" indent="-228600">
              <a:defRPr sz="26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6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6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6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600">
                <a:solidFill>
                  <a:schemeClr val="tx1"/>
                </a:solidFill>
                <a:latin typeface="Arial" panose="020B0604020202020204" pitchFamily="34" charset="0"/>
                <a:ea typeface="MS PGothic" panose="020B0600070205080204" pitchFamily="34" charset="-128"/>
              </a:defRPr>
            </a:lvl9pPr>
          </a:lstStyle>
          <a:p>
            <a:pPr eaLnBrk="1" hangingPunct="1"/>
            <a:r>
              <a:rPr lang="en-US" altLang="en-US" sz="4000" b="1" dirty="0"/>
              <a:t>B</a:t>
            </a:r>
          </a:p>
        </p:txBody>
      </p:sp>
      <p:sp>
        <p:nvSpPr>
          <p:cNvPr id="14390" name="TextBox 85">
            <a:extLst>
              <a:ext uri="{FF2B5EF4-FFF2-40B4-BE49-F238E27FC236}">
                <a16:creationId xmlns:a16="http://schemas.microsoft.com/office/drawing/2014/main" id="{D6871EDD-FEBF-4E77-A688-10A1D07083A2}"/>
              </a:ext>
            </a:extLst>
          </p:cNvPr>
          <p:cNvSpPr txBox="1">
            <a:spLocks noChangeArrowheads="1"/>
          </p:cNvSpPr>
          <p:nvPr/>
        </p:nvSpPr>
        <p:spPr bwMode="auto">
          <a:xfrm>
            <a:off x="268783" y="25195347"/>
            <a:ext cx="55562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600">
                <a:solidFill>
                  <a:schemeClr val="tx1"/>
                </a:solidFill>
                <a:latin typeface="Arial" panose="020B0604020202020204" pitchFamily="34" charset="0"/>
                <a:ea typeface="MS PGothic" panose="020B0600070205080204" pitchFamily="34" charset="-128"/>
              </a:defRPr>
            </a:lvl1pPr>
            <a:lvl2pPr marL="742950" indent="-285750">
              <a:defRPr sz="2600">
                <a:solidFill>
                  <a:schemeClr val="tx1"/>
                </a:solidFill>
                <a:latin typeface="Arial" panose="020B0604020202020204" pitchFamily="34" charset="0"/>
                <a:ea typeface="MS PGothic" panose="020B0600070205080204" pitchFamily="34" charset="-128"/>
              </a:defRPr>
            </a:lvl2pPr>
            <a:lvl3pPr marL="1143000" indent="-228600">
              <a:defRPr sz="2600">
                <a:solidFill>
                  <a:schemeClr val="tx1"/>
                </a:solidFill>
                <a:latin typeface="Arial" panose="020B0604020202020204" pitchFamily="34" charset="0"/>
                <a:ea typeface="MS PGothic" panose="020B0600070205080204" pitchFamily="34" charset="-128"/>
              </a:defRPr>
            </a:lvl3pPr>
            <a:lvl4pPr marL="1600200" indent="-228600">
              <a:defRPr sz="2600">
                <a:solidFill>
                  <a:schemeClr val="tx1"/>
                </a:solidFill>
                <a:latin typeface="Arial" panose="020B0604020202020204" pitchFamily="34" charset="0"/>
                <a:ea typeface="MS PGothic" panose="020B0600070205080204" pitchFamily="34" charset="-128"/>
              </a:defRPr>
            </a:lvl4pPr>
            <a:lvl5pPr marL="2057400" indent="-228600">
              <a:defRPr sz="26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6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6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6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600">
                <a:solidFill>
                  <a:schemeClr val="tx1"/>
                </a:solidFill>
                <a:latin typeface="Arial" panose="020B0604020202020204" pitchFamily="34" charset="0"/>
                <a:ea typeface="MS PGothic" panose="020B0600070205080204" pitchFamily="34" charset="-128"/>
              </a:defRPr>
            </a:lvl9pPr>
          </a:lstStyle>
          <a:p>
            <a:pPr eaLnBrk="1" hangingPunct="1"/>
            <a:r>
              <a:rPr lang="en-US" altLang="en-US" sz="4000" b="1" dirty="0"/>
              <a:t>D</a:t>
            </a:r>
          </a:p>
        </p:txBody>
      </p:sp>
      <p:sp>
        <p:nvSpPr>
          <p:cNvPr id="14453" name="Rectangle 25">
            <a:extLst>
              <a:ext uri="{FF2B5EF4-FFF2-40B4-BE49-F238E27FC236}">
                <a16:creationId xmlns:a16="http://schemas.microsoft.com/office/drawing/2014/main" id="{10ECF34A-E802-484C-BC55-64A35FD7E591}"/>
              </a:ext>
            </a:extLst>
          </p:cNvPr>
          <p:cNvSpPr>
            <a:spLocks noChangeArrowheads="1"/>
          </p:cNvSpPr>
          <p:nvPr/>
        </p:nvSpPr>
        <p:spPr bwMode="auto">
          <a:xfrm>
            <a:off x="29457430" y="29712600"/>
            <a:ext cx="13898563" cy="1143000"/>
          </a:xfrm>
          <a:prstGeom prst="rect">
            <a:avLst/>
          </a:prstGeom>
          <a:solidFill>
            <a:schemeClr val="accent6">
              <a:lumMod val="75000"/>
            </a:schemeClr>
          </a:solidFill>
          <a:ln w="9525">
            <a:solidFill>
              <a:schemeClr val="tx1"/>
            </a:solidFill>
            <a:miter lim="800000"/>
            <a:headEnd/>
            <a:tailEnd/>
          </a:ln>
        </p:spPr>
        <p:txBody>
          <a:bodyPr wrap="none" lIns="115500" tIns="57750" rIns="115500" bIns="57750" anchor="ctr"/>
          <a:lstStyle>
            <a:lvl1pPr defTabSz="3762375">
              <a:defRPr sz="2600">
                <a:solidFill>
                  <a:schemeClr val="tx1"/>
                </a:solidFill>
                <a:latin typeface="Arial" panose="020B0604020202020204" pitchFamily="34" charset="0"/>
                <a:ea typeface="MS PGothic" panose="020B0600070205080204" pitchFamily="34" charset="-128"/>
              </a:defRPr>
            </a:lvl1pPr>
            <a:lvl2pPr marL="742950" indent="-285750" defTabSz="3762375">
              <a:defRPr sz="2600">
                <a:solidFill>
                  <a:schemeClr val="tx1"/>
                </a:solidFill>
                <a:latin typeface="Arial" panose="020B0604020202020204" pitchFamily="34" charset="0"/>
                <a:ea typeface="MS PGothic" panose="020B0600070205080204" pitchFamily="34" charset="-128"/>
              </a:defRPr>
            </a:lvl2pPr>
            <a:lvl3pPr marL="1143000" indent="-228600" defTabSz="3762375">
              <a:defRPr sz="2600">
                <a:solidFill>
                  <a:schemeClr val="tx1"/>
                </a:solidFill>
                <a:latin typeface="Arial" panose="020B0604020202020204" pitchFamily="34" charset="0"/>
                <a:ea typeface="MS PGothic" panose="020B0600070205080204" pitchFamily="34" charset="-128"/>
              </a:defRPr>
            </a:lvl3pPr>
            <a:lvl4pPr marL="1600200" indent="-228600" defTabSz="3762375">
              <a:defRPr sz="2600">
                <a:solidFill>
                  <a:schemeClr val="tx1"/>
                </a:solidFill>
                <a:latin typeface="Arial" panose="020B0604020202020204" pitchFamily="34" charset="0"/>
                <a:ea typeface="MS PGothic" panose="020B0600070205080204" pitchFamily="34" charset="-128"/>
              </a:defRPr>
            </a:lvl4pPr>
            <a:lvl5pPr marL="2057400" indent="-228600" defTabSz="3762375">
              <a:defRPr sz="2600">
                <a:solidFill>
                  <a:schemeClr val="tx1"/>
                </a:solidFill>
                <a:latin typeface="Arial" panose="020B0604020202020204" pitchFamily="34" charset="0"/>
                <a:ea typeface="MS PGothic" panose="020B0600070205080204" pitchFamily="34" charset="-128"/>
              </a:defRPr>
            </a:lvl5pPr>
            <a:lvl6pPr marL="2514600" indent="-228600" defTabSz="3762375" eaLnBrk="0" fontAlgn="base" hangingPunct="0">
              <a:spcBef>
                <a:spcPct val="0"/>
              </a:spcBef>
              <a:spcAft>
                <a:spcPct val="0"/>
              </a:spcAft>
              <a:defRPr sz="2600">
                <a:solidFill>
                  <a:schemeClr val="tx1"/>
                </a:solidFill>
                <a:latin typeface="Arial" panose="020B0604020202020204" pitchFamily="34" charset="0"/>
                <a:ea typeface="MS PGothic" panose="020B0600070205080204" pitchFamily="34" charset="-128"/>
              </a:defRPr>
            </a:lvl6pPr>
            <a:lvl7pPr marL="2971800" indent="-228600" defTabSz="3762375" eaLnBrk="0" fontAlgn="base" hangingPunct="0">
              <a:spcBef>
                <a:spcPct val="0"/>
              </a:spcBef>
              <a:spcAft>
                <a:spcPct val="0"/>
              </a:spcAft>
              <a:defRPr sz="2600">
                <a:solidFill>
                  <a:schemeClr val="tx1"/>
                </a:solidFill>
                <a:latin typeface="Arial" panose="020B0604020202020204" pitchFamily="34" charset="0"/>
                <a:ea typeface="MS PGothic" panose="020B0600070205080204" pitchFamily="34" charset="-128"/>
              </a:defRPr>
            </a:lvl7pPr>
            <a:lvl8pPr marL="3429000" indent="-228600" defTabSz="3762375" eaLnBrk="0" fontAlgn="base" hangingPunct="0">
              <a:spcBef>
                <a:spcPct val="0"/>
              </a:spcBef>
              <a:spcAft>
                <a:spcPct val="0"/>
              </a:spcAft>
              <a:defRPr sz="2600">
                <a:solidFill>
                  <a:schemeClr val="tx1"/>
                </a:solidFill>
                <a:latin typeface="Arial" panose="020B0604020202020204" pitchFamily="34" charset="0"/>
                <a:ea typeface="MS PGothic" panose="020B0600070205080204" pitchFamily="34" charset="-128"/>
              </a:defRPr>
            </a:lvl8pPr>
            <a:lvl9pPr marL="3886200" indent="-228600" defTabSz="3762375" eaLnBrk="0" fontAlgn="base" hangingPunct="0">
              <a:spcBef>
                <a:spcPct val="0"/>
              </a:spcBef>
              <a:spcAft>
                <a:spcPct val="0"/>
              </a:spcAft>
              <a:defRPr sz="2600">
                <a:solidFill>
                  <a:schemeClr val="tx1"/>
                </a:solidFill>
                <a:latin typeface="Arial" panose="020B0604020202020204" pitchFamily="34" charset="0"/>
                <a:ea typeface="MS PGothic" panose="020B0600070205080204" pitchFamily="34" charset="-128"/>
              </a:defRPr>
            </a:lvl9pPr>
          </a:lstStyle>
          <a:p>
            <a:pPr algn="ctr" eaLnBrk="1" hangingPunct="1"/>
            <a:r>
              <a:rPr lang="en-US" altLang="en-US" sz="3600" b="1">
                <a:solidFill>
                  <a:schemeClr val="bg1"/>
                </a:solidFill>
              </a:rPr>
              <a:t>Acknowledgements</a:t>
            </a:r>
          </a:p>
        </p:txBody>
      </p:sp>
      <p:sp>
        <p:nvSpPr>
          <p:cNvPr id="14499" name="TextBox 53">
            <a:extLst>
              <a:ext uri="{FF2B5EF4-FFF2-40B4-BE49-F238E27FC236}">
                <a16:creationId xmlns:a16="http://schemas.microsoft.com/office/drawing/2014/main" id="{77003398-3D79-475C-B1D4-EECC37AE6087}"/>
              </a:ext>
            </a:extLst>
          </p:cNvPr>
          <p:cNvSpPr txBox="1">
            <a:spLocks noChangeArrowheads="1"/>
          </p:cNvSpPr>
          <p:nvPr/>
        </p:nvSpPr>
        <p:spPr bwMode="auto">
          <a:xfrm>
            <a:off x="15877094" y="26168330"/>
            <a:ext cx="13166725" cy="40318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600">
                <a:solidFill>
                  <a:schemeClr val="tx1"/>
                </a:solidFill>
                <a:latin typeface="Arial" panose="020B0604020202020204" pitchFamily="34" charset="0"/>
                <a:ea typeface="MS PGothic" panose="020B0600070205080204" pitchFamily="34" charset="-128"/>
              </a:defRPr>
            </a:lvl1pPr>
            <a:lvl2pPr marL="742950" indent="-285750">
              <a:defRPr sz="2600">
                <a:solidFill>
                  <a:schemeClr val="tx1"/>
                </a:solidFill>
                <a:latin typeface="Arial" panose="020B0604020202020204" pitchFamily="34" charset="0"/>
                <a:ea typeface="MS PGothic" panose="020B0600070205080204" pitchFamily="34" charset="-128"/>
              </a:defRPr>
            </a:lvl2pPr>
            <a:lvl3pPr marL="1143000" indent="-228600">
              <a:defRPr sz="2600">
                <a:solidFill>
                  <a:schemeClr val="tx1"/>
                </a:solidFill>
                <a:latin typeface="Arial" panose="020B0604020202020204" pitchFamily="34" charset="0"/>
                <a:ea typeface="MS PGothic" panose="020B0600070205080204" pitchFamily="34" charset="-128"/>
              </a:defRPr>
            </a:lvl3pPr>
            <a:lvl4pPr marL="1600200" indent="-228600">
              <a:defRPr sz="2600">
                <a:solidFill>
                  <a:schemeClr val="tx1"/>
                </a:solidFill>
                <a:latin typeface="Arial" panose="020B0604020202020204" pitchFamily="34" charset="0"/>
                <a:ea typeface="MS PGothic" panose="020B0600070205080204" pitchFamily="34" charset="-128"/>
              </a:defRPr>
            </a:lvl4pPr>
            <a:lvl5pPr marL="2057400" indent="-228600">
              <a:defRPr sz="26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6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6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6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600">
                <a:solidFill>
                  <a:schemeClr val="tx1"/>
                </a:solidFill>
                <a:latin typeface="Arial" panose="020B0604020202020204" pitchFamily="34" charset="0"/>
                <a:ea typeface="MS PGothic" panose="020B0600070205080204" pitchFamily="34" charset="-128"/>
              </a:defRPr>
            </a:lvl9pPr>
          </a:lstStyle>
          <a:p>
            <a:pPr eaLnBrk="1" hangingPunct="1"/>
            <a:r>
              <a:rPr lang="en-US" altLang="en-US" sz="3200" b="1" dirty="0"/>
              <a:t>Figure 2- </a:t>
            </a:r>
            <a:r>
              <a:rPr lang="en-US" altLang="en-US" sz="3200" dirty="0"/>
              <a:t>Antibiotic screening results for bacteria isolated from sterilized seeds. The inhibition of each of these strains are shown in the table above. The two different types of sunflower seeds used are denoted with “A” and “B”. An “X” indicates no inhibition, a measurement indicates the presence of a zone of inhibition and the distance from the edge of the inhibiting colony to the plated background of the ESKAPE relative, and a “?” indicates that the results are unknown because the research was halted by COVID-19 and we could no longer go into the lab.  </a:t>
            </a:r>
          </a:p>
        </p:txBody>
      </p:sp>
      <p:sp>
        <p:nvSpPr>
          <p:cNvPr id="14500" name="TextBox 17">
            <a:extLst>
              <a:ext uri="{FF2B5EF4-FFF2-40B4-BE49-F238E27FC236}">
                <a16:creationId xmlns:a16="http://schemas.microsoft.com/office/drawing/2014/main" id="{EDB13C73-9295-4DC8-9ADF-0557DD1EDA4E}"/>
              </a:ext>
            </a:extLst>
          </p:cNvPr>
          <p:cNvSpPr txBox="1">
            <a:spLocks noChangeArrowheads="1"/>
          </p:cNvSpPr>
          <p:nvPr/>
        </p:nvSpPr>
        <p:spPr bwMode="auto">
          <a:xfrm>
            <a:off x="30216475" y="31279610"/>
            <a:ext cx="13166725"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600">
                <a:solidFill>
                  <a:schemeClr val="tx1"/>
                </a:solidFill>
                <a:latin typeface="Arial" panose="020B0604020202020204" pitchFamily="34" charset="0"/>
                <a:ea typeface="MS PGothic" panose="020B0600070205080204" pitchFamily="34" charset="-128"/>
              </a:defRPr>
            </a:lvl1pPr>
            <a:lvl2pPr marL="742950" indent="-285750">
              <a:defRPr sz="2600">
                <a:solidFill>
                  <a:schemeClr val="tx1"/>
                </a:solidFill>
                <a:latin typeface="Arial" panose="020B0604020202020204" pitchFamily="34" charset="0"/>
                <a:ea typeface="MS PGothic" panose="020B0600070205080204" pitchFamily="34" charset="-128"/>
              </a:defRPr>
            </a:lvl2pPr>
            <a:lvl3pPr marL="1143000" indent="-228600">
              <a:defRPr sz="2600">
                <a:solidFill>
                  <a:schemeClr val="tx1"/>
                </a:solidFill>
                <a:latin typeface="Arial" panose="020B0604020202020204" pitchFamily="34" charset="0"/>
                <a:ea typeface="MS PGothic" panose="020B0600070205080204" pitchFamily="34" charset="-128"/>
              </a:defRPr>
            </a:lvl3pPr>
            <a:lvl4pPr marL="1600200" indent="-228600">
              <a:defRPr sz="2600">
                <a:solidFill>
                  <a:schemeClr val="tx1"/>
                </a:solidFill>
                <a:latin typeface="Arial" panose="020B0604020202020204" pitchFamily="34" charset="0"/>
                <a:ea typeface="MS PGothic" panose="020B0600070205080204" pitchFamily="34" charset="-128"/>
              </a:defRPr>
            </a:lvl4pPr>
            <a:lvl5pPr marL="2057400" indent="-228600">
              <a:defRPr sz="26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6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6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6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600">
                <a:solidFill>
                  <a:schemeClr val="tx1"/>
                </a:solidFill>
                <a:latin typeface="Arial" panose="020B0604020202020204" pitchFamily="34" charset="0"/>
                <a:ea typeface="MS PGothic" panose="020B0600070205080204" pitchFamily="34" charset="-128"/>
              </a:defRPr>
            </a:lvl9pPr>
          </a:lstStyle>
          <a:p>
            <a:pPr eaLnBrk="1" hangingPunct="1"/>
            <a:r>
              <a:rPr lang="en-US" altLang="en-US" sz="2400" dirty="0"/>
              <a:t>We would like to thank the Tiny Earth Network, Yale University, and the Helmsley Charitable Trust for their training and support.</a:t>
            </a:r>
          </a:p>
        </p:txBody>
      </p:sp>
      <p:sp>
        <p:nvSpPr>
          <p:cNvPr id="14501" name="TextBox 18">
            <a:extLst>
              <a:ext uri="{FF2B5EF4-FFF2-40B4-BE49-F238E27FC236}">
                <a16:creationId xmlns:a16="http://schemas.microsoft.com/office/drawing/2014/main" id="{4DE7F1D9-A1DA-478E-AA22-E90FE98DC7D1}"/>
              </a:ext>
            </a:extLst>
          </p:cNvPr>
          <p:cNvSpPr txBox="1">
            <a:spLocks noChangeArrowheads="1"/>
          </p:cNvSpPr>
          <p:nvPr/>
        </p:nvSpPr>
        <p:spPr bwMode="auto">
          <a:xfrm>
            <a:off x="45115163" y="28786138"/>
            <a:ext cx="185737"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600">
                <a:solidFill>
                  <a:schemeClr val="tx1"/>
                </a:solidFill>
                <a:latin typeface="Arial" panose="020B0604020202020204" pitchFamily="34" charset="0"/>
                <a:ea typeface="MS PGothic" panose="020B0600070205080204" pitchFamily="34" charset="-128"/>
              </a:defRPr>
            </a:lvl1pPr>
            <a:lvl2pPr marL="742950" indent="-285750">
              <a:defRPr sz="2600">
                <a:solidFill>
                  <a:schemeClr val="tx1"/>
                </a:solidFill>
                <a:latin typeface="Arial" panose="020B0604020202020204" pitchFamily="34" charset="0"/>
                <a:ea typeface="MS PGothic" panose="020B0600070205080204" pitchFamily="34" charset="-128"/>
              </a:defRPr>
            </a:lvl2pPr>
            <a:lvl3pPr marL="1143000" indent="-228600">
              <a:defRPr sz="2600">
                <a:solidFill>
                  <a:schemeClr val="tx1"/>
                </a:solidFill>
                <a:latin typeface="Arial" panose="020B0604020202020204" pitchFamily="34" charset="0"/>
                <a:ea typeface="MS PGothic" panose="020B0600070205080204" pitchFamily="34" charset="-128"/>
              </a:defRPr>
            </a:lvl3pPr>
            <a:lvl4pPr marL="1600200" indent="-228600">
              <a:defRPr sz="2600">
                <a:solidFill>
                  <a:schemeClr val="tx1"/>
                </a:solidFill>
                <a:latin typeface="Arial" panose="020B0604020202020204" pitchFamily="34" charset="0"/>
                <a:ea typeface="MS PGothic" panose="020B0600070205080204" pitchFamily="34" charset="-128"/>
              </a:defRPr>
            </a:lvl4pPr>
            <a:lvl5pPr marL="2057400" indent="-228600">
              <a:defRPr sz="26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6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6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6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600">
                <a:solidFill>
                  <a:schemeClr val="tx1"/>
                </a:solidFill>
                <a:latin typeface="Arial" panose="020B0604020202020204" pitchFamily="34" charset="0"/>
                <a:ea typeface="MS PGothic" panose="020B0600070205080204" pitchFamily="34" charset="-128"/>
              </a:defRPr>
            </a:lvl9pPr>
          </a:lstStyle>
          <a:p>
            <a:pPr eaLnBrk="1" hangingPunct="1"/>
            <a:endParaRPr lang="en-US" altLang="en-US"/>
          </a:p>
        </p:txBody>
      </p:sp>
      <p:sp>
        <p:nvSpPr>
          <p:cNvPr id="14509" name="Rectangle 20">
            <a:extLst>
              <a:ext uri="{FF2B5EF4-FFF2-40B4-BE49-F238E27FC236}">
                <a16:creationId xmlns:a16="http://schemas.microsoft.com/office/drawing/2014/main" id="{E8EC77D2-2103-4664-A7D0-7DA0DDD93CA7}"/>
              </a:ext>
            </a:extLst>
          </p:cNvPr>
          <p:cNvSpPr>
            <a:spLocks noChangeArrowheads="1"/>
          </p:cNvSpPr>
          <p:nvPr/>
        </p:nvSpPr>
        <p:spPr bwMode="auto">
          <a:xfrm>
            <a:off x="15320963" y="4419600"/>
            <a:ext cx="13716000" cy="1143000"/>
          </a:xfrm>
          <a:prstGeom prst="rect">
            <a:avLst/>
          </a:prstGeom>
          <a:solidFill>
            <a:schemeClr val="accent6">
              <a:lumMod val="75000"/>
            </a:schemeClr>
          </a:solidFill>
          <a:ln w="9525">
            <a:solidFill>
              <a:schemeClr val="tx1"/>
            </a:solidFill>
            <a:miter lim="800000"/>
            <a:headEnd/>
            <a:tailEnd/>
          </a:ln>
        </p:spPr>
        <p:txBody>
          <a:bodyPr wrap="none" lIns="115500" tIns="57750" rIns="115500" bIns="57750" anchor="ctr"/>
          <a:lstStyle>
            <a:lvl1pPr defTabSz="3762375">
              <a:defRPr sz="2600">
                <a:solidFill>
                  <a:schemeClr val="tx1"/>
                </a:solidFill>
                <a:latin typeface="Arial" panose="020B0604020202020204" pitchFamily="34" charset="0"/>
                <a:ea typeface="MS PGothic" panose="020B0600070205080204" pitchFamily="34" charset="-128"/>
              </a:defRPr>
            </a:lvl1pPr>
            <a:lvl2pPr marL="742950" indent="-285750" defTabSz="3762375">
              <a:defRPr sz="2600">
                <a:solidFill>
                  <a:schemeClr val="tx1"/>
                </a:solidFill>
                <a:latin typeface="Arial" panose="020B0604020202020204" pitchFamily="34" charset="0"/>
                <a:ea typeface="MS PGothic" panose="020B0600070205080204" pitchFamily="34" charset="-128"/>
              </a:defRPr>
            </a:lvl2pPr>
            <a:lvl3pPr marL="1143000" indent="-228600" defTabSz="3762375">
              <a:defRPr sz="2600">
                <a:solidFill>
                  <a:schemeClr val="tx1"/>
                </a:solidFill>
                <a:latin typeface="Arial" panose="020B0604020202020204" pitchFamily="34" charset="0"/>
                <a:ea typeface="MS PGothic" panose="020B0600070205080204" pitchFamily="34" charset="-128"/>
              </a:defRPr>
            </a:lvl3pPr>
            <a:lvl4pPr marL="1600200" indent="-228600" defTabSz="3762375">
              <a:defRPr sz="2600">
                <a:solidFill>
                  <a:schemeClr val="tx1"/>
                </a:solidFill>
                <a:latin typeface="Arial" panose="020B0604020202020204" pitchFamily="34" charset="0"/>
                <a:ea typeface="MS PGothic" panose="020B0600070205080204" pitchFamily="34" charset="-128"/>
              </a:defRPr>
            </a:lvl4pPr>
            <a:lvl5pPr marL="2057400" indent="-228600" defTabSz="3762375">
              <a:defRPr sz="2600">
                <a:solidFill>
                  <a:schemeClr val="tx1"/>
                </a:solidFill>
                <a:latin typeface="Arial" panose="020B0604020202020204" pitchFamily="34" charset="0"/>
                <a:ea typeface="MS PGothic" panose="020B0600070205080204" pitchFamily="34" charset="-128"/>
              </a:defRPr>
            </a:lvl5pPr>
            <a:lvl6pPr marL="2514600" indent="-228600" defTabSz="3762375" eaLnBrk="0" fontAlgn="base" hangingPunct="0">
              <a:spcBef>
                <a:spcPct val="0"/>
              </a:spcBef>
              <a:spcAft>
                <a:spcPct val="0"/>
              </a:spcAft>
              <a:defRPr sz="2600">
                <a:solidFill>
                  <a:schemeClr val="tx1"/>
                </a:solidFill>
                <a:latin typeface="Arial" panose="020B0604020202020204" pitchFamily="34" charset="0"/>
                <a:ea typeface="MS PGothic" panose="020B0600070205080204" pitchFamily="34" charset="-128"/>
              </a:defRPr>
            </a:lvl6pPr>
            <a:lvl7pPr marL="2971800" indent="-228600" defTabSz="3762375" eaLnBrk="0" fontAlgn="base" hangingPunct="0">
              <a:spcBef>
                <a:spcPct val="0"/>
              </a:spcBef>
              <a:spcAft>
                <a:spcPct val="0"/>
              </a:spcAft>
              <a:defRPr sz="2600">
                <a:solidFill>
                  <a:schemeClr val="tx1"/>
                </a:solidFill>
                <a:latin typeface="Arial" panose="020B0604020202020204" pitchFamily="34" charset="0"/>
                <a:ea typeface="MS PGothic" panose="020B0600070205080204" pitchFamily="34" charset="-128"/>
              </a:defRPr>
            </a:lvl7pPr>
            <a:lvl8pPr marL="3429000" indent="-228600" defTabSz="3762375" eaLnBrk="0" fontAlgn="base" hangingPunct="0">
              <a:spcBef>
                <a:spcPct val="0"/>
              </a:spcBef>
              <a:spcAft>
                <a:spcPct val="0"/>
              </a:spcAft>
              <a:defRPr sz="2600">
                <a:solidFill>
                  <a:schemeClr val="tx1"/>
                </a:solidFill>
                <a:latin typeface="Arial" panose="020B0604020202020204" pitchFamily="34" charset="0"/>
                <a:ea typeface="MS PGothic" panose="020B0600070205080204" pitchFamily="34" charset="-128"/>
              </a:defRPr>
            </a:lvl8pPr>
            <a:lvl9pPr marL="3886200" indent="-228600" defTabSz="3762375" eaLnBrk="0" fontAlgn="base" hangingPunct="0">
              <a:spcBef>
                <a:spcPct val="0"/>
              </a:spcBef>
              <a:spcAft>
                <a:spcPct val="0"/>
              </a:spcAft>
              <a:defRPr sz="2600">
                <a:solidFill>
                  <a:schemeClr val="tx1"/>
                </a:solidFill>
                <a:latin typeface="Arial" panose="020B0604020202020204" pitchFamily="34" charset="0"/>
                <a:ea typeface="MS PGothic" panose="020B0600070205080204" pitchFamily="34" charset="-128"/>
              </a:defRPr>
            </a:lvl9pPr>
          </a:lstStyle>
          <a:p>
            <a:pPr algn="ctr" eaLnBrk="1" hangingPunct="1"/>
            <a:r>
              <a:rPr lang="en-US" altLang="en-US" sz="3600" b="1" dirty="0">
                <a:solidFill>
                  <a:schemeClr val="bg1"/>
                </a:solidFill>
              </a:rPr>
              <a:t>Seed Sterilization Protocol  </a:t>
            </a:r>
          </a:p>
        </p:txBody>
      </p:sp>
      <p:sp>
        <p:nvSpPr>
          <p:cNvPr id="14511" name="TextBox 5">
            <a:extLst>
              <a:ext uri="{FF2B5EF4-FFF2-40B4-BE49-F238E27FC236}">
                <a16:creationId xmlns:a16="http://schemas.microsoft.com/office/drawing/2014/main" id="{DE2ED89E-FBC4-4D06-9548-2BBAAAC9E74A}"/>
              </a:ext>
            </a:extLst>
          </p:cNvPr>
          <p:cNvSpPr txBox="1">
            <a:spLocks noChangeArrowheads="1"/>
          </p:cNvSpPr>
          <p:nvPr/>
        </p:nvSpPr>
        <p:spPr bwMode="auto">
          <a:xfrm>
            <a:off x="15292388" y="6074679"/>
            <a:ext cx="13898563" cy="7478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600">
                <a:solidFill>
                  <a:schemeClr val="tx1"/>
                </a:solidFill>
                <a:latin typeface="Arial" panose="020B0604020202020204" pitchFamily="34" charset="0"/>
                <a:ea typeface="MS PGothic" panose="020B0600070205080204" pitchFamily="34" charset="-128"/>
              </a:defRPr>
            </a:lvl1pPr>
            <a:lvl2pPr marL="742950" indent="-285750">
              <a:defRPr sz="2600">
                <a:solidFill>
                  <a:schemeClr val="tx1"/>
                </a:solidFill>
                <a:latin typeface="Arial" panose="020B0604020202020204" pitchFamily="34" charset="0"/>
                <a:ea typeface="MS PGothic" panose="020B0600070205080204" pitchFamily="34" charset="-128"/>
              </a:defRPr>
            </a:lvl2pPr>
            <a:lvl3pPr marL="1143000" indent="-228600">
              <a:defRPr sz="2600">
                <a:solidFill>
                  <a:schemeClr val="tx1"/>
                </a:solidFill>
                <a:latin typeface="Arial" panose="020B0604020202020204" pitchFamily="34" charset="0"/>
                <a:ea typeface="MS PGothic" panose="020B0600070205080204" pitchFamily="34" charset="-128"/>
              </a:defRPr>
            </a:lvl3pPr>
            <a:lvl4pPr marL="1600200" indent="-228600">
              <a:defRPr sz="2600">
                <a:solidFill>
                  <a:schemeClr val="tx1"/>
                </a:solidFill>
                <a:latin typeface="Arial" panose="020B0604020202020204" pitchFamily="34" charset="0"/>
                <a:ea typeface="MS PGothic" panose="020B0600070205080204" pitchFamily="34" charset="-128"/>
              </a:defRPr>
            </a:lvl4pPr>
            <a:lvl5pPr marL="2057400" indent="-228600">
              <a:defRPr sz="26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6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6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6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600">
                <a:solidFill>
                  <a:schemeClr val="tx1"/>
                </a:solidFill>
                <a:latin typeface="Arial" panose="020B0604020202020204" pitchFamily="34" charset="0"/>
                <a:ea typeface="MS PGothic" panose="020B0600070205080204" pitchFamily="34" charset="-128"/>
              </a:defRPr>
            </a:lvl9pPr>
          </a:lstStyle>
          <a:p>
            <a:pPr eaLnBrk="1" hangingPunct="1"/>
            <a:r>
              <a:rPr lang="en-US" sz="3200" dirty="0"/>
              <a:t>First, we gathered everything we needed, prepared all the solutions, and prepared the equipment to be autoclaved. After everything was prepared and ready, 15 of each type of seed (labeled A and B) were rinsed for 5 min in 3.5% sodium hypochlorite. That was repeated twice. Then, the seeds were rinsed with autoclaved DI. Next, the seeds were rinsed 3 times with DI for 5 min. 200 µL of the last wash for each of the seeds was saved and cultured on each of the 3 agars (R2A, TSA, and SDA).  Then, the seeds were grounded in an autoclaved mortar and pestle with 2.00 mL of Na2HPO4 buffer for A and 1.81 mL of Na2HPO4 buffer for B. From that, 100µL was used to make 10-fold serial dilutions (10X, 100X, and 1000X) which were streaked on R2A, TSA, and SDA agar plates. The dishes were left at 28°C for 48 hours, then put in a refrigerator. All of the different types of bacteria colonies for each plate were recorded and pictured. Then, every type of colony was </a:t>
            </a:r>
            <a:r>
              <a:rPr lang="en-US" sz="3200" dirty="0" err="1"/>
              <a:t>replated</a:t>
            </a:r>
            <a:r>
              <a:rPr lang="en-US" sz="3200" dirty="0"/>
              <a:t> and each of the three agars and were left at 28 for 48 hours to grow.  </a:t>
            </a:r>
            <a:endParaRPr lang="en-US" altLang="en-US" sz="4800" dirty="0"/>
          </a:p>
        </p:txBody>
      </p:sp>
      <p:pic>
        <p:nvPicPr>
          <p:cNvPr id="14640" name="Picture 3">
            <a:extLst>
              <a:ext uri="{FF2B5EF4-FFF2-40B4-BE49-F238E27FC236}">
                <a16:creationId xmlns:a16="http://schemas.microsoft.com/office/drawing/2014/main" id="{DBF477A2-01A5-491E-87F2-BDBA66686707}"/>
              </a:ext>
            </a:extLst>
          </p:cNvPr>
          <p:cNvPicPr>
            <a:picLocks noChangeAspect="1"/>
          </p:cNvPicPr>
          <p:nvPr/>
        </p:nvPicPr>
        <p:blipFill>
          <a:blip r:embed="rId7"/>
          <a:srcRect/>
          <a:stretch/>
        </p:blipFill>
        <p:spPr bwMode="auto">
          <a:xfrm rot="5400000">
            <a:off x="-1135063" y="1996281"/>
            <a:ext cx="3184525" cy="2151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4643" name="Group 7">
            <a:extLst>
              <a:ext uri="{FF2B5EF4-FFF2-40B4-BE49-F238E27FC236}">
                <a16:creationId xmlns:a16="http://schemas.microsoft.com/office/drawing/2014/main" id="{34C45F23-FA12-4BB1-8F6B-7652CD73AC68}"/>
              </a:ext>
            </a:extLst>
          </p:cNvPr>
          <p:cNvGrpSpPr>
            <a:grpSpLocks/>
          </p:cNvGrpSpPr>
          <p:nvPr/>
        </p:nvGrpSpPr>
        <p:grpSpPr bwMode="auto">
          <a:xfrm>
            <a:off x="17102137" y="30855600"/>
            <a:ext cx="9686925" cy="1524000"/>
            <a:chOff x="34747200" y="533400"/>
            <a:chExt cx="8915400" cy="1524000"/>
          </a:xfrm>
        </p:grpSpPr>
        <p:sp>
          <p:nvSpPr>
            <p:cNvPr id="14644" name="Rectangle 6">
              <a:extLst>
                <a:ext uri="{FF2B5EF4-FFF2-40B4-BE49-F238E27FC236}">
                  <a16:creationId xmlns:a16="http://schemas.microsoft.com/office/drawing/2014/main" id="{0F4F3FB9-834C-4EF2-B9F9-98B51B3DF563}"/>
                </a:ext>
              </a:extLst>
            </p:cNvPr>
            <p:cNvSpPr>
              <a:spLocks noChangeArrowheads="1"/>
            </p:cNvSpPr>
            <p:nvPr/>
          </p:nvSpPr>
          <p:spPr bwMode="auto">
            <a:xfrm>
              <a:off x="34747200" y="533400"/>
              <a:ext cx="8915400" cy="1524000"/>
            </a:xfrm>
            <a:prstGeom prst="rect">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defTabSz="3762375">
                <a:defRPr sz="2600">
                  <a:solidFill>
                    <a:schemeClr val="tx1"/>
                  </a:solidFill>
                  <a:latin typeface="Arial" panose="020B0604020202020204" pitchFamily="34" charset="0"/>
                  <a:ea typeface="MS PGothic" panose="020B0600070205080204" pitchFamily="34" charset="-128"/>
                </a:defRPr>
              </a:lvl1pPr>
              <a:lvl2pPr marL="742950" indent="-285750" defTabSz="3762375">
                <a:defRPr sz="2600">
                  <a:solidFill>
                    <a:schemeClr val="tx1"/>
                  </a:solidFill>
                  <a:latin typeface="Arial" panose="020B0604020202020204" pitchFamily="34" charset="0"/>
                  <a:ea typeface="MS PGothic" panose="020B0600070205080204" pitchFamily="34" charset="-128"/>
                </a:defRPr>
              </a:lvl2pPr>
              <a:lvl3pPr marL="1143000" indent="-228600" defTabSz="3762375">
                <a:defRPr sz="2600">
                  <a:solidFill>
                    <a:schemeClr val="tx1"/>
                  </a:solidFill>
                  <a:latin typeface="Arial" panose="020B0604020202020204" pitchFamily="34" charset="0"/>
                  <a:ea typeface="MS PGothic" panose="020B0600070205080204" pitchFamily="34" charset="-128"/>
                </a:defRPr>
              </a:lvl3pPr>
              <a:lvl4pPr marL="1600200" indent="-228600" defTabSz="3762375">
                <a:defRPr sz="2600">
                  <a:solidFill>
                    <a:schemeClr val="tx1"/>
                  </a:solidFill>
                  <a:latin typeface="Arial" panose="020B0604020202020204" pitchFamily="34" charset="0"/>
                  <a:ea typeface="MS PGothic" panose="020B0600070205080204" pitchFamily="34" charset="-128"/>
                </a:defRPr>
              </a:lvl4pPr>
              <a:lvl5pPr marL="2057400" indent="-228600" defTabSz="3762375">
                <a:defRPr sz="2600">
                  <a:solidFill>
                    <a:schemeClr val="tx1"/>
                  </a:solidFill>
                  <a:latin typeface="Arial" panose="020B0604020202020204" pitchFamily="34" charset="0"/>
                  <a:ea typeface="MS PGothic" panose="020B0600070205080204" pitchFamily="34" charset="-128"/>
                </a:defRPr>
              </a:lvl5pPr>
              <a:lvl6pPr marL="2514600" indent="-228600" defTabSz="3762375" eaLnBrk="0" fontAlgn="base" hangingPunct="0">
                <a:spcBef>
                  <a:spcPct val="0"/>
                </a:spcBef>
                <a:spcAft>
                  <a:spcPct val="0"/>
                </a:spcAft>
                <a:defRPr sz="2600">
                  <a:solidFill>
                    <a:schemeClr val="tx1"/>
                  </a:solidFill>
                  <a:latin typeface="Arial" panose="020B0604020202020204" pitchFamily="34" charset="0"/>
                  <a:ea typeface="MS PGothic" panose="020B0600070205080204" pitchFamily="34" charset="-128"/>
                </a:defRPr>
              </a:lvl6pPr>
              <a:lvl7pPr marL="2971800" indent="-228600" defTabSz="3762375" eaLnBrk="0" fontAlgn="base" hangingPunct="0">
                <a:spcBef>
                  <a:spcPct val="0"/>
                </a:spcBef>
                <a:spcAft>
                  <a:spcPct val="0"/>
                </a:spcAft>
                <a:defRPr sz="2600">
                  <a:solidFill>
                    <a:schemeClr val="tx1"/>
                  </a:solidFill>
                  <a:latin typeface="Arial" panose="020B0604020202020204" pitchFamily="34" charset="0"/>
                  <a:ea typeface="MS PGothic" panose="020B0600070205080204" pitchFamily="34" charset="-128"/>
                </a:defRPr>
              </a:lvl7pPr>
              <a:lvl8pPr marL="3429000" indent="-228600" defTabSz="3762375" eaLnBrk="0" fontAlgn="base" hangingPunct="0">
                <a:spcBef>
                  <a:spcPct val="0"/>
                </a:spcBef>
                <a:spcAft>
                  <a:spcPct val="0"/>
                </a:spcAft>
                <a:defRPr sz="2600">
                  <a:solidFill>
                    <a:schemeClr val="tx1"/>
                  </a:solidFill>
                  <a:latin typeface="Arial" panose="020B0604020202020204" pitchFamily="34" charset="0"/>
                  <a:ea typeface="MS PGothic" panose="020B0600070205080204" pitchFamily="34" charset="-128"/>
                </a:defRPr>
              </a:lvl8pPr>
              <a:lvl9pPr marL="3886200" indent="-228600" defTabSz="3762375" eaLnBrk="0" fontAlgn="base" hangingPunct="0">
                <a:spcBef>
                  <a:spcPct val="0"/>
                </a:spcBef>
                <a:spcAft>
                  <a:spcPct val="0"/>
                </a:spcAft>
                <a:defRPr sz="2600">
                  <a:solidFill>
                    <a:schemeClr val="tx1"/>
                  </a:solidFill>
                  <a:latin typeface="Arial" panose="020B0604020202020204" pitchFamily="34" charset="0"/>
                  <a:ea typeface="MS PGothic" panose="020B0600070205080204" pitchFamily="34" charset="-128"/>
                </a:defRPr>
              </a:lvl9pPr>
            </a:lstStyle>
            <a:p>
              <a:pPr eaLnBrk="1" hangingPunct="1"/>
              <a:endParaRPr lang="en-US" altLang="en-US"/>
            </a:p>
          </p:txBody>
        </p:sp>
        <p:pic>
          <p:nvPicPr>
            <p:cNvPr id="14645" name="Picture 5">
              <a:extLst>
                <a:ext uri="{FF2B5EF4-FFF2-40B4-BE49-F238E27FC236}">
                  <a16:creationId xmlns:a16="http://schemas.microsoft.com/office/drawing/2014/main" id="{3A122BF5-73B6-4B87-A1C9-A535E6E6A385}"/>
                </a:ext>
              </a:extLst>
            </p:cNvPr>
            <p:cNvPicPr>
              <a:picLocks noChangeAspect="1"/>
            </p:cNvPicPr>
            <p:nvPr/>
          </p:nvPicPr>
          <p:blipFill>
            <a:blip r:embed="rId8">
              <a:extLst>
                <a:ext uri="{28A0092B-C50C-407E-A947-70E740481C1C}">
                  <a14:useLocalDpi xmlns:a14="http://schemas.microsoft.com/office/drawing/2010/main"/>
                </a:ext>
              </a:extLst>
            </a:blip>
            <a:srcRect/>
            <a:stretch>
              <a:fillRect/>
            </a:stretch>
          </p:blipFill>
          <p:spPr bwMode="auto">
            <a:xfrm>
              <a:off x="34899600" y="685800"/>
              <a:ext cx="85725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67" name="Picture 66" descr="A picture containing clock, sitting, table, old&#10;&#10;Description automatically generated">
            <a:extLst>
              <a:ext uri="{FF2B5EF4-FFF2-40B4-BE49-F238E27FC236}">
                <a16:creationId xmlns:a16="http://schemas.microsoft.com/office/drawing/2014/main" id="{BE4FBEA0-04CB-46BC-B655-BBB37CFA27CD}"/>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rot="10800000">
            <a:off x="1324834" y="16013918"/>
            <a:ext cx="2135712" cy="4549563"/>
          </a:xfrm>
          <a:prstGeom prst="rect">
            <a:avLst/>
          </a:prstGeom>
        </p:spPr>
      </p:pic>
      <p:pic>
        <p:nvPicPr>
          <p:cNvPr id="68" name="Picture 67" descr="A picture containing black, large, clock&#10;&#10;Description automatically generated">
            <a:extLst>
              <a:ext uri="{FF2B5EF4-FFF2-40B4-BE49-F238E27FC236}">
                <a16:creationId xmlns:a16="http://schemas.microsoft.com/office/drawing/2014/main" id="{81BEFB82-6C68-4FDB-B914-2AE99D02F300}"/>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rot="5400000">
            <a:off x="5376953" y="16077699"/>
            <a:ext cx="2167830" cy="2200099"/>
          </a:xfrm>
          <a:prstGeom prst="rect">
            <a:avLst/>
          </a:prstGeom>
        </p:spPr>
      </p:pic>
      <p:pic>
        <p:nvPicPr>
          <p:cNvPr id="69" name="Picture 68">
            <a:extLst>
              <a:ext uri="{FF2B5EF4-FFF2-40B4-BE49-F238E27FC236}">
                <a16:creationId xmlns:a16="http://schemas.microsoft.com/office/drawing/2014/main" id="{4D008A78-C68D-48FC-B592-B56FC0C3044C}"/>
              </a:ext>
            </a:extLst>
          </p:cNvPr>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a:xfrm rot="5400000">
            <a:off x="7720721" y="15983230"/>
            <a:ext cx="2182840" cy="2294209"/>
          </a:xfrm>
          <a:prstGeom prst="rect">
            <a:avLst/>
          </a:prstGeom>
        </p:spPr>
      </p:pic>
      <p:pic>
        <p:nvPicPr>
          <p:cNvPr id="70" name="IMG_4522">
            <a:hlinkClick r:id="" action="ppaction://media"/>
            <a:extLst>
              <a:ext uri="{FF2B5EF4-FFF2-40B4-BE49-F238E27FC236}">
                <a16:creationId xmlns:a16="http://schemas.microsoft.com/office/drawing/2014/main" id="{3798D808-7D45-4927-B026-F54EBB382F09}"/>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12"/>
          <a:srcRect l="14813" t="19712" r="15455" b="30690"/>
          <a:stretch/>
        </p:blipFill>
        <p:spPr>
          <a:xfrm>
            <a:off x="10106384" y="15928306"/>
            <a:ext cx="2271624" cy="2196494"/>
          </a:xfrm>
          <a:prstGeom prst="rect">
            <a:avLst/>
          </a:prstGeom>
        </p:spPr>
      </p:pic>
      <p:pic>
        <p:nvPicPr>
          <p:cNvPr id="71" name="Picture 70">
            <a:extLst>
              <a:ext uri="{FF2B5EF4-FFF2-40B4-BE49-F238E27FC236}">
                <a16:creationId xmlns:a16="http://schemas.microsoft.com/office/drawing/2014/main" id="{339A878A-06DB-4BD1-A8E9-BCCEDFA3124B}"/>
              </a:ext>
            </a:extLst>
          </p:cNvPr>
          <p:cNvPicPr>
            <a:picLocks noChangeAspect="1"/>
          </p:cNvPicPr>
          <p:nvPr/>
        </p:nvPicPr>
        <p:blipFill rotWithShape="1">
          <a:blip r:embed="rId13" cstate="screen">
            <a:extLst>
              <a:ext uri="{28A0092B-C50C-407E-A947-70E740481C1C}">
                <a14:useLocalDpi xmlns:a14="http://schemas.microsoft.com/office/drawing/2010/main"/>
              </a:ext>
            </a:extLst>
          </a:blip>
          <a:srcRect/>
          <a:stretch/>
        </p:blipFill>
        <p:spPr>
          <a:xfrm rot="5400000">
            <a:off x="5358385" y="18481154"/>
            <a:ext cx="2136015" cy="2200099"/>
          </a:xfrm>
          <a:prstGeom prst="rect">
            <a:avLst/>
          </a:prstGeom>
        </p:spPr>
      </p:pic>
      <p:pic>
        <p:nvPicPr>
          <p:cNvPr id="72" name="Picture 71" descr="A close up of a clock&#10;&#10;Description automatically generated">
            <a:extLst>
              <a:ext uri="{FF2B5EF4-FFF2-40B4-BE49-F238E27FC236}">
                <a16:creationId xmlns:a16="http://schemas.microsoft.com/office/drawing/2014/main" id="{7D79F4F6-909B-452F-BF1E-6C7D1F547F42}"/>
              </a:ext>
            </a:extLst>
          </p:cNvPr>
          <p:cNvPicPr>
            <a:picLocks noChangeAspect="1"/>
          </p:cNvPicPr>
          <p:nvPr/>
        </p:nvPicPr>
        <p:blipFill rotWithShape="1">
          <a:blip r:embed="rId14" cstate="screen">
            <a:extLst>
              <a:ext uri="{28A0092B-C50C-407E-A947-70E740481C1C}">
                <a14:useLocalDpi xmlns:a14="http://schemas.microsoft.com/office/drawing/2010/main"/>
              </a:ext>
            </a:extLst>
          </a:blip>
          <a:srcRect/>
          <a:stretch/>
        </p:blipFill>
        <p:spPr>
          <a:xfrm rot="5400000">
            <a:off x="7742557" y="18436862"/>
            <a:ext cx="2136014" cy="2288682"/>
          </a:xfrm>
          <a:prstGeom prst="rect">
            <a:avLst/>
          </a:prstGeom>
        </p:spPr>
      </p:pic>
      <p:pic>
        <p:nvPicPr>
          <p:cNvPr id="3" name="Picture 2">
            <a:extLst>
              <a:ext uri="{FF2B5EF4-FFF2-40B4-BE49-F238E27FC236}">
                <a16:creationId xmlns:a16="http://schemas.microsoft.com/office/drawing/2014/main" id="{1563BF7B-30D9-45C5-B866-04B7D7534A71}"/>
              </a:ext>
            </a:extLst>
          </p:cNvPr>
          <p:cNvPicPr>
            <a:picLocks noChangeAspect="1"/>
          </p:cNvPicPr>
          <p:nvPr/>
        </p:nvPicPr>
        <p:blipFill rotWithShape="1">
          <a:blip r:embed="rId15" cstate="screen">
            <a:extLst>
              <a:ext uri="{28A0092B-C50C-407E-A947-70E740481C1C}">
                <a14:useLocalDpi xmlns:a14="http://schemas.microsoft.com/office/drawing/2010/main"/>
              </a:ext>
            </a:extLst>
          </a:blip>
          <a:srcRect/>
          <a:stretch/>
        </p:blipFill>
        <p:spPr>
          <a:xfrm rot="5400000" flipV="1">
            <a:off x="10182719" y="18397190"/>
            <a:ext cx="2136016" cy="2288686"/>
          </a:xfrm>
          <a:prstGeom prst="rect">
            <a:avLst/>
          </a:prstGeom>
        </p:spPr>
      </p:pic>
      <p:sp>
        <p:nvSpPr>
          <p:cNvPr id="5" name="TextBox 4">
            <a:extLst>
              <a:ext uri="{FF2B5EF4-FFF2-40B4-BE49-F238E27FC236}">
                <a16:creationId xmlns:a16="http://schemas.microsoft.com/office/drawing/2014/main" id="{17AC0EAB-035A-4A48-83C1-7C5956E51866}"/>
              </a:ext>
            </a:extLst>
          </p:cNvPr>
          <p:cNvSpPr txBox="1"/>
          <p:nvPr/>
        </p:nvSpPr>
        <p:spPr>
          <a:xfrm>
            <a:off x="270778" y="22429857"/>
            <a:ext cx="838200" cy="707886"/>
          </a:xfrm>
          <a:prstGeom prst="rect">
            <a:avLst/>
          </a:prstGeom>
          <a:noFill/>
        </p:spPr>
        <p:txBody>
          <a:bodyPr wrap="square" rtlCol="0">
            <a:spAutoFit/>
          </a:bodyPr>
          <a:lstStyle/>
          <a:p>
            <a:r>
              <a:rPr lang="en-US" sz="4000" b="1" dirty="0"/>
              <a:t>C</a:t>
            </a:r>
          </a:p>
        </p:txBody>
      </p:sp>
      <p:pic>
        <p:nvPicPr>
          <p:cNvPr id="76" name="IMG_4518">
            <a:hlinkClick r:id="" action="ppaction://media"/>
            <a:extLst>
              <a:ext uri="{FF2B5EF4-FFF2-40B4-BE49-F238E27FC236}">
                <a16:creationId xmlns:a16="http://schemas.microsoft.com/office/drawing/2014/main" id="{E92864E5-874F-4933-A43F-B84EE573ED5A}"/>
              </a:ext>
            </a:extLst>
          </p:cNvPr>
          <p:cNvPicPr>
            <a:picLocks noChangeAspect="1"/>
          </p:cNvPicPr>
          <p:nvPr>
            <a:videoFile r:link="rId4"/>
            <p:extLst>
              <p:ext uri="{DAA4B4D4-6D71-4841-9C94-3DE7FCFB9230}">
                <p14:media xmlns:p14="http://schemas.microsoft.com/office/powerpoint/2010/main" r:embed="rId3"/>
              </p:ext>
            </p:extLst>
          </p:nvPr>
        </p:nvPicPr>
        <p:blipFill rotWithShape="1">
          <a:blip r:embed="rId16"/>
          <a:srcRect l="24359" t="21511" r="13944" b="33482"/>
          <a:stretch/>
        </p:blipFill>
        <p:spPr>
          <a:xfrm>
            <a:off x="1255108" y="21480696"/>
            <a:ext cx="2339955" cy="2275993"/>
          </a:xfrm>
          <a:prstGeom prst="rect">
            <a:avLst/>
          </a:prstGeom>
        </p:spPr>
      </p:pic>
      <p:pic>
        <p:nvPicPr>
          <p:cNvPr id="77" name="Picture 76" descr="A picture containing indoor, table, sitting, water&#10;&#10;Description automatically generated">
            <a:extLst>
              <a:ext uri="{FF2B5EF4-FFF2-40B4-BE49-F238E27FC236}">
                <a16:creationId xmlns:a16="http://schemas.microsoft.com/office/drawing/2014/main" id="{62BFB675-E61A-4FC1-8B77-C73BEA7DECCF}"/>
              </a:ext>
            </a:extLst>
          </p:cNvPr>
          <p:cNvPicPr>
            <a:picLocks noChangeAspect="1"/>
          </p:cNvPicPr>
          <p:nvPr/>
        </p:nvPicPr>
        <p:blipFill rotWithShape="1">
          <a:blip r:embed="rId17" cstate="screen">
            <a:extLst>
              <a:ext uri="{28A0092B-C50C-407E-A947-70E740481C1C}">
                <a14:useLocalDpi xmlns:a14="http://schemas.microsoft.com/office/drawing/2010/main"/>
              </a:ext>
            </a:extLst>
          </a:blip>
          <a:srcRect/>
          <a:stretch/>
        </p:blipFill>
        <p:spPr>
          <a:xfrm rot="5400000">
            <a:off x="4264809" y="21185050"/>
            <a:ext cx="2364676" cy="2758523"/>
          </a:xfrm>
          <a:prstGeom prst="rect">
            <a:avLst/>
          </a:prstGeom>
        </p:spPr>
      </p:pic>
      <p:pic>
        <p:nvPicPr>
          <p:cNvPr id="78" name="Picture 77" descr="A picture containing indoor, table, sitting, glass&#10;&#10;Description automatically generated">
            <a:extLst>
              <a:ext uri="{FF2B5EF4-FFF2-40B4-BE49-F238E27FC236}">
                <a16:creationId xmlns:a16="http://schemas.microsoft.com/office/drawing/2014/main" id="{A5A1171A-D564-412D-AAD0-214ABF25061D}"/>
              </a:ext>
            </a:extLst>
          </p:cNvPr>
          <p:cNvPicPr>
            <a:picLocks noChangeAspect="1"/>
          </p:cNvPicPr>
          <p:nvPr/>
        </p:nvPicPr>
        <p:blipFill rotWithShape="1">
          <a:blip r:embed="rId18" cstate="screen">
            <a:extLst>
              <a:ext uri="{28A0092B-C50C-407E-A947-70E740481C1C}">
                <a14:useLocalDpi xmlns:a14="http://schemas.microsoft.com/office/drawing/2010/main"/>
              </a:ext>
            </a:extLst>
          </a:blip>
          <a:srcRect/>
          <a:stretch/>
        </p:blipFill>
        <p:spPr>
          <a:xfrm rot="5400000">
            <a:off x="7375911" y="21377312"/>
            <a:ext cx="2364676" cy="2374000"/>
          </a:xfrm>
          <a:prstGeom prst="rect">
            <a:avLst/>
          </a:prstGeom>
        </p:spPr>
      </p:pic>
      <p:pic>
        <p:nvPicPr>
          <p:cNvPr id="79" name="Picture 78" descr="A picture containing photo, glass, table, mirror&#10;&#10;Description automatically generated">
            <a:extLst>
              <a:ext uri="{FF2B5EF4-FFF2-40B4-BE49-F238E27FC236}">
                <a16:creationId xmlns:a16="http://schemas.microsoft.com/office/drawing/2014/main" id="{22A669E1-359A-473C-887B-6E798429090B}"/>
              </a:ext>
            </a:extLst>
          </p:cNvPr>
          <p:cNvPicPr>
            <a:picLocks noChangeAspect="1"/>
          </p:cNvPicPr>
          <p:nvPr/>
        </p:nvPicPr>
        <p:blipFill rotWithShape="1">
          <a:blip r:embed="rId19" cstate="screen">
            <a:extLst>
              <a:ext uri="{28A0092B-C50C-407E-A947-70E740481C1C}">
                <a14:useLocalDpi xmlns:a14="http://schemas.microsoft.com/office/drawing/2010/main"/>
              </a:ext>
            </a:extLst>
          </a:blip>
          <a:srcRect/>
          <a:stretch/>
        </p:blipFill>
        <p:spPr>
          <a:xfrm rot="5400000">
            <a:off x="1181987" y="24361989"/>
            <a:ext cx="2612506" cy="2758523"/>
          </a:xfrm>
          <a:prstGeom prst="rect">
            <a:avLst/>
          </a:prstGeom>
        </p:spPr>
      </p:pic>
      <p:pic>
        <p:nvPicPr>
          <p:cNvPr id="81" name="Picture 80" descr="A picture containing sitting, book, black, side&#10;&#10;Description automatically generated">
            <a:extLst>
              <a:ext uri="{FF2B5EF4-FFF2-40B4-BE49-F238E27FC236}">
                <a16:creationId xmlns:a16="http://schemas.microsoft.com/office/drawing/2014/main" id="{B66F6E56-E756-41FB-954A-AB4936F8D217}"/>
              </a:ext>
            </a:extLst>
          </p:cNvPr>
          <p:cNvPicPr>
            <a:picLocks noChangeAspect="1"/>
          </p:cNvPicPr>
          <p:nvPr/>
        </p:nvPicPr>
        <p:blipFill rotWithShape="1">
          <a:blip r:embed="rId20" cstate="screen">
            <a:extLst>
              <a:ext uri="{28A0092B-C50C-407E-A947-70E740481C1C}">
                <a14:useLocalDpi xmlns:a14="http://schemas.microsoft.com/office/drawing/2010/main"/>
              </a:ext>
            </a:extLst>
          </a:blip>
          <a:srcRect/>
          <a:stretch/>
        </p:blipFill>
        <p:spPr>
          <a:xfrm rot="5400000">
            <a:off x="4889597" y="24339061"/>
            <a:ext cx="2612505" cy="2661185"/>
          </a:xfrm>
          <a:prstGeom prst="rect">
            <a:avLst/>
          </a:prstGeom>
        </p:spPr>
      </p:pic>
      <p:graphicFrame>
        <p:nvGraphicFramePr>
          <p:cNvPr id="6" name="Table 5">
            <a:extLst>
              <a:ext uri="{FF2B5EF4-FFF2-40B4-BE49-F238E27FC236}">
                <a16:creationId xmlns:a16="http://schemas.microsoft.com/office/drawing/2014/main" id="{742E3D87-7A81-40ED-BE38-0973C0E1F321}"/>
              </a:ext>
            </a:extLst>
          </p:cNvPr>
          <p:cNvGraphicFramePr>
            <a:graphicFrameLocks noGrp="1"/>
          </p:cNvGraphicFramePr>
          <p:nvPr>
            <p:extLst>
              <p:ext uri="{D42A27DB-BD31-4B8C-83A1-F6EECF244321}">
                <p14:modId xmlns:p14="http://schemas.microsoft.com/office/powerpoint/2010/main" val="2956880095"/>
              </p:ext>
            </p:extLst>
          </p:nvPr>
        </p:nvGraphicFramePr>
        <p:xfrm>
          <a:off x="29748470" y="5786521"/>
          <a:ext cx="13607523" cy="11246172"/>
        </p:xfrm>
        <a:graphic>
          <a:graphicData uri="http://schemas.openxmlformats.org/drawingml/2006/table">
            <a:tbl>
              <a:tblPr>
                <a:tableStyleId>{5C22544A-7EE6-4342-B048-85BDC9FD1C3A}</a:tableStyleId>
              </a:tblPr>
              <a:tblGrid>
                <a:gridCol w="1038462">
                  <a:extLst>
                    <a:ext uri="{9D8B030D-6E8A-4147-A177-3AD203B41FA5}">
                      <a16:colId xmlns:a16="http://schemas.microsoft.com/office/drawing/2014/main" val="2950582122"/>
                    </a:ext>
                  </a:extLst>
                </a:gridCol>
                <a:gridCol w="3306940">
                  <a:extLst>
                    <a:ext uri="{9D8B030D-6E8A-4147-A177-3AD203B41FA5}">
                      <a16:colId xmlns:a16="http://schemas.microsoft.com/office/drawing/2014/main" val="1535972503"/>
                    </a:ext>
                  </a:extLst>
                </a:gridCol>
                <a:gridCol w="3817768">
                  <a:extLst>
                    <a:ext uri="{9D8B030D-6E8A-4147-A177-3AD203B41FA5}">
                      <a16:colId xmlns:a16="http://schemas.microsoft.com/office/drawing/2014/main" val="2923566595"/>
                    </a:ext>
                  </a:extLst>
                </a:gridCol>
                <a:gridCol w="1169528">
                  <a:extLst>
                    <a:ext uri="{9D8B030D-6E8A-4147-A177-3AD203B41FA5}">
                      <a16:colId xmlns:a16="http://schemas.microsoft.com/office/drawing/2014/main" val="808750571"/>
                    </a:ext>
                  </a:extLst>
                </a:gridCol>
                <a:gridCol w="1989541">
                  <a:extLst>
                    <a:ext uri="{9D8B030D-6E8A-4147-A177-3AD203B41FA5}">
                      <a16:colId xmlns:a16="http://schemas.microsoft.com/office/drawing/2014/main" val="1250405473"/>
                    </a:ext>
                  </a:extLst>
                </a:gridCol>
                <a:gridCol w="2285284">
                  <a:extLst>
                    <a:ext uri="{9D8B030D-6E8A-4147-A177-3AD203B41FA5}">
                      <a16:colId xmlns:a16="http://schemas.microsoft.com/office/drawing/2014/main" val="1961737636"/>
                    </a:ext>
                  </a:extLst>
                </a:gridCol>
              </a:tblGrid>
              <a:tr h="200025">
                <a:tc gridSpan="6">
                  <a:txBody>
                    <a:bodyPr/>
                    <a:lstStyle/>
                    <a:p>
                      <a:pPr algn="ctr" fontAlgn="ctr"/>
                      <a:r>
                        <a:rPr lang="en-US" sz="1600" u="none" strike="noStrike">
                          <a:effectLst/>
                        </a:rPr>
                        <a:t>Identifying the bacteria from pure cultures</a:t>
                      </a:r>
                      <a:endParaRPr lang="en-US" sz="1600" b="0" i="0" u="none" strike="noStrike">
                        <a:solidFill>
                          <a:srgbClr val="000000"/>
                        </a:solidFill>
                        <a:effectLst/>
                        <a:latin typeface="Calibri" panose="020F0502020204030204" pitchFamily="34" charset="0"/>
                      </a:endParaRPr>
                    </a:p>
                  </a:txBody>
                  <a:tcPr marL="4763" marR="4763" marT="4763" marB="0"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305419142"/>
                  </a:ext>
                </a:extLst>
              </a:tr>
              <a:tr h="180975">
                <a:tc>
                  <a:txBody>
                    <a:bodyPr/>
                    <a:lstStyle/>
                    <a:p>
                      <a:pPr algn="l" fontAlgn="b"/>
                      <a:r>
                        <a:rPr lang="en-US" sz="1600" u="none" strike="noStrike">
                          <a:effectLst/>
                        </a:rPr>
                        <a:t>Sample Source</a:t>
                      </a:r>
                      <a:endParaRPr lang="en-US" sz="1600" b="0" i="0" u="none" strike="noStrike">
                        <a:solidFill>
                          <a:srgbClr val="000000"/>
                        </a:solidFill>
                        <a:effectLst/>
                        <a:latin typeface="Calibri" panose="020F0502020204030204" pitchFamily="34" charset="0"/>
                      </a:endParaRPr>
                    </a:p>
                  </a:txBody>
                  <a:tcPr marL="4763" marR="4763" marT="4763" marB="0" anchor="b"/>
                </a:tc>
                <a:tc>
                  <a:txBody>
                    <a:bodyPr/>
                    <a:lstStyle/>
                    <a:p>
                      <a:pPr algn="l" fontAlgn="b"/>
                      <a:r>
                        <a:rPr lang="en-US" sz="1600" u="none" strike="noStrike">
                          <a:effectLst/>
                        </a:rPr>
                        <a:t>ESKAPE Relatives Inhibited</a:t>
                      </a:r>
                      <a:endParaRPr lang="en-US" sz="1600" b="0" i="0" u="none" strike="noStrike">
                        <a:solidFill>
                          <a:srgbClr val="000000"/>
                        </a:solidFill>
                        <a:effectLst/>
                        <a:latin typeface="Calibri" panose="020F0502020204030204" pitchFamily="34" charset="0"/>
                      </a:endParaRPr>
                    </a:p>
                  </a:txBody>
                  <a:tcPr marL="4763" marR="4763" marT="4763" marB="0" anchor="b"/>
                </a:tc>
                <a:tc>
                  <a:txBody>
                    <a:bodyPr/>
                    <a:lstStyle/>
                    <a:p>
                      <a:pPr algn="l" fontAlgn="b"/>
                      <a:r>
                        <a:rPr lang="en-US" sz="1600" u="none" strike="noStrike">
                          <a:effectLst/>
                        </a:rPr>
                        <a:t>Sequence Identification</a:t>
                      </a:r>
                      <a:endParaRPr lang="en-US" sz="1600" b="0" i="0" u="none" strike="noStrike">
                        <a:solidFill>
                          <a:srgbClr val="000000"/>
                        </a:solidFill>
                        <a:effectLst/>
                        <a:latin typeface="Calibri" panose="020F0502020204030204" pitchFamily="34" charset="0"/>
                      </a:endParaRPr>
                    </a:p>
                  </a:txBody>
                  <a:tcPr marL="4763" marR="4763" marT="4763" marB="0" anchor="b"/>
                </a:tc>
                <a:tc>
                  <a:txBody>
                    <a:bodyPr/>
                    <a:lstStyle/>
                    <a:p>
                      <a:pPr algn="l" fontAlgn="b"/>
                      <a:r>
                        <a:rPr lang="en-US" sz="1600" u="none" strike="noStrike">
                          <a:effectLst/>
                        </a:rPr>
                        <a:t>Max Score</a:t>
                      </a:r>
                      <a:endParaRPr lang="en-US" sz="1600" b="0" i="0" u="none" strike="noStrike">
                        <a:solidFill>
                          <a:srgbClr val="000000"/>
                        </a:solidFill>
                        <a:effectLst/>
                        <a:latin typeface="Calibri" panose="020F0502020204030204" pitchFamily="34" charset="0"/>
                      </a:endParaRPr>
                    </a:p>
                  </a:txBody>
                  <a:tcPr marL="4763" marR="4763" marT="4763" marB="0" anchor="b"/>
                </a:tc>
                <a:tc>
                  <a:txBody>
                    <a:bodyPr/>
                    <a:lstStyle/>
                    <a:p>
                      <a:pPr algn="l" fontAlgn="b"/>
                      <a:r>
                        <a:rPr lang="en-US" sz="1600" u="none" strike="noStrike">
                          <a:effectLst/>
                        </a:rPr>
                        <a:t>E Value</a:t>
                      </a:r>
                      <a:endParaRPr lang="en-US" sz="1600" b="0" i="0" u="none" strike="noStrike">
                        <a:solidFill>
                          <a:srgbClr val="000000"/>
                        </a:solidFill>
                        <a:effectLst/>
                        <a:latin typeface="Calibri" panose="020F0502020204030204" pitchFamily="34" charset="0"/>
                      </a:endParaRPr>
                    </a:p>
                  </a:txBody>
                  <a:tcPr marL="4763" marR="4763" marT="4763" marB="0" anchor="b"/>
                </a:tc>
                <a:tc>
                  <a:txBody>
                    <a:bodyPr/>
                    <a:lstStyle/>
                    <a:p>
                      <a:pPr algn="l" fontAlgn="b"/>
                      <a:r>
                        <a:rPr lang="en-US" sz="1600" u="none" strike="noStrike">
                          <a:effectLst/>
                        </a:rPr>
                        <a:t>Percent Identity</a:t>
                      </a:r>
                      <a:endParaRPr lang="en-US" sz="1600" b="0" i="0" u="none" strike="noStrike">
                        <a:solidFill>
                          <a:srgbClr val="000000"/>
                        </a:solidFill>
                        <a:effectLst/>
                        <a:latin typeface="Calibri" panose="020F0502020204030204" pitchFamily="34" charset="0"/>
                      </a:endParaRPr>
                    </a:p>
                  </a:txBody>
                  <a:tcPr marL="4763" marR="4763" marT="4763" marB="0" anchor="b"/>
                </a:tc>
                <a:extLst>
                  <a:ext uri="{0D108BD9-81ED-4DB2-BD59-A6C34878D82A}">
                    <a16:rowId xmlns:a16="http://schemas.microsoft.com/office/drawing/2014/main" val="4269735082"/>
                  </a:ext>
                </a:extLst>
              </a:tr>
              <a:tr h="542925">
                <a:tc>
                  <a:txBody>
                    <a:bodyPr/>
                    <a:lstStyle/>
                    <a:p>
                      <a:pPr algn="ctr" fontAlgn="ctr"/>
                      <a:r>
                        <a:rPr lang="en-US" sz="1600" u="none" strike="noStrike">
                          <a:effectLst/>
                        </a:rPr>
                        <a:t>A5</a:t>
                      </a:r>
                      <a:endParaRPr lang="en-US" sz="1600" b="0" i="0" u="none" strike="noStrike">
                        <a:solidFill>
                          <a:srgbClr val="000000"/>
                        </a:solidFill>
                        <a:effectLst/>
                        <a:latin typeface="Calibri" panose="020F0502020204030204" pitchFamily="34" charset="0"/>
                      </a:endParaRPr>
                    </a:p>
                  </a:txBody>
                  <a:tcPr marL="4763" marR="4763" marT="4763" marB="0" anchor="ctr"/>
                </a:tc>
                <a:tc>
                  <a:txBody>
                    <a:bodyPr/>
                    <a:lstStyle/>
                    <a:p>
                      <a:pPr algn="l" fontAlgn="ctr"/>
                      <a:r>
                        <a:rPr lang="en-US" sz="1600" i="1" u="none" strike="noStrike" dirty="0">
                          <a:effectLst/>
                        </a:rPr>
                        <a:t>Staph. epidermidis, E. coli, Enterobacter aerogenes</a:t>
                      </a:r>
                      <a:endParaRPr lang="en-US" sz="1600" b="0" i="1" u="none" strike="noStrike" dirty="0">
                        <a:solidFill>
                          <a:srgbClr val="000000"/>
                        </a:solidFill>
                        <a:effectLst/>
                        <a:latin typeface="Calibri" panose="020F0502020204030204" pitchFamily="34" charset="0"/>
                      </a:endParaRPr>
                    </a:p>
                  </a:txBody>
                  <a:tcPr marL="4763" marR="4763" marT="4763" marB="0" anchor="ctr"/>
                </a:tc>
                <a:tc>
                  <a:txBody>
                    <a:bodyPr/>
                    <a:lstStyle/>
                    <a:p>
                      <a:pPr algn="l" fontAlgn="b"/>
                      <a:r>
                        <a:rPr lang="en-US" sz="1600" u="sng" strike="noStrike">
                          <a:effectLst/>
                          <a:hlinkClick r:id="rId21" tooltip="Go to alignment for Bacillus safensis strain MK-12.1 16S ribosomal RNA gene, partial sequence"/>
                        </a:rPr>
                        <a:t>Bacillus safensis strain MK-12.1 16S ribosomal RNA gene, partial sequence</a:t>
                      </a:r>
                      <a:endParaRPr lang="en-US" sz="1600" b="0" i="0" u="sng" strike="noStrike">
                        <a:solidFill>
                          <a:srgbClr val="0563C1"/>
                        </a:solidFill>
                        <a:effectLst/>
                        <a:latin typeface="Calibri" panose="020F0502020204030204" pitchFamily="34" charset="0"/>
                      </a:endParaRPr>
                    </a:p>
                  </a:txBody>
                  <a:tcPr marL="4763" marR="4763" marT="4763" marB="0" anchor="b"/>
                </a:tc>
                <a:tc>
                  <a:txBody>
                    <a:bodyPr/>
                    <a:lstStyle/>
                    <a:p>
                      <a:pPr algn="ctr" fontAlgn="ctr"/>
                      <a:r>
                        <a:rPr lang="en-US" sz="1600" u="none" strike="noStrike">
                          <a:effectLst/>
                        </a:rPr>
                        <a:t>1832</a:t>
                      </a:r>
                      <a:endParaRPr lang="en-US" sz="1600" b="0" i="0" u="none" strike="noStrike">
                        <a:solidFill>
                          <a:srgbClr val="000000"/>
                        </a:solidFill>
                        <a:effectLst/>
                        <a:latin typeface="Calibri" panose="020F0502020204030204" pitchFamily="34" charset="0"/>
                      </a:endParaRPr>
                    </a:p>
                  </a:txBody>
                  <a:tcPr marL="4763" marR="4763" marT="4763" marB="0" anchor="ctr"/>
                </a:tc>
                <a:tc>
                  <a:txBody>
                    <a:bodyPr/>
                    <a:lstStyle/>
                    <a:p>
                      <a:pPr algn="ctr" fontAlgn="ctr"/>
                      <a:r>
                        <a:rPr lang="en-US" sz="1600" u="none" strike="noStrike">
                          <a:effectLst/>
                        </a:rPr>
                        <a:t>0.0</a:t>
                      </a:r>
                      <a:endParaRPr lang="en-US" sz="1600" b="0" i="0" u="none" strike="noStrike">
                        <a:solidFill>
                          <a:srgbClr val="000000"/>
                        </a:solidFill>
                        <a:effectLst/>
                        <a:latin typeface="Calibri" panose="020F0502020204030204" pitchFamily="34" charset="0"/>
                      </a:endParaRPr>
                    </a:p>
                  </a:txBody>
                  <a:tcPr marL="4763" marR="4763" marT="4763" marB="0" anchor="ctr"/>
                </a:tc>
                <a:tc>
                  <a:txBody>
                    <a:bodyPr/>
                    <a:lstStyle/>
                    <a:p>
                      <a:pPr algn="ctr" fontAlgn="ctr"/>
                      <a:r>
                        <a:rPr lang="en-US" sz="1600" u="none" strike="noStrike">
                          <a:effectLst/>
                        </a:rPr>
                        <a:t>94.60%</a:t>
                      </a:r>
                      <a:endParaRPr lang="en-US" sz="1600" b="0" i="0" u="none" strike="noStrike">
                        <a:solidFill>
                          <a:srgbClr val="000000"/>
                        </a:solidFill>
                        <a:effectLst/>
                        <a:latin typeface="Calibri" panose="020F0502020204030204" pitchFamily="34" charset="0"/>
                      </a:endParaRPr>
                    </a:p>
                  </a:txBody>
                  <a:tcPr marL="4763" marR="4763" marT="4763" marB="0" anchor="ctr"/>
                </a:tc>
                <a:extLst>
                  <a:ext uri="{0D108BD9-81ED-4DB2-BD59-A6C34878D82A}">
                    <a16:rowId xmlns:a16="http://schemas.microsoft.com/office/drawing/2014/main" val="636952594"/>
                  </a:ext>
                </a:extLst>
              </a:tr>
              <a:tr h="361950">
                <a:tc>
                  <a:txBody>
                    <a:bodyPr/>
                    <a:lstStyle/>
                    <a:p>
                      <a:pPr algn="ctr" fontAlgn="ctr"/>
                      <a:r>
                        <a:rPr lang="en-US" sz="1600" u="none" strike="noStrike">
                          <a:effectLst/>
                        </a:rPr>
                        <a:t>A6</a:t>
                      </a:r>
                      <a:endParaRPr lang="en-US" sz="1600" b="0" i="0" u="none" strike="noStrike">
                        <a:solidFill>
                          <a:srgbClr val="000000"/>
                        </a:solidFill>
                        <a:effectLst/>
                        <a:latin typeface="Calibri" panose="020F0502020204030204" pitchFamily="34" charset="0"/>
                      </a:endParaRPr>
                    </a:p>
                  </a:txBody>
                  <a:tcPr marL="4763" marR="4763" marT="4763" marB="0" anchor="ctr"/>
                </a:tc>
                <a:tc>
                  <a:txBody>
                    <a:bodyPr/>
                    <a:lstStyle/>
                    <a:p>
                      <a:pPr algn="l" fontAlgn="ctr"/>
                      <a:r>
                        <a:rPr lang="en-US" sz="1600" i="1" u="none" strike="noStrike">
                          <a:effectLst/>
                        </a:rPr>
                        <a:t>Staph. epidermidis, Enterococcus faecalis</a:t>
                      </a:r>
                      <a:endParaRPr lang="en-US" sz="1600" b="0" i="1" u="none" strike="noStrike">
                        <a:solidFill>
                          <a:srgbClr val="000000"/>
                        </a:solidFill>
                        <a:effectLst/>
                        <a:latin typeface="Calibri" panose="020F0502020204030204" pitchFamily="34" charset="0"/>
                      </a:endParaRPr>
                    </a:p>
                  </a:txBody>
                  <a:tcPr marL="4763" marR="4763" marT="4763" marB="0" anchor="ctr"/>
                </a:tc>
                <a:tc>
                  <a:txBody>
                    <a:bodyPr/>
                    <a:lstStyle/>
                    <a:p>
                      <a:pPr algn="l" fontAlgn="b"/>
                      <a:r>
                        <a:rPr lang="en-US" sz="1600" u="none" strike="noStrike">
                          <a:effectLst/>
                        </a:rPr>
                        <a:t> </a:t>
                      </a:r>
                      <a:endParaRPr lang="en-US" sz="1600" b="0" i="0" u="none" strike="noStrike">
                        <a:solidFill>
                          <a:srgbClr val="000000"/>
                        </a:solidFill>
                        <a:effectLst/>
                        <a:latin typeface="Calibri" panose="020F0502020204030204" pitchFamily="34" charset="0"/>
                      </a:endParaRPr>
                    </a:p>
                  </a:txBody>
                  <a:tcPr marL="4763" marR="4763" marT="4763" marB="0" anchor="b"/>
                </a:tc>
                <a:tc>
                  <a:txBody>
                    <a:bodyPr/>
                    <a:lstStyle/>
                    <a:p>
                      <a:pPr algn="l" fontAlgn="b"/>
                      <a:r>
                        <a:rPr lang="en-US" sz="1600" u="none" strike="noStrike">
                          <a:effectLst/>
                        </a:rPr>
                        <a:t> </a:t>
                      </a:r>
                      <a:endParaRPr lang="en-US" sz="1600" b="0" i="0" u="none" strike="noStrike">
                        <a:solidFill>
                          <a:srgbClr val="000000"/>
                        </a:solidFill>
                        <a:effectLst/>
                        <a:latin typeface="Calibri" panose="020F0502020204030204" pitchFamily="34" charset="0"/>
                      </a:endParaRPr>
                    </a:p>
                  </a:txBody>
                  <a:tcPr marL="4763" marR="4763" marT="4763" marB="0" anchor="b"/>
                </a:tc>
                <a:tc>
                  <a:txBody>
                    <a:bodyPr/>
                    <a:lstStyle/>
                    <a:p>
                      <a:pPr algn="l" fontAlgn="b"/>
                      <a:r>
                        <a:rPr lang="en-US" sz="1600" u="none" strike="noStrike">
                          <a:effectLst/>
                        </a:rPr>
                        <a:t> </a:t>
                      </a:r>
                      <a:endParaRPr lang="en-US" sz="1600" b="0" i="0" u="none" strike="noStrike">
                        <a:solidFill>
                          <a:srgbClr val="000000"/>
                        </a:solidFill>
                        <a:effectLst/>
                        <a:latin typeface="Calibri" panose="020F0502020204030204" pitchFamily="34" charset="0"/>
                      </a:endParaRPr>
                    </a:p>
                  </a:txBody>
                  <a:tcPr marL="4763" marR="4763" marT="4763" marB="0" anchor="b"/>
                </a:tc>
                <a:tc>
                  <a:txBody>
                    <a:bodyPr/>
                    <a:lstStyle/>
                    <a:p>
                      <a:pPr algn="l" fontAlgn="b"/>
                      <a:r>
                        <a:rPr lang="en-US" sz="1600" u="none" strike="noStrike">
                          <a:effectLst/>
                        </a:rPr>
                        <a:t> </a:t>
                      </a:r>
                      <a:endParaRPr lang="en-US" sz="1600" b="0" i="0" u="none" strike="noStrike">
                        <a:solidFill>
                          <a:srgbClr val="000000"/>
                        </a:solidFill>
                        <a:effectLst/>
                        <a:latin typeface="Calibri" panose="020F0502020204030204" pitchFamily="34" charset="0"/>
                      </a:endParaRPr>
                    </a:p>
                  </a:txBody>
                  <a:tcPr marL="4763" marR="4763" marT="4763" marB="0" anchor="b"/>
                </a:tc>
                <a:extLst>
                  <a:ext uri="{0D108BD9-81ED-4DB2-BD59-A6C34878D82A}">
                    <a16:rowId xmlns:a16="http://schemas.microsoft.com/office/drawing/2014/main" val="483511550"/>
                  </a:ext>
                </a:extLst>
              </a:tr>
              <a:tr h="542925">
                <a:tc>
                  <a:txBody>
                    <a:bodyPr/>
                    <a:lstStyle/>
                    <a:p>
                      <a:pPr algn="ctr" fontAlgn="ctr"/>
                      <a:r>
                        <a:rPr lang="en-US" sz="1600" u="none" strike="noStrike">
                          <a:effectLst/>
                        </a:rPr>
                        <a:t>A10</a:t>
                      </a:r>
                      <a:endParaRPr lang="en-US" sz="1600" b="0" i="0" u="none" strike="noStrike">
                        <a:solidFill>
                          <a:srgbClr val="000000"/>
                        </a:solidFill>
                        <a:effectLst/>
                        <a:latin typeface="Calibri" panose="020F0502020204030204" pitchFamily="34" charset="0"/>
                      </a:endParaRPr>
                    </a:p>
                  </a:txBody>
                  <a:tcPr marL="4763" marR="4763" marT="4763" marB="0" anchor="ctr"/>
                </a:tc>
                <a:tc>
                  <a:txBody>
                    <a:bodyPr/>
                    <a:lstStyle/>
                    <a:p>
                      <a:pPr algn="l" fontAlgn="ctr"/>
                      <a:r>
                        <a:rPr lang="en-US" sz="1600" i="1" u="none" strike="noStrike">
                          <a:effectLst/>
                        </a:rPr>
                        <a:t>Staph. epidermidis, Enterococcus faecalis</a:t>
                      </a:r>
                      <a:endParaRPr lang="en-US" sz="1600" b="0" i="1" u="none" strike="noStrike">
                        <a:solidFill>
                          <a:srgbClr val="000000"/>
                        </a:solidFill>
                        <a:effectLst/>
                        <a:latin typeface="Calibri" panose="020F0502020204030204" pitchFamily="34" charset="0"/>
                      </a:endParaRPr>
                    </a:p>
                  </a:txBody>
                  <a:tcPr marL="4763" marR="4763" marT="4763" marB="0" anchor="ctr"/>
                </a:tc>
                <a:tc>
                  <a:txBody>
                    <a:bodyPr/>
                    <a:lstStyle/>
                    <a:p>
                      <a:pPr algn="l" fontAlgn="ctr"/>
                      <a:r>
                        <a:rPr lang="en-US" sz="1600" u="sng" strike="noStrike">
                          <a:effectLst/>
                          <a:hlinkClick r:id="rId22" tooltip="Go to alignment for Bacillus megaterium strain 5-3 chromosome, complete genome"/>
                        </a:rPr>
                        <a:t>Bacillus megaterium strain 5-3 chromosome, complete genome</a:t>
                      </a:r>
                      <a:endParaRPr lang="en-US" sz="1600" b="0" i="0" u="sng" strike="noStrike">
                        <a:solidFill>
                          <a:srgbClr val="0563C1"/>
                        </a:solidFill>
                        <a:effectLst/>
                        <a:latin typeface="Calibri" panose="020F0502020204030204" pitchFamily="34" charset="0"/>
                      </a:endParaRPr>
                    </a:p>
                  </a:txBody>
                  <a:tcPr marL="4763" marR="4763" marT="4763" marB="0" anchor="ctr"/>
                </a:tc>
                <a:tc>
                  <a:txBody>
                    <a:bodyPr/>
                    <a:lstStyle/>
                    <a:p>
                      <a:pPr algn="ctr" fontAlgn="ctr"/>
                      <a:r>
                        <a:rPr lang="en-US" sz="1600" u="none" strike="noStrike">
                          <a:effectLst/>
                        </a:rPr>
                        <a:t>1757</a:t>
                      </a:r>
                      <a:endParaRPr lang="en-US" sz="1600" b="0" i="0" u="none" strike="noStrike">
                        <a:solidFill>
                          <a:srgbClr val="000000"/>
                        </a:solidFill>
                        <a:effectLst/>
                        <a:latin typeface="Calibri" panose="020F0502020204030204" pitchFamily="34" charset="0"/>
                      </a:endParaRPr>
                    </a:p>
                  </a:txBody>
                  <a:tcPr marL="4763" marR="4763" marT="4763" marB="0" anchor="ctr"/>
                </a:tc>
                <a:tc>
                  <a:txBody>
                    <a:bodyPr/>
                    <a:lstStyle/>
                    <a:p>
                      <a:pPr algn="ctr" fontAlgn="ctr"/>
                      <a:r>
                        <a:rPr lang="en-US" sz="1600" u="none" strike="noStrike">
                          <a:effectLst/>
                        </a:rPr>
                        <a:t>0.0</a:t>
                      </a:r>
                      <a:endParaRPr lang="en-US" sz="1600" b="0" i="0" u="none" strike="noStrike">
                        <a:solidFill>
                          <a:srgbClr val="000000"/>
                        </a:solidFill>
                        <a:effectLst/>
                        <a:latin typeface="Calibri" panose="020F0502020204030204" pitchFamily="34" charset="0"/>
                      </a:endParaRPr>
                    </a:p>
                  </a:txBody>
                  <a:tcPr marL="4763" marR="4763" marT="4763" marB="0" anchor="ctr"/>
                </a:tc>
                <a:tc>
                  <a:txBody>
                    <a:bodyPr/>
                    <a:lstStyle/>
                    <a:p>
                      <a:pPr algn="ctr" fontAlgn="ctr"/>
                      <a:r>
                        <a:rPr lang="en-US" sz="1600" u="none" strike="noStrike">
                          <a:effectLst/>
                        </a:rPr>
                        <a:t>98.04%</a:t>
                      </a:r>
                      <a:endParaRPr lang="en-US" sz="1600" b="0" i="0" u="none" strike="noStrike">
                        <a:solidFill>
                          <a:srgbClr val="000000"/>
                        </a:solidFill>
                        <a:effectLst/>
                        <a:latin typeface="Calibri" panose="020F0502020204030204" pitchFamily="34" charset="0"/>
                      </a:endParaRPr>
                    </a:p>
                  </a:txBody>
                  <a:tcPr marL="4763" marR="4763" marT="4763" marB="0" anchor="ctr"/>
                </a:tc>
                <a:extLst>
                  <a:ext uri="{0D108BD9-81ED-4DB2-BD59-A6C34878D82A}">
                    <a16:rowId xmlns:a16="http://schemas.microsoft.com/office/drawing/2014/main" val="4282332374"/>
                  </a:ext>
                </a:extLst>
              </a:tr>
              <a:tr h="542925">
                <a:tc>
                  <a:txBody>
                    <a:bodyPr/>
                    <a:lstStyle/>
                    <a:p>
                      <a:pPr algn="ctr" fontAlgn="ctr"/>
                      <a:r>
                        <a:rPr lang="en-US" sz="1600" u="none" strike="noStrike">
                          <a:effectLst/>
                        </a:rPr>
                        <a:t>A11</a:t>
                      </a:r>
                      <a:endParaRPr lang="en-US" sz="1600" b="0" i="0" u="none" strike="noStrike">
                        <a:solidFill>
                          <a:srgbClr val="000000"/>
                        </a:solidFill>
                        <a:effectLst/>
                        <a:latin typeface="Calibri" panose="020F0502020204030204" pitchFamily="34" charset="0"/>
                      </a:endParaRPr>
                    </a:p>
                  </a:txBody>
                  <a:tcPr marL="4763" marR="4763" marT="4763" marB="0" anchor="ctr"/>
                </a:tc>
                <a:tc>
                  <a:txBody>
                    <a:bodyPr/>
                    <a:lstStyle/>
                    <a:p>
                      <a:pPr algn="l" fontAlgn="ctr"/>
                      <a:r>
                        <a:rPr lang="en-US" sz="1600" i="1" u="none" strike="noStrike" dirty="0">
                          <a:effectLst/>
                        </a:rPr>
                        <a:t>Enterococcus faecalis</a:t>
                      </a:r>
                      <a:endParaRPr lang="en-US" sz="1600" b="0" i="1" u="none" strike="noStrike" dirty="0">
                        <a:solidFill>
                          <a:srgbClr val="000000"/>
                        </a:solidFill>
                        <a:effectLst/>
                        <a:latin typeface="Calibri" panose="020F0502020204030204" pitchFamily="34" charset="0"/>
                      </a:endParaRPr>
                    </a:p>
                  </a:txBody>
                  <a:tcPr marL="4763" marR="4763" marT="4763" marB="0" anchor="ctr"/>
                </a:tc>
                <a:tc>
                  <a:txBody>
                    <a:bodyPr/>
                    <a:lstStyle/>
                    <a:p>
                      <a:pPr algn="l" fontAlgn="b"/>
                      <a:r>
                        <a:rPr lang="en-US" sz="1600" u="sng" strike="noStrike">
                          <a:effectLst/>
                          <a:hlinkClick r:id="rId23" tooltip="Go to alignment for Paenibacillus xylanilyticus strain W4 chromosome, complete genome"/>
                        </a:rPr>
                        <a:t>Paenibacillus xylanilyticus strain W4 chromosome, complete genome</a:t>
                      </a:r>
                      <a:endParaRPr lang="en-US" sz="1600" b="0" i="0" u="sng" strike="noStrike">
                        <a:solidFill>
                          <a:srgbClr val="0563C1"/>
                        </a:solidFill>
                        <a:effectLst/>
                        <a:latin typeface="Calibri" panose="020F0502020204030204" pitchFamily="34" charset="0"/>
                      </a:endParaRPr>
                    </a:p>
                  </a:txBody>
                  <a:tcPr marL="4763" marR="4763" marT="4763" marB="0" anchor="b"/>
                </a:tc>
                <a:tc>
                  <a:txBody>
                    <a:bodyPr/>
                    <a:lstStyle/>
                    <a:p>
                      <a:pPr algn="ctr" fontAlgn="ctr"/>
                      <a:r>
                        <a:rPr lang="en-US" sz="1600" u="none" strike="noStrike">
                          <a:effectLst/>
                        </a:rPr>
                        <a:t>824</a:t>
                      </a:r>
                      <a:endParaRPr lang="en-US" sz="1600" b="0" i="0" u="none" strike="noStrike">
                        <a:solidFill>
                          <a:srgbClr val="000000"/>
                        </a:solidFill>
                        <a:effectLst/>
                        <a:latin typeface="Calibri" panose="020F0502020204030204" pitchFamily="34" charset="0"/>
                      </a:endParaRPr>
                    </a:p>
                  </a:txBody>
                  <a:tcPr marL="4763" marR="4763" marT="4763" marB="0" anchor="ctr"/>
                </a:tc>
                <a:tc>
                  <a:txBody>
                    <a:bodyPr/>
                    <a:lstStyle/>
                    <a:p>
                      <a:pPr algn="ctr" fontAlgn="ctr"/>
                      <a:r>
                        <a:rPr lang="en-US" sz="1600" u="none" strike="noStrike">
                          <a:effectLst/>
                        </a:rPr>
                        <a:t>0.0</a:t>
                      </a:r>
                      <a:endParaRPr lang="en-US" sz="1600" b="0" i="0" u="none" strike="noStrike">
                        <a:solidFill>
                          <a:srgbClr val="000000"/>
                        </a:solidFill>
                        <a:effectLst/>
                        <a:latin typeface="Calibri" panose="020F0502020204030204" pitchFamily="34" charset="0"/>
                      </a:endParaRPr>
                    </a:p>
                  </a:txBody>
                  <a:tcPr marL="4763" marR="4763" marT="4763" marB="0" anchor="ctr"/>
                </a:tc>
                <a:tc>
                  <a:txBody>
                    <a:bodyPr/>
                    <a:lstStyle/>
                    <a:p>
                      <a:pPr algn="ctr" fontAlgn="ctr"/>
                      <a:r>
                        <a:rPr lang="en-US" sz="1600" u="none" strike="noStrike">
                          <a:effectLst/>
                        </a:rPr>
                        <a:t>85.76%</a:t>
                      </a:r>
                      <a:endParaRPr lang="en-US" sz="1600" b="0" i="0" u="none" strike="noStrike">
                        <a:solidFill>
                          <a:srgbClr val="000000"/>
                        </a:solidFill>
                        <a:effectLst/>
                        <a:latin typeface="Calibri" panose="020F0502020204030204" pitchFamily="34" charset="0"/>
                      </a:endParaRPr>
                    </a:p>
                  </a:txBody>
                  <a:tcPr marL="4763" marR="4763" marT="4763" marB="0" anchor="ctr"/>
                </a:tc>
                <a:extLst>
                  <a:ext uri="{0D108BD9-81ED-4DB2-BD59-A6C34878D82A}">
                    <a16:rowId xmlns:a16="http://schemas.microsoft.com/office/drawing/2014/main" val="1977023495"/>
                  </a:ext>
                </a:extLst>
              </a:tr>
              <a:tr h="542925">
                <a:tc>
                  <a:txBody>
                    <a:bodyPr/>
                    <a:lstStyle/>
                    <a:p>
                      <a:pPr algn="ctr" fontAlgn="ctr"/>
                      <a:r>
                        <a:rPr lang="en-US" sz="1600" u="none" strike="noStrike">
                          <a:effectLst/>
                        </a:rPr>
                        <a:t>A13</a:t>
                      </a:r>
                      <a:endParaRPr lang="en-US" sz="1600" b="0" i="0" u="none" strike="noStrike">
                        <a:solidFill>
                          <a:srgbClr val="000000"/>
                        </a:solidFill>
                        <a:effectLst/>
                        <a:latin typeface="Calibri" panose="020F0502020204030204" pitchFamily="34" charset="0"/>
                      </a:endParaRPr>
                    </a:p>
                  </a:txBody>
                  <a:tcPr marL="4763" marR="4763" marT="4763" marB="0" anchor="ctr"/>
                </a:tc>
                <a:tc>
                  <a:txBody>
                    <a:bodyPr/>
                    <a:lstStyle/>
                    <a:p>
                      <a:pPr algn="l" fontAlgn="ctr"/>
                      <a:r>
                        <a:rPr lang="en-US" sz="1600" i="1" u="none" strike="noStrike" dirty="0">
                          <a:effectLst/>
                        </a:rPr>
                        <a:t>Enterococcus faecalis, Acinetobacter </a:t>
                      </a:r>
                      <a:r>
                        <a:rPr lang="en-US" sz="1600" i="1" u="none" strike="noStrike" dirty="0" err="1">
                          <a:effectLst/>
                        </a:rPr>
                        <a:t>baylyi</a:t>
                      </a:r>
                      <a:endParaRPr lang="en-US" sz="1600" b="0" i="1" u="none" strike="noStrike" dirty="0">
                        <a:solidFill>
                          <a:srgbClr val="000000"/>
                        </a:solidFill>
                        <a:effectLst/>
                        <a:latin typeface="Calibri" panose="020F0502020204030204" pitchFamily="34" charset="0"/>
                      </a:endParaRPr>
                    </a:p>
                  </a:txBody>
                  <a:tcPr marL="4763" marR="4763" marT="4763" marB="0" anchor="ctr"/>
                </a:tc>
                <a:tc>
                  <a:txBody>
                    <a:bodyPr/>
                    <a:lstStyle/>
                    <a:p>
                      <a:pPr algn="l" fontAlgn="ctr"/>
                      <a:r>
                        <a:rPr lang="en-US" sz="1600" u="sng" strike="noStrike">
                          <a:effectLst/>
                          <a:hlinkClick r:id="rId24" tooltip="Go to alignment for Paenibacillus sp. 37 chromosome, complete genome"/>
                        </a:rPr>
                        <a:t>Paenibacillus sp. 37 chromosome, complete genome</a:t>
                      </a:r>
                      <a:endParaRPr lang="en-US" sz="1600" b="0" i="0" u="sng" strike="noStrike">
                        <a:solidFill>
                          <a:srgbClr val="0563C1"/>
                        </a:solidFill>
                        <a:effectLst/>
                        <a:latin typeface="Calibri" panose="020F0502020204030204" pitchFamily="34" charset="0"/>
                      </a:endParaRPr>
                    </a:p>
                  </a:txBody>
                  <a:tcPr marL="4763" marR="4763" marT="4763" marB="0" anchor="ctr"/>
                </a:tc>
                <a:tc>
                  <a:txBody>
                    <a:bodyPr/>
                    <a:lstStyle/>
                    <a:p>
                      <a:pPr algn="ctr" fontAlgn="ctr"/>
                      <a:r>
                        <a:rPr lang="en-US" sz="1600" u="none" strike="noStrike">
                          <a:effectLst/>
                        </a:rPr>
                        <a:t>1613</a:t>
                      </a:r>
                      <a:endParaRPr lang="en-US" sz="1600" b="0" i="0" u="none" strike="noStrike">
                        <a:solidFill>
                          <a:srgbClr val="000000"/>
                        </a:solidFill>
                        <a:effectLst/>
                        <a:latin typeface="Calibri" panose="020F0502020204030204" pitchFamily="34" charset="0"/>
                      </a:endParaRPr>
                    </a:p>
                  </a:txBody>
                  <a:tcPr marL="4763" marR="4763" marT="4763" marB="0" anchor="ctr"/>
                </a:tc>
                <a:tc>
                  <a:txBody>
                    <a:bodyPr/>
                    <a:lstStyle/>
                    <a:p>
                      <a:pPr algn="ctr" fontAlgn="ctr"/>
                      <a:r>
                        <a:rPr lang="en-US" sz="1600" u="none" strike="noStrike">
                          <a:effectLst/>
                        </a:rPr>
                        <a:t>0.0</a:t>
                      </a:r>
                      <a:endParaRPr lang="en-US" sz="1600" b="0" i="0" u="none" strike="noStrike">
                        <a:solidFill>
                          <a:srgbClr val="000000"/>
                        </a:solidFill>
                        <a:effectLst/>
                        <a:latin typeface="Calibri" panose="020F0502020204030204" pitchFamily="34" charset="0"/>
                      </a:endParaRPr>
                    </a:p>
                  </a:txBody>
                  <a:tcPr marL="4763" marR="4763" marT="4763" marB="0" anchor="ctr"/>
                </a:tc>
                <a:tc>
                  <a:txBody>
                    <a:bodyPr/>
                    <a:lstStyle/>
                    <a:p>
                      <a:pPr algn="ctr" fontAlgn="ctr"/>
                      <a:r>
                        <a:rPr lang="en-US" sz="1600" u="none" strike="noStrike">
                          <a:effectLst/>
                        </a:rPr>
                        <a:t>96.22%</a:t>
                      </a:r>
                      <a:endParaRPr lang="en-US" sz="1600" b="0" i="0" u="none" strike="noStrike">
                        <a:solidFill>
                          <a:srgbClr val="000000"/>
                        </a:solidFill>
                        <a:effectLst/>
                        <a:latin typeface="Calibri" panose="020F0502020204030204" pitchFamily="34" charset="0"/>
                      </a:endParaRPr>
                    </a:p>
                  </a:txBody>
                  <a:tcPr marL="4763" marR="4763" marT="4763" marB="0" anchor="ctr"/>
                </a:tc>
                <a:extLst>
                  <a:ext uri="{0D108BD9-81ED-4DB2-BD59-A6C34878D82A}">
                    <a16:rowId xmlns:a16="http://schemas.microsoft.com/office/drawing/2014/main" val="3301337770"/>
                  </a:ext>
                </a:extLst>
              </a:tr>
              <a:tr h="542925">
                <a:tc>
                  <a:txBody>
                    <a:bodyPr/>
                    <a:lstStyle/>
                    <a:p>
                      <a:pPr algn="ctr" fontAlgn="ctr"/>
                      <a:r>
                        <a:rPr lang="en-US" sz="1600" u="none" strike="noStrike">
                          <a:effectLst/>
                        </a:rPr>
                        <a:t>A14</a:t>
                      </a:r>
                      <a:endParaRPr lang="en-US" sz="1600" b="0" i="0" u="none" strike="noStrike">
                        <a:solidFill>
                          <a:srgbClr val="000000"/>
                        </a:solidFill>
                        <a:effectLst/>
                        <a:latin typeface="Calibri" panose="020F0502020204030204" pitchFamily="34" charset="0"/>
                      </a:endParaRPr>
                    </a:p>
                  </a:txBody>
                  <a:tcPr marL="4763" marR="4763" marT="4763" marB="0" anchor="ctr"/>
                </a:tc>
                <a:tc>
                  <a:txBody>
                    <a:bodyPr/>
                    <a:lstStyle/>
                    <a:p>
                      <a:pPr algn="l" fontAlgn="ctr"/>
                      <a:r>
                        <a:rPr lang="en-US" sz="1600" i="1" u="none" strike="noStrike">
                          <a:effectLst/>
                        </a:rPr>
                        <a:t>Acinetobacter baylyi</a:t>
                      </a:r>
                      <a:endParaRPr lang="en-US" sz="1600" b="0" i="1" u="none" strike="noStrike">
                        <a:solidFill>
                          <a:srgbClr val="000000"/>
                        </a:solidFill>
                        <a:effectLst/>
                        <a:latin typeface="Calibri" panose="020F0502020204030204" pitchFamily="34" charset="0"/>
                      </a:endParaRPr>
                    </a:p>
                  </a:txBody>
                  <a:tcPr marL="4763" marR="4763" marT="4763" marB="0" anchor="ctr"/>
                </a:tc>
                <a:tc>
                  <a:txBody>
                    <a:bodyPr/>
                    <a:lstStyle/>
                    <a:p>
                      <a:pPr algn="l" fontAlgn="b"/>
                      <a:r>
                        <a:rPr lang="en-US" sz="1600" u="sng" strike="noStrike">
                          <a:effectLst/>
                          <a:hlinkClick r:id="rId25" tooltip="Go to alignment for Bacterium strain BS0782 16S ribosomal RNA gene, partial sequence"/>
                        </a:rPr>
                        <a:t>Bacterium strain BS0782 16S ribosomal RNA gene, partial sequence</a:t>
                      </a:r>
                      <a:endParaRPr lang="en-US" sz="1600" b="0" i="0" u="sng" strike="noStrike">
                        <a:solidFill>
                          <a:srgbClr val="0563C1"/>
                        </a:solidFill>
                        <a:effectLst/>
                        <a:latin typeface="Calibri" panose="020F0502020204030204" pitchFamily="34" charset="0"/>
                      </a:endParaRPr>
                    </a:p>
                  </a:txBody>
                  <a:tcPr marL="4763" marR="4763" marT="4763" marB="0" anchor="b"/>
                </a:tc>
                <a:tc>
                  <a:txBody>
                    <a:bodyPr/>
                    <a:lstStyle/>
                    <a:p>
                      <a:pPr algn="ctr" fontAlgn="ctr"/>
                      <a:r>
                        <a:rPr lang="en-US" sz="1600" u="none" strike="noStrike">
                          <a:effectLst/>
                        </a:rPr>
                        <a:t>1797</a:t>
                      </a:r>
                      <a:endParaRPr lang="en-US" sz="1600" b="0" i="0" u="none" strike="noStrike">
                        <a:solidFill>
                          <a:srgbClr val="000000"/>
                        </a:solidFill>
                        <a:effectLst/>
                        <a:latin typeface="Calibri" panose="020F0502020204030204" pitchFamily="34" charset="0"/>
                      </a:endParaRPr>
                    </a:p>
                  </a:txBody>
                  <a:tcPr marL="4763" marR="4763" marT="4763" marB="0" anchor="ctr"/>
                </a:tc>
                <a:tc>
                  <a:txBody>
                    <a:bodyPr/>
                    <a:lstStyle/>
                    <a:p>
                      <a:pPr algn="ctr" fontAlgn="ctr"/>
                      <a:r>
                        <a:rPr lang="en-US" sz="1600" u="none" strike="noStrike">
                          <a:effectLst/>
                        </a:rPr>
                        <a:t>0.0</a:t>
                      </a:r>
                      <a:endParaRPr lang="en-US" sz="1600" b="0" i="0" u="none" strike="noStrike">
                        <a:solidFill>
                          <a:srgbClr val="000000"/>
                        </a:solidFill>
                        <a:effectLst/>
                        <a:latin typeface="Calibri" panose="020F0502020204030204" pitchFamily="34" charset="0"/>
                      </a:endParaRPr>
                    </a:p>
                  </a:txBody>
                  <a:tcPr marL="4763" marR="4763" marT="4763" marB="0" anchor="ctr"/>
                </a:tc>
                <a:tc>
                  <a:txBody>
                    <a:bodyPr/>
                    <a:lstStyle/>
                    <a:p>
                      <a:pPr algn="ctr" fontAlgn="ctr"/>
                      <a:r>
                        <a:rPr lang="en-US" sz="1600" u="none" strike="noStrike">
                          <a:effectLst/>
                        </a:rPr>
                        <a:t>95.06%</a:t>
                      </a:r>
                      <a:endParaRPr lang="en-US" sz="1600" b="0" i="0" u="none" strike="noStrike">
                        <a:solidFill>
                          <a:srgbClr val="000000"/>
                        </a:solidFill>
                        <a:effectLst/>
                        <a:latin typeface="Calibri" panose="020F0502020204030204" pitchFamily="34" charset="0"/>
                      </a:endParaRPr>
                    </a:p>
                  </a:txBody>
                  <a:tcPr marL="4763" marR="4763" marT="4763" marB="0" anchor="ctr"/>
                </a:tc>
                <a:extLst>
                  <a:ext uri="{0D108BD9-81ED-4DB2-BD59-A6C34878D82A}">
                    <a16:rowId xmlns:a16="http://schemas.microsoft.com/office/drawing/2014/main" val="1186287445"/>
                  </a:ext>
                </a:extLst>
              </a:tr>
              <a:tr h="361950">
                <a:tc>
                  <a:txBody>
                    <a:bodyPr/>
                    <a:lstStyle/>
                    <a:p>
                      <a:pPr algn="ctr" fontAlgn="ctr"/>
                      <a:r>
                        <a:rPr lang="en-US" sz="1600" u="none" strike="noStrike">
                          <a:effectLst/>
                        </a:rPr>
                        <a:t>A15</a:t>
                      </a:r>
                      <a:endParaRPr lang="en-US" sz="1600" b="0" i="0" u="none" strike="noStrike">
                        <a:solidFill>
                          <a:srgbClr val="000000"/>
                        </a:solidFill>
                        <a:effectLst/>
                        <a:latin typeface="Calibri" panose="020F0502020204030204" pitchFamily="34" charset="0"/>
                      </a:endParaRPr>
                    </a:p>
                  </a:txBody>
                  <a:tcPr marL="4763" marR="4763" marT="4763" marB="0" anchor="ctr"/>
                </a:tc>
                <a:tc>
                  <a:txBody>
                    <a:bodyPr/>
                    <a:lstStyle/>
                    <a:p>
                      <a:pPr algn="l" fontAlgn="ctr"/>
                      <a:r>
                        <a:rPr lang="en-US" sz="1600" i="1" u="none" strike="noStrike">
                          <a:effectLst/>
                        </a:rPr>
                        <a:t>Enterococcus faecalis, Acinetobacter baylyi</a:t>
                      </a:r>
                      <a:endParaRPr lang="en-US" sz="1600" b="0" i="1" u="none" strike="noStrike">
                        <a:solidFill>
                          <a:srgbClr val="000000"/>
                        </a:solidFill>
                        <a:effectLst/>
                        <a:latin typeface="Calibri" panose="020F0502020204030204" pitchFamily="34" charset="0"/>
                      </a:endParaRPr>
                    </a:p>
                  </a:txBody>
                  <a:tcPr marL="4763" marR="4763" marT="4763" marB="0" anchor="ctr"/>
                </a:tc>
                <a:tc>
                  <a:txBody>
                    <a:bodyPr/>
                    <a:lstStyle/>
                    <a:p>
                      <a:pPr algn="ctr" fontAlgn="ctr"/>
                      <a:r>
                        <a:rPr lang="en-US" sz="1600" u="none" strike="noStrike">
                          <a:effectLst/>
                        </a:rPr>
                        <a:t> </a:t>
                      </a:r>
                      <a:endParaRPr lang="en-US" sz="1600" b="0" i="0" u="none" strike="noStrike">
                        <a:solidFill>
                          <a:srgbClr val="000000"/>
                        </a:solidFill>
                        <a:effectLst/>
                        <a:latin typeface="Calibri" panose="020F0502020204030204" pitchFamily="34" charset="0"/>
                      </a:endParaRPr>
                    </a:p>
                  </a:txBody>
                  <a:tcPr marL="4763" marR="4763" marT="4763" marB="0" anchor="ctr"/>
                </a:tc>
                <a:tc>
                  <a:txBody>
                    <a:bodyPr/>
                    <a:lstStyle/>
                    <a:p>
                      <a:pPr algn="ctr" fontAlgn="ctr"/>
                      <a:r>
                        <a:rPr lang="en-US" sz="1600" u="none" strike="noStrike">
                          <a:effectLst/>
                        </a:rPr>
                        <a:t> </a:t>
                      </a:r>
                      <a:endParaRPr lang="en-US" sz="1600" b="0" i="0" u="none" strike="noStrike">
                        <a:solidFill>
                          <a:srgbClr val="000000"/>
                        </a:solidFill>
                        <a:effectLst/>
                        <a:latin typeface="Calibri" panose="020F0502020204030204" pitchFamily="34" charset="0"/>
                      </a:endParaRPr>
                    </a:p>
                  </a:txBody>
                  <a:tcPr marL="4763" marR="4763" marT="4763" marB="0" anchor="ctr"/>
                </a:tc>
                <a:tc>
                  <a:txBody>
                    <a:bodyPr/>
                    <a:lstStyle/>
                    <a:p>
                      <a:pPr algn="ctr" fontAlgn="ctr"/>
                      <a:r>
                        <a:rPr lang="en-US" sz="1600" u="none" strike="noStrike">
                          <a:effectLst/>
                        </a:rPr>
                        <a:t> </a:t>
                      </a:r>
                      <a:endParaRPr lang="en-US" sz="1600" b="0" i="0" u="none" strike="noStrike">
                        <a:solidFill>
                          <a:srgbClr val="000000"/>
                        </a:solidFill>
                        <a:effectLst/>
                        <a:latin typeface="Calibri" panose="020F0502020204030204" pitchFamily="34" charset="0"/>
                      </a:endParaRPr>
                    </a:p>
                  </a:txBody>
                  <a:tcPr marL="4763" marR="4763" marT="4763" marB="0" anchor="ctr"/>
                </a:tc>
                <a:tc>
                  <a:txBody>
                    <a:bodyPr/>
                    <a:lstStyle/>
                    <a:p>
                      <a:pPr algn="ctr" fontAlgn="ctr"/>
                      <a:r>
                        <a:rPr lang="en-US" sz="1600" u="none" strike="noStrike">
                          <a:effectLst/>
                        </a:rPr>
                        <a:t> </a:t>
                      </a:r>
                      <a:endParaRPr lang="en-US" sz="1600" b="0" i="0" u="none" strike="noStrike">
                        <a:solidFill>
                          <a:srgbClr val="000000"/>
                        </a:solidFill>
                        <a:effectLst/>
                        <a:latin typeface="Calibri" panose="020F0502020204030204" pitchFamily="34" charset="0"/>
                      </a:endParaRPr>
                    </a:p>
                  </a:txBody>
                  <a:tcPr marL="4763" marR="4763" marT="4763" marB="0" anchor="ctr"/>
                </a:tc>
                <a:extLst>
                  <a:ext uri="{0D108BD9-81ED-4DB2-BD59-A6C34878D82A}">
                    <a16:rowId xmlns:a16="http://schemas.microsoft.com/office/drawing/2014/main" val="4233225846"/>
                  </a:ext>
                </a:extLst>
              </a:tr>
              <a:tr h="542925">
                <a:tc>
                  <a:txBody>
                    <a:bodyPr/>
                    <a:lstStyle/>
                    <a:p>
                      <a:pPr algn="ctr" fontAlgn="ctr"/>
                      <a:r>
                        <a:rPr lang="en-US" sz="1600" u="none" strike="noStrike">
                          <a:effectLst/>
                        </a:rPr>
                        <a:t>A16</a:t>
                      </a:r>
                      <a:endParaRPr lang="en-US" sz="1600" b="0" i="0" u="none" strike="noStrike">
                        <a:solidFill>
                          <a:srgbClr val="000000"/>
                        </a:solidFill>
                        <a:effectLst/>
                        <a:latin typeface="Calibri" panose="020F0502020204030204" pitchFamily="34" charset="0"/>
                      </a:endParaRPr>
                    </a:p>
                  </a:txBody>
                  <a:tcPr marL="4763" marR="4763" marT="4763" marB="0" anchor="ctr"/>
                </a:tc>
                <a:tc>
                  <a:txBody>
                    <a:bodyPr/>
                    <a:lstStyle/>
                    <a:p>
                      <a:pPr algn="l" fontAlgn="ctr"/>
                      <a:r>
                        <a:rPr lang="en-US" sz="1600" i="1" u="none" strike="noStrike" dirty="0">
                          <a:effectLst/>
                        </a:rPr>
                        <a:t>Staph. epidermidis, Acinetobacter </a:t>
                      </a:r>
                      <a:r>
                        <a:rPr lang="en-US" sz="1600" i="1" u="none" strike="noStrike" dirty="0" err="1">
                          <a:effectLst/>
                        </a:rPr>
                        <a:t>baylyi</a:t>
                      </a:r>
                      <a:endParaRPr lang="en-US" sz="1600" b="0" i="1" u="none" strike="noStrike" dirty="0">
                        <a:solidFill>
                          <a:srgbClr val="000000"/>
                        </a:solidFill>
                        <a:effectLst/>
                        <a:latin typeface="Calibri" panose="020F0502020204030204" pitchFamily="34" charset="0"/>
                      </a:endParaRPr>
                    </a:p>
                  </a:txBody>
                  <a:tcPr marL="4763" marR="4763" marT="4763" marB="0" anchor="ctr"/>
                </a:tc>
                <a:tc>
                  <a:txBody>
                    <a:bodyPr/>
                    <a:lstStyle/>
                    <a:p>
                      <a:pPr algn="l" fontAlgn="ctr"/>
                      <a:r>
                        <a:rPr lang="en-US" sz="1600" u="sng" strike="noStrike">
                          <a:effectLst/>
                          <a:hlinkClick r:id="rId26" tooltip="Go to alignment for Bacillus aryabhattai strain NBRIYB1.8 16S ribosomal RNA gene, partial sequence"/>
                        </a:rPr>
                        <a:t>Bacillus aryabhattai strain NBRIYB1.8 16S ribosomal RNA gene, partial sequence</a:t>
                      </a:r>
                      <a:endParaRPr lang="en-US" sz="1600" b="0" i="0" u="sng" strike="noStrike">
                        <a:solidFill>
                          <a:srgbClr val="0563C1"/>
                        </a:solidFill>
                        <a:effectLst/>
                        <a:latin typeface="Calibri" panose="020F0502020204030204" pitchFamily="34" charset="0"/>
                      </a:endParaRPr>
                    </a:p>
                  </a:txBody>
                  <a:tcPr marL="4763" marR="4763" marT="4763" marB="0" anchor="ctr"/>
                </a:tc>
                <a:tc>
                  <a:txBody>
                    <a:bodyPr/>
                    <a:lstStyle/>
                    <a:p>
                      <a:pPr algn="ctr" fontAlgn="ctr"/>
                      <a:r>
                        <a:rPr lang="en-US" sz="1600" u="none" strike="noStrike">
                          <a:effectLst/>
                        </a:rPr>
                        <a:t>1792</a:t>
                      </a:r>
                      <a:endParaRPr lang="en-US" sz="1600" b="0" i="0" u="none" strike="noStrike">
                        <a:solidFill>
                          <a:srgbClr val="000000"/>
                        </a:solidFill>
                        <a:effectLst/>
                        <a:latin typeface="Calibri" panose="020F0502020204030204" pitchFamily="34" charset="0"/>
                      </a:endParaRPr>
                    </a:p>
                  </a:txBody>
                  <a:tcPr marL="4763" marR="4763" marT="4763" marB="0" anchor="ctr"/>
                </a:tc>
                <a:tc>
                  <a:txBody>
                    <a:bodyPr/>
                    <a:lstStyle/>
                    <a:p>
                      <a:pPr algn="ctr" fontAlgn="ctr"/>
                      <a:r>
                        <a:rPr lang="en-US" sz="1600" u="none" strike="noStrike">
                          <a:effectLst/>
                        </a:rPr>
                        <a:t>0.0</a:t>
                      </a:r>
                      <a:endParaRPr lang="en-US" sz="1600" b="0" i="0" u="none" strike="noStrike">
                        <a:solidFill>
                          <a:srgbClr val="000000"/>
                        </a:solidFill>
                        <a:effectLst/>
                        <a:latin typeface="Calibri" panose="020F0502020204030204" pitchFamily="34" charset="0"/>
                      </a:endParaRPr>
                    </a:p>
                  </a:txBody>
                  <a:tcPr marL="4763" marR="4763" marT="4763" marB="0" anchor="ctr"/>
                </a:tc>
                <a:tc>
                  <a:txBody>
                    <a:bodyPr/>
                    <a:lstStyle/>
                    <a:p>
                      <a:pPr algn="ctr" fontAlgn="ctr"/>
                      <a:r>
                        <a:rPr lang="en-US" sz="1600" u="none" strike="noStrike">
                          <a:effectLst/>
                        </a:rPr>
                        <a:t>95.12%</a:t>
                      </a:r>
                      <a:endParaRPr lang="en-US" sz="1600" b="0" i="0" u="none" strike="noStrike">
                        <a:solidFill>
                          <a:srgbClr val="000000"/>
                        </a:solidFill>
                        <a:effectLst/>
                        <a:latin typeface="Calibri" panose="020F0502020204030204" pitchFamily="34" charset="0"/>
                      </a:endParaRPr>
                    </a:p>
                  </a:txBody>
                  <a:tcPr marL="4763" marR="4763" marT="4763" marB="0" anchor="ctr"/>
                </a:tc>
                <a:extLst>
                  <a:ext uri="{0D108BD9-81ED-4DB2-BD59-A6C34878D82A}">
                    <a16:rowId xmlns:a16="http://schemas.microsoft.com/office/drawing/2014/main" val="4131084332"/>
                  </a:ext>
                </a:extLst>
              </a:tr>
              <a:tr h="542925">
                <a:tc>
                  <a:txBody>
                    <a:bodyPr/>
                    <a:lstStyle/>
                    <a:p>
                      <a:pPr algn="ctr" fontAlgn="ctr"/>
                      <a:r>
                        <a:rPr lang="en-US" sz="1600" u="none" strike="noStrike">
                          <a:effectLst/>
                        </a:rPr>
                        <a:t>A17</a:t>
                      </a:r>
                      <a:endParaRPr lang="en-US" sz="1600" b="0" i="0" u="none" strike="noStrike">
                        <a:solidFill>
                          <a:srgbClr val="000000"/>
                        </a:solidFill>
                        <a:effectLst/>
                        <a:latin typeface="Calibri" panose="020F0502020204030204" pitchFamily="34" charset="0"/>
                      </a:endParaRPr>
                    </a:p>
                  </a:txBody>
                  <a:tcPr marL="4763" marR="4763" marT="4763" marB="0" anchor="ctr"/>
                </a:tc>
                <a:tc>
                  <a:txBody>
                    <a:bodyPr/>
                    <a:lstStyle/>
                    <a:p>
                      <a:pPr algn="l" fontAlgn="ctr"/>
                      <a:r>
                        <a:rPr lang="en-US" sz="1600" i="1" u="none" strike="noStrike">
                          <a:effectLst/>
                        </a:rPr>
                        <a:t>Enterococcus faecalis, Acinetobacter baylyi</a:t>
                      </a:r>
                      <a:endParaRPr lang="en-US" sz="1600" b="0" i="1" u="none" strike="noStrike">
                        <a:solidFill>
                          <a:srgbClr val="000000"/>
                        </a:solidFill>
                        <a:effectLst/>
                        <a:latin typeface="Calibri" panose="020F0502020204030204" pitchFamily="34" charset="0"/>
                      </a:endParaRPr>
                    </a:p>
                  </a:txBody>
                  <a:tcPr marL="4763" marR="4763" marT="4763" marB="0" anchor="ctr"/>
                </a:tc>
                <a:tc>
                  <a:txBody>
                    <a:bodyPr/>
                    <a:lstStyle/>
                    <a:p>
                      <a:pPr algn="l" fontAlgn="ctr"/>
                      <a:r>
                        <a:rPr lang="en-US" sz="1600" u="sng" strike="noStrike">
                          <a:effectLst/>
                          <a:hlinkClick r:id="rId27" tooltip="Go to alignment for Lysinibacillus fusiformis strain QT-66 16S ribosomal RNA gene, partial sequence"/>
                        </a:rPr>
                        <a:t>Lysinibacillus fusiformis strain QT-66 16S ribosomal RNA gene, partial sequence</a:t>
                      </a:r>
                      <a:endParaRPr lang="en-US" sz="1600" b="0" i="0" u="sng" strike="noStrike">
                        <a:solidFill>
                          <a:srgbClr val="0563C1"/>
                        </a:solidFill>
                        <a:effectLst/>
                        <a:latin typeface="Calibri" panose="020F0502020204030204" pitchFamily="34" charset="0"/>
                      </a:endParaRPr>
                    </a:p>
                  </a:txBody>
                  <a:tcPr marL="4763" marR="4763" marT="4763" marB="0" anchor="ctr"/>
                </a:tc>
                <a:tc>
                  <a:txBody>
                    <a:bodyPr/>
                    <a:lstStyle/>
                    <a:p>
                      <a:pPr algn="ctr" fontAlgn="ctr"/>
                      <a:r>
                        <a:rPr lang="en-US" sz="1600" u="none" strike="noStrike">
                          <a:effectLst/>
                        </a:rPr>
                        <a:t>1790</a:t>
                      </a:r>
                      <a:endParaRPr lang="en-US" sz="1600" b="0" i="0" u="none" strike="noStrike">
                        <a:solidFill>
                          <a:srgbClr val="000000"/>
                        </a:solidFill>
                        <a:effectLst/>
                        <a:latin typeface="Calibri" panose="020F0502020204030204" pitchFamily="34" charset="0"/>
                      </a:endParaRPr>
                    </a:p>
                  </a:txBody>
                  <a:tcPr marL="4763" marR="4763" marT="4763" marB="0" anchor="ctr"/>
                </a:tc>
                <a:tc>
                  <a:txBody>
                    <a:bodyPr/>
                    <a:lstStyle/>
                    <a:p>
                      <a:pPr algn="ctr" fontAlgn="ctr"/>
                      <a:r>
                        <a:rPr lang="en-US" sz="1600" u="none" strike="noStrike">
                          <a:effectLst/>
                        </a:rPr>
                        <a:t>0</a:t>
                      </a:r>
                      <a:endParaRPr lang="en-US" sz="1600" b="0" i="0" u="none" strike="noStrike">
                        <a:solidFill>
                          <a:srgbClr val="000000"/>
                        </a:solidFill>
                        <a:effectLst/>
                        <a:latin typeface="Calibri" panose="020F0502020204030204" pitchFamily="34" charset="0"/>
                      </a:endParaRPr>
                    </a:p>
                  </a:txBody>
                  <a:tcPr marL="4763" marR="4763" marT="4763" marB="0" anchor="ctr"/>
                </a:tc>
                <a:tc>
                  <a:txBody>
                    <a:bodyPr/>
                    <a:lstStyle/>
                    <a:p>
                      <a:pPr algn="ctr" fontAlgn="ctr"/>
                      <a:r>
                        <a:rPr lang="en-US" sz="1600" u="none" strike="noStrike">
                          <a:effectLst/>
                        </a:rPr>
                        <a:t>93.85%</a:t>
                      </a:r>
                      <a:endParaRPr lang="en-US" sz="1600" b="0" i="0" u="none" strike="noStrike">
                        <a:solidFill>
                          <a:srgbClr val="000000"/>
                        </a:solidFill>
                        <a:effectLst/>
                        <a:latin typeface="Calibri" panose="020F0502020204030204" pitchFamily="34" charset="0"/>
                      </a:endParaRPr>
                    </a:p>
                  </a:txBody>
                  <a:tcPr marL="4763" marR="4763" marT="4763" marB="0" anchor="ctr"/>
                </a:tc>
                <a:extLst>
                  <a:ext uri="{0D108BD9-81ED-4DB2-BD59-A6C34878D82A}">
                    <a16:rowId xmlns:a16="http://schemas.microsoft.com/office/drawing/2014/main" val="1625304334"/>
                  </a:ext>
                </a:extLst>
              </a:tr>
              <a:tr h="542925">
                <a:tc>
                  <a:txBody>
                    <a:bodyPr/>
                    <a:lstStyle/>
                    <a:p>
                      <a:pPr algn="ctr" fontAlgn="ctr"/>
                      <a:r>
                        <a:rPr lang="en-US" sz="1600" u="none" strike="noStrike">
                          <a:effectLst/>
                        </a:rPr>
                        <a:t>A18</a:t>
                      </a:r>
                      <a:endParaRPr lang="en-US" sz="1600" b="0" i="0" u="none" strike="noStrike">
                        <a:solidFill>
                          <a:srgbClr val="000000"/>
                        </a:solidFill>
                        <a:effectLst/>
                        <a:latin typeface="Calibri" panose="020F0502020204030204" pitchFamily="34" charset="0"/>
                      </a:endParaRPr>
                    </a:p>
                  </a:txBody>
                  <a:tcPr marL="4763" marR="4763" marT="4763" marB="0" anchor="ctr"/>
                </a:tc>
                <a:tc>
                  <a:txBody>
                    <a:bodyPr/>
                    <a:lstStyle/>
                    <a:p>
                      <a:pPr algn="l" fontAlgn="ctr"/>
                      <a:r>
                        <a:rPr lang="en-US" sz="1600" i="1" u="none" strike="noStrike" dirty="0">
                          <a:effectLst/>
                        </a:rPr>
                        <a:t>Acinetobacter </a:t>
                      </a:r>
                      <a:r>
                        <a:rPr lang="en-US" sz="1600" i="1" u="none" strike="noStrike" dirty="0" err="1">
                          <a:effectLst/>
                        </a:rPr>
                        <a:t>baylyi</a:t>
                      </a:r>
                      <a:endParaRPr lang="en-US" sz="1600" b="0" i="1" u="none" strike="noStrike" dirty="0">
                        <a:solidFill>
                          <a:srgbClr val="000000"/>
                        </a:solidFill>
                        <a:effectLst/>
                        <a:latin typeface="Calibri" panose="020F0502020204030204" pitchFamily="34" charset="0"/>
                      </a:endParaRPr>
                    </a:p>
                  </a:txBody>
                  <a:tcPr marL="4763" marR="4763" marT="4763" marB="0" anchor="ctr"/>
                </a:tc>
                <a:tc>
                  <a:txBody>
                    <a:bodyPr/>
                    <a:lstStyle/>
                    <a:p>
                      <a:pPr algn="l" fontAlgn="b"/>
                      <a:r>
                        <a:rPr lang="en-US" sz="1600" u="sng" strike="noStrike">
                          <a:effectLst/>
                          <a:hlinkClick r:id="rId24" tooltip="Go to alignment for Paenibacillus sp. 37 chromosome, complete genome"/>
                        </a:rPr>
                        <a:t>Paenibacillus sp. 37 chromosome, complete genome</a:t>
                      </a:r>
                      <a:endParaRPr lang="en-US" sz="1600" b="0" i="0" u="sng" strike="noStrike">
                        <a:solidFill>
                          <a:srgbClr val="0563C1"/>
                        </a:solidFill>
                        <a:effectLst/>
                        <a:latin typeface="Calibri" panose="020F0502020204030204" pitchFamily="34" charset="0"/>
                      </a:endParaRPr>
                    </a:p>
                  </a:txBody>
                  <a:tcPr marL="4763" marR="4763" marT="4763" marB="0" anchor="b"/>
                </a:tc>
                <a:tc>
                  <a:txBody>
                    <a:bodyPr/>
                    <a:lstStyle/>
                    <a:p>
                      <a:pPr algn="ctr" fontAlgn="ctr"/>
                      <a:r>
                        <a:rPr lang="en-US" sz="1600" u="none" strike="noStrike">
                          <a:effectLst/>
                        </a:rPr>
                        <a:t>1858</a:t>
                      </a:r>
                      <a:endParaRPr lang="en-US" sz="1600" b="0" i="0" u="none" strike="noStrike">
                        <a:solidFill>
                          <a:srgbClr val="000000"/>
                        </a:solidFill>
                        <a:effectLst/>
                        <a:latin typeface="Calibri" panose="020F0502020204030204" pitchFamily="34" charset="0"/>
                      </a:endParaRPr>
                    </a:p>
                  </a:txBody>
                  <a:tcPr marL="4763" marR="4763" marT="4763" marB="0" anchor="ctr"/>
                </a:tc>
                <a:tc>
                  <a:txBody>
                    <a:bodyPr/>
                    <a:lstStyle/>
                    <a:p>
                      <a:pPr algn="ctr" fontAlgn="ctr"/>
                      <a:r>
                        <a:rPr lang="en-US" sz="1600" u="none" strike="noStrike">
                          <a:effectLst/>
                        </a:rPr>
                        <a:t>0</a:t>
                      </a:r>
                      <a:endParaRPr lang="en-US" sz="1600" b="0" i="0" u="none" strike="noStrike">
                        <a:solidFill>
                          <a:srgbClr val="000000"/>
                        </a:solidFill>
                        <a:effectLst/>
                        <a:latin typeface="Calibri" panose="020F0502020204030204" pitchFamily="34" charset="0"/>
                      </a:endParaRPr>
                    </a:p>
                  </a:txBody>
                  <a:tcPr marL="4763" marR="4763" marT="4763" marB="0" anchor="ctr"/>
                </a:tc>
                <a:tc>
                  <a:txBody>
                    <a:bodyPr/>
                    <a:lstStyle/>
                    <a:p>
                      <a:pPr algn="ctr" fontAlgn="ctr"/>
                      <a:r>
                        <a:rPr lang="en-US" sz="1600" u="none" strike="noStrike">
                          <a:effectLst/>
                        </a:rPr>
                        <a:t>95.55%</a:t>
                      </a:r>
                      <a:endParaRPr lang="en-US" sz="1600" b="0" i="0" u="none" strike="noStrike">
                        <a:solidFill>
                          <a:srgbClr val="000000"/>
                        </a:solidFill>
                        <a:effectLst/>
                        <a:latin typeface="Calibri" panose="020F0502020204030204" pitchFamily="34" charset="0"/>
                      </a:endParaRPr>
                    </a:p>
                  </a:txBody>
                  <a:tcPr marL="4763" marR="4763" marT="4763" marB="0" anchor="ctr"/>
                </a:tc>
                <a:extLst>
                  <a:ext uri="{0D108BD9-81ED-4DB2-BD59-A6C34878D82A}">
                    <a16:rowId xmlns:a16="http://schemas.microsoft.com/office/drawing/2014/main" val="3240627421"/>
                  </a:ext>
                </a:extLst>
              </a:tr>
              <a:tr h="228600">
                <a:tc>
                  <a:txBody>
                    <a:bodyPr/>
                    <a:lstStyle/>
                    <a:p>
                      <a:pPr algn="ctr" fontAlgn="ctr"/>
                      <a:r>
                        <a:rPr lang="en-US" sz="1600" u="none" strike="noStrike">
                          <a:effectLst/>
                        </a:rPr>
                        <a:t>A21</a:t>
                      </a:r>
                      <a:endParaRPr lang="en-US" sz="1600" b="0" i="0" u="none" strike="noStrike">
                        <a:solidFill>
                          <a:srgbClr val="000000"/>
                        </a:solidFill>
                        <a:effectLst/>
                        <a:latin typeface="Calibri" panose="020F0502020204030204" pitchFamily="34" charset="0"/>
                      </a:endParaRPr>
                    </a:p>
                  </a:txBody>
                  <a:tcPr marL="4763" marR="4763" marT="4763" marB="0" anchor="ctr"/>
                </a:tc>
                <a:tc>
                  <a:txBody>
                    <a:bodyPr/>
                    <a:lstStyle/>
                    <a:p>
                      <a:pPr algn="l" fontAlgn="ctr"/>
                      <a:r>
                        <a:rPr lang="en-US" sz="1600" i="1" u="none" strike="noStrike">
                          <a:effectLst/>
                        </a:rPr>
                        <a:t>Pseudomonas putida</a:t>
                      </a:r>
                      <a:endParaRPr lang="en-US" sz="1600" b="0" i="1" u="none" strike="noStrike">
                        <a:solidFill>
                          <a:srgbClr val="000000"/>
                        </a:solidFill>
                        <a:effectLst/>
                        <a:latin typeface="Calibri" panose="020F0502020204030204" pitchFamily="34" charset="0"/>
                      </a:endParaRPr>
                    </a:p>
                  </a:txBody>
                  <a:tcPr marL="4763" marR="4763" marT="4763" marB="0" anchor="ctr"/>
                </a:tc>
                <a:tc>
                  <a:txBody>
                    <a:bodyPr/>
                    <a:lstStyle/>
                    <a:p>
                      <a:pPr algn="ctr" fontAlgn="ctr"/>
                      <a:r>
                        <a:rPr lang="en-US" sz="1600" u="none" strike="noStrike">
                          <a:effectLst/>
                        </a:rPr>
                        <a:t> </a:t>
                      </a:r>
                      <a:endParaRPr lang="en-US" sz="1600" b="0" i="0" u="none" strike="noStrike">
                        <a:solidFill>
                          <a:srgbClr val="000000"/>
                        </a:solidFill>
                        <a:effectLst/>
                        <a:latin typeface="Calibri" panose="020F0502020204030204" pitchFamily="34" charset="0"/>
                      </a:endParaRPr>
                    </a:p>
                  </a:txBody>
                  <a:tcPr marL="4763" marR="4763" marT="4763" marB="0" anchor="ctr"/>
                </a:tc>
                <a:tc>
                  <a:txBody>
                    <a:bodyPr/>
                    <a:lstStyle/>
                    <a:p>
                      <a:pPr algn="ctr" fontAlgn="ctr"/>
                      <a:r>
                        <a:rPr lang="en-US" sz="1600" u="none" strike="noStrike">
                          <a:effectLst/>
                        </a:rPr>
                        <a:t> </a:t>
                      </a:r>
                      <a:endParaRPr lang="en-US" sz="1600" b="0" i="0" u="none" strike="noStrike">
                        <a:solidFill>
                          <a:srgbClr val="000000"/>
                        </a:solidFill>
                        <a:effectLst/>
                        <a:latin typeface="Calibri" panose="020F0502020204030204" pitchFamily="34" charset="0"/>
                      </a:endParaRPr>
                    </a:p>
                  </a:txBody>
                  <a:tcPr marL="4763" marR="4763" marT="4763" marB="0" anchor="ctr"/>
                </a:tc>
                <a:tc>
                  <a:txBody>
                    <a:bodyPr/>
                    <a:lstStyle/>
                    <a:p>
                      <a:pPr algn="ctr" fontAlgn="ctr"/>
                      <a:r>
                        <a:rPr lang="en-US" sz="1600" u="none" strike="noStrike">
                          <a:effectLst/>
                        </a:rPr>
                        <a:t> </a:t>
                      </a:r>
                      <a:endParaRPr lang="en-US" sz="1600" b="0" i="0" u="none" strike="noStrike">
                        <a:solidFill>
                          <a:srgbClr val="000000"/>
                        </a:solidFill>
                        <a:effectLst/>
                        <a:latin typeface="Calibri" panose="020F0502020204030204" pitchFamily="34" charset="0"/>
                      </a:endParaRPr>
                    </a:p>
                  </a:txBody>
                  <a:tcPr marL="4763" marR="4763" marT="4763" marB="0" anchor="ctr"/>
                </a:tc>
                <a:tc>
                  <a:txBody>
                    <a:bodyPr/>
                    <a:lstStyle/>
                    <a:p>
                      <a:pPr algn="ctr" fontAlgn="ctr"/>
                      <a:r>
                        <a:rPr lang="en-US" sz="1600" u="none" strike="noStrike">
                          <a:effectLst/>
                        </a:rPr>
                        <a:t> </a:t>
                      </a:r>
                      <a:endParaRPr lang="en-US" sz="1600" b="0" i="0" u="none" strike="noStrike">
                        <a:solidFill>
                          <a:srgbClr val="000000"/>
                        </a:solidFill>
                        <a:effectLst/>
                        <a:latin typeface="Calibri" panose="020F0502020204030204" pitchFamily="34" charset="0"/>
                      </a:endParaRPr>
                    </a:p>
                  </a:txBody>
                  <a:tcPr marL="4763" marR="4763" marT="4763" marB="0" anchor="ctr"/>
                </a:tc>
                <a:extLst>
                  <a:ext uri="{0D108BD9-81ED-4DB2-BD59-A6C34878D82A}">
                    <a16:rowId xmlns:a16="http://schemas.microsoft.com/office/drawing/2014/main" val="3831462662"/>
                  </a:ext>
                </a:extLst>
              </a:tr>
              <a:tr h="542925">
                <a:tc>
                  <a:txBody>
                    <a:bodyPr/>
                    <a:lstStyle/>
                    <a:p>
                      <a:pPr algn="ctr" fontAlgn="ctr"/>
                      <a:r>
                        <a:rPr lang="en-US" sz="1600" u="none" strike="noStrike">
                          <a:effectLst/>
                        </a:rPr>
                        <a:t>A22</a:t>
                      </a:r>
                      <a:endParaRPr lang="en-US" sz="1600" b="0" i="0" u="none" strike="noStrike">
                        <a:solidFill>
                          <a:srgbClr val="000000"/>
                        </a:solidFill>
                        <a:effectLst/>
                        <a:latin typeface="Calibri" panose="020F0502020204030204" pitchFamily="34" charset="0"/>
                      </a:endParaRPr>
                    </a:p>
                  </a:txBody>
                  <a:tcPr marL="4763" marR="4763" marT="4763" marB="0" anchor="ctr"/>
                </a:tc>
                <a:tc>
                  <a:txBody>
                    <a:bodyPr/>
                    <a:lstStyle/>
                    <a:p>
                      <a:pPr algn="l" fontAlgn="ctr"/>
                      <a:r>
                        <a:rPr lang="en-US" sz="1600" i="1" u="none" strike="noStrike">
                          <a:effectLst/>
                        </a:rPr>
                        <a:t>Pseudomonas putida</a:t>
                      </a:r>
                      <a:endParaRPr lang="en-US" sz="1600" b="0" i="1" u="none" strike="noStrike">
                        <a:solidFill>
                          <a:srgbClr val="000000"/>
                        </a:solidFill>
                        <a:effectLst/>
                        <a:latin typeface="Calibri" panose="020F0502020204030204" pitchFamily="34" charset="0"/>
                      </a:endParaRPr>
                    </a:p>
                  </a:txBody>
                  <a:tcPr marL="4763" marR="4763" marT="4763" marB="0" anchor="ctr"/>
                </a:tc>
                <a:tc>
                  <a:txBody>
                    <a:bodyPr/>
                    <a:lstStyle/>
                    <a:p>
                      <a:pPr algn="l" fontAlgn="b"/>
                      <a:r>
                        <a:rPr lang="en-US" sz="1600" u="sng" strike="noStrike">
                          <a:effectLst/>
                          <a:hlinkClick r:id="rId25" tooltip="Go to alignment for Bacterium strain BS0782 16S ribosomal RNA gene, partial sequence"/>
                        </a:rPr>
                        <a:t>Bacterium strain BS0782 16S ribosomal RNA gene, partial sequence</a:t>
                      </a:r>
                      <a:endParaRPr lang="en-US" sz="1600" b="0" i="0" u="sng" strike="noStrike">
                        <a:solidFill>
                          <a:srgbClr val="0563C1"/>
                        </a:solidFill>
                        <a:effectLst/>
                        <a:latin typeface="Calibri" panose="020F0502020204030204" pitchFamily="34" charset="0"/>
                      </a:endParaRPr>
                    </a:p>
                  </a:txBody>
                  <a:tcPr marL="4763" marR="4763" marT="4763" marB="0" anchor="b"/>
                </a:tc>
                <a:tc>
                  <a:txBody>
                    <a:bodyPr/>
                    <a:lstStyle/>
                    <a:p>
                      <a:pPr algn="ctr" fontAlgn="ctr"/>
                      <a:r>
                        <a:rPr lang="en-US" sz="1600" u="none" strike="noStrike">
                          <a:effectLst/>
                        </a:rPr>
                        <a:t>1720</a:t>
                      </a:r>
                      <a:endParaRPr lang="en-US" sz="1600" b="0" i="0" u="none" strike="noStrike">
                        <a:solidFill>
                          <a:srgbClr val="000000"/>
                        </a:solidFill>
                        <a:effectLst/>
                        <a:latin typeface="Calibri" panose="020F0502020204030204" pitchFamily="34" charset="0"/>
                      </a:endParaRPr>
                    </a:p>
                  </a:txBody>
                  <a:tcPr marL="4763" marR="4763" marT="4763" marB="0" anchor="ctr"/>
                </a:tc>
                <a:tc>
                  <a:txBody>
                    <a:bodyPr/>
                    <a:lstStyle/>
                    <a:p>
                      <a:pPr algn="ctr" fontAlgn="ctr"/>
                      <a:r>
                        <a:rPr lang="en-US" sz="1600" u="none" strike="noStrike">
                          <a:effectLst/>
                        </a:rPr>
                        <a:t>0</a:t>
                      </a:r>
                      <a:endParaRPr lang="en-US" sz="1600" b="0" i="0" u="none" strike="noStrike">
                        <a:solidFill>
                          <a:srgbClr val="000000"/>
                        </a:solidFill>
                        <a:effectLst/>
                        <a:latin typeface="Calibri" panose="020F0502020204030204" pitchFamily="34" charset="0"/>
                      </a:endParaRPr>
                    </a:p>
                  </a:txBody>
                  <a:tcPr marL="4763" marR="4763" marT="4763" marB="0" anchor="ctr"/>
                </a:tc>
                <a:tc>
                  <a:txBody>
                    <a:bodyPr/>
                    <a:lstStyle/>
                    <a:p>
                      <a:pPr algn="ctr" fontAlgn="ctr"/>
                      <a:r>
                        <a:rPr lang="en-US" sz="1600" u="none" strike="noStrike">
                          <a:effectLst/>
                        </a:rPr>
                        <a:t>97.45%</a:t>
                      </a:r>
                      <a:endParaRPr lang="en-US" sz="1600" b="0" i="0" u="none" strike="noStrike">
                        <a:solidFill>
                          <a:srgbClr val="000000"/>
                        </a:solidFill>
                        <a:effectLst/>
                        <a:latin typeface="Calibri" panose="020F0502020204030204" pitchFamily="34" charset="0"/>
                      </a:endParaRPr>
                    </a:p>
                  </a:txBody>
                  <a:tcPr marL="4763" marR="4763" marT="4763" marB="0" anchor="ctr"/>
                </a:tc>
                <a:extLst>
                  <a:ext uri="{0D108BD9-81ED-4DB2-BD59-A6C34878D82A}">
                    <a16:rowId xmlns:a16="http://schemas.microsoft.com/office/drawing/2014/main" val="2729325635"/>
                  </a:ext>
                </a:extLst>
              </a:tr>
              <a:tr h="228600">
                <a:tc>
                  <a:txBody>
                    <a:bodyPr/>
                    <a:lstStyle/>
                    <a:p>
                      <a:pPr algn="ctr" fontAlgn="ctr"/>
                      <a:r>
                        <a:rPr lang="en-US" sz="1600" u="none" strike="noStrike">
                          <a:effectLst/>
                        </a:rPr>
                        <a:t>B1</a:t>
                      </a:r>
                      <a:endParaRPr lang="en-US" sz="1600" b="0" i="0" u="none" strike="noStrike">
                        <a:solidFill>
                          <a:srgbClr val="000000"/>
                        </a:solidFill>
                        <a:effectLst/>
                        <a:latin typeface="Calibri" panose="020F0502020204030204" pitchFamily="34" charset="0"/>
                      </a:endParaRPr>
                    </a:p>
                  </a:txBody>
                  <a:tcPr marL="4763" marR="4763" marT="4763" marB="0" anchor="ctr"/>
                </a:tc>
                <a:tc>
                  <a:txBody>
                    <a:bodyPr/>
                    <a:lstStyle/>
                    <a:p>
                      <a:pPr algn="l" fontAlgn="ctr"/>
                      <a:r>
                        <a:rPr lang="en-US" sz="1600" i="1" u="none" strike="noStrike">
                          <a:effectLst/>
                        </a:rPr>
                        <a:t>Pseudomonas putida</a:t>
                      </a:r>
                      <a:endParaRPr lang="en-US" sz="1600" b="0" i="1" u="none" strike="noStrike">
                        <a:solidFill>
                          <a:srgbClr val="000000"/>
                        </a:solidFill>
                        <a:effectLst/>
                        <a:latin typeface="Calibri" panose="020F0502020204030204" pitchFamily="34" charset="0"/>
                      </a:endParaRPr>
                    </a:p>
                  </a:txBody>
                  <a:tcPr marL="4763" marR="4763" marT="4763" marB="0" anchor="ctr"/>
                </a:tc>
                <a:tc>
                  <a:txBody>
                    <a:bodyPr/>
                    <a:lstStyle/>
                    <a:p>
                      <a:pPr algn="ctr" fontAlgn="ctr"/>
                      <a:r>
                        <a:rPr lang="en-US" sz="1600" u="none" strike="noStrike">
                          <a:effectLst/>
                        </a:rPr>
                        <a:t> </a:t>
                      </a:r>
                      <a:endParaRPr lang="en-US" sz="1600" b="0" i="0" u="none" strike="noStrike">
                        <a:solidFill>
                          <a:srgbClr val="000000"/>
                        </a:solidFill>
                        <a:effectLst/>
                        <a:latin typeface="Calibri" panose="020F0502020204030204" pitchFamily="34" charset="0"/>
                      </a:endParaRPr>
                    </a:p>
                  </a:txBody>
                  <a:tcPr marL="4763" marR="4763" marT="4763" marB="0" anchor="ctr"/>
                </a:tc>
                <a:tc>
                  <a:txBody>
                    <a:bodyPr/>
                    <a:lstStyle/>
                    <a:p>
                      <a:pPr algn="ctr" fontAlgn="ctr"/>
                      <a:r>
                        <a:rPr lang="en-US" sz="1600" u="none" strike="noStrike">
                          <a:effectLst/>
                        </a:rPr>
                        <a:t> </a:t>
                      </a:r>
                      <a:endParaRPr lang="en-US" sz="1600" b="0" i="0" u="none" strike="noStrike">
                        <a:solidFill>
                          <a:srgbClr val="000000"/>
                        </a:solidFill>
                        <a:effectLst/>
                        <a:latin typeface="Calibri" panose="020F0502020204030204" pitchFamily="34" charset="0"/>
                      </a:endParaRPr>
                    </a:p>
                  </a:txBody>
                  <a:tcPr marL="4763" marR="4763" marT="4763" marB="0" anchor="ctr"/>
                </a:tc>
                <a:tc>
                  <a:txBody>
                    <a:bodyPr/>
                    <a:lstStyle/>
                    <a:p>
                      <a:pPr algn="ctr" fontAlgn="ctr"/>
                      <a:r>
                        <a:rPr lang="en-US" sz="1600" u="none" strike="noStrike">
                          <a:effectLst/>
                        </a:rPr>
                        <a:t> </a:t>
                      </a:r>
                      <a:endParaRPr lang="en-US" sz="1600" b="0" i="0" u="none" strike="noStrike">
                        <a:solidFill>
                          <a:srgbClr val="000000"/>
                        </a:solidFill>
                        <a:effectLst/>
                        <a:latin typeface="Calibri" panose="020F0502020204030204" pitchFamily="34" charset="0"/>
                      </a:endParaRPr>
                    </a:p>
                  </a:txBody>
                  <a:tcPr marL="4763" marR="4763" marT="4763" marB="0" anchor="ctr"/>
                </a:tc>
                <a:tc>
                  <a:txBody>
                    <a:bodyPr/>
                    <a:lstStyle/>
                    <a:p>
                      <a:pPr algn="ctr" fontAlgn="ctr"/>
                      <a:r>
                        <a:rPr lang="en-US" sz="1600" u="none" strike="noStrike">
                          <a:effectLst/>
                        </a:rPr>
                        <a:t> </a:t>
                      </a:r>
                      <a:endParaRPr lang="en-US" sz="1600" b="0" i="0" u="none" strike="noStrike">
                        <a:solidFill>
                          <a:srgbClr val="000000"/>
                        </a:solidFill>
                        <a:effectLst/>
                        <a:latin typeface="Calibri" panose="020F0502020204030204" pitchFamily="34" charset="0"/>
                      </a:endParaRPr>
                    </a:p>
                  </a:txBody>
                  <a:tcPr marL="4763" marR="4763" marT="4763" marB="0" anchor="ctr"/>
                </a:tc>
                <a:extLst>
                  <a:ext uri="{0D108BD9-81ED-4DB2-BD59-A6C34878D82A}">
                    <a16:rowId xmlns:a16="http://schemas.microsoft.com/office/drawing/2014/main" val="326084005"/>
                  </a:ext>
                </a:extLst>
              </a:tr>
              <a:tr h="542925">
                <a:tc>
                  <a:txBody>
                    <a:bodyPr/>
                    <a:lstStyle/>
                    <a:p>
                      <a:pPr algn="ctr" fontAlgn="ctr"/>
                      <a:r>
                        <a:rPr lang="en-US" sz="1600" u="none" strike="noStrike">
                          <a:effectLst/>
                        </a:rPr>
                        <a:t>B2</a:t>
                      </a:r>
                      <a:endParaRPr lang="en-US" sz="1600" b="0" i="0" u="none" strike="noStrike">
                        <a:solidFill>
                          <a:srgbClr val="000000"/>
                        </a:solidFill>
                        <a:effectLst/>
                        <a:latin typeface="Calibri" panose="020F0502020204030204" pitchFamily="34" charset="0"/>
                      </a:endParaRPr>
                    </a:p>
                  </a:txBody>
                  <a:tcPr marL="4763" marR="4763" marT="4763" marB="0" anchor="ctr"/>
                </a:tc>
                <a:tc>
                  <a:txBody>
                    <a:bodyPr/>
                    <a:lstStyle/>
                    <a:p>
                      <a:pPr algn="l" fontAlgn="ctr"/>
                      <a:r>
                        <a:rPr lang="en-US" sz="1600" i="1" u="none" strike="noStrike">
                          <a:effectLst/>
                        </a:rPr>
                        <a:t>Staph. Epidermidis, Pseudomonas putida, Enterobacter aerogenes</a:t>
                      </a:r>
                      <a:endParaRPr lang="en-US" sz="1600" b="0" i="1" u="none" strike="noStrike">
                        <a:solidFill>
                          <a:srgbClr val="000000"/>
                        </a:solidFill>
                        <a:effectLst/>
                        <a:latin typeface="Calibri" panose="020F0502020204030204" pitchFamily="34" charset="0"/>
                      </a:endParaRPr>
                    </a:p>
                  </a:txBody>
                  <a:tcPr marL="4763" marR="4763" marT="4763" marB="0" anchor="ctr"/>
                </a:tc>
                <a:tc>
                  <a:txBody>
                    <a:bodyPr/>
                    <a:lstStyle/>
                    <a:p>
                      <a:pPr algn="l" fontAlgn="b"/>
                      <a:r>
                        <a:rPr lang="en-US" sz="1600" u="sng" strike="noStrike">
                          <a:effectLst/>
                          <a:hlinkClick r:id="rId28" tooltip="Go to alignment for Bacillus subtilis strain At3 chromosome, complete genome"/>
                        </a:rPr>
                        <a:t>Bacillus subtilis strain At3 chromosome, complete genome</a:t>
                      </a:r>
                      <a:endParaRPr lang="en-US" sz="1600" b="0" i="0" u="sng" strike="noStrike">
                        <a:solidFill>
                          <a:srgbClr val="0563C1"/>
                        </a:solidFill>
                        <a:effectLst/>
                        <a:latin typeface="Calibri" panose="020F0502020204030204" pitchFamily="34" charset="0"/>
                      </a:endParaRPr>
                    </a:p>
                  </a:txBody>
                  <a:tcPr marL="4763" marR="4763" marT="4763" marB="0" anchor="b"/>
                </a:tc>
                <a:tc>
                  <a:txBody>
                    <a:bodyPr/>
                    <a:lstStyle/>
                    <a:p>
                      <a:pPr algn="ctr" fontAlgn="ctr"/>
                      <a:r>
                        <a:rPr lang="en-US" sz="1600" u="none" strike="noStrike">
                          <a:effectLst/>
                        </a:rPr>
                        <a:t>1825</a:t>
                      </a:r>
                      <a:endParaRPr lang="en-US" sz="1600" b="0" i="0" u="none" strike="noStrike">
                        <a:solidFill>
                          <a:srgbClr val="000000"/>
                        </a:solidFill>
                        <a:effectLst/>
                        <a:latin typeface="Calibri" panose="020F0502020204030204" pitchFamily="34" charset="0"/>
                      </a:endParaRPr>
                    </a:p>
                  </a:txBody>
                  <a:tcPr marL="4763" marR="4763" marT="4763" marB="0" anchor="ctr"/>
                </a:tc>
                <a:tc>
                  <a:txBody>
                    <a:bodyPr/>
                    <a:lstStyle/>
                    <a:p>
                      <a:pPr algn="ctr" fontAlgn="ctr"/>
                      <a:r>
                        <a:rPr lang="en-US" sz="1600" u="none" strike="noStrike">
                          <a:effectLst/>
                        </a:rPr>
                        <a:t>0</a:t>
                      </a:r>
                      <a:endParaRPr lang="en-US" sz="1600" b="0" i="0" u="none" strike="noStrike">
                        <a:solidFill>
                          <a:srgbClr val="000000"/>
                        </a:solidFill>
                        <a:effectLst/>
                        <a:latin typeface="Calibri" panose="020F0502020204030204" pitchFamily="34" charset="0"/>
                      </a:endParaRPr>
                    </a:p>
                  </a:txBody>
                  <a:tcPr marL="4763" marR="4763" marT="4763" marB="0" anchor="ctr"/>
                </a:tc>
                <a:tc>
                  <a:txBody>
                    <a:bodyPr/>
                    <a:lstStyle/>
                    <a:p>
                      <a:pPr algn="ctr" fontAlgn="ctr"/>
                      <a:r>
                        <a:rPr lang="en-US" sz="1600" u="none" strike="noStrike">
                          <a:effectLst/>
                        </a:rPr>
                        <a:t>95.56%</a:t>
                      </a:r>
                      <a:endParaRPr lang="en-US" sz="1600" b="0" i="0" u="none" strike="noStrike">
                        <a:solidFill>
                          <a:srgbClr val="000000"/>
                        </a:solidFill>
                        <a:effectLst/>
                        <a:latin typeface="Calibri" panose="020F0502020204030204" pitchFamily="34" charset="0"/>
                      </a:endParaRPr>
                    </a:p>
                  </a:txBody>
                  <a:tcPr marL="4763" marR="4763" marT="4763" marB="0" anchor="ctr"/>
                </a:tc>
                <a:extLst>
                  <a:ext uri="{0D108BD9-81ED-4DB2-BD59-A6C34878D82A}">
                    <a16:rowId xmlns:a16="http://schemas.microsoft.com/office/drawing/2014/main" val="732466581"/>
                  </a:ext>
                </a:extLst>
              </a:tr>
              <a:tr h="542925">
                <a:tc>
                  <a:txBody>
                    <a:bodyPr/>
                    <a:lstStyle/>
                    <a:p>
                      <a:pPr algn="ctr" fontAlgn="ctr"/>
                      <a:r>
                        <a:rPr lang="en-US" sz="1600" u="none" strike="noStrike">
                          <a:effectLst/>
                        </a:rPr>
                        <a:t>B8</a:t>
                      </a:r>
                      <a:endParaRPr lang="en-US" sz="1600" b="0" i="0" u="none" strike="noStrike">
                        <a:solidFill>
                          <a:srgbClr val="000000"/>
                        </a:solidFill>
                        <a:effectLst/>
                        <a:latin typeface="Calibri" panose="020F0502020204030204" pitchFamily="34" charset="0"/>
                      </a:endParaRPr>
                    </a:p>
                  </a:txBody>
                  <a:tcPr marL="4763" marR="4763" marT="4763" marB="0" anchor="ctr"/>
                </a:tc>
                <a:tc>
                  <a:txBody>
                    <a:bodyPr/>
                    <a:lstStyle/>
                    <a:p>
                      <a:pPr algn="l" fontAlgn="ctr"/>
                      <a:r>
                        <a:rPr lang="en-US" sz="1600" i="1" u="none" strike="noStrike" dirty="0">
                          <a:effectLst/>
                        </a:rPr>
                        <a:t>Staph. epidermidis, E. coli, Enterobacter aerogenes</a:t>
                      </a:r>
                      <a:endParaRPr lang="en-US" sz="1600" b="0" i="1" u="none" strike="noStrike" dirty="0">
                        <a:solidFill>
                          <a:srgbClr val="000000"/>
                        </a:solidFill>
                        <a:effectLst/>
                        <a:latin typeface="Calibri" panose="020F0502020204030204" pitchFamily="34" charset="0"/>
                      </a:endParaRPr>
                    </a:p>
                  </a:txBody>
                  <a:tcPr marL="4763" marR="4763" marT="4763" marB="0" anchor="ctr"/>
                </a:tc>
                <a:tc>
                  <a:txBody>
                    <a:bodyPr/>
                    <a:lstStyle/>
                    <a:p>
                      <a:pPr algn="l" fontAlgn="b"/>
                      <a:r>
                        <a:rPr lang="en-US" sz="1600" u="sng" strike="noStrike">
                          <a:effectLst/>
                          <a:hlinkClick r:id="rId29" tooltip="Go to alignment for Bacillus pumilus strain EE112-P4 16S ribosomal RNA gene, partial sequence"/>
                        </a:rPr>
                        <a:t>Bacillus pumilus strain EE112-P4 16S ribosomal RNA gene, partial sequence</a:t>
                      </a:r>
                      <a:endParaRPr lang="en-US" sz="1600" b="0" i="0" u="sng" strike="noStrike">
                        <a:solidFill>
                          <a:srgbClr val="0563C1"/>
                        </a:solidFill>
                        <a:effectLst/>
                        <a:latin typeface="Calibri" panose="020F0502020204030204" pitchFamily="34" charset="0"/>
                      </a:endParaRPr>
                    </a:p>
                  </a:txBody>
                  <a:tcPr marL="4763" marR="4763" marT="4763" marB="0" anchor="b"/>
                </a:tc>
                <a:tc>
                  <a:txBody>
                    <a:bodyPr/>
                    <a:lstStyle/>
                    <a:p>
                      <a:pPr algn="ctr" fontAlgn="ctr"/>
                      <a:r>
                        <a:rPr lang="en-US" sz="1600" u="none" strike="noStrike">
                          <a:effectLst/>
                        </a:rPr>
                        <a:t>1751</a:t>
                      </a:r>
                      <a:endParaRPr lang="en-US" sz="1600" b="0" i="0" u="none" strike="noStrike">
                        <a:solidFill>
                          <a:srgbClr val="000000"/>
                        </a:solidFill>
                        <a:effectLst/>
                        <a:latin typeface="Calibri" panose="020F0502020204030204" pitchFamily="34" charset="0"/>
                      </a:endParaRPr>
                    </a:p>
                  </a:txBody>
                  <a:tcPr marL="4763" marR="4763" marT="4763" marB="0" anchor="ctr"/>
                </a:tc>
                <a:tc>
                  <a:txBody>
                    <a:bodyPr/>
                    <a:lstStyle/>
                    <a:p>
                      <a:pPr algn="ctr" fontAlgn="ctr"/>
                      <a:r>
                        <a:rPr lang="en-US" sz="1600" u="none" strike="noStrike">
                          <a:effectLst/>
                        </a:rPr>
                        <a:t>0</a:t>
                      </a:r>
                      <a:endParaRPr lang="en-US" sz="1600" b="0" i="0" u="none" strike="noStrike">
                        <a:solidFill>
                          <a:srgbClr val="000000"/>
                        </a:solidFill>
                        <a:effectLst/>
                        <a:latin typeface="Calibri" panose="020F0502020204030204" pitchFamily="34" charset="0"/>
                      </a:endParaRPr>
                    </a:p>
                  </a:txBody>
                  <a:tcPr marL="4763" marR="4763" marT="4763" marB="0" anchor="ctr"/>
                </a:tc>
                <a:tc>
                  <a:txBody>
                    <a:bodyPr/>
                    <a:lstStyle/>
                    <a:p>
                      <a:pPr algn="ctr" fontAlgn="ctr"/>
                      <a:r>
                        <a:rPr lang="en-US" sz="1600" u="none" strike="noStrike">
                          <a:effectLst/>
                        </a:rPr>
                        <a:t>97.95%</a:t>
                      </a:r>
                      <a:endParaRPr lang="en-US" sz="1600" b="0" i="0" u="none" strike="noStrike">
                        <a:solidFill>
                          <a:srgbClr val="000000"/>
                        </a:solidFill>
                        <a:effectLst/>
                        <a:latin typeface="Calibri" panose="020F0502020204030204" pitchFamily="34" charset="0"/>
                      </a:endParaRPr>
                    </a:p>
                  </a:txBody>
                  <a:tcPr marL="4763" marR="4763" marT="4763" marB="0" anchor="ctr"/>
                </a:tc>
                <a:extLst>
                  <a:ext uri="{0D108BD9-81ED-4DB2-BD59-A6C34878D82A}">
                    <a16:rowId xmlns:a16="http://schemas.microsoft.com/office/drawing/2014/main" val="1506652951"/>
                  </a:ext>
                </a:extLst>
              </a:tr>
              <a:tr h="542925">
                <a:tc>
                  <a:txBody>
                    <a:bodyPr/>
                    <a:lstStyle/>
                    <a:p>
                      <a:pPr algn="ctr" fontAlgn="ctr"/>
                      <a:r>
                        <a:rPr lang="en-US" sz="1600" u="none" strike="noStrike">
                          <a:effectLst/>
                        </a:rPr>
                        <a:t>B11</a:t>
                      </a:r>
                      <a:endParaRPr lang="en-US" sz="1600" b="0" i="0" u="none" strike="noStrike">
                        <a:solidFill>
                          <a:srgbClr val="000000"/>
                        </a:solidFill>
                        <a:effectLst/>
                        <a:latin typeface="Calibri" panose="020F0502020204030204" pitchFamily="34" charset="0"/>
                      </a:endParaRPr>
                    </a:p>
                  </a:txBody>
                  <a:tcPr marL="4763" marR="4763" marT="4763" marB="0" anchor="ctr"/>
                </a:tc>
                <a:tc>
                  <a:txBody>
                    <a:bodyPr/>
                    <a:lstStyle/>
                    <a:p>
                      <a:pPr algn="l" fontAlgn="ctr"/>
                      <a:r>
                        <a:rPr lang="en-US" sz="1600" i="1" u="none" strike="noStrike">
                          <a:effectLst/>
                        </a:rPr>
                        <a:t>Staph. epidermidis, E. coli, Enterobacter aerogenes</a:t>
                      </a:r>
                      <a:endParaRPr lang="en-US" sz="1600" b="0" i="1" u="none" strike="noStrike">
                        <a:solidFill>
                          <a:srgbClr val="000000"/>
                        </a:solidFill>
                        <a:effectLst/>
                        <a:latin typeface="Calibri" panose="020F0502020204030204" pitchFamily="34" charset="0"/>
                      </a:endParaRPr>
                    </a:p>
                  </a:txBody>
                  <a:tcPr marL="4763" marR="4763" marT="4763" marB="0" anchor="ctr"/>
                </a:tc>
                <a:tc>
                  <a:txBody>
                    <a:bodyPr/>
                    <a:lstStyle/>
                    <a:p>
                      <a:pPr algn="l" fontAlgn="b"/>
                      <a:r>
                        <a:rPr lang="en-US" sz="1600" u="sng" strike="noStrike">
                          <a:effectLst/>
                          <a:hlinkClick r:id="rId30" tooltip="Go to alignment for Bacillus tequilensis strain EA-CB0015 chromosome, complete genome"/>
                        </a:rPr>
                        <a:t>Bacillus tequilensis strain EA-CB0015 chromosome, complete genome</a:t>
                      </a:r>
                      <a:endParaRPr lang="en-US" sz="1600" b="0" i="0" u="sng" strike="noStrike">
                        <a:solidFill>
                          <a:srgbClr val="0563C1"/>
                        </a:solidFill>
                        <a:effectLst/>
                        <a:latin typeface="Calibri" panose="020F0502020204030204" pitchFamily="34" charset="0"/>
                      </a:endParaRPr>
                    </a:p>
                  </a:txBody>
                  <a:tcPr marL="4763" marR="4763" marT="4763" marB="0" anchor="b"/>
                </a:tc>
                <a:tc>
                  <a:txBody>
                    <a:bodyPr/>
                    <a:lstStyle/>
                    <a:p>
                      <a:pPr algn="ctr" fontAlgn="ctr"/>
                      <a:r>
                        <a:rPr lang="en-US" sz="1600" u="none" strike="noStrike">
                          <a:effectLst/>
                        </a:rPr>
                        <a:t>1735</a:t>
                      </a:r>
                      <a:endParaRPr lang="en-US" sz="1600" b="0" i="0" u="none" strike="noStrike">
                        <a:solidFill>
                          <a:srgbClr val="000000"/>
                        </a:solidFill>
                        <a:effectLst/>
                        <a:latin typeface="Calibri" panose="020F0502020204030204" pitchFamily="34" charset="0"/>
                      </a:endParaRPr>
                    </a:p>
                  </a:txBody>
                  <a:tcPr marL="4763" marR="4763" marT="4763" marB="0" anchor="ctr"/>
                </a:tc>
                <a:tc>
                  <a:txBody>
                    <a:bodyPr/>
                    <a:lstStyle/>
                    <a:p>
                      <a:pPr algn="ctr" fontAlgn="ctr"/>
                      <a:r>
                        <a:rPr lang="en-US" sz="1600" u="none" strike="noStrike">
                          <a:effectLst/>
                        </a:rPr>
                        <a:t>0</a:t>
                      </a:r>
                      <a:endParaRPr lang="en-US" sz="1600" b="0" i="0" u="none" strike="noStrike">
                        <a:solidFill>
                          <a:srgbClr val="000000"/>
                        </a:solidFill>
                        <a:effectLst/>
                        <a:latin typeface="Calibri" panose="020F0502020204030204" pitchFamily="34" charset="0"/>
                      </a:endParaRPr>
                    </a:p>
                  </a:txBody>
                  <a:tcPr marL="4763" marR="4763" marT="4763" marB="0" anchor="ctr"/>
                </a:tc>
                <a:tc>
                  <a:txBody>
                    <a:bodyPr/>
                    <a:lstStyle/>
                    <a:p>
                      <a:pPr algn="ctr" fontAlgn="ctr"/>
                      <a:r>
                        <a:rPr lang="en-US" sz="1600" u="none" strike="noStrike">
                          <a:effectLst/>
                        </a:rPr>
                        <a:t>94.36%</a:t>
                      </a:r>
                      <a:endParaRPr lang="en-US" sz="1600" b="0" i="0" u="none" strike="noStrike">
                        <a:solidFill>
                          <a:srgbClr val="000000"/>
                        </a:solidFill>
                        <a:effectLst/>
                        <a:latin typeface="Calibri" panose="020F0502020204030204" pitchFamily="34" charset="0"/>
                      </a:endParaRPr>
                    </a:p>
                  </a:txBody>
                  <a:tcPr marL="4763" marR="4763" marT="4763" marB="0" anchor="ctr"/>
                </a:tc>
                <a:extLst>
                  <a:ext uri="{0D108BD9-81ED-4DB2-BD59-A6C34878D82A}">
                    <a16:rowId xmlns:a16="http://schemas.microsoft.com/office/drawing/2014/main" val="3921085525"/>
                  </a:ext>
                </a:extLst>
              </a:tr>
              <a:tr h="361950">
                <a:tc>
                  <a:txBody>
                    <a:bodyPr/>
                    <a:lstStyle/>
                    <a:p>
                      <a:pPr algn="ctr" fontAlgn="ctr"/>
                      <a:r>
                        <a:rPr lang="en-US" sz="1600" u="none" strike="noStrike">
                          <a:effectLst/>
                        </a:rPr>
                        <a:t>B17</a:t>
                      </a:r>
                      <a:endParaRPr lang="en-US" sz="1600" b="0" i="0" u="none" strike="noStrike">
                        <a:solidFill>
                          <a:srgbClr val="000000"/>
                        </a:solidFill>
                        <a:effectLst/>
                        <a:latin typeface="Calibri" panose="020F0502020204030204" pitchFamily="34" charset="0"/>
                      </a:endParaRPr>
                    </a:p>
                  </a:txBody>
                  <a:tcPr marL="4763" marR="4763" marT="4763" marB="0" anchor="ctr"/>
                </a:tc>
                <a:tc>
                  <a:txBody>
                    <a:bodyPr/>
                    <a:lstStyle/>
                    <a:p>
                      <a:pPr algn="l" fontAlgn="ctr"/>
                      <a:r>
                        <a:rPr lang="en-US" sz="1600" i="1" u="none" strike="noStrike">
                          <a:effectLst/>
                        </a:rPr>
                        <a:t>Staph. epidermidis, E. coli, Enterobacter aerogenes</a:t>
                      </a:r>
                      <a:endParaRPr lang="en-US" sz="1600" b="0" i="1" u="none" strike="noStrike">
                        <a:solidFill>
                          <a:srgbClr val="000000"/>
                        </a:solidFill>
                        <a:effectLst/>
                        <a:latin typeface="Calibri" panose="020F0502020204030204" pitchFamily="34" charset="0"/>
                      </a:endParaRPr>
                    </a:p>
                  </a:txBody>
                  <a:tcPr marL="4763" marR="4763" marT="4763" marB="0" anchor="ctr"/>
                </a:tc>
                <a:tc>
                  <a:txBody>
                    <a:bodyPr/>
                    <a:lstStyle/>
                    <a:p>
                      <a:pPr algn="ctr" fontAlgn="ctr"/>
                      <a:r>
                        <a:rPr lang="en-US" sz="1600" u="none" strike="noStrike">
                          <a:effectLst/>
                        </a:rPr>
                        <a:t> </a:t>
                      </a:r>
                      <a:endParaRPr lang="en-US" sz="1600" b="0" i="0" u="none" strike="noStrike">
                        <a:solidFill>
                          <a:srgbClr val="000000"/>
                        </a:solidFill>
                        <a:effectLst/>
                        <a:latin typeface="Calibri" panose="020F0502020204030204" pitchFamily="34" charset="0"/>
                      </a:endParaRPr>
                    </a:p>
                  </a:txBody>
                  <a:tcPr marL="4763" marR="4763" marT="4763" marB="0" anchor="ctr"/>
                </a:tc>
                <a:tc>
                  <a:txBody>
                    <a:bodyPr/>
                    <a:lstStyle/>
                    <a:p>
                      <a:pPr algn="ctr" fontAlgn="ctr"/>
                      <a:r>
                        <a:rPr lang="en-US" sz="1600" u="none" strike="noStrike">
                          <a:effectLst/>
                        </a:rPr>
                        <a:t> </a:t>
                      </a:r>
                      <a:endParaRPr lang="en-US" sz="1600" b="0" i="0" u="none" strike="noStrike">
                        <a:solidFill>
                          <a:srgbClr val="000000"/>
                        </a:solidFill>
                        <a:effectLst/>
                        <a:latin typeface="Calibri" panose="020F0502020204030204" pitchFamily="34" charset="0"/>
                      </a:endParaRPr>
                    </a:p>
                  </a:txBody>
                  <a:tcPr marL="4763" marR="4763" marT="4763" marB="0" anchor="ctr"/>
                </a:tc>
                <a:tc>
                  <a:txBody>
                    <a:bodyPr/>
                    <a:lstStyle/>
                    <a:p>
                      <a:pPr algn="ctr" fontAlgn="ctr"/>
                      <a:r>
                        <a:rPr lang="en-US" sz="1600" u="none" strike="noStrike">
                          <a:effectLst/>
                        </a:rPr>
                        <a:t> </a:t>
                      </a:r>
                      <a:endParaRPr lang="en-US" sz="1600" b="0" i="0" u="none" strike="noStrike">
                        <a:solidFill>
                          <a:srgbClr val="000000"/>
                        </a:solidFill>
                        <a:effectLst/>
                        <a:latin typeface="Calibri" panose="020F0502020204030204" pitchFamily="34" charset="0"/>
                      </a:endParaRPr>
                    </a:p>
                  </a:txBody>
                  <a:tcPr marL="4763" marR="4763" marT="4763" marB="0" anchor="ctr"/>
                </a:tc>
                <a:tc>
                  <a:txBody>
                    <a:bodyPr/>
                    <a:lstStyle/>
                    <a:p>
                      <a:pPr algn="ctr" fontAlgn="ctr"/>
                      <a:r>
                        <a:rPr lang="en-US" sz="1600" u="none" strike="noStrike">
                          <a:effectLst/>
                        </a:rPr>
                        <a:t> </a:t>
                      </a:r>
                      <a:endParaRPr lang="en-US" sz="1600" b="0" i="0" u="none" strike="noStrike">
                        <a:solidFill>
                          <a:srgbClr val="000000"/>
                        </a:solidFill>
                        <a:effectLst/>
                        <a:latin typeface="Calibri" panose="020F0502020204030204" pitchFamily="34" charset="0"/>
                      </a:endParaRPr>
                    </a:p>
                  </a:txBody>
                  <a:tcPr marL="4763" marR="4763" marT="4763" marB="0" anchor="ctr"/>
                </a:tc>
                <a:extLst>
                  <a:ext uri="{0D108BD9-81ED-4DB2-BD59-A6C34878D82A}">
                    <a16:rowId xmlns:a16="http://schemas.microsoft.com/office/drawing/2014/main" val="2120570612"/>
                  </a:ext>
                </a:extLst>
              </a:tr>
              <a:tr h="542925">
                <a:tc>
                  <a:txBody>
                    <a:bodyPr/>
                    <a:lstStyle/>
                    <a:p>
                      <a:pPr algn="ctr" fontAlgn="ctr"/>
                      <a:r>
                        <a:rPr lang="en-US" sz="1600" u="none" strike="noStrike">
                          <a:effectLst/>
                        </a:rPr>
                        <a:t>B21</a:t>
                      </a:r>
                      <a:endParaRPr lang="en-US" sz="1600" b="0" i="0" u="none" strike="noStrike">
                        <a:solidFill>
                          <a:srgbClr val="000000"/>
                        </a:solidFill>
                        <a:effectLst/>
                        <a:latin typeface="Calibri" panose="020F0502020204030204" pitchFamily="34" charset="0"/>
                      </a:endParaRPr>
                    </a:p>
                  </a:txBody>
                  <a:tcPr marL="4763" marR="4763" marT="4763" marB="0" anchor="ctr"/>
                </a:tc>
                <a:tc>
                  <a:txBody>
                    <a:bodyPr/>
                    <a:lstStyle/>
                    <a:p>
                      <a:pPr algn="l" fontAlgn="ctr"/>
                      <a:r>
                        <a:rPr lang="en-US" sz="1600" i="1" u="none" strike="noStrike">
                          <a:effectLst/>
                        </a:rPr>
                        <a:t>Staph. Epidermidis, Pseudomonas putida, E. coli</a:t>
                      </a:r>
                      <a:endParaRPr lang="en-US" sz="1600" b="0" i="1" u="none" strike="noStrike">
                        <a:solidFill>
                          <a:srgbClr val="000000"/>
                        </a:solidFill>
                        <a:effectLst/>
                        <a:latin typeface="Calibri" panose="020F0502020204030204" pitchFamily="34" charset="0"/>
                      </a:endParaRPr>
                    </a:p>
                  </a:txBody>
                  <a:tcPr marL="4763" marR="4763" marT="4763" marB="0" anchor="ctr"/>
                </a:tc>
                <a:tc>
                  <a:txBody>
                    <a:bodyPr/>
                    <a:lstStyle/>
                    <a:p>
                      <a:pPr algn="l" fontAlgn="b"/>
                      <a:r>
                        <a:rPr lang="en-US" sz="1600" u="sng" strike="noStrike">
                          <a:effectLst/>
                          <a:hlinkClick r:id="rId29" tooltip="Go to alignment for Bacillus pumilus strain EE112-P4 16S ribosomal RNA gene, partial sequence"/>
                        </a:rPr>
                        <a:t>Bacillus pumilus strain EE112-P4 16S ribosomal RNA gene, partial sequence</a:t>
                      </a:r>
                      <a:endParaRPr lang="en-US" sz="1600" b="0" i="0" u="sng" strike="noStrike">
                        <a:solidFill>
                          <a:srgbClr val="0563C1"/>
                        </a:solidFill>
                        <a:effectLst/>
                        <a:latin typeface="Calibri" panose="020F0502020204030204" pitchFamily="34" charset="0"/>
                      </a:endParaRPr>
                    </a:p>
                  </a:txBody>
                  <a:tcPr marL="4763" marR="4763" marT="4763" marB="0" anchor="b"/>
                </a:tc>
                <a:tc>
                  <a:txBody>
                    <a:bodyPr/>
                    <a:lstStyle/>
                    <a:p>
                      <a:pPr algn="ctr" fontAlgn="ctr"/>
                      <a:r>
                        <a:rPr lang="en-US" sz="1600" u="none" strike="noStrike">
                          <a:effectLst/>
                        </a:rPr>
                        <a:t>1683</a:t>
                      </a:r>
                      <a:endParaRPr lang="en-US" sz="1600" b="0" i="0" u="none" strike="noStrike">
                        <a:solidFill>
                          <a:srgbClr val="000000"/>
                        </a:solidFill>
                        <a:effectLst/>
                        <a:latin typeface="Calibri" panose="020F0502020204030204" pitchFamily="34" charset="0"/>
                      </a:endParaRPr>
                    </a:p>
                  </a:txBody>
                  <a:tcPr marL="4763" marR="4763" marT="4763" marB="0" anchor="ctr"/>
                </a:tc>
                <a:tc>
                  <a:txBody>
                    <a:bodyPr/>
                    <a:lstStyle/>
                    <a:p>
                      <a:pPr algn="ctr" fontAlgn="ctr"/>
                      <a:r>
                        <a:rPr lang="en-US" sz="1600" u="none" strike="noStrike">
                          <a:effectLst/>
                        </a:rPr>
                        <a:t>0</a:t>
                      </a:r>
                      <a:endParaRPr lang="en-US" sz="1600" b="0" i="0" u="none" strike="noStrike">
                        <a:solidFill>
                          <a:srgbClr val="000000"/>
                        </a:solidFill>
                        <a:effectLst/>
                        <a:latin typeface="Calibri" panose="020F0502020204030204" pitchFamily="34" charset="0"/>
                      </a:endParaRPr>
                    </a:p>
                  </a:txBody>
                  <a:tcPr marL="4763" marR="4763" marT="4763" marB="0" anchor="ctr"/>
                </a:tc>
                <a:tc>
                  <a:txBody>
                    <a:bodyPr/>
                    <a:lstStyle/>
                    <a:p>
                      <a:pPr algn="ctr" fontAlgn="ctr"/>
                      <a:r>
                        <a:rPr lang="en-US" sz="1600" u="none" strike="noStrike">
                          <a:effectLst/>
                        </a:rPr>
                        <a:t>96.87%</a:t>
                      </a:r>
                      <a:endParaRPr lang="en-US" sz="1600" b="0" i="0" u="none" strike="noStrike">
                        <a:solidFill>
                          <a:srgbClr val="000000"/>
                        </a:solidFill>
                        <a:effectLst/>
                        <a:latin typeface="Calibri" panose="020F0502020204030204" pitchFamily="34" charset="0"/>
                      </a:endParaRPr>
                    </a:p>
                  </a:txBody>
                  <a:tcPr marL="4763" marR="4763" marT="4763" marB="0" anchor="ctr"/>
                </a:tc>
                <a:extLst>
                  <a:ext uri="{0D108BD9-81ED-4DB2-BD59-A6C34878D82A}">
                    <a16:rowId xmlns:a16="http://schemas.microsoft.com/office/drawing/2014/main" val="2499572127"/>
                  </a:ext>
                </a:extLst>
              </a:tr>
              <a:tr h="542925">
                <a:tc>
                  <a:txBody>
                    <a:bodyPr/>
                    <a:lstStyle/>
                    <a:p>
                      <a:pPr algn="ctr" fontAlgn="ctr"/>
                      <a:r>
                        <a:rPr lang="en-US" sz="1600" u="none" strike="noStrike">
                          <a:effectLst/>
                        </a:rPr>
                        <a:t>B28</a:t>
                      </a:r>
                      <a:endParaRPr lang="en-US" sz="1600" b="0" i="0" u="none" strike="noStrike">
                        <a:solidFill>
                          <a:srgbClr val="000000"/>
                        </a:solidFill>
                        <a:effectLst/>
                        <a:latin typeface="Calibri" panose="020F0502020204030204" pitchFamily="34" charset="0"/>
                      </a:endParaRPr>
                    </a:p>
                  </a:txBody>
                  <a:tcPr marL="4763" marR="4763" marT="4763" marB="0" anchor="ctr"/>
                </a:tc>
                <a:tc>
                  <a:txBody>
                    <a:bodyPr/>
                    <a:lstStyle/>
                    <a:p>
                      <a:pPr algn="l" fontAlgn="ctr"/>
                      <a:r>
                        <a:rPr lang="en-US" sz="1600" i="1" u="none" strike="noStrike" dirty="0">
                          <a:effectLst/>
                        </a:rPr>
                        <a:t>Staph. Epidermidis</a:t>
                      </a:r>
                      <a:endParaRPr lang="en-US" sz="1600" b="0" i="1" u="none" strike="noStrike" dirty="0">
                        <a:solidFill>
                          <a:srgbClr val="000000"/>
                        </a:solidFill>
                        <a:effectLst/>
                        <a:latin typeface="Calibri" panose="020F0502020204030204" pitchFamily="34" charset="0"/>
                      </a:endParaRPr>
                    </a:p>
                  </a:txBody>
                  <a:tcPr marL="4763" marR="4763" marT="4763" marB="0" anchor="ctr"/>
                </a:tc>
                <a:tc>
                  <a:txBody>
                    <a:bodyPr/>
                    <a:lstStyle/>
                    <a:p>
                      <a:pPr algn="l" fontAlgn="b"/>
                      <a:r>
                        <a:rPr lang="en-US" sz="1600" u="sng" strike="noStrike">
                          <a:effectLst/>
                          <a:hlinkClick r:id="rId31" tooltip="Go to alignment for Bacillus altitudinis strain LXJ69 16S ribosomal RNA gene, partial sequence"/>
                        </a:rPr>
                        <a:t>Bacillus altitudinis strain LXJ69 16S ribosomal RNA gene, partial sequence</a:t>
                      </a:r>
                      <a:endParaRPr lang="en-US" sz="1600" b="0" i="0" u="sng" strike="noStrike">
                        <a:solidFill>
                          <a:srgbClr val="0563C1"/>
                        </a:solidFill>
                        <a:effectLst/>
                        <a:latin typeface="Calibri" panose="020F0502020204030204" pitchFamily="34" charset="0"/>
                      </a:endParaRPr>
                    </a:p>
                  </a:txBody>
                  <a:tcPr marL="4763" marR="4763" marT="4763" marB="0" anchor="b"/>
                </a:tc>
                <a:tc>
                  <a:txBody>
                    <a:bodyPr/>
                    <a:lstStyle/>
                    <a:p>
                      <a:pPr algn="ctr" fontAlgn="ctr"/>
                      <a:r>
                        <a:rPr lang="en-US" sz="1600" u="none" strike="noStrike">
                          <a:effectLst/>
                        </a:rPr>
                        <a:t>1832</a:t>
                      </a:r>
                      <a:endParaRPr lang="en-US" sz="1600" b="0" i="0" u="none" strike="noStrike">
                        <a:solidFill>
                          <a:srgbClr val="000000"/>
                        </a:solidFill>
                        <a:effectLst/>
                        <a:latin typeface="Calibri" panose="020F0502020204030204" pitchFamily="34" charset="0"/>
                      </a:endParaRPr>
                    </a:p>
                  </a:txBody>
                  <a:tcPr marL="4763" marR="4763" marT="4763" marB="0" anchor="ctr"/>
                </a:tc>
                <a:tc>
                  <a:txBody>
                    <a:bodyPr/>
                    <a:lstStyle/>
                    <a:p>
                      <a:pPr algn="ctr" fontAlgn="ctr"/>
                      <a:r>
                        <a:rPr lang="en-US" sz="1600" u="none" strike="noStrike">
                          <a:effectLst/>
                        </a:rPr>
                        <a:t>0</a:t>
                      </a:r>
                      <a:endParaRPr lang="en-US" sz="1600" b="0" i="0" u="none" strike="noStrike">
                        <a:solidFill>
                          <a:srgbClr val="000000"/>
                        </a:solidFill>
                        <a:effectLst/>
                        <a:latin typeface="Calibri" panose="020F0502020204030204" pitchFamily="34" charset="0"/>
                      </a:endParaRPr>
                    </a:p>
                  </a:txBody>
                  <a:tcPr marL="4763" marR="4763" marT="4763" marB="0" anchor="ctr"/>
                </a:tc>
                <a:tc>
                  <a:txBody>
                    <a:bodyPr/>
                    <a:lstStyle/>
                    <a:p>
                      <a:pPr algn="ctr" fontAlgn="ctr"/>
                      <a:r>
                        <a:rPr lang="en-US" sz="1600" u="none" strike="noStrike">
                          <a:effectLst/>
                        </a:rPr>
                        <a:t>95.29%</a:t>
                      </a:r>
                      <a:endParaRPr lang="en-US" sz="1600" b="0" i="0" u="none" strike="noStrike">
                        <a:solidFill>
                          <a:srgbClr val="000000"/>
                        </a:solidFill>
                        <a:effectLst/>
                        <a:latin typeface="Calibri" panose="020F0502020204030204" pitchFamily="34" charset="0"/>
                      </a:endParaRPr>
                    </a:p>
                  </a:txBody>
                  <a:tcPr marL="4763" marR="4763" marT="4763" marB="0" anchor="ctr"/>
                </a:tc>
                <a:extLst>
                  <a:ext uri="{0D108BD9-81ED-4DB2-BD59-A6C34878D82A}">
                    <a16:rowId xmlns:a16="http://schemas.microsoft.com/office/drawing/2014/main" val="3255884422"/>
                  </a:ext>
                </a:extLst>
              </a:tr>
              <a:tr h="542925">
                <a:tc>
                  <a:txBody>
                    <a:bodyPr/>
                    <a:lstStyle/>
                    <a:p>
                      <a:pPr algn="ctr" fontAlgn="ctr"/>
                      <a:r>
                        <a:rPr lang="en-US" sz="1600" u="none" strike="noStrike">
                          <a:effectLst/>
                        </a:rPr>
                        <a:t>B34</a:t>
                      </a:r>
                      <a:endParaRPr lang="en-US" sz="1600" b="0" i="0" u="none" strike="noStrike">
                        <a:solidFill>
                          <a:srgbClr val="000000"/>
                        </a:solidFill>
                        <a:effectLst/>
                        <a:latin typeface="Calibri" panose="020F0502020204030204" pitchFamily="34" charset="0"/>
                      </a:endParaRPr>
                    </a:p>
                  </a:txBody>
                  <a:tcPr marL="4763" marR="4763" marT="4763" marB="0" anchor="ctr"/>
                </a:tc>
                <a:tc>
                  <a:txBody>
                    <a:bodyPr/>
                    <a:lstStyle/>
                    <a:p>
                      <a:pPr algn="l" fontAlgn="ctr"/>
                      <a:r>
                        <a:rPr lang="en-US" sz="1600" i="1" u="none" strike="noStrike" dirty="0">
                          <a:effectLst/>
                        </a:rPr>
                        <a:t>Enterococcus faecalis</a:t>
                      </a:r>
                      <a:endParaRPr lang="en-US" sz="1600" b="0" i="1" u="none" strike="noStrike" dirty="0">
                        <a:solidFill>
                          <a:srgbClr val="000000"/>
                        </a:solidFill>
                        <a:effectLst/>
                        <a:latin typeface="Calibri" panose="020F0502020204030204" pitchFamily="34" charset="0"/>
                      </a:endParaRPr>
                    </a:p>
                  </a:txBody>
                  <a:tcPr marL="4763" marR="4763" marT="4763" marB="0" anchor="ctr"/>
                </a:tc>
                <a:tc>
                  <a:txBody>
                    <a:bodyPr/>
                    <a:lstStyle/>
                    <a:p>
                      <a:pPr algn="l" fontAlgn="b"/>
                      <a:r>
                        <a:rPr lang="en-US" sz="1600" u="sng" strike="noStrike">
                          <a:effectLst/>
                          <a:hlinkClick r:id="rId32" tooltip="Go to alignment for Bacillus sp. (in: Bacteria) strain PFY-147 16S ribosomal RNA gene, partial sequence"/>
                        </a:rPr>
                        <a:t>Bacillus sp. (in: Bacteria) strain PFY-147 16S ribosomal RNA gene, partial sequence</a:t>
                      </a:r>
                      <a:endParaRPr lang="en-US" sz="1600" b="0" i="0" u="sng" strike="noStrike">
                        <a:solidFill>
                          <a:srgbClr val="0563C1"/>
                        </a:solidFill>
                        <a:effectLst/>
                        <a:latin typeface="Calibri" panose="020F0502020204030204" pitchFamily="34" charset="0"/>
                      </a:endParaRPr>
                    </a:p>
                  </a:txBody>
                  <a:tcPr marL="4763" marR="4763" marT="4763" marB="0" anchor="b"/>
                </a:tc>
                <a:tc>
                  <a:txBody>
                    <a:bodyPr/>
                    <a:lstStyle/>
                    <a:p>
                      <a:pPr algn="ctr" fontAlgn="ctr"/>
                      <a:r>
                        <a:rPr lang="en-US" sz="1600" u="none" strike="noStrike">
                          <a:effectLst/>
                        </a:rPr>
                        <a:t>1784</a:t>
                      </a:r>
                      <a:endParaRPr lang="en-US" sz="1600" b="0" i="0" u="none" strike="noStrike">
                        <a:solidFill>
                          <a:srgbClr val="000000"/>
                        </a:solidFill>
                        <a:effectLst/>
                        <a:latin typeface="Calibri" panose="020F0502020204030204" pitchFamily="34" charset="0"/>
                      </a:endParaRPr>
                    </a:p>
                  </a:txBody>
                  <a:tcPr marL="4763" marR="4763" marT="4763" marB="0" anchor="ctr"/>
                </a:tc>
                <a:tc>
                  <a:txBody>
                    <a:bodyPr/>
                    <a:lstStyle/>
                    <a:p>
                      <a:pPr algn="ctr" fontAlgn="ctr"/>
                      <a:r>
                        <a:rPr lang="en-US" sz="1600" u="none" strike="noStrike">
                          <a:effectLst/>
                        </a:rPr>
                        <a:t>0</a:t>
                      </a:r>
                      <a:endParaRPr lang="en-US" sz="1600" b="0" i="0" u="none" strike="noStrike">
                        <a:solidFill>
                          <a:srgbClr val="000000"/>
                        </a:solidFill>
                        <a:effectLst/>
                        <a:latin typeface="Calibri" panose="020F0502020204030204" pitchFamily="34" charset="0"/>
                      </a:endParaRPr>
                    </a:p>
                  </a:txBody>
                  <a:tcPr marL="4763" marR="4763" marT="4763" marB="0" anchor="ctr"/>
                </a:tc>
                <a:tc>
                  <a:txBody>
                    <a:bodyPr/>
                    <a:lstStyle/>
                    <a:p>
                      <a:pPr algn="ctr" fontAlgn="ctr"/>
                      <a:r>
                        <a:rPr lang="en-US" sz="1600" u="none" strike="noStrike" dirty="0">
                          <a:effectLst/>
                        </a:rPr>
                        <a:t>95.11%</a:t>
                      </a:r>
                      <a:endParaRPr lang="en-US" sz="1600" b="0" i="0" u="none" strike="noStrike" dirty="0">
                        <a:solidFill>
                          <a:srgbClr val="000000"/>
                        </a:solidFill>
                        <a:effectLst/>
                        <a:latin typeface="Calibri" panose="020F0502020204030204" pitchFamily="34" charset="0"/>
                      </a:endParaRPr>
                    </a:p>
                  </a:txBody>
                  <a:tcPr marL="4763" marR="4763" marT="4763" marB="0" anchor="ctr"/>
                </a:tc>
                <a:extLst>
                  <a:ext uri="{0D108BD9-81ED-4DB2-BD59-A6C34878D82A}">
                    <a16:rowId xmlns:a16="http://schemas.microsoft.com/office/drawing/2014/main" val="979482871"/>
                  </a:ext>
                </a:extLst>
              </a:tr>
            </a:tbl>
          </a:graphicData>
        </a:graphic>
      </p:graphicFrame>
      <p:graphicFrame>
        <p:nvGraphicFramePr>
          <p:cNvPr id="7" name="Table 6">
            <a:extLst>
              <a:ext uri="{FF2B5EF4-FFF2-40B4-BE49-F238E27FC236}">
                <a16:creationId xmlns:a16="http://schemas.microsoft.com/office/drawing/2014/main" id="{E52CE534-5FBF-4C5C-AF4C-A1CC5CDB2A3F}"/>
              </a:ext>
            </a:extLst>
          </p:cNvPr>
          <p:cNvGraphicFramePr>
            <a:graphicFrameLocks noGrp="1"/>
          </p:cNvGraphicFramePr>
          <p:nvPr>
            <p:extLst>
              <p:ext uri="{D42A27DB-BD31-4B8C-83A1-F6EECF244321}">
                <p14:modId xmlns:p14="http://schemas.microsoft.com/office/powerpoint/2010/main" val="3994858052"/>
              </p:ext>
            </p:extLst>
          </p:nvPr>
        </p:nvGraphicFramePr>
        <p:xfrm>
          <a:off x="15697200" y="15568592"/>
          <a:ext cx="12877798" cy="9451898"/>
        </p:xfrm>
        <a:graphic>
          <a:graphicData uri="http://schemas.openxmlformats.org/drawingml/2006/table">
            <a:tbl>
              <a:tblPr>
                <a:tableStyleId>{5C22544A-7EE6-4342-B048-85BDC9FD1C3A}</a:tableStyleId>
              </a:tblPr>
              <a:tblGrid>
                <a:gridCol w="1239184">
                  <a:extLst>
                    <a:ext uri="{9D8B030D-6E8A-4147-A177-3AD203B41FA5}">
                      <a16:colId xmlns:a16="http://schemas.microsoft.com/office/drawing/2014/main" val="2698668663"/>
                    </a:ext>
                  </a:extLst>
                </a:gridCol>
                <a:gridCol w="1239184">
                  <a:extLst>
                    <a:ext uri="{9D8B030D-6E8A-4147-A177-3AD203B41FA5}">
                      <a16:colId xmlns:a16="http://schemas.microsoft.com/office/drawing/2014/main" val="4270278923"/>
                    </a:ext>
                  </a:extLst>
                </a:gridCol>
                <a:gridCol w="1919521">
                  <a:extLst>
                    <a:ext uri="{9D8B030D-6E8A-4147-A177-3AD203B41FA5}">
                      <a16:colId xmlns:a16="http://schemas.microsoft.com/office/drawing/2014/main" val="1580881156"/>
                    </a:ext>
                  </a:extLst>
                </a:gridCol>
                <a:gridCol w="1725139">
                  <a:extLst>
                    <a:ext uri="{9D8B030D-6E8A-4147-A177-3AD203B41FA5}">
                      <a16:colId xmlns:a16="http://schemas.microsoft.com/office/drawing/2014/main" val="335401771"/>
                    </a:ext>
                  </a:extLst>
                </a:gridCol>
                <a:gridCol w="1798032">
                  <a:extLst>
                    <a:ext uri="{9D8B030D-6E8A-4147-A177-3AD203B41FA5}">
                      <a16:colId xmlns:a16="http://schemas.microsoft.com/office/drawing/2014/main" val="2898980155"/>
                    </a:ext>
                  </a:extLst>
                </a:gridCol>
                <a:gridCol w="1822330">
                  <a:extLst>
                    <a:ext uri="{9D8B030D-6E8A-4147-A177-3AD203B41FA5}">
                      <a16:colId xmlns:a16="http://schemas.microsoft.com/office/drawing/2014/main" val="1045921655"/>
                    </a:ext>
                  </a:extLst>
                </a:gridCol>
                <a:gridCol w="1457864">
                  <a:extLst>
                    <a:ext uri="{9D8B030D-6E8A-4147-A177-3AD203B41FA5}">
                      <a16:colId xmlns:a16="http://schemas.microsoft.com/office/drawing/2014/main" val="66615540"/>
                    </a:ext>
                  </a:extLst>
                </a:gridCol>
                <a:gridCol w="1676544">
                  <a:extLst>
                    <a:ext uri="{9D8B030D-6E8A-4147-A177-3AD203B41FA5}">
                      <a16:colId xmlns:a16="http://schemas.microsoft.com/office/drawing/2014/main" val="3705564908"/>
                    </a:ext>
                  </a:extLst>
                </a:gridCol>
              </a:tblGrid>
              <a:tr h="665627">
                <a:tc>
                  <a:txBody>
                    <a:bodyPr/>
                    <a:lstStyle/>
                    <a:p>
                      <a:pPr algn="ctr" fontAlgn="ctr"/>
                      <a:r>
                        <a:rPr lang="en-US" sz="2000" u="none" strike="noStrike" dirty="0">
                          <a:effectLst/>
                        </a:rPr>
                        <a:t> </a:t>
                      </a:r>
                      <a:endParaRPr lang="en-US" sz="2000" b="0" i="0" u="none" strike="noStrike" dirty="0">
                        <a:solidFill>
                          <a:srgbClr val="000000"/>
                        </a:solidFill>
                        <a:effectLst/>
                        <a:latin typeface="Calibri" panose="020F0502020204030204" pitchFamily="34" charset="0"/>
                      </a:endParaRPr>
                    </a:p>
                  </a:txBody>
                  <a:tcPr marL="4763" marR="4763" marT="4763" marB="0" anchor="ctr"/>
                </a:tc>
                <a:tc gridSpan="7">
                  <a:txBody>
                    <a:bodyPr/>
                    <a:lstStyle/>
                    <a:p>
                      <a:pPr algn="ctr" fontAlgn="ctr"/>
                      <a:r>
                        <a:rPr lang="en-US" sz="2000" u="none" strike="noStrike">
                          <a:effectLst/>
                        </a:rPr>
                        <a:t>Inhibition</a:t>
                      </a:r>
                      <a:endParaRPr lang="en-US" sz="2000" b="0" i="0" u="none" strike="noStrike">
                        <a:solidFill>
                          <a:srgbClr val="000000"/>
                        </a:solidFill>
                        <a:effectLst/>
                        <a:latin typeface="Calibri" panose="020F0502020204030204" pitchFamily="34" charset="0"/>
                      </a:endParaRPr>
                    </a:p>
                  </a:txBody>
                  <a:tcPr marL="4763" marR="4763" marT="4763" marB="0"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044364247"/>
                  </a:ext>
                </a:extLst>
              </a:tr>
              <a:tr h="349590">
                <a:tc>
                  <a:txBody>
                    <a:bodyPr/>
                    <a:lstStyle/>
                    <a:p>
                      <a:pPr algn="r" fontAlgn="b"/>
                      <a:r>
                        <a:rPr lang="en-US" sz="2000" u="none" strike="noStrike">
                          <a:effectLst/>
                        </a:rPr>
                        <a:t> </a:t>
                      </a:r>
                      <a:endParaRPr lang="en-US" sz="2000" b="0" i="0" u="none" strike="noStrike">
                        <a:solidFill>
                          <a:srgbClr val="000000"/>
                        </a:solidFill>
                        <a:effectLst/>
                        <a:latin typeface="Calibri" panose="020F0502020204030204" pitchFamily="34" charset="0"/>
                      </a:endParaRPr>
                    </a:p>
                  </a:txBody>
                  <a:tcPr marL="4763" marR="4763" marT="4763" marB="0" anchor="b"/>
                </a:tc>
                <a:tc>
                  <a:txBody>
                    <a:bodyPr/>
                    <a:lstStyle/>
                    <a:p>
                      <a:pPr algn="ctr" fontAlgn="ctr"/>
                      <a:r>
                        <a:rPr lang="en-US" sz="2000" u="none" strike="noStrike">
                          <a:effectLst/>
                        </a:rPr>
                        <a:t> </a:t>
                      </a:r>
                      <a:endParaRPr lang="en-US" sz="2000" b="0" i="0" u="none" strike="noStrike">
                        <a:solidFill>
                          <a:srgbClr val="000000"/>
                        </a:solidFill>
                        <a:effectLst/>
                        <a:latin typeface="Calibri" panose="020F0502020204030204" pitchFamily="34" charset="0"/>
                      </a:endParaRPr>
                    </a:p>
                  </a:txBody>
                  <a:tcPr marL="4763" marR="4763" marT="4763" marB="0" anchor="ctr"/>
                </a:tc>
                <a:tc gridSpan="5">
                  <a:txBody>
                    <a:bodyPr/>
                    <a:lstStyle/>
                    <a:p>
                      <a:pPr algn="l" fontAlgn="ctr"/>
                      <a:r>
                        <a:rPr lang="en-US" sz="2000" u="none" strike="noStrike">
                          <a:effectLst/>
                        </a:rPr>
                        <a:t>:Measured from the edge of the colony to the edge of inhibition</a:t>
                      </a:r>
                      <a:endParaRPr lang="en-US" sz="2000" b="0" i="0" u="none" strike="noStrike">
                        <a:solidFill>
                          <a:srgbClr val="000000"/>
                        </a:solidFill>
                        <a:effectLst/>
                        <a:latin typeface="Calibri" panose="020F0502020204030204" pitchFamily="34" charset="0"/>
                      </a:endParaRPr>
                    </a:p>
                  </a:txBody>
                  <a:tcPr marL="4763" marR="4763" marT="4763" marB="0"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ctr" fontAlgn="ctr"/>
                      <a:r>
                        <a:rPr lang="en-US" sz="2000" u="none" strike="noStrike">
                          <a:effectLst/>
                        </a:rPr>
                        <a:t> </a:t>
                      </a:r>
                      <a:endParaRPr lang="en-US" sz="2000" b="0" i="0" u="none" strike="noStrike">
                        <a:solidFill>
                          <a:srgbClr val="000000"/>
                        </a:solidFill>
                        <a:effectLst/>
                        <a:latin typeface="Calibri" panose="020F0502020204030204" pitchFamily="34" charset="0"/>
                      </a:endParaRPr>
                    </a:p>
                  </a:txBody>
                  <a:tcPr marL="4763" marR="4763" marT="4763" marB="0" anchor="ctr"/>
                </a:tc>
                <a:extLst>
                  <a:ext uri="{0D108BD9-81ED-4DB2-BD59-A6C34878D82A}">
                    <a16:rowId xmlns:a16="http://schemas.microsoft.com/office/drawing/2014/main" val="3076476198"/>
                  </a:ext>
                </a:extLst>
              </a:tr>
              <a:tr h="643981">
                <a:tc>
                  <a:txBody>
                    <a:bodyPr/>
                    <a:lstStyle/>
                    <a:p>
                      <a:pPr algn="ctr" fontAlgn="ctr"/>
                      <a:r>
                        <a:rPr lang="en-US" sz="2000" u="none" strike="noStrike">
                          <a:effectLst/>
                        </a:rPr>
                        <a:t>Number</a:t>
                      </a:r>
                      <a:endParaRPr lang="en-US" sz="2000" b="0" i="0" u="none" strike="noStrike">
                        <a:solidFill>
                          <a:srgbClr val="000000"/>
                        </a:solidFill>
                        <a:effectLst/>
                        <a:latin typeface="Calibri" panose="020F0502020204030204" pitchFamily="34" charset="0"/>
                      </a:endParaRPr>
                    </a:p>
                  </a:txBody>
                  <a:tcPr marL="4763" marR="4763" marT="4763" marB="0" anchor="ctr"/>
                </a:tc>
                <a:tc>
                  <a:txBody>
                    <a:bodyPr/>
                    <a:lstStyle/>
                    <a:p>
                      <a:pPr algn="ctr" fontAlgn="ctr"/>
                      <a:r>
                        <a:rPr lang="en-US" sz="2000" u="none" strike="noStrike">
                          <a:effectLst/>
                        </a:rPr>
                        <a:t>Colony ID</a:t>
                      </a:r>
                      <a:endParaRPr lang="en-US" sz="2000" b="0" i="0" u="none" strike="noStrike">
                        <a:solidFill>
                          <a:srgbClr val="000000"/>
                        </a:solidFill>
                        <a:effectLst/>
                        <a:latin typeface="Calibri" panose="020F0502020204030204" pitchFamily="34" charset="0"/>
                      </a:endParaRPr>
                    </a:p>
                  </a:txBody>
                  <a:tcPr marL="4763" marR="4763" marT="4763" marB="0" anchor="ctr"/>
                </a:tc>
                <a:tc>
                  <a:txBody>
                    <a:bodyPr/>
                    <a:lstStyle/>
                    <a:p>
                      <a:pPr algn="ctr" fontAlgn="ctr"/>
                      <a:r>
                        <a:rPr lang="en-US" sz="2000" i="1" u="none" strike="noStrike" dirty="0">
                          <a:effectLst/>
                        </a:rPr>
                        <a:t>Staphylococcus epidermidis</a:t>
                      </a:r>
                      <a:endParaRPr lang="en-US" sz="2000" b="0" i="1" u="none" strike="noStrike" dirty="0">
                        <a:solidFill>
                          <a:srgbClr val="000000"/>
                        </a:solidFill>
                        <a:effectLst/>
                        <a:latin typeface="Calibri" panose="020F0502020204030204" pitchFamily="34" charset="0"/>
                      </a:endParaRPr>
                    </a:p>
                  </a:txBody>
                  <a:tcPr marL="4763" marR="4763" marT="4763" marB="0" anchor="ctr"/>
                </a:tc>
                <a:tc>
                  <a:txBody>
                    <a:bodyPr/>
                    <a:lstStyle/>
                    <a:p>
                      <a:pPr algn="ctr" fontAlgn="ctr"/>
                      <a:r>
                        <a:rPr lang="en-US" sz="2000" i="1" u="none" strike="noStrike" dirty="0">
                          <a:effectLst/>
                        </a:rPr>
                        <a:t>Enterococcus faecalis</a:t>
                      </a:r>
                      <a:endParaRPr lang="en-US" sz="2000" b="0" i="1" u="none" strike="noStrike" dirty="0">
                        <a:solidFill>
                          <a:srgbClr val="000000"/>
                        </a:solidFill>
                        <a:effectLst/>
                        <a:latin typeface="Calibri" panose="020F0502020204030204" pitchFamily="34" charset="0"/>
                      </a:endParaRPr>
                    </a:p>
                  </a:txBody>
                  <a:tcPr marL="4763" marR="4763" marT="4763" marB="0" anchor="ctr"/>
                </a:tc>
                <a:tc>
                  <a:txBody>
                    <a:bodyPr/>
                    <a:lstStyle/>
                    <a:p>
                      <a:pPr algn="ctr" fontAlgn="ctr"/>
                      <a:r>
                        <a:rPr lang="en-US" sz="2000" i="1" u="none" strike="noStrike" dirty="0">
                          <a:effectLst/>
                        </a:rPr>
                        <a:t>Acinetobacter </a:t>
                      </a:r>
                      <a:r>
                        <a:rPr lang="en-US" sz="2000" i="1" u="none" strike="noStrike" dirty="0" err="1">
                          <a:effectLst/>
                        </a:rPr>
                        <a:t>baylyi</a:t>
                      </a:r>
                      <a:endParaRPr lang="en-US" sz="2000" b="0" i="1" u="none" strike="noStrike" dirty="0">
                        <a:solidFill>
                          <a:srgbClr val="000000"/>
                        </a:solidFill>
                        <a:effectLst/>
                        <a:latin typeface="Calibri" panose="020F0502020204030204" pitchFamily="34" charset="0"/>
                      </a:endParaRPr>
                    </a:p>
                  </a:txBody>
                  <a:tcPr marL="4763" marR="4763" marT="4763" marB="0" anchor="ctr"/>
                </a:tc>
                <a:tc>
                  <a:txBody>
                    <a:bodyPr/>
                    <a:lstStyle/>
                    <a:p>
                      <a:pPr algn="ctr" fontAlgn="ctr"/>
                      <a:r>
                        <a:rPr lang="en-US" sz="2000" i="1" u="none" strike="noStrike" dirty="0">
                          <a:effectLst/>
                        </a:rPr>
                        <a:t>Pseudomonas putida</a:t>
                      </a:r>
                      <a:endParaRPr lang="en-US" sz="2000" b="0" i="1" u="none" strike="noStrike" dirty="0">
                        <a:solidFill>
                          <a:srgbClr val="000000"/>
                        </a:solidFill>
                        <a:effectLst/>
                        <a:latin typeface="Calibri" panose="020F0502020204030204" pitchFamily="34" charset="0"/>
                      </a:endParaRPr>
                    </a:p>
                  </a:txBody>
                  <a:tcPr marL="4763" marR="4763" marT="4763" marB="0" anchor="ctr"/>
                </a:tc>
                <a:tc>
                  <a:txBody>
                    <a:bodyPr/>
                    <a:lstStyle/>
                    <a:p>
                      <a:pPr algn="ctr" fontAlgn="ctr"/>
                      <a:r>
                        <a:rPr lang="en-US" sz="2000" i="1" u="none" strike="noStrike" dirty="0">
                          <a:effectLst/>
                        </a:rPr>
                        <a:t>Escherichia coli</a:t>
                      </a:r>
                      <a:endParaRPr lang="en-US" sz="2000" b="0" i="1" u="none" strike="noStrike" dirty="0">
                        <a:solidFill>
                          <a:srgbClr val="000000"/>
                        </a:solidFill>
                        <a:effectLst/>
                        <a:latin typeface="Calibri" panose="020F0502020204030204" pitchFamily="34" charset="0"/>
                      </a:endParaRPr>
                    </a:p>
                  </a:txBody>
                  <a:tcPr marL="4763" marR="4763" marT="4763" marB="0" anchor="ctr"/>
                </a:tc>
                <a:tc>
                  <a:txBody>
                    <a:bodyPr/>
                    <a:lstStyle/>
                    <a:p>
                      <a:pPr algn="ctr" fontAlgn="ctr"/>
                      <a:r>
                        <a:rPr lang="en-US" sz="2000" i="1" u="none" strike="noStrike" dirty="0">
                          <a:effectLst/>
                        </a:rPr>
                        <a:t>Enterobacter aerogenes</a:t>
                      </a:r>
                      <a:endParaRPr lang="en-US" sz="2000" b="0" i="1" u="none" strike="noStrike" dirty="0">
                        <a:solidFill>
                          <a:srgbClr val="000000"/>
                        </a:solidFill>
                        <a:effectLst/>
                        <a:latin typeface="Calibri" panose="020F0502020204030204" pitchFamily="34" charset="0"/>
                      </a:endParaRPr>
                    </a:p>
                  </a:txBody>
                  <a:tcPr marL="4763" marR="4763" marT="4763" marB="0" anchor="ctr"/>
                </a:tc>
                <a:extLst>
                  <a:ext uri="{0D108BD9-81ED-4DB2-BD59-A6C34878D82A}">
                    <a16:rowId xmlns:a16="http://schemas.microsoft.com/office/drawing/2014/main" val="727416751"/>
                  </a:ext>
                </a:extLst>
              </a:tr>
              <a:tr h="389635">
                <a:tc>
                  <a:txBody>
                    <a:bodyPr/>
                    <a:lstStyle/>
                    <a:p>
                      <a:pPr algn="ctr" fontAlgn="ctr"/>
                      <a:r>
                        <a:rPr lang="en-US" sz="2000" u="none" strike="noStrike">
                          <a:effectLst/>
                        </a:rPr>
                        <a:t>1</a:t>
                      </a:r>
                      <a:endParaRPr lang="en-US" sz="2000" b="0" i="0" u="none" strike="noStrike">
                        <a:solidFill>
                          <a:srgbClr val="000000"/>
                        </a:solidFill>
                        <a:effectLst/>
                        <a:latin typeface="Calibri" panose="020F0502020204030204" pitchFamily="34" charset="0"/>
                      </a:endParaRPr>
                    </a:p>
                  </a:txBody>
                  <a:tcPr marL="4763" marR="4763" marT="4763" marB="0" anchor="ctr"/>
                </a:tc>
                <a:tc>
                  <a:txBody>
                    <a:bodyPr/>
                    <a:lstStyle/>
                    <a:p>
                      <a:pPr algn="ctr" fontAlgn="ctr"/>
                      <a:r>
                        <a:rPr lang="en-US" sz="2000" u="none" strike="noStrike">
                          <a:effectLst/>
                        </a:rPr>
                        <a:t>A5</a:t>
                      </a:r>
                      <a:endParaRPr lang="en-US" sz="2000" b="0" i="0" u="none" strike="noStrike">
                        <a:solidFill>
                          <a:srgbClr val="000000"/>
                        </a:solidFill>
                        <a:effectLst/>
                        <a:latin typeface="Calibri" panose="020F0502020204030204" pitchFamily="34" charset="0"/>
                      </a:endParaRPr>
                    </a:p>
                  </a:txBody>
                  <a:tcPr marL="4763" marR="4763" marT="4763" marB="0" anchor="ctr"/>
                </a:tc>
                <a:tc>
                  <a:txBody>
                    <a:bodyPr/>
                    <a:lstStyle/>
                    <a:p>
                      <a:pPr algn="ctr" fontAlgn="ctr"/>
                      <a:r>
                        <a:rPr lang="en-US" sz="2000" u="none" strike="noStrike" dirty="0">
                          <a:effectLst/>
                        </a:rPr>
                        <a:t>6mm</a:t>
                      </a:r>
                      <a:endParaRPr lang="en-US" sz="2000" b="0" i="0" u="none" strike="noStrike" dirty="0">
                        <a:solidFill>
                          <a:srgbClr val="000000"/>
                        </a:solidFill>
                        <a:effectLst/>
                        <a:latin typeface="Calibri" panose="020F0502020204030204" pitchFamily="34" charset="0"/>
                      </a:endParaRPr>
                    </a:p>
                  </a:txBody>
                  <a:tcPr marL="4763" marR="4763" marT="4763" marB="0" anchor="ctr">
                    <a:solidFill>
                      <a:schemeClr val="accent3">
                        <a:lumMod val="20000"/>
                        <a:lumOff val="80000"/>
                      </a:schemeClr>
                    </a:solidFill>
                  </a:tcPr>
                </a:tc>
                <a:tc>
                  <a:txBody>
                    <a:bodyPr/>
                    <a:lstStyle/>
                    <a:p>
                      <a:pPr algn="ctr" fontAlgn="ctr"/>
                      <a:r>
                        <a:rPr lang="en-US" sz="2000" u="none" strike="noStrike">
                          <a:effectLst/>
                        </a:rPr>
                        <a:t>x</a:t>
                      </a:r>
                      <a:endParaRPr lang="en-US" sz="2000" b="0" i="0" u="none" strike="noStrike">
                        <a:solidFill>
                          <a:srgbClr val="000000"/>
                        </a:solidFill>
                        <a:effectLst/>
                        <a:latin typeface="Calibri" panose="020F0502020204030204" pitchFamily="34" charset="0"/>
                      </a:endParaRPr>
                    </a:p>
                  </a:txBody>
                  <a:tcPr marL="4763" marR="4763" marT="4763" marB="0" anchor="ctr"/>
                </a:tc>
                <a:tc>
                  <a:txBody>
                    <a:bodyPr/>
                    <a:lstStyle/>
                    <a:p>
                      <a:pPr algn="ctr" fontAlgn="ctr"/>
                      <a:r>
                        <a:rPr lang="en-US" sz="2000" u="none" strike="noStrike">
                          <a:effectLst/>
                        </a:rPr>
                        <a:t>?</a:t>
                      </a:r>
                      <a:endParaRPr lang="en-US" sz="2000" b="0" i="0" u="none" strike="noStrike">
                        <a:solidFill>
                          <a:srgbClr val="000000"/>
                        </a:solidFill>
                        <a:effectLst/>
                        <a:latin typeface="Calibri" panose="020F0502020204030204" pitchFamily="34" charset="0"/>
                      </a:endParaRPr>
                    </a:p>
                  </a:txBody>
                  <a:tcPr marL="4763" marR="4763" marT="4763" marB="0" anchor="ctr"/>
                </a:tc>
                <a:tc>
                  <a:txBody>
                    <a:bodyPr/>
                    <a:lstStyle/>
                    <a:p>
                      <a:pPr algn="ctr" fontAlgn="ctr"/>
                      <a:r>
                        <a:rPr lang="en-US" sz="2000" u="none" strike="noStrike">
                          <a:effectLst/>
                        </a:rPr>
                        <a:t>x</a:t>
                      </a:r>
                      <a:endParaRPr lang="en-US" sz="2000" b="0" i="0" u="none" strike="noStrike">
                        <a:solidFill>
                          <a:srgbClr val="000000"/>
                        </a:solidFill>
                        <a:effectLst/>
                        <a:latin typeface="Calibri" panose="020F0502020204030204" pitchFamily="34" charset="0"/>
                      </a:endParaRPr>
                    </a:p>
                  </a:txBody>
                  <a:tcPr marL="4763" marR="4763" marT="4763" marB="0" anchor="ctr"/>
                </a:tc>
                <a:tc>
                  <a:txBody>
                    <a:bodyPr/>
                    <a:lstStyle/>
                    <a:p>
                      <a:pPr algn="ctr" fontAlgn="ctr"/>
                      <a:r>
                        <a:rPr lang="en-US" sz="2000" u="none" strike="noStrike">
                          <a:effectLst/>
                        </a:rPr>
                        <a:t>10mm</a:t>
                      </a:r>
                      <a:endParaRPr lang="en-US" sz="2000" b="0" i="0" u="none" strike="noStrike">
                        <a:solidFill>
                          <a:srgbClr val="000000"/>
                        </a:solidFill>
                        <a:effectLst/>
                        <a:latin typeface="Calibri" panose="020F0502020204030204" pitchFamily="34" charset="0"/>
                      </a:endParaRPr>
                    </a:p>
                  </a:txBody>
                  <a:tcPr marL="4763" marR="4763" marT="4763" marB="0" anchor="ctr"/>
                </a:tc>
                <a:tc>
                  <a:txBody>
                    <a:bodyPr/>
                    <a:lstStyle/>
                    <a:p>
                      <a:pPr algn="ctr" fontAlgn="ctr"/>
                      <a:r>
                        <a:rPr lang="en-US" sz="2000" u="none" strike="noStrike">
                          <a:effectLst/>
                        </a:rPr>
                        <a:t>2mm</a:t>
                      </a:r>
                      <a:endParaRPr lang="en-US" sz="2000" b="0" i="0" u="none" strike="noStrike">
                        <a:solidFill>
                          <a:srgbClr val="000000"/>
                        </a:solidFill>
                        <a:effectLst/>
                        <a:latin typeface="Calibri" panose="020F0502020204030204" pitchFamily="34" charset="0"/>
                      </a:endParaRPr>
                    </a:p>
                  </a:txBody>
                  <a:tcPr marL="4763" marR="4763" marT="4763" marB="0" anchor="ctr"/>
                </a:tc>
                <a:extLst>
                  <a:ext uri="{0D108BD9-81ED-4DB2-BD59-A6C34878D82A}">
                    <a16:rowId xmlns:a16="http://schemas.microsoft.com/office/drawing/2014/main" val="241241329"/>
                  </a:ext>
                </a:extLst>
              </a:tr>
              <a:tr h="389635">
                <a:tc>
                  <a:txBody>
                    <a:bodyPr/>
                    <a:lstStyle/>
                    <a:p>
                      <a:pPr algn="ctr" fontAlgn="ctr"/>
                      <a:r>
                        <a:rPr lang="en-US" sz="2000" u="none" strike="noStrike">
                          <a:effectLst/>
                        </a:rPr>
                        <a:t>2</a:t>
                      </a:r>
                      <a:endParaRPr lang="en-US" sz="2000" b="0" i="0" u="none" strike="noStrike">
                        <a:solidFill>
                          <a:srgbClr val="000000"/>
                        </a:solidFill>
                        <a:effectLst/>
                        <a:latin typeface="Calibri" panose="020F0502020204030204" pitchFamily="34" charset="0"/>
                      </a:endParaRPr>
                    </a:p>
                  </a:txBody>
                  <a:tcPr marL="4763" marR="4763" marT="4763" marB="0" anchor="ctr"/>
                </a:tc>
                <a:tc>
                  <a:txBody>
                    <a:bodyPr/>
                    <a:lstStyle/>
                    <a:p>
                      <a:pPr algn="ctr" fontAlgn="ctr"/>
                      <a:r>
                        <a:rPr lang="en-US" sz="2000" u="none" strike="noStrike">
                          <a:effectLst/>
                        </a:rPr>
                        <a:t>A6</a:t>
                      </a:r>
                      <a:endParaRPr lang="en-US" sz="2000" b="0" i="0" u="none" strike="noStrike">
                        <a:solidFill>
                          <a:srgbClr val="000000"/>
                        </a:solidFill>
                        <a:effectLst/>
                        <a:latin typeface="Calibri" panose="020F0502020204030204" pitchFamily="34" charset="0"/>
                      </a:endParaRPr>
                    </a:p>
                  </a:txBody>
                  <a:tcPr marL="4763" marR="4763" marT="4763" marB="0" anchor="ctr"/>
                </a:tc>
                <a:tc>
                  <a:txBody>
                    <a:bodyPr/>
                    <a:lstStyle/>
                    <a:p>
                      <a:pPr algn="ctr" fontAlgn="ctr"/>
                      <a:r>
                        <a:rPr lang="en-US" sz="2000" u="none" strike="noStrike" dirty="0">
                          <a:effectLst/>
                        </a:rPr>
                        <a:t>1mm</a:t>
                      </a:r>
                      <a:endParaRPr lang="en-US" sz="2000" b="0" i="0" u="none" strike="noStrike" dirty="0">
                        <a:solidFill>
                          <a:srgbClr val="000000"/>
                        </a:solidFill>
                        <a:effectLst/>
                        <a:latin typeface="Calibri" panose="020F0502020204030204" pitchFamily="34" charset="0"/>
                      </a:endParaRPr>
                    </a:p>
                  </a:txBody>
                  <a:tcPr marL="4763" marR="4763" marT="4763" marB="0" anchor="ctr">
                    <a:solidFill>
                      <a:schemeClr val="accent3">
                        <a:lumMod val="20000"/>
                        <a:lumOff val="80000"/>
                      </a:schemeClr>
                    </a:solidFill>
                  </a:tcPr>
                </a:tc>
                <a:tc>
                  <a:txBody>
                    <a:bodyPr/>
                    <a:lstStyle/>
                    <a:p>
                      <a:pPr algn="ctr" fontAlgn="ctr"/>
                      <a:r>
                        <a:rPr lang="en-US" sz="2000" u="none" strike="noStrike" dirty="0">
                          <a:effectLst/>
                        </a:rPr>
                        <a:t>1mm</a:t>
                      </a:r>
                      <a:endParaRPr lang="en-US" sz="2000" b="0" i="0" u="none" strike="noStrike" dirty="0">
                        <a:solidFill>
                          <a:srgbClr val="000000"/>
                        </a:solidFill>
                        <a:effectLst/>
                        <a:latin typeface="Calibri" panose="020F0502020204030204" pitchFamily="34" charset="0"/>
                      </a:endParaRPr>
                    </a:p>
                  </a:txBody>
                  <a:tcPr marL="4763" marR="4763" marT="4763" marB="0" anchor="ctr">
                    <a:solidFill>
                      <a:schemeClr val="accent3">
                        <a:lumMod val="20000"/>
                        <a:lumOff val="80000"/>
                      </a:schemeClr>
                    </a:solidFill>
                  </a:tcPr>
                </a:tc>
                <a:tc>
                  <a:txBody>
                    <a:bodyPr/>
                    <a:lstStyle/>
                    <a:p>
                      <a:pPr algn="ctr" fontAlgn="ctr"/>
                      <a:r>
                        <a:rPr lang="en-US" sz="2000" u="none" strike="noStrike">
                          <a:effectLst/>
                        </a:rPr>
                        <a:t>?</a:t>
                      </a:r>
                      <a:endParaRPr lang="en-US" sz="2000" b="0" i="0" u="none" strike="noStrike">
                        <a:solidFill>
                          <a:srgbClr val="000000"/>
                        </a:solidFill>
                        <a:effectLst/>
                        <a:latin typeface="Calibri" panose="020F0502020204030204" pitchFamily="34" charset="0"/>
                      </a:endParaRPr>
                    </a:p>
                  </a:txBody>
                  <a:tcPr marL="4763" marR="4763" marT="4763" marB="0" anchor="ctr"/>
                </a:tc>
                <a:tc>
                  <a:txBody>
                    <a:bodyPr/>
                    <a:lstStyle/>
                    <a:p>
                      <a:pPr algn="ctr" fontAlgn="ctr"/>
                      <a:r>
                        <a:rPr lang="en-US" sz="2000" u="none" strike="noStrike">
                          <a:effectLst/>
                        </a:rPr>
                        <a:t>x</a:t>
                      </a:r>
                      <a:endParaRPr lang="en-US" sz="2000" b="0" i="0" u="none" strike="noStrike">
                        <a:solidFill>
                          <a:srgbClr val="000000"/>
                        </a:solidFill>
                        <a:effectLst/>
                        <a:latin typeface="Calibri" panose="020F0502020204030204" pitchFamily="34" charset="0"/>
                      </a:endParaRPr>
                    </a:p>
                  </a:txBody>
                  <a:tcPr marL="4763" marR="4763" marT="4763" marB="0" anchor="ctr"/>
                </a:tc>
                <a:tc>
                  <a:txBody>
                    <a:bodyPr/>
                    <a:lstStyle/>
                    <a:p>
                      <a:pPr algn="ctr" fontAlgn="ctr"/>
                      <a:r>
                        <a:rPr lang="en-US" sz="2000" u="none" strike="noStrike">
                          <a:effectLst/>
                        </a:rPr>
                        <a:t>x</a:t>
                      </a:r>
                      <a:endParaRPr lang="en-US" sz="2000" b="0" i="0" u="none" strike="noStrike">
                        <a:solidFill>
                          <a:srgbClr val="000000"/>
                        </a:solidFill>
                        <a:effectLst/>
                        <a:latin typeface="Calibri" panose="020F0502020204030204" pitchFamily="34" charset="0"/>
                      </a:endParaRPr>
                    </a:p>
                  </a:txBody>
                  <a:tcPr marL="4763" marR="4763" marT="4763" marB="0" anchor="ctr"/>
                </a:tc>
                <a:tc>
                  <a:txBody>
                    <a:bodyPr/>
                    <a:lstStyle/>
                    <a:p>
                      <a:pPr algn="ctr" fontAlgn="ctr"/>
                      <a:r>
                        <a:rPr lang="en-US" sz="2000" u="none" strike="noStrike">
                          <a:effectLst/>
                        </a:rPr>
                        <a:t>x</a:t>
                      </a:r>
                      <a:endParaRPr lang="en-US" sz="2000" b="0" i="0" u="none" strike="noStrike">
                        <a:solidFill>
                          <a:srgbClr val="000000"/>
                        </a:solidFill>
                        <a:effectLst/>
                        <a:latin typeface="Calibri" panose="020F0502020204030204" pitchFamily="34" charset="0"/>
                      </a:endParaRPr>
                    </a:p>
                  </a:txBody>
                  <a:tcPr marL="4763" marR="4763" marT="4763" marB="0" anchor="ctr"/>
                </a:tc>
                <a:extLst>
                  <a:ext uri="{0D108BD9-81ED-4DB2-BD59-A6C34878D82A}">
                    <a16:rowId xmlns:a16="http://schemas.microsoft.com/office/drawing/2014/main" val="2592677352"/>
                  </a:ext>
                </a:extLst>
              </a:tr>
              <a:tr h="389635">
                <a:tc>
                  <a:txBody>
                    <a:bodyPr/>
                    <a:lstStyle/>
                    <a:p>
                      <a:pPr algn="ctr" fontAlgn="ctr"/>
                      <a:r>
                        <a:rPr lang="en-US" sz="2000" u="none" strike="noStrike">
                          <a:effectLst/>
                        </a:rPr>
                        <a:t>3</a:t>
                      </a:r>
                      <a:endParaRPr lang="en-US" sz="2000" b="0" i="0" u="none" strike="noStrike">
                        <a:solidFill>
                          <a:srgbClr val="000000"/>
                        </a:solidFill>
                        <a:effectLst/>
                        <a:latin typeface="Calibri" panose="020F0502020204030204" pitchFamily="34" charset="0"/>
                      </a:endParaRPr>
                    </a:p>
                  </a:txBody>
                  <a:tcPr marL="4763" marR="4763" marT="4763" marB="0" anchor="ctr"/>
                </a:tc>
                <a:tc>
                  <a:txBody>
                    <a:bodyPr/>
                    <a:lstStyle/>
                    <a:p>
                      <a:pPr algn="ctr" fontAlgn="ctr"/>
                      <a:r>
                        <a:rPr lang="en-US" sz="2000" u="none" strike="noStrike">
                          <a:effectLst/>
                        </a:rPr>
                        <a:t>A10</a:t>
                      </a:r>
                      <a:endParaRPr lang="en-US" sz="2000" b="0" i="0" u="none" strike="noStrike">
                        <a:solidFill>
                          <a:srgbClr val="000000"/>
                        </a:solidFill>
                        <a:effectLst/>
                        <a:latin typeface="Calibri" panose="020F0502020204030204" pitchFamily="34" charset="0"/>
                      </a:endParaRPr>
                    </a:p>
                  </a:txBody>
                  <a:tcPr marL="4763" marR="4763" marT="4763" marB="0" anchor="ctr"/>
                </a:tc>
                <a:tc>
                  <a:txBody>
                    <a:bodyPr/>
                    <a:lstStyle/>
                    <a:p>
                      <a:pPr algn="ctr" fontAlgn="ctr"/>
                      <a:r>
                        <a:rPr lang="en-US" sz="2000" u="none" strike="noStrike" dirty="0">
                          <a:effectLst/>
                        </a:rPr>
                        <a:t>2mm</a:t>
                      </a:r>
                      <a:endParaRPr lang="en-US" sz="2000" b="0" i="0" u="none" strike="noStrike" dirty="0">
                        <a:solidFill>
                          <a:srgbClr val="000000"/>
                        </a:solidFill>
                        <a:effectLst/>
                        <a:latin typeface="Calibri" panose="020F0502020204030204" pitchFamily="34" charset="0"/>
                      </a:endParaRPr>
                    </a:p>
                  </a:txBody>
                  <a:tcPr marL="4763" marR="4763" marT="4763" marB="0" anchor="ctr">
                    <a:solidFill>
                      <a:schemeClr val="accent3">
                        <a:lumMod val="20000"/>
                        <a:lumOff val="80000"/>
                      </a:schemeClr>
                    </a:solidFill>
                  </a:tcPr>
                </a:tc>
                <a:tc>
                  <a:txBody>
                    <a:bodyPr/>
                    <a:lstStyle/>
                    <a:p>
                      <a:pPr algn="ctr" fontAlgn="ctr"/>
                      <a:r>
                        <a:rPr lang="en-US" sz="2000" u="none" strike="noStrike" dirty="0">
                          <a:effectLst/>
                        </a:rPr>
                        <a:t>1mm</a:t>
                      </a:r>
                      <a:endParaRPr lang="en-US" sz="2000" b="0" i="0" u="none" strike="noStrike" dirty="0">
                        <a:solidFill>
                          <a:srgbClr val="000000"/>
                        </a:solidFill>
                        <a:effectLst/>
                        <a:latin typeface="Calibri" panose="020F0502020204030204" pitchFamily="34" charset="0"/>
                      </a:endParaRPr>
                    </a:p>
                  </a:txBody>
                  <a:tcPr marL="4763" marR="4763" marT="4763" marB="0" anchor="ctr">
                    <a:solidFill>
                      <a:schemeClr val="accent3">
                        <a:lumMod val="20000"/>
                        <a:lumOff val="80000"/>
                      </a:schemeClr>
                    </a:solidFill>
                  </a:tcPr>
                </a:tc>
                <a:tc>
                  <a:txBody>
                    <a:bodyPr/>
                    <a:lstStyle/>
                    <a:p>
                      <a:pPr algn="ctr" fontAlgn="ctr"/>
                      <a:r>
                        <a:rPr lang="en-US" sz="2000" u="none" strike="noStrike">
                          <a:effectLst/>
                        </a:rPr>
                        <a:t>?</a:t>
                      </a:r>
                      <a:endParaRPr lang="en-US" sz="2000" b="0" i="0" u="none" strike="noStrike">
                        <a:solidFill>
                          <a:srgbClr val="000000"/>
                        </a:solidFill>
                        <a:effectLst/>
                        <a:latin typeface="Calibri" panose="020F0502020204030204" pitchFamily="34" charset="0"/>
                      </a:endParaRPr>
                    </a:p>
                  </a:txBody>
                  <a:tcPr marL="4763" marR="4763" marT="4763" marB="0" anchor="ctr"/>
                </a:tc>
                <a:tc>
                  <a:txBody>
                    <a:bodyPr/>
                    <a:lstStyle/>
                    <a:p>
                      <a:pPr algn="ctr" fontAlgn="ctr"/>
                      <a:r>
                        <a:rPr lang="en-US" sz="2000" u="none" strike="noStrike">
                          <a:effectLst/>
                        </a:rPr>
                        <a:t>X</a:t>
                      </a:r>
                      <a:endParaRPr lang="en-US" sz="2000" b="0" i="0" u="none" strike="noStrike">
                        <a:solidFill>
                          <a:srgbClr val="000000"/>
                        </a:solidFill>
                        <a:effectLst/>
                        <a:latin typeface="Calibri" panose="020F0502020204030204" pitchFamily="34" charset="0"/>
                      </a:endParaRPr>
                    </a:p>
                  </a:txBody>
                  <a:tcPr marL="4763" marR="4763" marT="4763" marB="0" anchor="ctr"/>
                </a:tc>
                <a:tc>
                  <a:txBody>
                    <a:bodyPr/>
                    <a:lstStyle/>
                    <a:p>
                      <a:pPr algn="ctr" fontAlgn="ctr"/>
                      <a:r>
                        <a:rPr lang="en-US" sz="2000" u="none" strike="noStrike">
                          <a:effectLst/>
                        </a:rPr>
                        <a:t>x</a:t>
                      </a:r>
                      <a:endParaRPr lang="en-US" sz="2000" b="0" i="0" u="none" strike="noStrike">
                        <a:solidFill>
                          <a:srgbClr val="000000"/>
                        </a:solidFill>
                        <a:effectLst/>
                        <a:latin typeface="Calibri" panose="020F0502020204030204" pitchFamily="34" charset="0"/>
                      </a:endParaRPr>
                    </a:p>
                  </a:txBody>
                  <a:tcPr marL="4763" marR="4763" marT="4763" marB="0" anchor="ctr"/>
                </a:tc>
                <a:tc>
                  <a:txBody>
                    <a:bodyPr/>
                    <a:lstStyle/>
                    <a:p>
                      <a:pPr algn="ctr" fontAlgn="ctr"/>
                      <a:r>
                        <a:rPr lang="en-US" sz="2000" u="none" strike="noStrike">
                          <a:effectLst/>
                        </a:rPr>
                        <a:t>x</a:t>
                      </a:r>
                      <a:endParaRPr lang="en-US" sz="2000" b="0" i="0" u="none" strike="noStrike">
                        <a:solidFill>
                          <a:srgbClr val="000000"/>
                        </a:solidFill>
                        <a:effectLst/>
                        <a:latin typeface="Calibri" panose="020F0502020204030204" pitchFamily="34" charset="0"/>
                      </a:endParaRPr>
                    </a:p>
                  </a:txBody>
                  <a:tcPr marL="4763" marR="4763" marT="4763" marB="0" anchor="ctr"/>
                </a:tc>
                <a:extLst>
                  <a:ext uri="{0D108BD9-81ED-4DB2-BD59-A6C34878D82A}">
                    <a16:rowId xmlns:a16="http://schemas.microsoft.com/office/drawing/2014/main" val="1139379293"/>
                  </a:ext>
                </a:extLst>
              </a:tr>
              <a:tr h="389635">
                <a:tc>
                  <a:txBody>
                    <a:bodyPr/>
                    <a:lstStyle/>
                    <a:p>
                      <a:pPr algn="ctr" fontAlgn="ctr"/>
                      <a:r>
                        <a:rPr lang="en-US" sz="2000" u="none" strike="noStrike">
                          <a:effectLst/>
                        </a:rPr>
                        <a:t>4</a:t>
                      </a:r>
                      <a:endParaRPr lang="en-US" sz="2000" b="0" i="0" u="none" strike="noStrike">
                        <a:solidFill>
                          <a:srgbClr val="000000"/>
                        </a:solidFill>
                        <a:effectLst/>
                        <a:latin typeface="Calibri" panose="020F0502020204030204" pitchFamily="34" charset="0"/>
                      </a:endParaRPr>
                    </a:p>
                  </a:txBody>
                  <a:tcPr marL="4763" marR="4763" marT="4763" marB="0" anchor="ctr"/>
                </a:tc>
                <a:tc>
                  <a:txBody>
                    <a:bodyPr/>
                    <a:lstStyle/>
                    <a:p>
                      <a:pPr algn="ctr" fontAlgn="ctr"/>
                      <a:r>
                        <a:rPr lang="en-US" sz="2000" u="none" strike="noStrike">
                          <a:effectLst/>
                        </a:rPr>
                        <a:t>A11</a:t>
                      </a:r>
                      <a:endParaRPr lang="en-US" sz="2000" b="0" i="0" u="none" strike="noStrike">
                        <a:solidFill>
                          <a:srgbClr val="000000"/>
                        </a:solidFill>
                        <a:effectLst/>
                        <a:latin typeface="Calibri" panose="020F0502020204030204" pitchFamily="34" charset="0"/>
                      </a:endParaRPr>
                    </a:p>
                  </a:txBody>
                  <a:tcPr marL="4763" marR="4763" marT="4763" marB="0" anchor="ctr"/>
                </a:tc>
                <a:tc>
                  <a:txBody>
                    <a:bodyPr/>
                    <a:lstStyle/>
                    <a:p>
                      <a:pPr algn="ctr" fontAlgn="ctr"/>
                      <a:r>
                        <a:rPr lang="en-US" sz="2000" u="none" strike="noStrike" dirty="0">
                          <a:effectLst/>
                        </a:rPr>
                        <a:t>x</a:t>
                      </a:r>
                      <a:endParaRPr lang="en-US" sz="2000" b="0" i="0" u="none" strike="noStrike" dirty="0">
                        <a:solidFill>
                          <a:srgbClr val="000000"/>
                        </a:solidFill>
                        <a:effectLst/>
                        <a:latin typeface="Calibri" panose="020F0502020204030204" pitchFamily="34" charset="0"/>
                      </a:endParaRPr>
                    </a:p>
                  </a:txBody>
                  <a:tcPr marL="4763" marR="4763" marT="4763" marB="0" anchor="ctr"/>
                </a:tc>
                <a:tc>
                  <a:txBody>
                    <a:bodyPr/>
                    <a:lstStyle/>
                    <a:p>
                      <a:pPr algn="ctr" fontAlgn="ctr"/>
                      <a:r>
                        <a:rPr lang="en-US" sz="2000" u="none" strike="noStrike" dirty="0">
                          <a:effectLst/>
                        </a:rPr>
                        <a:t>2mm</a:t>
                      </a:r>
                      <a:endParaRPr lang="en-US" sz="2000" b="0" i="0" u="none" strike="noStrike" dirty="0">
                        <a:solidFill>
                          <a:srgbClr val="000000"/>
                        </a:solidFill>
                        <a:effectLst/>
                        <a:latin typeface="Calibri" panose="020F0502020204030204" pitchFamily="34" charset="0"/>
                      </a:endParaRPr>
                    </a:p>
                  </a:txBody>
                  <a:tcPr marL="4763" marR="4763" marT="4763" marB="0" anchor="ctr">
                    <a:solidFill>
                      <a:schemeClr val="accent3">
                        <a:lumMod val="20000"/>
                        <a:lumOff val="80000"/>
                      </a:schemeClr>
                    </a:solidFill>
                  </a:tcPr>
                </a:tc>
                <a:tc>
                  <a:txBody>
                    <a:bodyPr/>
                    <a:lstStyle/>
                    <a:p>
                      <a:pPr algn="ctr" fontAlgn="ctr"/>
                      <a:r>
                        <a:rPr lang="en-US" sz="2000" u="none" strike="noStrike">
                          <a:effectLst/>
                        </a:rPr>
                        <a:t>?</a:t>
                      </a:r>
                      <a:endParaRPr lang="en-US" sz="2000" b="0" i="0" u="none" strike="noStrike">
                        <a:solidFill>
                          <a:srgbClr val="000000"/>
                        </a:solidFill>
                        <a:effectLst/>
                        <a:latin typeface="Calibri" panose="020F0502020204030204" pitchFamily="34" charset="0"/>
                      </a:endParaRPr>
                    </a:p>
                  </a:txBody>
                  <a:tcPr marL="4763" marR="4763" marT="4763" marB="0" anchor="ctr"/>
                </a:tc>
                <a:tc>
                  <a:txBody>
                    <a:bodyPr/>
                    <a:lstStyle/>
                    <a:p>
                      <a:pPr algn="ctr" fontAlgn="ctr"/>
                      <a:r>
                        <a:rPr lang="en-US" sz="2000" u="none" strike="noStrike">
                          <a:effectLst/>
                        </a:rPr>
                        <a:t>x</a:t>
                      </a:r>
                      <a:endParaRPr lang="en-US" sz="2000" b="0" i="0" u="none" strike="noStrike">
                        <a:solidFill>
                          <a:srgbClr val="000000"/>
                        </a:solidFill>
                        <a:effectLst/>
                        <a:latin typeface="Calibri" panose="020F0502020204030204" pitchFamily="34" charset="0"/>
                      </a:endParaRPr>
                    </a:p>
                  </a:txBody>
                  <a:tcPr marL="4763" marR="4763" marT="4763" marB="0" anchor="ctr"/>
                </a:tc>
                <a:tc>
                  <a:txBody>
                    <a:bodyPr/>
                    <a:lstStyle/>
                    <a:p>
                      <a:pPr algn="ctr" fontAlgn="ctr"/>
                      <a:r>
                        <a:rPr lang="en-US" sz="2000" u="none" strike="noStrike">
                          <a:effectLst/>
                        </a:rPr>
                        <a:t>x</a:t>
                      </a:r>
                      <a:endParaRPr lang="en-US" sz="2000" b="0" i="0" u="none" strike="noStrike">
                        <a:solidFill>
                          <a:srgbClr val="000000"/>
                        </a:solidFill>
                        <a:effectLst/>
                        <a:latin typeface="Calibri" panose="020F0502020204030204" pitchFamily="34" charset="0"/>
                      </a:endParaRPr>
                    </a:p>
                  </a:txBody>
                  <a:tcPr marL="4763" marR="4763" marT="4763" marB="0" anchor="ctr"/>
                </a:tc>
                <a:tc>
                  <a:txBody>
                    <a:bodyPr/>
                    <a:lstStyle/>
                    <a:p>
                      <a:pPr algn="ctr" fontAlgn="ctr"/>
                      <a:r>
                        <a:rPr lang="en-US" sz="2000" u="none" strike="noStrike">
                          <a:effectLst/>
                        </a:rPr>
                        <a:t>x</a:t>
                      </a:r>
                      <a:endParaRPr lang="en-US" sz="2000" b="0" i="0" u="none" strike="noStrike">
                        <a:solidFill>
                          <a:srgbClr val="000000"/>
                        </a:solidFill>
                        <a:effectLst/>
                        <a:latin typeface="Calibri" panose="020F0502020204030204" pitchFamily="34" charset="0"/>
                      </a:endParaRPr>
                    </a:p>
                  </a:txBody>
                  <a:tcPr marL="4763" marR="4763" marT="4763" marB="0" anchor="ctr"/>
                </a:tc>
                <a:extLst>
                  <a:ext uri="{0D108BD9-81ED-4DB2-BD59-A6C34878D82A}">
                    <a16:rowId xmlns:a16="http://schemas.microsoft.com/office/drawing/2014/main" val="2317637455"/>
                  </a:ext>
                </a:extLst>
              </a:tr>
              <a:tr h="389635">
                <a:tc>
                  <a:txBody>
                    <a:bodyPr/>
                    <a:lstStyle/>
                    <a:p>
                      <a:pPr algn="ctr" fontAlgn="ctr"/>
                      <a:r>
                        <a:rPr lang="en-US" sz="2000" u="none" strike="noStrike">
                          <a:effectLst/>
                        </a:rPr>
                        <a:t>5</a:t>
                      </a:r>
                      <a:endParaRPr lang="en-US" sz="2000" b="0" i="0" u="none" strike="noStrike">
                        <a:solidFill>
                          <a:srgbClr val="000000"/>
                        </a:solidFill>
                        <a:effectLst/>
                        <a:latin typeface="Calibri" panose="020F0502020204030204" pitchFamily="34" charset="0"/>
                      </a:endParaRPr>
                    </a:p>
                  </a:txBody>
                  <a:tcPr marL="4763" marR="4763" marT="4763" marB="0" anchor="ctr"/>
                </a:tc>
                <a:tc>
                  <a:txBody>
                    <a:bodyPr/>
                    <a:lstStyle/>
                    <a:p>
                      <a:pPr algn="ctr" fontAlgn="ctr"/>
                      <a:r>
                        <a:rPr lang="en-US" sz="2000" u="none" strike="noStrike">
                          <a:effectLst/>
                        </a:rPr>
                        <a:t>A13</a:t>
                      </a:r>
                      <a:endParaRPr lang="en-US" sz="2000" b="0" i="0" u="none" strike="noStrike">
                        <a:solidFill>
                          <a:srgbClr val="000000"/>
                        </a:solidFill>
                        <a:effectLst/>
                        <a:latin typeface="Calibri" panose="020F0502020204030204" pitchFamily="34" charset="0"/>
                      </a:endParaRPr>
                    </a:p>
                  </a:txBody>
                  <a:tcPr marL="4763" marR="4763" marT="4763" marB="0" anchor="ctr"/>
                </a:tc>
                <a:tc>
                  <a:txBody>
                    <a:bodyPr/>
                    <a:lstStyle/>
                    <a:p>
                      <a:pPr algn="ctr" fontAlgn="ctr"/>
                      <a:r>
                        <a:rPr lang="en-US" sz="2000" u="none" strike="noStrike">
                          <a:effectLst/>
                        </a:rPr>
                        <a:t>x</a:t>
                      </a:r>
                      <a:endParaRPr lang="en-US" sz="2000" b="0" i="0" u="none" strike="noStrike">
                        <a:solidFill>
                          <a:srgbClr val="000000"/>
                        </a:solidFill>
                        <a:effectLst/>
                        <a:latin typeface="Calibri" panose="020F0502020204030204" pitchFamily="34" charset="0"/>
                      </a:endParaRPr>
                    </a:p>
                  </a:txBody>
                  <a:tcPr marL="4763" marR="4763" marT="4763" marB="0" anchor="ctr"/>
                </a:tc>
                <a:tc>
                  <a:txBody>
                    <a:bodyPr/>
                    <a:lstStyle/>
                    <a:p>
                      <a:pPr algn="ctr" fontAlgn="ctr"/>
                      <a:r>
                        <a:rPr lang="en-US" sz="2000" u="none" strike="noStrike" dirty="0">
                          <a:effectLst/>
                        </a:rPr>
                        <a:t>3mm</a:t>
                      </a:r>
                      <a:endParaRPr lang="en-US" sz="2000" b="0" i="0" u="none" strike="noStrike" dirty="0">
                        <a:solidFill>
                          <a:srgbClr val="000000"/>
                        </a:solidFill>
                        <a:effectLst/>
                        <a:latin typeface="Calibri" panose="020F0502020204030204" pitchFamily="34" charset="0"/>
                      </a:endParaRPr>
                    </a:p>
                  </a:txBody>
                  <a:tcPr marL="4763" marR="4763" marT="4763" marB="0" anchor="ctr">
                    <a:solidFill>
                      <a:schemeClr val="accent3">
                        <a:lumMod val="20000"/>
                        <a:lumOff val="80000"/>
                      </a:schemeClr>
                    </a:solidFill>
                  </a:tcPr>
                </a:tc>
                <a:tc>
                  <a:txBody>
                    <a:bodyPr/>
                    <a:lstStyle/>
                    <a:p>
                      <a:pPr algn="ctr" fontAlgn="ctr"/>
                      <a:r>
                        <a:rPr lang="en-US" sz="2000" u="none" strike="noStrike" dirty="0">
                          <a:effectLst/>
                        </a:rPr>
                        <a:t>3mm</a:t>
                      </a:r>
                      <a:endParaRPr lang="en-US" sz="2000" b="0" i="0" u="none" strike="noStrike" dirty="0">
                        <a:solidFill>
                          <a:srgbClr val="000000"/>
                        </a:solidFill>
                        <a:effectLst/>
                        <a:latin typeface="Calibri" panose="020F0502020204030204" pitchFamily="34" charset="0"/>
                      </a:endParaRPr>
                    </a:p>
                  </a:txBody>
                  <a:tcPr marL="4763" marR="4763" marT="4763" marB="0" anchor="ctr">
                    <a:solidFill>
                      <a:schemeClr val="accent3">
                        <a:lumMod val="20000"/>
                        <a:lumOff val="80000"/>
                      </a:schemeClr>
                    </a:solidFill>
                  </a:tcPr>
                </a:tc>
                <a:tc>
                  <a:txBody>
                    <a:bodyPr/>
                    <a:lstStyle/>
                    <a:p>
                      <a:pPr algn="ctr" fontAlgn="ctr"/>
                      <a:r>
                        <a:rPr lang="en-US" sz="2000" u="none" strike="noStrike">
                          <a:effectLst/>
                        </a:rPr>
                        <a:t>x</a:t>
                      </a:r>
                      <a:endParaRPr lang="en-US" sz="2000" b="0" i="0" u="none" strike="noStrike">
                        <a:solidFill>
                          <a:srgbClr val="000000"/>
                        </a:solidFill>
                        <a:effectLst/>
                        <a:latin typeface="Calibri" panose="020F0502020204030204" pitchFamily="34" charset="0"/>
                      </a:endParaRPr>
                    </a:p>
                  </a:txBody>
                  <a:tcPr marL="4763" marR="4763" marT="4763" marB="0" anchor="ctr"/>
                </a:tc>
                <a:tc>
                  <a:txBody>
                    <a:bodyPr/>
                    <a:lstStyle/>
                    <a:p>
                      <a:pPr algn="ctr" fontAlgn="ctr"/>
                      <a:r>
                        <a:rPr lang="en-US" sz="2000" u="none" strike="noStrike">
                          <a:effectLst/>
                        </a:rPr>
                        <a:t>x</a:t>
                      </a:r>
                      <a:endParaRPr lang="en-US" sz="2000" b="0" i="0" u="none" strike="noStrike">
                        <a:solidFill>
                          <a:srgbClr val="000000"/>
                        </a:solidFill>
                        <a:effectLst/>
                        <a:latin typeface="Calibri" panose="020F0502020204030204" pitchFamily="34" charset="0"/>
                      </a:endParaRPr>
                    </a:p>
                  </a:txBody>
                  <a:tcPr marL="4763" marR="4763" marT="4763" marB="0" anchor="ctr"/>
                </a:tc>
                <a:tc>
                  <a:txBody>
                    <a:bodyPr/>
                    <a:lstStyle/>
                    <a:p>
                      <a:pPr algn="ctr" fontAlgn="ctr"/>
                      <a:r>
                        <a:rPr lang="en-US" sz="2000" u="none" strike="noStrike">
                          <a:effectLst/>
                        </a:rPr>
                        <a:t>x</a:t>
                      </a:r>
                      <a:endParaRPr lang="en-US" sz="2000" b="0" i="0" u="none" strike="noStrike">
                        <a:solidFill>
                          <a:srgbClr val="000000"/>
                        </a:solidFill>
                        <a:effectLst/>
                        <a:latin typeface="Calibri" panose="020F0502020204030204" pitchFamily="34" charset="0"/>
                      </a:endParaRPr>
                    </a:p>
                  </a:txBody>
                  <a:tcPr marL="4763" marR="4763" marT="4763" marB="0" anchor="ctr"/>
                </a:tc>
                <a:extLst>
                  <a:ext uri="{0D108BD9-81ED-4DB2-BD59-A6C34878D82A}">
                    <a16:rowId xmlns:a16="http://schemas.microsoft.com/office/drawing/2014/main" val="3672600715"/>
                  </a:ext>
                </a:extLst>
              </a:tr>
              <a:tr h="389635">
                <a:tc>
                  <a:txBody>
                    <a:bodyPr/>
                    <a:lstStyle/>
                    <a:p>
                      <a:pPr algn="ctr" fontAlgn="ctr"/>
                      <a:r>
                        <a:rPr lang="en-US" sz="2000" u="none" strike="noStrike">
                          <a:effectLst/>
                        </a:rPr>
                        <a:t>6</a:t>
                      </a:r>
                      <a:endParaRPr lang="en-US" sz="2000" b="0" i="0" u="none" strike="noStrike">
                        <a:solidFill>
                          <a:srgbClr val="000000"/>
                        </a:solidFill>
                        <a:effectLst/>
                        <a:latin typeface="Calibri" panose="020F0502020204030204" pitchFamily="34" charset="0"/>
                      </a:endParaRPr>
                    </a:p>
                  </a:txBody>
                  <a:tcPr marL="4763" marR="4763" marT="4763" marB="0" anchor="ctr"/>
                </a:tc>
                <a:tc>
                  <a:txBody>
                    <a:bodyPr/>
                    <a:lstStyle/>
                    <a:p>
                      <a:pPr algn="ctr" fontAlgn="ctr"/>
                      <a:r>
                        <a:rPr lang="en-US" sz="2000" u="none" strike="noStrike">
                          <a:effectLst/>
                        </a:rPr>
                        <a:t>A14</a:t>
                      </a:r>
                      <a:endParaRPr lang="en-US" sz="2000" b="0" i="0" u="none" strike="noStrike">
                        <a:solidFill>
                          <a:srgbClr val="000000"/>
                        </a:solidFill>
                        <a:effectLst/>
                        <a:latin typeface="Calibri" panose="020F0502020204030204" pitchFamily="34" charset="0"/>
                      </a:endParaRPr>
                    </a:p>
                  </a:txBody>
                  <a:tcPr marL="4763" marR="4763" marT="4763" marB="0" anchor="ctr"/>
                </a:tc>
                <a:tc>
                  <a:txBody>
                    <a:bodyPr/>
                    <a:lstStyle/>
                    <a:p>
                      <a:pPr algn="ctr" fontAlgn="ctr"/>
                      <a:r>
                        <a:rPr lang="en-US" sz="2000" u="none" strike="noStrike">
                          <a:effectLst/>
                        </a:rPr>
                        <a:t>x</a:t>
                      </a:r>
                      <a:endParaRPr lang="en-US" sz="2000" b="0" i="0" u="none" strike="noStrike">
                        <a:solidFill>
                          <a:srgbClr val="000000"/>
                        </a:solidFill>
                        <a:effectLst/>
                        <a:latin typeface="Calibri" panose="020F0502020204030204" pitchFamily="34" charset="0"/>
                      </a:endParaRPr>
                    </a:p>
                  </a:txBody>
                  <a:tcPr marL="4763" marR="4763" marT="4763" marB="0" anchor="ctr"/>
                </a:tc>
                <a:tc>
                  <a:txBody>
                    <a:bodyPr/>
                    <a:lstStyle/>
                    <a:p>
                      <a:pPr algn="ctr" fontAlgn="ctr"/>
                      <a:r>
                        <a:rPr lang="en-US" sz="2000" u="none" strike="noStrike" dirty="0">
                          <a:effectLst/>
                        </a:rPr>
                        <a:t>x</a:t>
                      </a:r>
                      <a:endParaRPr lang="en-US" sz="2000" b="0" i="0" u="none" strike="noStrike" dirty="0">
                        <a:solidFill>
                          <a:srgbClr val="000000"/>
                        </a:solidFill>
                        <a:effectLst/>
                        <a:latin typeface="Calibri" panose="020F0502020204030204" pitchFamily="34" charset="0"/>
                      </a:endParaRPr>
                    </a:p>
                  </a:txBody>
                  <a:tcPr marL="4763" marR="4763" marT="4763" marB="0" anchor="ctr"/>
                </a:tc>
                <a:tc>
                  <a:txBody>
                    <a:bodyPr/>
                    <a:lstStyle/>
                    <a:p>
                      <a:pPr algn="ctr" fontAlgn="ctr"/>
                      <a:r>
                        <a:rPr lang="en-US" sz="2000" u="none" strike="noStrike" dirty="0">
                          <a:effectLst/>
                        </a:rPr>
                        <a:t>4mm</a:t>
                      </a:r>
                      <a:endParaRPr lang="en-US" sz="2000" b="0" i="0" u="none" strike="noStrike" dirty="0">
                        <a:solidFill>
                          <a:srgbClr val="000000"/>
                        </a:solidFill>
                        <a:effectLst/>
                        <a:latin typeface="Calibri" panose="020F0502020204030204" pitchFamily="34" charset="0"/>
                      </a:endParaRPr>
                    </a:p>
                  </a:txBody>
                  <a:tcPr marL="4763" marR="4763" marT="4763" marB="0" anchor="ctr">
                    <a:solidFill>
                      <a:schemeClr val="accent3">
                        <a:lumMod val="20000"/>
                        <a:lumOff val="80000"/>
                      </a:schemeClr>
                    </a:solidFill>
                  </a:tcPr>
                </a:tc>
                <a:tc>
                  <a:txBody>
                    <a:bodyPr/>
                    <a:lstStyle/>
                    <a:p>
                      <a:pPr algn="ctr" fontAlgn="ctr"/>
                      <a:r>
                        <a:rPr lang="en-US" sz="2000" u="none" strike="noStrike">
                          <a:effectLst/>
                        </a:rPr>
                        <a:t>x</a:t>
                      </a:r>
                      <a:endParaRPr lang="en-US" sz="2000" b="0" i="0" u="none" strike="noStrike">
                        <a:solidFill>
                          <a:srgbClr val="000000"/>
                        </a:solidFill>
                        <a:effectLst/>
                        <a:latin typeface="Calibri" panose="020F0502020204030204" pitchFamily="34" charset="0"/>
                      </a:endParaRPr>
                    </a:p>
                  </a:txBody>
                  <a:tcPr marL="4763" marR="4763" marT="4763" marB="0" anchor="ctr"/>
                </a:tc>
                <a:tc>
                  <a:txBody>
                    <a:bodyPr/>
                    <a:lstStyle/>
                    <a:p>
                      <a:pPr algn="ctr" fontAlgn="ctr"/>
                      <a:r>
                        <a:rPr lang="en-US" sz="2000" u="none" strike="noStrike">
                          <a:effectLst/>
                        </a:rPr>
                        <a:t>x</a:t>
                      </a:r>
                      <a:endParaRPr lang="en-US" sz="2000" b="0" i="0" u="none" strike="noStrike">
                        <a:solidFill>
                          <a:srgbClr val="000000"/>
                        </a:solidFill>
                        <a:effectLst/>
                        <a:latin typeface="Calibri" panose="020F0502020204030204" pitchFamily="34" charset="0"/>
                      </a:endParaRPr>
                    </a:p>
                  </a:txBody>
                  <a:tcPr marL="4763" marR="4763" marT="4763" marB="0" anchor="ctr"/>
                </a:tc>
                <a:tc>
                  <a:txBody>
                    <a:bodyPr/>
                    <a:lstStyle/>
                    <a:p>
                      <a:pPr algn="ctr" fontAlgn="ctr"/>
                      <a:r>
                        <a:rPr lang="en-US" sz="2000" u="none" strike="noStrike">
                          <a:effectLst/>
                        </a:rPr>
                        <a:t>x</a:t>
                      </a:r>
                      <a:endParaRPr lang="en-US" sz="2000" b="0" i="0" u="none" strike="noStrike">
                        <a:solidFill>
                          <a:srgbClr val="000000"/>
                        </a:solidFill>
                        <a:effectLst/>
                        <a:latin typeface="Calibri" panose="020F0502020204030204" pitchFamily="34" charset="0"/>
                      </a:endParaRPr>
                    </a:p>
                  </a:txBody>
                  <a:tcPr marL="4763" marR="4763" marT="4763" marB="0" anchor="ctr"/>
                </a:tc>
                <a:extLst>
                  <a:ext uri="{0D108BD9-81ED-4DB2-BD59-A6C34878D82A}">
                    <a16:rowId xmlns:a16="http://schemas.microsoft.com/office/drawing/2014/main" val="1203549937"/>
                  </a:ext>
                </a:extLst>
              </a:tr>
              <a:tr h="389635">
                <a:tc>
                  <a:txBody>
                    <a:bodyPr/>
                    <a:lstStyle/>
                    <a:p>
                      <a:pPr algn="ctr" fontAlgn="ctr"/>
                      <a:r>
                        <a:rPr lang="en-US" sz="2000" u="none" strike="noStrike">
                          <a:effectLst/>
                        </a:rPr>
                        <a:t>7</a:t>
                      </a:r>
                      <a:endParaRPr lang="en-US" sz="2000" b="0" i="0" u="none" strike="noStrike">
                        <a:solidFill>
                          <a:srgbClr val="000000"/>
                        </a:solidFill>
                        <a:effectLst/>
                        <a:latin typeface="Calibri" panose="020F0502020204030204" pitchFamily="34" charset="0"/>
                      </a:endParaRPr>
                    </a:p>
                  </a:txBody>
                  <a:tcPr marL="4763" marR="4763" marT="4763" marB="0" anchor="ctr"/>
                </a:tc>
                <a:tc>
                  <a:txBody>
                    <a:bodyPr/>
                    <a:lstStyle/>
                    <a:p>
                      <a:pPr algn="ctr" fontAlgn="ctr"/>
                      <a:r>
                        <a:rPr lang="en-US" sz="2000" u="none" strike="noStrike">
                          <a:effectLst/>
                        </a:rPr>
                        <a:t>A15</a:t>
                      </a:r>
                      <a:endParaRPr lang="en-US" sz="2000" b="0" i="0" u="none" strike="noStrike">
                        <a:solidFill>
                          <a:srgbClr val="000000"/>
                        </a:solidFill>
                        <a:effectLst/>
                        <a:latin typeface="Calibri" panose="020F0502020204030204" pitchFamily="34" charset="0"/>
                      </a:endParaRPr>
                    </a:p>
                  </a:txBody>
                  <a:tcPr marL="4763" marR="4763" marT="4763" marB="0" anchor="ctr"/>
                </a:tc>
                <a:tc>
                  <a:txBody>
                    <a:bodyPr/>
                    <a:lstStyle/>
                    <a:p>
                      <a:pPr algn="ctr" fontAlgn="ctr"/>
                      <a:r>
                        <a:rPr lang="en-US" sz="2000" u="none" strike="noStrike">
                          <a:effectLst/>
                        </a:rPr>
                        <a:t>X</a:t>
                      </a:r>
                      <a:endParaRPr lang="en-US" sz="2000" b="0" i="0" u="none" strike="noStrike">
                        <a:solidFill>
                          <a:srgbClr val="000000"/>
                        </a:solidFill>
                        <a:effectLst/>
                        <a:latin typeface="Calibri" panose="020F0502020204030204" pitchFamily="34" charset="0"/>
                      </a:endParaRPr>
                    </a:p>
                  </a:txBody>
                  <a:tcPr marL="4763" marR="4763" marT="4763" marB="0" anchor="ctr"/>
                </a:tc>
                <a:tc>
                  <a:txBody>
                    <a:bodyPr/>
                    <a:lstStyle/>
                    <a:p>
                      <a:pPr algn="ctr" fontAlgn="ctr"/>
                      <a:r>
                        <a:rPr lang="en-US" sz="2000" u="none" strike="noStrike" dirty="0">
                          <a:effectLst/>
                        </a:rPr>
                        <a:t>4mm</a:t>
                      </a:r>
                      <a:endParaRPr lang="en-US" sz="2000" b="0" i="0" u="none" strike="noStrike" dirty="0">
                        <a:solidFill>
                          <a:srgbClr val="000000"/>
                        </a:solidFill>
                        <a:effectLst/>
                        <a:latin typeface="Calibri" panose="020F0502020204030204" pitchFamily="34" charset="0"/>
                      </a:endParaRPr>
                    </a:p>
                  </a:txBody>
                  <a:tcPr marL="4763" marR="4763" marT="4763" marB="0" anchor="ctr">
                    <a:solidFill>
                      <a:schemeClr val="accent3">
                        <a:lumMod val="20000"/>
                        <a:lumOff val="80000"/>
                      </a:schemeClr>
                    </a:solidFill>
                  </a:tcPr>
                </a:tc>
                <a:tc>
                  <a:txBody>
                    <a:bodyPr/>
                    <a:lstStyle/>
                    <a:p>
                      <a:pPr algn="ctr" fontAlgn="ctr"/>
                      <a:r>
                        <a:rPr lang="en-US" sz="2000" u="none" strike="noStrike" dirty="0">
                          <a:effectLst/>
                        </a:rPr>
                        <a:t>1mm</a:t>
                      </a:r>
                      <a:endParaRPr lang="en-US" sz="2000" b="0" i="0" u="none" strike="noStrike" dirty="0">
                        <a:solidFill>
                          <a:srgbClr val="000000"/>
                        </a:solidFill>
                        <a:effectLst/>
                        <a:latin typeface="Calibri" panose="020F0502020204030204" pitchFamily="34" charset="0"/>
                      </a:endParaRPr>
                    </a:p>
                  </a:txBody>
                  <a:tcPr marL="4763" marR="4763" marT="4763" marB="0" anchor="ctr">
                    <a:solidFill>
                      <a:schemeClr val="accent3">
                        <a:lumMod val="20000"/>
                        <a:lumOff val="80000"/>
                      </a:schemeClr>
                    </a:solidFill>
                  </a:tcPr>
                </a:tc>
                <a:tc>
                  <a:txBody>
                    <a:bodyPr/>
                    <a:lstStyle/>
                    <a:p>
                      <a:pPr algn="ctr" fontAlgn="ctr"/>
                      <a:r>
                        <a:rPr lang="en-US" sz="2000" u="none" strike="noStrike">
                          <a:effectLst/>
                        </a:rPr>
                        <a:t>X</a:t>
                      </a:r>
                      <a:endParaRPr lang="en-US" sz="2000" b="0" i="0" u="none" strike="noStrike">
                        <a:solidFill>
                          <a:srgbClr val="000000"/>
                        </a:solidFill>
                        <a:effectLst/>
                        <a:latin typeface="Calibri" panose="020F0502020204030204" pitchFamily="34" charset="0"/>
                      </a:endParaRPr>
                    </a:p>
                  </a:txBody>
                  <a:tcPr marL="4763" marR="4763" marT="4763" marB="0" anchor="ctr"/>
                </a:tc>
                <a:tc>
                  <a:txBody>
                    <a:bodyPr/>
                    <a:lstStyle/>
                    <a:p>
                      <a:pPr algn="ctr" fontAlgn="ctr"/>
                      <a:r>
                        <a:rPr lang="en-US" sz="2000" u="none" strike="noStrike">
                          <a:effectLst/>
                        </a:rPr>
                        <a:t>X</a:t>
                      </a:r>
                      <a:endParaRPr lang="en-US" sz="2000" b="0" i="0" u="none" strike="noStrike">
                        <a:solidFill>
                          <a:srgbClr val="000000"/>
                        </a:solidFill>
                        <a:effectLst/>
                        <a:latin typeface="Calibri" panose="020F0502020204030204" pitchFamily="34" charset="0"/>
                      </a:endParaRPr>
                    </a:p>
                  </a:txBody>
                  <a:tcPr marL="4763" marR="4763" marT="4763" marB="0" anchor="ctr"/>
                </a:tc>
                <a:tc>
                  <a:txBody>
                    <a:bodyPr/>
                    <a:lstStyle/>
                    <a:p>
                      <a:pPr algn="ctr" fontAlgn="ctr"/>
                      <a:r>
                        <a:rPr lang="en-US" sz="2000" u="none" strike="noStrike">
                          <a:effectLst/>
                        </a:rPr>
                        <a:t>X</a:t>
                      </a:r>
                      <a:endParaRPr lang="en-US" sz="2000" b="0" i="0" u="none" strike="noStrike">
                        <a:solidFill>
                          <a:srgbClr val="000000"/>
                        </a:solidFill>
                        <a:effectLst/>
                        <a:latin typeface="Calibri" panose="020F0502020204030204" pitchFamily="34" charset="0"/>
                      </a:endParaRPr>
                    </a:p>
                  </a:txBody>
                  <a:tcPr marL="4763" marR="4763" marT="4763" marB="0" anchor="ctr"/>
                </a:tc>
                <a:extLst>
                  <a:ext uri="{0D108BD9-81ED-4DB2-BD59-A6C34878D82A}">
                    <a16:rowId xmlns:a16="http://schemas.microsoft.com/office/drawing/2014/main" val="2485041768"/>
                  </a:ext>
                </a:extLst>
              </a:tr>
              <a:tr h="389635">
                <a:tc>
                  <a:txBody>
                    <a:bodyPr/>
                    <a:lstStyle/>
                    <a:p>
                      <a:pPr algn="ctr" fontAlgn="ctr"/>
                      <a:r>
                        <a:rPr lang="en-US" sz="2000" u="none" strike="noStrike">
                          <a:effectLst/>
                        </a:rPr>
                        <a:t>8</a:t>
                      </a:r>
                      <a:endParaRPr lang="en-US" sz="2000" b="0" i="0" u="none" strike="noStrike">
                        <a:solidFill>
                          <a:srgbClr val="000000"/>
                        </a:solidFill>
                        <a:effectLst/>
                        <a:latin typeface="Calibri" panose="020F0502020204030204" pitchFamily="34" charset="0"/>
                      </a:endParaRPr>
                    </a:p>
                  </a:txBody>
                  <a:tcPr marL="4763" marR="4763" marT="4763" marB="0" anchor="ctr"/>
                </a:tc>
                <a:tc>
                  <a:txBody>
                    <a:bodyPr/>
                    <a:lstStyle/>
                    <a:p>
                      <a:pPr algn="ctr" fontAlgn="ctr"/>
                      <a:r>
                        <a:rPr lang="en-US" sz="2000" u="none" strike="noStrike">
                          <a:effectLst/>
                        </a:rPr>
                        <a:t>A16</a:t>
                      </a:r>
                      <a:endParaRPr lang="en-US" sz="2000" b="0" i="0" u="none" strike="noStrike">
                        <a:solidFill>
                          <a:srgbClr val="000000"/>
                        </a:solidFill>
                        <a:effectLst/>
                        <a:latin typeface="Calibri" panose="020F0502020204030204" pitchFamily="34" charset="0"/>
                      </a:endParaRPr>
                    </a:p>
                  </a:txBody>
                  <a:tcPr marL="4763" marR="4763" marT="4763" marB="0" anchor="ctr"/>
                </a:tc>
                <a:tc>
                  <a:txBody>
                    <a:bodyPr/>
                    <a:lstStyle/>
                    <a:p>
                      <a:pPr algn="ctr" fontAlgn="ctr"/>
                      <a:r>
                        <a:rPr lang="en-US" sz="2000" u="none" strike="noStrike" dirty="0">
                          <a:effectLst/>
                        </a:rPr>
                        <a:t>2mm</a:t>
                      </a:r>
                      <a:endParaRPr lang="en-US" sz="2000" b="0" i="0" u="none" strike="noStrike" dirty="0">
                        <a:solidFill>
                          <a:srgbClr val="000000"/>
                        </a:solidFill>
                        <a:effectLst/>
                        <a:latin typeface="Calibri" panose="020F0502020204030204" pitchFamily="34" charset="0"/>
                      </a:endParaRPr>
                    </a:p>
                  </a:txBody>
                  <a:tcPr marL="4763" marR="4763" marT="4763" marB="0" anchor="ctr">
                    <a:solidFill>
                      <a:schemeClr val="accent3">
                        <a:lumMod val="20000"/>
                        <a:lumOff val="80000"/>
                      </a:schemeClr>
                    </a:solidFill>
                  </a:tcPr>
                </a:tc>
                <a:tc>
                  <a:txBody>
                    <a:bodyPr/>
                    <a:lstStyle/>
                    <a:p>
                      <a:pPr algn="ctr" fontAlgn="ctr"/>
                      <a:r>
                        <a:rPr lang="en-US" sz="2000" u="none" strike="noStrike">
                          <a:effectLst/>
                        </a:rPr>
                        <a:t>x</a:t>
                      </a:r>
                      <a:endParaRPr lang="en-US" sz="2000" b="0" i="0" u="none" strike="noStrike">
                        <a:solidFill>
                          <a:srgbClr val="000000"/>
                        </a:solidFill>
                        <a:effectLst/>
                        <a:latin typeface="Calibri" panose="020F0502020204030204" pitchFamily="34" charset="0"/>
                      </a:endParaRPr>
                    </a:p>
                  </a:txBody>
                  <a:tcPr marL="4763" marR="4763" marT="4763" marB="0" anchor="ctr"/>
                </a:tc>
                <a:tc>
                  <a:txBody>
                    <a:bodyPr/>
                    <a:lstStyle/>
                    <a:p>
                      <a:pPr algn="ctr" fontAlgn="ctr"/>
                      <a:r>
                        <a:rPr lang="en-US" sz="2000" u="none" strike="noStrike" dirty="0">
                          <a:effectLst/>
                        </a:rPr>
                        <a:t>1mm</a:t>
                      </a:r>
                      <a:endParaRPr lang="en-US" sz="2000" b="0" i="0" u="none" strike="noStrike" dirty="0">
                        <a:solidFill>
                          <a:srgbClr val="000000"/>
                        </a:solidFill>
                        <a:effectLst/>
                        <a:latin typeface="Calibri" panose="020F0502020204030204" pitchFamily="34" charset="0"/>
                      </a:endParaRPr>
                    </a:p>
                  </a:txBody>
                  <a:tcPr marL="4763" marR="4763" marT="4763" marB="0" anchor="ctr">
                    <a:solidFill>
                      <a:schemeClr val="accent3">
                        <a:lumMod val="20000"/>
                        <a:lumOff val="80000"/>
                      </a:schemeClr>
                    </a:solidFill>
                  </a:tcPr>
                </a:tc>
                <a:tc>
                  <a:txBody>
                    <a:bodyPr/>
                    <a:lstStyle/>
                    <a:p>
                      <a:pPr algn="ctr" fontAlgn="ctr"/>
                      <a:r>
                        <a:rPr lang="en-US" sz="2000" u="none" strike="noStrike">
                          <a:effectLst/>
                        </a:rPr>
                        <a:t>x</a:t>
                      </a:r>
                      <a:endParaRPr lang="en-US" sz="2000" b="0" i="0" u="none" strike="noStrike">
                        <a:solidFill>
                          <a:srgbClr val="000000"/>
                        </a:solidFill>
                        <a:effectLst/>
                        <a:latin typeface="Calibri" panose="020F0502020204030204" pitchFamily="34" charset="0"/>
                      </a:endParaRPr>
                    </a:p>
                  </a:txBody>
                  <a:tcPr marL="4763" marR="4763" marT="4763" marB="0" anchor="ctr"/>
                </a:tc>
                <a:tc>
                  <a:txBody>
                    <a:bodyPr/>
                    <a:lstStyle/>
                    <a:p>
                      <a:pPr algn="ctr" fontAlgn="ctr"/>
                      <a:r>
                        <a:rPr lang="en-US" sz="2000" u="none" strike="noStrike">
                          <a:effectLst/>
                        </a:rPr>
                        <a:t>x</a:t>
                      </a:r>
                      <a:endParaRPr lang="en-US" sz="2000" b="0" i="0" u="none" strike="noStrike">
                        <a:solidFill>
                          <a:srgbClr val="000000"/>
                        </a:solidFill>
                        <a:effectLst/>
                        <a:latin typeface="Calibri" panose="020F0502020204030204" pitchFamily="34" charset="0"/>
                      </a:endParaRPr>
                    </a:p>
                  </a:txBody>
                  <a:tcPr marL="4763" marR="4763" marT="4763" marB="0" anchor="ctr"/>
                </a:tc>
                <a:tc>
                  <a:txBody>
                    <a:bodyPr/>
                    <a:lstStyle/>
                    <a:p>
                      <a:pPr algn="ctr" fontAlgn="ctr"/>
                      <a:r>
                        <a:rPr lang="en-US" sz="2000" u="none" strike="noStrike">
                          <a:effectLst/>
                        </a:rPr>
                        <a:t>x</a:t>
                      </a:r>
                      <a:endParaRPr lang="en-US" sz="2000" b="0" i="0" u="none" strike="noStrike">
                        <a:solidFill>
                          <a:srgbClr val="000000"/>
                        </a:solidFill>
                        <a:effectLst/>
                        <a:latin typeface="Calibri" panose="020F0502020204030204" pitchFamily="34" charset="0"/>
                      </a:endParaRPr>
                    </a:p>
                  </a:txBody>
                  <a:tcPr marL="4763" marR="4763" marT="4763" marB="0" anchor="ctr"/>
                </a:tc>
                <a:extLst>
                  <a:ext uri="{0D108BD9-81ED-4DB2-BD59-A6C34878D82A}">
                    <a16:rowId xmlns:a16="http://schemas.microsoft.com/office/drawing/2014/main" val="1472603403"/>
                  </a:ext>
                </a:extLst>
              </a:tr>
              <a:tr h="389635">
                <a:tc>
                  <a:txBody>
                    <a:bodyPr/>
                    <a:lstStyle/>
                    <a:p>
                      <a:pPr algn="ctr" fontAlgn="ctr"/>
                      <a:r>
                        <a:rPr lang="en-US" sz="2000" u="none" strike="noStrike">
                          <a:effectLst/>
                        </a:rPr>
                        <a:t>9</a:t>
                      </a:r>
                      <a:endParaRPr lang="en-US" sz="2000" b="0" i="0" u="none" strike="noStrike">
                        <a:solidFill>
                          <a:srgbClr val="000000"/>
                        </a:solidFill>
                        <a:effectLst/>
                        <a:latin typeface="Calibri" panose="020F0502020204030204" pitchFamily="34" charset="0"/>
                      </a:endParaRPr>
                    </a:p>
                  </a:txBody>
                  <a:tcPr marL="4763" marR="4763" marT="4763" marB="0" anchor="ctr"/>
                </a:tc>
                <a:tc>
                  <a:txBody>
                    <a:bodyPr/>
                    <a:lstStyle/>
                    <a:p>
                      <a:pPr algn="ctr" fontAlgn="ctr"/>
                      <a:r>
                        <a:rPr lang="en-US" sz="2000" u="none" strike="noStrike">
                          <a:effectLst/>
                        </a:rPr>
                        <a:t>A17</a:t>
                      </a:r>
                      <a:endParaRPr lang="en-US" sz="2000" b="0" i="0" u="none" strike="noStrike">
                        <a:solidFill>
                          <a:srgbClr val="000000"/>
                        </a:solidFill>
                        <a:effectLst/>
                        <a:latin typeface="Calibri" panose="020F0502020204030204" pitchFamily="34" charset="0"/>
                      </a:endParaRPr>
                    </a:p>
                  </a:txBody>
                  <a:tcPr marL="4763" marR="4763" marT="4763" marB="0" anchor="ctr"/>
                </a:tc>
                <a:tc>
                  <a:txBody>
                    <a:bodyPr/>
                    <a:lstStyle/>
                    <a:p>
                      <a:pPr algn="ctr" fontAlgn="ctr"/>
                      <a:r>
                        <a:rPr lang="en-US" sz="2000" u="none" strike="noStrike">
                          <a:effectLst/>
                        </a:rPr>
                        <a:t>X</a:t>
                      </a:r>
                      <a:endParaRPr lang="en-US" sz="2000" b="0" i="0" u="none" strike="noStrike">
                        <a:solidFill>
                          <a:srgbClr val="000000"/>
                        </a:solidFill>
                        <a:effectLst/>
                        <a:latin typeface="Calibri" panose="020F0502020204030204" pitchFamily="34" charset="0"/>
                      </a:endParaRPr>
                    </a:p>
                  </a:txBody>
                  <a:tcPr marL="4763" marR="4763" marT="4763" marB="0" anchor="ctr"/>
                </a:tc>
                <a:tc>
                  <a:txBody>
                    <a:bodyPr/>
                    <a:lstStyle/>
                    <a:p>
                      <a:pPr algn="ctr" fontAlgn="ctr"/>
                      <a:r>
                        <a:rPr lang="en-US" sz="2000" u="none" strike="noStrike" dirty="0">
                          <a:effectLst/>
                        </a:rPr>
                        <a:t>6mm</a:t>
                      </a:r>
                      <a:endParaRPr lang="en-US" sz="2000" b="0" i="0" u="none" strike="noStrike" dirty="0">
                        <a:solidFill>
                          <a:srgbClr val="000000"/>
                        </a:solidFill>
                        <a:effectLst/>
                        <a:latin typeface="Calibri" panose="020F0502020204030204" pitchFamily="34" charset="0"/>
                      </a:endParaRPr>
                    </a:p>
                  </a:txBody>
                  <a:tcPr marL="4763" marR="4763" marT="4763" marB="0" anchor="ctr">
                    <a:solidFill>
                      <a:schemeClr val="accent3">
                        <a:lumMod val="20000"/>
                        <a:lumOff val="80000"/>
                      </a:schemeClr>
                    </a:solidFill>
                  </a:tcPr>
                </a:tc>
                <a:tc>
                  <a:txBody>
                    <a:bodyPr/>
                    <a:lstStyle/>
                    <a:p>
                      <a:pPr algn="ctr" fontAlgn="ctr"/>
                      <a:r>
                        <a:rPr lang="en-US" sz="2000" u="none" strike="noStrike" dirty="0">
                          <a:effectLst/>
                        </a:rPr>
                        <a:t>1mm</a:t>
                      </a:r>
                      <a:endParaRPr lang="en-US" sz="2000" b="0" i="0" u="none" strike="noStrike" dirty="0">
                        <a:solidFill>
                          <a:srgbClr val="000000"/>
                        </a:solidFill>
                        <a:effectLst/>
                        <a:latin typeface="Calibri" panose="020F0502020204030204" pitchFamily="34" charset="0"/>
                      </a:endParaRPr>
                    </a:p>
                  </a:txBody>
                  <a:tcPr marL="4763" marR="4763" marT="4763" marB="0" anchor="ctr">
                    <a:solidFill>
                      <a:schemeClr val="accent3">
                        <a:lumMod val="20000"/>
                        <a:lumOff val="80000"/>
                      </a:schemeClr>
                    </a:solidFill>
                  </a:tcPr>
                </a:tc>
                <a:tc>
                  <a:txBody>
                    <a:bodyPr/>
                    <a:lstStyle/>
                    <a:p>
                      <a:pPr algn="ctr" fontAlgn="ctr"/>
                      <a:r>
                        <a:rPr lang="en-US" sz="2000" u="none" strike="noStrike">
                          <a:effectLst/>
                        </a:rPr>
                        <a:t>X</a:t>
                      </a:r>
                      <a:endParaRPr lang="en-US" sz="2000" b="0" i="0" u="none" strike="noStrike">
                        <a:solidFill>
                          <a:srgbClr val="000000"/>
                        </a:solidFill>
                        <a:effectLst/>
                        <a:latin typeface="Calibri" panose="020F0502020204030204" pitchFamily="34" charset="0"/>
                      </a:endParaRPr>
                    </a:p>
                  </a:txBody>
                  <a:tcPr marL="4763" marR="4763" marT="4763" marB="0" anchor="ctr"/>
                </a:tc>
                <a:tc>
                  <a:txBody>
                    <a:bodyPr/>
                    <a:lstStyle/>
                    <a:p>
                      <a:pPr algn="ctr" fontAlgn="ctr"/>
                      <a:r>
                        <a:rPr lang="en-US" sz="2000" u="none" strike="noStrike">
                          <a:effectLst/>
                        </a:rPr>
                        <a:t>X</a:t>
                      </a:r>
                      <a:endParaRPr lang="en-US" sz="2000" b="0" i="0" u="none" strike="noStrike">
                        <a:solidFill>
                          <a:srgbClr val="000000"/>
                        </a:solidFill>
                        <a:effectLst/>
                        <a:latin typeface="Calibri" panose="020F0502020204030204" pitchFamily="34" charset="0"/>
                      </a:endParaRPr>
                    </a:p>
                  </a:txBody>
                  <a:tcPr marL="4763" marR="4763" marT="4763" marB="0" anchor="ctr"/>
                </a:tc>
                <a:tc>
                  <a:txBody>
                    <a:bodyPr/>
                    <a:lstStyle/>
                    <a:p>
                      <a:pPr algn="ctr" fontAlgn="ctr"/>
                      <a:r>
                        <a:rPr lang="en-US" sz="2000" u="none" strike="noStrike">
                          <a:effectLst/>
                        </a:rPr>
                        <a:t>X</a:t>
                      </a:r>
                      <a:endParaRPr lang="en-US" sz="2000" b="0" i="0" u="none" strike="noStrike">
                        <a:solidFill>
                          <a:srgbClr val="000000"/>
                        </a:solidFill>
                        <a:effectLst/>
                        <a:latin typeface="Calibri" panose="020F0502020204030204" pitchFamily="34" charset="0"/>
                      </a:endParaRPr>
                    </a:p>
                  </a:txBody>
                  <a:tcPr marL="4763" marR="4763" marT="4763" marB="0" anchor="ctr"/>
                </a:tc>
                <a:extLst>
                  <a:ext uri="{0D108BD9-81ED-4DB2-BD59-A6C34878D82A}">
                    <a16:rowId xmlns:a16="http://schemas.microsoft.com/office/drawing/2014/main" val="1401139898"/>
                  </a:ext>
                </a:extLst>
              </a:tr>
              <a:tr h="389635">
                <a:tc>
                  <a:txBody>
                    <a:bodyPr/>
                    <a:lstStyle/>
                    <a:p>
                      <a:pPr algn="ctr" fontAlgn="ctr"/>
                      <a:r>
                        <a:rPr lang="en-US" sz="2000" u="none" strike="noStrike">
                          <a:effectLst/>
                        </a:rPr>
                        <a:t>10</a:t>
                      </a:r>
                      <a:endParaRPr lang="en-US" sz="2000" b="0" i="0" u="none" strike="noStrike">
                        <a:solidFill>
                          <a:srgbClr val="000000"/>
                        </a:solidFill>
                        <a:effectLst/>
                        <a:latin typeface="Calibri" panose="020F0502020204030204" pitchFamily="34" charset="0"/>
                      </a:endParaRPr>
                    </a:p>
                  </a:txBody>
                  <a:tcPr marL="4763" marR="4763" marT="4763" marB="0" anchor="ctr"/>
                </a:tc>
                <a:tc>
                  <a:txBody>
                    <a:bodyPr/>
                    <a:lstStyle/>
                    <a:p>
                      <a:pPr algn="ctr" fontAlgn="ctr"/>
                      <a:r>
                        <a:rPr lang="en-US" sz="2000" u="none" strike="noStrike">
                          <a:effectLst/>
                        </a:rPr>
                        <a:t>A18</a:t>
                      </a:r>
                      <a:endParaRPr lang="en-US" sz="2000" b="0" i="0" u="none" strike="noStrike">
                        <a:solidFill>
                          <a:srgbClr val="000000"/>
                        </a:solidFill>
                        <a:effectLst/>
                        <a:latin typeface="Calibri" panose="020F0502020204030204" pitchFamily="34" charset="0"/>
                      </a:endParaRPr>
                    </a:p>
                  </a:txBody>
                  <a:tcPr marL="4763" marR="4763" marT="4763" marB="0" anchor="ctr"/>
                </a:tc>
                <a:tc>
                  <a:txBody>
                    <a:bodyPr/>
                    <a:lstStyle/>
                    <a:p>
                      <a:pPr algn="ctr" fontAlgn="ctr"/>
                      <a:r>
                        <a:rPr lang="en-US" sz="2000" u="none" strike="noStrike">
                          <a:effectLst/>
                        </a:rPr>
                        <a:t>X</a:t>
                      </a:r>
                      <a:endParaRPr lang="en-US" sz="2000" b="0" i="0" u="none" strike="noStrike">
                        <a:solidFill>
                          <a:srgbClr val="000000"/>
                        </a:solidFill>
                        <a:effectLst/>
                        <a:latin typeface="Calibri" panose="020F0502020204030204" pitchFamily="34" charset="0"/>
                      </a:endParaRPr>
                    </a:p>
                  </a:txBody>
                  <a:tcPr marL="4763" marR="4763" marT="4763" marB="0" anchor="ctr"/>
                </a:tc>
                <a:tc>
                  <a:txBody>
                    <a:bodyPr/>
                    <a:lstStyle/>
                    <a:p>
                      <a:pPr algn="ctr" fontAlgn="ctr"/>
                      <a:r>
                        <a:rPr lang="en-US" sz="2000" u="none" strike="noStrike">
                          <a:effectLst/>
                        </a:rPr>
                        <a:t>x</a:t>
                      </a:r>
                      <a:endParaRPr lang="en-US" sz="2000" b="0" i="0" u="none" strike="noStrike">
                        <a:solidFill>
                          <a:srgbClr val="000000"/>
                        </a:solidFill>
                        <a:effectLst/>
                        <a:latin typeface="Calibri" panose="020F0502020204030204" pitchFamily="34" charset="0"/>
                      </a:endParaRPr>
                    </a:p>
                  </a:txBody>
                  <a:tcPr marL="4763" marR="4763" marT="4763" marB="0" anchor="ctr"/>
                </a:tc>
                <a:tc>
                  <a:txBody>
                    <a:bodyPr/>
                    <a:lstStyle/>
                    <a:p>
                      <a:pPr algn="ctr" fontAlgn="ctr"/>
                      <a:r>
                        <a:rPr lang="en-US" sz="2000" u="none" strike="noStrike" dirty="0">
                          <a:effectLst/>
                        </a:rPr>
                        <a:t>1mm</a:t>
                      </a:r>
                      <a:endParaRPr lang="en-US" sz="2000" b="0" i="0" u="none" strike="noStrike" dirty="0">
                        <a:solidFill>
                          <a:srgbClr val="000000"/>
                        </a:solidFill>
                        <a:effectLst/>
                        <a:latin typeface="Calibri" panose="020F0502020204030204" pitchFamily="34" charset="0"/>
                      </a:endParaRPr>
                    </a:p>
                  </a:txBody>
                  <a:tcPr marL="4763" marR="4763" marT="4763" marB="0" anchor="ctr">
                    <a:solidFill>
                      <a:schemeClr val="accent3">
                        <a:lumMod val="20000"/>
                        <a:lumOff val="80000"/>
                      </a:schemeClr>
                    </a:solidFill>
                  </a:tcPr>
                </a:tc>
                <a:tc>
                  <a:txBody>
                    <a:bodyPr/>
                    <a:lstStyle/>
                    <a:p>
                      <a:pPr algn="ctr" fontAlgn="ctr"/>
                      <a:r>
                        <a:rPr lang="en-US" sz="2000" u="none" strike="noStrike">
                          <a:effectLst/>
                        </a:rPr>
                        <a:t>X</a:t>
                      </a:r>
                      <a:endParaRPr lang="en-US" sz="2000" b="0" i="0" u="none" strike="noStrike">
                        <a:solidFill>
                          <a:srgbClr val="000000"/>
                        </a:solidFill>
                        <a:effectLst/>
                        <a:latin typeface="Calibri" panose="020F0502020204030204" pitchFamily="34" charset="0"/>
                      </a:endParaRPr>
                    </a:p>
                  </a:txBody>
                  <a:tcPr marL="4763" marR="4763" marT="4763" marB="0" anchor="ctr"/>
                </a:tc>
                <a:tc>
                  <a:txBody>
                    <a:bodyPr/>
                    <a:lstStyle/>
                    <a:p>
                      <a:pPr algn="ctr" fontAlgn="ctr"/>
                      <a:r>
                        <a:rPr lang="en-US" sz="2000" u="none" strike="noStrike">
                          <a:effectLst/>
                        </a:rPr>
                        <a:t>X</a:t>
                      </a:r>
                      <a:endParaRPr lang="en-US" sz="2000" b="0" i="0" u="none" strike="noStrike">
                        <a:solidFill>
                          <a:srgbClr val="000000"/>
                        </a:solidFill>
                        <a:effectLst/>
                        <a:latin typeface="Calibri" panose="020F0502020204030204" pitchFamily="34" charset="0"/>
                      </a:endParaRPr>
                    </a:p>
                  </a:txBody>
                  <a:tcPr marL="4763" marR="4763" marT="4763" marB="0" anchor="ctr"/>
                </a:tc>
                <a:tc>
                  <a:txBody>
                    <a:bodyPr/>
                    <a:lstStyle/>
                    <a:p>
                      <a:pPr algn="ctr" fontAlgn="ctr"/>
                      <a:r>
                        <a:rPr lang="en-US" sz="2000" u="none" strike="noStrike">
                          <a:effectLst/>
                        </a:rPr>
                        <a:t>X</a:t>
                      </a:r>
                      <a:endParaRPr lang="en-US" sz="2000" b="0" i="0" u="none" strike="noStrike">
                        <a:solidFill>
                          <a:srgbClr val="000000"/>
                        </a:solidFill>
                        <a:effectLst/>
                        <a:latin typeface="Calibri" panose="020F0502020204030204" pitchFamily="34" charset="0"/>
                      </a:endParaRPr>
                    </a:p>
                  </a:txBody>
                  <a:tcPr marL="4763" marR="4763" marT="4763" marB="0" anchor="ctr"/>
                </a:tc>
                <a:extLst>
                  <a:ext uri="{0D108BD9-81ED-4DB2-BD59-A6C34878D82A}">
                    <a16:rowId xmlns:a16="http://schemas.microsoft.com/office/drawing/2014/main" val="689783420"/>
                  </a:ext>
                </a:extLst>
              </a:tr>
              <a:tr h="389635">
                <a:tc>
                  <a:txBody>
                    <a:bodyPr/>
                    <a:lstStyle/>
                    <a:p>
                      <a:pPr algn="ctr" fontAlgn="ctr"/>
                      <a:r>
                        <a:rPr lang="en-US" sz="2000" u="none" strike="noStrike">
                          <a:effectLst/>
                        </a:rPr>
                        <a:t>11</a:t>
                      </a:r>
                      <a:endParaRPr lang="en-US" sz="2000" b="0" i="0" u="none" strike="noStrike">
                        <a:solidFill>
                          <a:srgbClr val="000000"/>
                        </a:solidFill>
                        <a:effectLst/>
                        <a:latin typeface="Calibri" panose="020F0502020204030204" pitchFamily="34" charset="0"/>
                      </a:endParaRPr>
                    </a:p>
                  </a:txBody>
                  <a:tcPr marL="4763" marR="4763" marT="4763" marB="0" anchor="ctr"/>
                </a:tc>
                <a:tc>
                  <a:txBody>
                    <a:bodyPr/>
                    <a:lstStyle/>
                    <a:p>
                      <a:pPr algn="ctr" fontAlgn="ctr"/>
                      <a:r>
                        <a:rPr lang="en-US" sz="2000" u="none" strike="noStrike">
                          <a:effectLst/>
                        </a:rPr>
                        <a:t>A21</a:t>
                      </a:r>
                      <a:endParaRPr lang="en-US" sz="2000" b="0" i="0" u="none" strike="noStrike">
                        <a:solidFill>
                          <a:srgbClr val="000000"/>
                        </a:solidFill>
                        <a:effectLst/>
                        <a:latin typeface="Calibri" panose="020F0502020204030204" pitchFamily="34" charset="0"/>
                      </a:endParaRPr>
                    </a:p>
                  </a:txBody>
                  <a:tcPr marL="4763" marR="4763" marT="4763" marB="0" anchor="ctr"/>
                </a:tc>
                <a:tc>
                  <a:txBody>
                    <a:bodyPr/>
                    <a:lstStyle/>
                    <a:p>
                      <a:pPr algn="ctr" fontAlgn="ctr"/>
                      <a:r>
                        <a:rPr lang="en-US" sz="2000" u="none" strike="noStrike">
                          <a:effectLst/>
                        </a:rPr>
                        <a:t>x</a:t>
                      </a:r>
                      <a:endParaRPr lang="en-US" sz="2000" b="0" i="0" u="none" strike="noStrike">
                        <a:solidFill>
                          <a:srgbClr val="000000"/>
                        </a:solidFill>
                        <a:effectLst/>
                        <a:latin typeface="Calibri" panose="020F0502020204030204" pitchFamily="34" charset="0"/>
                      </a:endParaRPr>
                    </a:p>
                  </a:txBody>
                  <a:tcPr marL="4763" marR="4763" marT="4763" marB="0" anchor="ctr"/>
                </a:tc>
                <a:tc>
                  <a:txBody>
                    <a:bodyPr/>
                    <a:lstStyle/>
                    <a:p>
                      <a:pPr algn="ctr" fontAlgn="ctr"/>
                      <a:r>
                        <a:rPr lang="en-US" sz="2000" u="none" strike="noStrike">
                          <a:effectLst/>
                        </a:rPr>
                        <a:t>x</a:t>
                      </a:r>
                      <a:endParaRPr lang="en-US" sz="2000" b="0" i="0" u="none" strike="noStrike">
                        <a:solidFill>
                          <a:srgbClr val="000000"/>
                        </a:solidFill>
                        <a:effectLst/>
                        <a:latin typeface="Calibri" panose="020F0502020204030204" pitchFamily="34" charset="0"/>
                      </a:endParaRPr>
                    </a:p>
                  </a:txBody>
                  <a:tcPr marL="4763" marR="4763" marT="4763" marB="0" anchor="ctr"/>
                </a:tc>
                <a:tc>
                  <a:txBody>
                    <a:bodyPr/>
                    <a:lstStyle/>
                    <a:p>
                      <a:pPr algn="ctr" fontAlgn="ctr"/>
                      <a:r>
                        <a:rPr lang="en-US" sz="2000" u="none" strike="noStrike">
                          <a:effectLst/>
                        </a:rPr>
                        <a:t>x</a:t>
                      </a:r>
                      <a:endParaRPr lang="en-US" sz="2000" b="0" i="0" u="none" strike="noStrike">
                        <a:solidFill>
                          <a:srgbClr val="000000"/>
                        </a:solidFill>
                        <a:effectLst/>
                        <a:latin typeface="Calibri" panose="020F0502020204030204" pitchFamily="34" charset="0"/>
                      </a:endParaRPr>
                    </a:p>
                  </a:txBody>
                  <a:tcPr marL="4763" marR="4763" marT="4763" marB="0" anchor="ctr"/>
                </a:tc>
                <a:tc>
                  <a:txBody>
                    <a:bodyPr/>
                    <a:lstStyle/>
                    <a:p>
                      <a:pPr algn="ctr" fontAlgn="ctr"/>
                      <a:r>
                        <a:rPr lang="en-US" sz="2000" u="none" strike="noStrike" dirty="0">
                          <a:effectLst/>
                        </a:rPr>
                        <a:t>3mm</a:t>
                      </a:r>
                      <a:endParaRPr lang="en-US" sz="2000" b="0" i="0" u="none" strike="noStrike" dirty="0">
                        <a:solidFill>
                          <a:srgbClr val="000000"/>
                        </a:solidFill>
                        <a:effectLst/>
                        <a:latin typeface="Calibri" panose="020F0502020204030204" pitchFamily="34" charset="0"/>
                      </a:endParaRPr>
                    </a:p>
                  </a:txBody>
                  <a:tcPr marL="4763" marR="4763" marT="4763" marB="0" anchor="ctr">
                    <a:solidFill>
                      <a:schemeClr val="accent3">
                        <a:lumMod val="20000"/>
                        <a:lumOff val="80000"/>
                      </a:schemeClr>
                    </a:solidFill>
                  </a:tcPr>
                </a:tc>
                <a:tc>
                  <a:txBody>
                    <a:bodyPr/>
                    <a:lstStyle/>
                    <a:p>
                      <a:pPr algn="ctr" fontAlgn="ctr"/>
                      <a:r>
                        <a:rPr lang="en-US" sz="2000" u="none" strike="noStrike">
                          <a:effectLst/>
                        </a:rPr>
                        <a:t>x</a:t>
                      </a:r>
                      <a:endParaRPr lang="en-US" sz="2000" b="0" i="0" u="none" strike="noStrike">
                        <a:solidFill>
                          <a:srgbClr val="000000"/>
                        </a:solidFill>
                        <a:effectLst/>
                        <a:latin typeface="Calibri" panose="020F0502020204030204" pitchFamily="34" charset="0"/>
                      </a:endParaRPr>
                    </a:p>
                  </a:txBody>
                  <a:tcPr marL="4763" marR="4763" marT="4763" marB="0" anchor="ctr"/>
                </a:tc>
                <a:tc>
                  <a:txBody>
                    <a:bodyPr/>
                    <a:lstStyle/>
                    <a:p>
                      <a:pPr algn="ctr" fontAlgn="ctr"/>
                      <a:r>
                        <a:rPr lang="en-US" sz="2000" u="none" strike="noStrike">
                          <a:effectLst/>
                        </a:rPr>
                        <a:t>x</a:t>
                      </a:r>
                      <a:endParaRPr lang="en-US" sz="2000" b="0" i="0" u="none" strike="noStrike">
                        <a:solidFill>
                          <a:srgbClr val="000000"/>
                        </a:solidFill>
                        <a:effectLst/>
                        <a:latin typeface="Calibri" panose="020F0502020204030204" pitchFamily="34" charset="0"/>
                      </a:endParaRPr>
                    </a:p>
                  </a:txBody>
                  <a:tcPr marL="4763" marR="4763" marT="4763" marB="0" anchor="ctr"/>
                </a:tc>
                <a:extLst>
                  <a:ext uri="{0D108BD9-81ED-4DB2-BD59-A6C34878D82A}">
                    <a16:rowId xmlns:a16="http://schemas.microsoft.com/office/drawing/2014/main" val="3343357904"/>
                  </a:ext>
                </a:extLst>
              </a:tr>
              <a:tr h="389635">
                <a:tc>
                  <a:txBody>
                    <a:bodyPr/>
                    <a:lstStyle/>
                    <a:p>
                      <a:pPr algn="ctr" fontAlgn="ctr"/>
                      <a:r>
                        <a:rPr lang="en-US" sz="2000" u="none" strike="noStrike">
                          <a:effectLst/>
                        </a:rPr>
                        <a:t>12</a:t>
                      </a:r>
                      <a:endParaRPr lang="en-US" sz="2000" b="0" i="0" u="none" strike="noStrike">
                        <a:solidFill>
                          <a:srgbClr val="000000"/>
                        </a:solidFill>
                        <a:effectLst/>
                        <a:latin typeface="Calibri" panose="020F0502020204030204" pitchFamily="34" charset="0"/>
                      </a:endParaRPr>
                    </a:p>
                  </a:txBody>
                  <a:tcPr marL="4763" marR="4763" marT="4763" marB="0" anchor="ctr"/>
                </a:tc>
                <a:tc>
                  <a:txBody>
                    <a:bodyPr/>
                    <a:lstStyle/>
                    <a:p>
                      <a:pPr algn="ctr" fontAlgn="ctr"/>
                      <a:r>
                        <a:rPr lang="en-US" sz="2000" u="none" strike="noStrike">
                          <a:effectLst/>
                        </a:rPr>
                        <a:t>A22</a:t>
                      </a:r>
                      <a:endParaRPr lang="en-US" sz="2000" b="0" i="0" u="none" strike="noStrike">
                        <a:solidFill>
                          <a:srgbClr val="000000"/>
                        </a:solidFill>
                        <a:effectLst/>
                        <a:latin typeface="Calibri" panose="020F0502020204030204" pitchFamily="34" charset="0"/>
                      </a:endParaRPr>
                    </a:p>
                  </a:txBody>
                  <a:tcPr marL="4763" marR="4763" marT="4763" marB="0" anchor="ctr"/>
                </a:tc>
                <a:tc>
                  <a:txBody>
                    <a:bodyPr/>
                    <a:lstStyle/>
                    <a:p>
                      <a:pPr algn="ctr" fontAlgn="ctr"/>
                      <a:r>
                        <a:rPr lang="en-US" sz="2000" u="none" strike="noStrike">
                          <a:effectLst/>
                        </a:rPr>
                        <a:t>x</a:t>
                      </a:r>
                      <a:endParaRPr lang="en-US" sz="2000" b="0" i="0" u="none" strike="noStrike">
                        <a:solidFill>
                          <a:srgbClr val="000000"/>
                        </a:solidFill>
                        <a:effectLst/>
                        <a:latin typeface="Calibri" panose="020F0502020204030204" pitchFamily="34" charset="0"/>
                      </a:endParaRPr>
                    </a:p>
                  </a:txBody>
                  <a:tcPr marL="4763" marR="4763" marT="4763" marB="0" anchor="ctr"/>
                </a:tc>
                <a:tc>
                  <a:txBody>
                    <a:bodyPr/>
                    <a:lstStyle/>
                    <a:p>
                      <a:pPr algn="ctr" fontAlgn="ctr"/>
                      <a:r>
                        <a:rPr lang="en-US" sz="2000" u="none" strike="noStrike">
                          <a:effectLst/>
                        </a:rPr>
                        <a:t>x</a:t>
                      </a:r>
                      <a:endParaRPr lang="en-US" sz="2000" b="0" i="0" u="none" strike="noStrike">
                        <a:solidFill>
                          <a:srgbClr val="000000"/>
                        </a:solidFill>
                        <a:effectLst/>
                        <a:latin typeface="Calibri" panose="020F0502020204030204" pitchFamily="34" charset="0"/>
                      </a:endParaRPr>
                    </a:p>
                  </a:txBody>
                  <a:tcPr marL="4763" marR="4763" marT="4763" marB="0" anchor="ctr"/>
                </a:tc>
                <a:tc>
                  <a:txBody>
                    <a:bodyPr/>
                    <a:lstStyle/>
                    <a:p>
                      <a:pPr algn="ctr" fontAlgn="ctr"/>
                      <a:r>
                        <a:rPr lang="en-US" sz="2000" u="none" strike="noStrike">
                          <a:effectLst/>
                        </a:rPr>
                        <a:t>x</a:t>
                      </a:r>
                      <a:endParaRPr lang="en-US" sz="2000" b="0" i="0" u="none" strike="noStrike">
                        <a:solidFill>
                          <a:srgbClr val="000000"/>
                        </a:solidFill>
                        <a:effectLst/>
                        <a:latin typeface="Calibri" panose="020F0502020204030204" pitchFamily="34" charset="0"/>
                      </a:endParaRPr>
                    </a:p>
                  </a:txBody>
                  <a:tcPr marL="4763" marR="4763" marT="4763" marB="0" anchor="ctr"/>
                </a:tc>
                <a:tc>
                  <a:txBody>
                    <a:bodyPr/>
                    <a:lstStyle/>
                    <a:p>
                      <a:pPr algn="ctr" fontAlgn="ctr"/>
                      <a:r>
                        <a:rPr lang="en-US" sz="2000" u="none" strike="noStrike" dirty="0">
                          <a:effectLst/>
                        </a:rPr>
                        <a:t>1mm</a:t>
                      </a:r>
                      <a:endParaRPr lang="en-US" sz="2000" b="0" i="0" u="none" strike="noStrike" dirty="0">
                        <a:solidFill>
                          <a:srgbClr val="000000"/>
                        </a:solidFill>
                        <a:effectLst/>
                        <a:latin typeface="Calibri" panose="020F0502020204030204" pitchFamily="34" charset="0"/>
                      </a:endParaRPr>
                    </a:p>
                  </a:txBody>
                  <a:tcPr marL="4763" marR="4763" marT="4763" marB="0" anchor="ctr">
                    <a:solidFill>
                      <a:schemeClr val="accent3">
                        <a:lumMod val="20000"/>
                        <a:lumOff val="80000"/>
                      </a:schemeClr>
                    </a:solidFill>
                  </a:tcPr>
                </a:tc>
                <a:tc>
                  <a:txBody>
                    <a:bodyPr/>
                    <a:lstStyle/>
                    <a:p>
                      <a:pPr algn="ctr" fontAlgn="ctr"/>
                      <a:r>
                        <a:rPr lang="en-US" sz="2000" u="none" strike="noStrike">
                          <a:effectLst/>
                        </a:rPr>
                        <a:t>x</a:t>
                      </a:r>
                      <a:endParaRPr lang="en-US" sz="2000" b="0" i="0" u="none" strike="noStrike">
                        <a:solidFill>
                          <a:srgbClr val="000000"/>
                        </a:solidFill>
                        <a:effectLst/>
                        <a:latin typeface="Calibri" panose="020F0502020204030204" pitchFamily="34" charset="0"/>
                      </a:endParaRPr>
                    </a:p>
                  </a:txBody>
                  <a:tcPr marL="4763" marR="4763" marT="4763" marB="0" anchor="ctr"/>
                </a:tc>
                <a:tc>
                  <a:txBody>
                    <a:bodyPr/>
                    <a:lstStyle/>
                    <a:p>
                      <a:pPr algn="ctr" fontAlgn="ctr"/>
                      <a:r>
                        <a:rPr lang="en-US" sz="2000" u="none" strike="noStrike">
                          <a:effectLst/>
                        </a:rPr>
                        <a:t>x</a:t>
                      </a:r>
                      <a:endParaRPr lang="en-US" sz="2000" b="0" i="0" u="none" strike="noStrike">
                        <a:solidFill>
                          <a:srgbClr val="000000"/>
                        </a:solidFill>
                        <a:effectLst/>
                        <a:latin typeface="Calibri" panose="020F0502020204030204" pitchFamily="34" charset="0"/>
                      </a:endParaRPr>
                    </a:p>
                  </a:txBody>
                  <a:tcPr marL="4763" marR="4763" marT="4763" marB="0" anchor="ctr"/>
                </a:tc>
                <a:extLst>
                  <a:ext uri="{0D108BD9-81ED-4DB2-BD59-A6C34878D82A}">
                    <a16:rowId xmlns:a16="http://schemas.microsoft.com/office/drawing/2014/main" val="2442040783"/>
                  </a:ext>
                </a:extLst>
              </a:tr>
              <a:tr h="389635">
                <a:tc>
                  <a:txBody>
                    <a:bodyPr/>
                    <a:lstStyle/>
                    <a:p>
                      <a:pPr algn="ctr" fontAlgn="ctr"/>
                      <a:r>
                        <a:rPr lang="en-US" sz="2000" u="none" strike="noStrike">
                          <a:effectLst/>
                        </a:rPr>
                        <a:t>13</a:t>
                      </a:r>
                      <a:endParaRPr lang="en-US" sz="2000" b="0" i="0" u="none" strike="noStrike">
                        <a:solidFill>
                          <a:srgbClr val="000000"/>
                        </a:solidFill>
                        <a:effectLst/>
                        <a:latin typeface="Calibri" panose="020F0502020204030204" pitchFamily="34" charset="0"/>
                      </a:endParaRPr>
                    </a:p>
                  </a:txBody>
                  <a:tcPr marL="4763" marR="4763" marT="4763" marB="0" anchor="ctr"/>
                </a:tc>
                <a:tc>
                  <a:txBody>
                    <a:bodyPr/>
                    <a:lstStyle/>
                    <a:p>
                      <a:pPr algn="ctr" fontAlgn="ctr"/>
                      <a:r>
                        <a:rPr lang="en-US" sz="2000" u="none" strike="noStrike">
                          <a:effectLst/>
                        </a:rPr>
                        <a:t>B1</a:t>
                      </a:r>
                      <a:endParaRPr lang="en-US" sz="2000" b="0" i="0" u="none" strike="noStrike">
                        <a:solidFill>
                          <a:srgbClr val="000000"/>
                        </a:solidFill>
                        <a:effectLst/>
                        <a:latin typeface="Calibri" panose="020F0502020204030204" pitchFamily="34" charset="0"/>
                      </a:endParaRPr>
                    </a:p>
                  </a:txBody>
                  <a:tcPr marL="4763" marR="4763" marT="4763" marB="0" anchor="ctr"/>
                </a:tc>
                <a:tc>
                  <a:txBody>
                    <a:bodyPr/>
                    <a:lstStyle/>
                    <a:p>
                      <a:pPr algn="ctr" fontAlgn="ctr"/>
                      <a:r>
                        <a:rPr lang="en-US" sz="2000" u="none" strike="noStrike">
                          <a:effectLst/>
                        </a:rPr>
                        <a:t>x</a:t>
                      </a:r>
                      <a:endParaRPr lang="en-US" sz="2000" b="0" i="0" u="none" strike="noStrike">
                        <a:solidFill>
                          <a:srgbClr val="000000"/>
                        </a:solidFill>
                        <a:effectLst/>
                        <a:latin typeface="Calibri" panose="020F0502020204030204" pitchFamily="34" charset="0"/>
                      </a:endParaRPr>
                    </a:p>
                  </a:txBody>
                  <a:tcPr marL="4763" marR="4763" marT="4763" marB="0" anchor="ctr"/>
                </a:tc>
                <a:tc>
                  <a:txBody>
                    <a:bodyPr/>
                    <a:lstStyle/>
                    <a:p>
                      <a:pPr algn="ctr" fontAlgn="ctr"/>
                      <a:r>
                        <a:rPr lang="en-US" sz="2000" u="none" strike="noStrike">
                          <a:effectLst/>
                        </a:rPr>
                        <a:t>x</a:t>
                      </a:r>
                      <a:endParaRPr lang="en-US" sz="2000" b="0" i="0" u="none" strike="noStrike">
                        <a:solidFill>
                          <a:srgbClr val="000000"/>
                        </a:solidFill>
                        <a:effectLst/>
                        <a:latin typeface="Calibri" panose="020F0502020204030204" pitchFamily="34" charset="0"/>
                      </a:endParaRPr>
                    </a:p>
                  </a:txBody>
                  <a:tcPr marL="4763" marR="4763" marT="4763" marB="0" anchor="ctr"/>
                </a:tc>
                <a:tc>
                  <a:txBody>
                    <a:bodyPr/>
                    <a:lstStyle/>
                    <a:p>
                      <a:pPr algn="ctr" fontAlgn="ctr"/>
                      <a:r>
                        <a:rPr lang="en-US" sz="2000" u="none" strike="noStrike">
                          <a:effectLst/>
                        </a:rPr>
                        <a:t>x</a:t>
                      </a:r>
                      <a:endParaRPr lang="en-US" sz="2000" b="0" i="0" u="none" strike="noStrike">
                        <a:solidFill>
                          <a:srgbClr val="000000"/>
                        </a:solidFill>
                        <a:effectLst/>
                        <a:latin typeface="Calibri" panose="020F0502020204030204" pitchFamily="34" charset="0"/>
                      </a:endParaRPr>
                    </a:p>
                  </a:txBody>
                  <a:tcPr marL="4763" marR="4763" marT="4763" marB="0" anchor="ctr"/>
                </a:tc>
                <a:tc>
                  <a:txBody>
                    <a:bodyPr/>
                    <a:lstStyle/>
                    <a:p>
                      <a:pPr algn="ctr" fontAlgn="ctr"/>
                      <a:r>
                        <a:rPr lang="en-US" sz="2000" u="none" strike="noStrike" dirty="0">
                          <a:effectLst/>
                        </a:rPr>
                        <a:t>1mm</a:t>
                      </a:r>
                      <a:endParaRPr lang="en-US" sz="2000" b="0" i="0" u="none" strike="noStrike" dirty="0">
                        <a:solidFill>
                          <a:srgbClr val="000000"/>
                        </a:solidFill>
                        <a:effectLst/>
                        <a:latin typeface="Calibri" panose="020F0502020204030204" pitchFamily="34" charset="0"/>
                      </a:endParaRPr>
                    </a:p>
                  </a:txBody>
                  <a:tcPr marL="4763" marR="4763" marT="4763" marB="0" anchor="ctr">
                    <a:solidFill>
                      <a:schemeClr val="accent3">
                        <a:lumMod val="20000"/>
                        <a:lumOff val="80000"/>
                      </a:schemeClr>
                    </a:solidFill>
                  </a:tcPr>
                </a:tc>
                <a:tc>
                  <a:txBody>
                    <a:bodyPr/>
                    <a:lstStyle/>
                    <a:p>
                      <a:pPr algn="ctr" fontAlgn="ctr"/>
                      <a:r>
                        <a:rPr lang="en-US" sz="2000" u="none" strike="noStrike">
                          <a:effectLst/>
                        </a:rPr>
                        <a:t>x</a:t>
                      </a:r>
                      <a:endParaRPr lang="en-US" sz="2000" b="0" i="0" u="none" strike="noStrike">
                        <a:solidFill>
                          <a:srgbClr val="000000"/>
                        </a:solidFill>
                        <a:effectLst/>
                        <a:latin typeface="Calibri" panose="020F0502020204030204" pitchFamily="34" charset="0"/>
                      </a:endParaRPr>
                    </a:p>
                  </a:txBody>
                  <a:tcPr marL="4763" marR="4763" marT="4763" marB="0" anchor="ctr"/>
                </a:tc>
                <a:tc>
                  <a:txBody>
                    <a:bodyPr/>
                    <a:lstStyle/>
                    <a:p>
                      <a:pPr algn="ctr" fontAlgn="ctr"/>
                      <a:r>
                        <a:rPr lang="en-US" sz="2000" u="none" strike="noStrike">
                          <a:effectLst/>
                        </a:rPr>
                        <a:t>x</a:t>
                      </a:r>
                      <a:endParaRPr lang="en-US" sz="2000" b="0" i="0" u="none" strike="noStrike">
                        <a:solidFill>
                          <a:srgbClr val="000000"/>
                        </a:solidFill>
                        <a:effectLst/>
                        <a:latin typeface="Calibri" panose="020F0502020204030204" pitchFamily="34" charset="0"/>
                      </a:endParaRPr>
                    </a:p>
                  </a:txBody>
                  <a:tcPr marL="4763" marR="4763" marT="4763" marB="0" anchor="ctr"/>
                </a:tc>
                <a:extLst>
                  <a:ext uri="{0D108BD9-81ED-4DB2-BD59-A6C34878D82A}">
                    <a16:rowId xmlns:a16="http://schemas.microsoft.com/office/drawing/2014/main" val="2867436434"/>
                  </a:ext>
                </a:extLst>
              </a:tr>
              <a:tr h="389635">
                <a:tc>
                  <a:txBody>
                    <a:bodyPr/>
                    <a:lstStyle/>
                    <a:p>
                      <a:pPr algn="ctr" fontAlgn="ctr"/>
                      <a:r>
                        <a:rPr lang="en-US" sz="2000" u="none" strike="noStrike">
                          <a:effectLst/>
                        </a:rPr>
                        <a:t>14</a:t>
                      </a:r>
                      <a:endParaRPr lang="en-US" sz="2000" b="0" i="0" u="none" strike="noStrike">
                        <a:solidFill>
                          <a:srgbClr val="000000"/>
                        </a:solidFill>
                        <a:effectLst/>
                        <a:latin typeface="Calibri" panose="020F0502020204030204" pitchFamily="34" charset="0"/>
                      </a:endParaRPr>
                    </a:p>
                  </a:txBody>
                  <a:tcPr marL="4763" marR="4763" marT="4763" marB="0" anchor="ctr"/>
                </a:tc>
                <a:tc>
                  <a:txBody>
                    <a:bodyPr/>
                    <a:lstStyle/>
                    <a:p>
                      <a:pPr algn="ctr" fontAlgn="ctr"/>
                      <a:r>
                        <a:rPr lang="en-US" sz="2000" u="none" strike="noStrike">
                          <a:effectLst/>
                        </a:rPr>
                        <a:t>B2</a:t>
                      </a:r>
                      <a:endParaRPr lang="en-US" sz="2000" b="0" i="0" u="none" strike="noStrike">
                        <a:solidFill>
                          <a:srgbClr val="000000"/>
                        </a:solidFill>
                        <a:effectLst/>
                        <a:latin typeface="Calibri" panose="020F0502020204030204" pitchFamily="34" charset="0"/>
                      </a:endParaRPr>
                    </a:p>
                  </a:txBody>
                  <a:tcPr marL="4763" marR="4763" marT="4763" marB="0" anchor="ctr"/>
                </a:tc>
                <a:tc>
                  <a:txBody>
                    <a:bodyPr/>
                    <a:lstStyle/>
                    <a:p>
                      <a:pPr algn="ctr" fontAlgn="ctr"/>
                      <a:r>
                        <a:rPr lang="en-US" sz="2000" u="none" strike="noStrike" dirty="0">
                          <a:effectLst/>
                        </a:rPr>
                        <a:t>3mm</a:t>
                      </a:r>
                      <a:endParaRPr lang="en-US" sz="2000" b="0" i="0" u="none" strike="noStrike" dirty="0">
                        <a:solidFill>
                          <a:srgbClr val="000000"/>
                        </a:solidFill>
                        <a:effectLst/>
                        <a:latin typeface="Calibri" panose="020F0502020204030204" pitchFamily="34" charset="0"/>
                      </a:endParaRPr>
                    </a:p>
                  </a:txBody>
                  <a:tcPr marL="4763" marR="4763" marT="4763" marB="0" anchor="ctr">
                    <a:solidFill>
                      <a:schemeClr val="accent3">
                        <a:lumMod val="20000"/>
                        <a:lumOff val="80000"/>
                      </a:schemeClr>
                    </a:solidFill>
                  </a:tcPr>
                </a:tc>
                <a:tc>
                  <a:txBody>
                    <a:bodyPr/>
                    <a:lstStyle/>
                    <a:p>
                      <a:pPr algn="ctr" fontAlgn="ctr"/>
                      <a:r>
                        <a:rPr lang="en-US" sz="2000" u="none" strike="noStrike">
                          <a:effectLst/>
                        </a:rPr>
                        <a:t>x</a:t>
                      </a:r>
                      <a:endParaRPr lang="en-US" sz="2000" b="0" i="0" u="none" strike="noStrike">
                        <a:solidFill>
                          <a:srgbClr val="000000"/>
                        </a:solidFill>
                        <a:effectLst/>
                        <a:latin typeface="Calibri" panose="020F0502020204030204" pitchFamily="34" charset="0"/>
                      </a:endParaRPr>
                    </a:p>
                  </a:txBody>
                  <a:tcPr marL="4763" marR="4763" marT="4763" marB="0" anchor="ctr"/>
                </a:tc>
                <a:tc>
                  <a:txBody>
                    <a:bodyPr/>
                    <a:lstStyle/>
                    <a:p>
                      <a:pPr algn="ctr" fontAlgn="ctr"/>
                      <a:r>
                        <a:rPr lang="en-US" sz="2000" u="none" strike="noStrike">
                          <a:effectLst/>
                        </a:rPr>
                        <a:t>?</a:t>
                      </a:r>
                      <a:endParaRPr lang="en-US" sz="2000" b="0" i="0" u="none" strike="noStrike">
                        <a:solidFill>
                          <a:srgbClr val="000000"/>
                        </a:solidFill>
                        <a:effectLst/>
                        <a:latin typeface="Calibri" panose="020F0502020204030204" pitchFamily="34" charset="0"/>
                      </a:endParaRPr>
                    </a:p>
                  </a:txBody>
                  <a:tcPr marL="4763" marR="4763" marT="4763" marB="0" anchor="ctr"/>
                </a:tc>
                <a:tc>
                  <a:txBody>
                    <a:bodyPr/>
                    <a:lstStyle/>
                    <a:p>
                      <a:pPr algn="ctr" fontAlgn="ctr"/>
                      <a:r>
                        <a:rPr lang="en-US" sz="2000" u="none" strike="noStrike" dirty="0">
                          <a:effectLst/>
                        </a:rPr>
                        <a:t>4mm</a:t>
                      </a:r>
                      <a:endParaRPr lang="en-US" sz="2000" b="0" i="0" u="none" strike="noStrike" dirty="0">
                        <a:solidFill>
                          <a:srgbClr val="000000"/>
                        </a:solidFill>
                        <a:effectLst/>
                        <a:latin typeface="Calibri" panose="020F0502020204030204" pitchFamily="34" charset="0"/>
                      </a:endParaRPr>
                    </a:p>
                  </a:txBody>
                  <a:tcPr marL="4763" marR="4763" marT="4763" marB="0" anchor="ctr">
                    <a:solidFill>
                      <a:schemeClr val="accent3">
                        <a:lumMod val="20000"/>
                        <a:lumOff val="80000"/>
                      </a:schemeClr>
                    </a:solidFill>
                  </a:tcPr>
                </a:tc>
                <a:tc>
                  <a:txBody>
                    <a:bodyPr/>
                    <a:lstStyle/>
                    <a:p>
                      <a:pPr algn="ctr" fontAlgn="ctr"/>
                      <a:r>
                        <a:rPr lang="en-US" sz="2000" u="none" strike="noStrike" dirty="0">
                          <a:effectLst/>
                        </a:rPr>
                        <a:t>x</a:t>
                      </a:r>
                      <a:endParaRPr lang="en-US" sz="2000" b="0" i="0" u="none" strike="noStrike" dirty="0">
                        <a:solidFill>
                          <a:srgbClr val="000000"/>
                        </a:solidFill>
                        <a:effectLst/>
                        <a:latin typeface="Calibri" panose="020F0502020204030204" pitchFamily="34" charset="0"/>
                      </a:endParaRPr>
                    </a:p>
                  </a:txBody>
                  <a:tcPr marL="4763" marR="4763" marT="4763" marB="0" anchor="ctr"/>
                </a:tc>
                <a:tc>
                  <a:txBody>
                    <a:bodyPr/>
                    <a:lstStyle/>
                    <a:p>
                      <a:pPr algn="ctr" fontAlgn="ctr"/>
                      <a:r>
                        <a:rPr lang="en-US" sz="2000" u="none" strike="noStrike" dirty="0">
                          <a:effectLst/>
                        </a:rPr>
                        <a:t>3mm</a:t>
                      </a:r>
                      <a:endParaRPr lang="en-US" sz="2000" b="0" i="0" u="none" strike="noStrike" dirty="0">
                        <a:solidFill>
                          <a:srgbClr val="000000"/>
                        </a:solidFill>
                        <a:effectLst/>
                        <a:latin typeface="Calibri" panose="020F0502020204030204" pitchFamily="34" charset="0"/>
                      </a:endParaRPr>
                    </a:p>
                  </a:txBody>
                  <a:tcPr marL="4763" marR="4763" marT="4763" marB="0" anchor="ctr">
                    <a:solidFill>
                      <a:schemeClr val="accent3">
                        <a:lumMod val="20000"/>
                        <a:lumOff val="80000"/>
                      </a:schemeClr>
                    </a:solidFill>
                  </a:tcPr>
                </a:tc>
                <a:extLst>
                  <a:ext uri="{0D108BD9-81ED-4DB2-BD59-A6C34878D82A}">
                    <a16:rowId xmlns:a16="http://schemas.microsoft.com/office/drawing/2014/main" val="3293916417"/>
                  </a:ext>
                </a:extLst>
              </a:tr>
              <a:tr h="389635">
                <a:tc>
                  <a:txBody>
                    <a:bodyPr/>
                    <a:lstStyle/>
                    <a:p>
                      <a:pPr algn="ctr" fontAlgn="ctr"/>
                      <a:r>
                        <a:rPr lang="en-US" sz="2000" u="none" strike="noStrike">
                          <a:effectLst/>
                        </a:rPr>
                        <a:t>15</a:t>
                      </a:r>
                      <a:endParaRPr lang="en-US" sz="2000" b="0" i="0" u="none" strike="noStrike">
                        <a:solidFill>
                          <a:srgbClr val="000000"/>
                        </a:solidFill>
                        <a:effectLst/>
                        <a:latin typeface="Calibri" panose="020F0502020204030204" pitchFamily="34" charset="0"/>
                      </a:endParaRPr>
                    </a:p>
                  </a:txBody>
                  <a:tcPr marL="4763" marR="4763" marT="4763" marB="0" anchor="ctr"/>
                </a:tc>
                <a:tc>
                  <a:txBody>
                    <a:bodyPr/>
                    <a:lstStyle/>
                    <a:p>
                      <a:pPr algn="ctr" fontAlgn="ctr"/>
                      <a:r>
                        <a:rPr lang="en-US" sz="2000" u="none" strike="noStrike">
                          <a:effectLst/>
                        </a:rPr>
                        <a:t>B8</a:t>
                      </a:r>
                      <a:endParaRPr lang="en-US" sz="2000" b="0" i="0" u="none" strike="noStrike">
                        <a:solidFill>
                          <a:srgbClr val="000000"/>
                        </a:solidFill>
                        <a:effectLst/>
                        <a:latin typeface="Calibri" panose="020F0502020204030204" pitchFamily="34" charset="0"/>
                      </a:endParaRPr>
                    </a:p>
                  </a:txBody>
                  <a:tcPr marL="4763" marR="4763" marT="4763" marB="0" anchor="ctr"/>
                </a:tc>
                <a:tc>
                  <a:txBody>
                    <a:bodyPr/>
                    <a:lstStyle/>
                    <a:p>
                      <a:pPr algn="ctr" fontAlgn="ctr"/>
                      <a:r>
                        <a:rPr lang="en-US" sz="2000" u="none" strike="noStrike" dirty="0">
                          <a:effectLst/>
                        </a:rPr>
                        <a:t>10mm</a:t>
                      </a:r>
                      <a:endParaRPr lang="en-US" sz="2000" b="0" i="0" u="none" strike="noStrike" dirty="0">
                        <a:solidFill>
                          <a:srgbClr val="000000"/>
                        </a:solidFill>
                        <a:effectLst/>
                        <a:latin typeface="Calibri" panose="020F0502020204030204" pitchFamily="34" charset="0"/>
                      </a:endParaRPr>
                    </a:p>
                  </a:txBody>
                  <a:tcPr marL="4763" marR="4763" marT="4763" marB="0" anchor="ctr">
                    <a:solidFill>
                      <a:schemeClr val="accent3">
                        <a:lumMod val="20000"/>
                        <a:lumOff val="80000"/>
                      </a:schemeClr>
                    </a:solidFill>
                  </a:tcPr>
                </a:tc>
                <a:tc>
                  <a:txBody>
                    <a:bodyPr/>
                    <a:lstStyle/>
                    <a:p>
                      <a:pPr algn="ctr" fontAlgn="ctr"/>
                      <a:r>
                        <a:rPr lang="en-US" sz="2000" u="none" strike="noStrike">
                          <a:effectLst/>
                        </a:rPr>
                        <a:t>x</a:t>
                      </a:r>
                      <a:endParaRPr lang="en-US" sz="2000" b="0" i="0" u="none" strike="noStrike">
                        <a:solidFill>
                          <a:srgbClr val="000000"/>
                        </a:solidFill>
                        <a:effectLst/>
                        <a:latin typeface="Calibri" panose="020F0502020204030204" pitchFamily="34" charset="0"/>
                      </a:endParaRPr>
                    </a:p>
                  </a:txBody>
                  <a:tcPr marL="4763" marR="4763" marT="4763" marB="0" anchor="ctr"/>
                </a:tc>
                <a:tc>
                  <a:txBody>
                    <a:bodyPr/>
                    <a:lstStyle/>
                    <a:p>
                      <a:pPr algn="ctr" fontAlgn="ctr"/>
                      <a:r>
                        <a:rPr lang="en-US" sz="2000" u="none" strike="noStrike">
                          <a:effectLst/>
                        </a:rPr>
                        <a:t>?</a:t>
                      </a:r>
                      <a:endParaRPr lang="en-US" sz="2000" b="0" i="0" u="none" strike="noStrike">
                        <a:solidFill>
                          <a:srgbClr val="000000"/>
                        </a:solidFill>
                        <a:effectLst/>
                        <a:latin typeface="Calibri" panose="020F0502020204030204" pitchFamily="34" charset="0"/>
                      </a:endParaRPr>
                    </a:p>
                  </a:txBody>
                  <a:tcPr marL="4763" marR="4763" marT="4763" marB="0" anchor="ctr"/>
                </a:tc>
                <a:tc>
                  <a:txBody>
                    <a:bodyPr/>
                    <a:lstStyle/>
                    <a:p>
                      <a:pPr algn="ctr" fontAlgn="ctr"/>
                      <a:r>
                        <a:rPr lang="en-US" sz="2000" u="none" strike="noStrike">
                          <a:effectLst/>
                        </a:rPr>
                        <a:t>x</a:t>
                      </a:r>
                      <a:endParaRPr lang="en-US" sz="2000" b="0" i="0" u="none" strike="noStrike">
                        <a:solidFill>
                          <a:srgbClr val="000000"/>
                        </a:solidFill>
                        <a:effectLst/>
                        <a:latin typeface="Calibri" panose="020F0502020204030204" pitchFamily="34" charset="0"/>
                      </a:endParaRPr>
                    </a:p>
                  </a:txBody>
                  <a:tcPr marL="4763" marR="4763" marT="4763" marB="0" anchor="ctr"/>
                </a:tc>
                <a:tc>
                  <a:txBody>
                    <a:bodyPr/>
                    <a:lstStyle/>
                    <a:p>
                      <a:pPr algn="ctr" fontAlgn="ctr"/>
                      <a:r>
                        <a:rPr lang="en-US" sz="2000" u="none" strike="noStrike" dirty="0">
                          <a:effectLst/>
                        </a:rPr>
                        <a:t>2mm</a:t>
                      </a:r>
                      <a:endParaRPr lang="en-US" sz="2000" b="0" i="0" u="none" strike="noStrike" dirty="0">
                        <a:solidFill>
                          <a:srgbClr val="000000"/>
                        </a:solidFill>
                        <a:effectLst/>
                        <a:latin typeface="Calibri" panose="020F0502020204030204" pitchFamily="34" charset="0"/>
                      </a:endParaRPr>
                    </a:p>
                  </a:txBody>
                  <a:tcPr marL="4763" marR="4763" marT="4763" marB="0" anchor="ctr">
                    <a:solidFill>
                      <a:schemeClr val="accent3">
                        <a:lumMod val="20000"/>
                        <a:lumOff val="80000"/>
                      </a:schemeClr>
                    </a:solidFill>
                  </a:tcPr>
                </a:tc>
                <a:tc>
                  <a:txBody>
                    <a:bodyPr/>
                    <a:lstStyle/>
                    <a:p>
                      <a:pPr algn="ctr" fontAlgn="ctr"/>
                      <a:r>
                        <a:rPr lang="en-US" sz="2000" u="none" strike="noStrike" dirty="0">
                          <a:effectLst/>
                        </a:rPr>
                        <a:t>4mm</a:t>
                      </a:r>
                      <a:endParaRPr lang="en-US" sz="2000" b="0" i="0" u="none" strike="noStrike" dirty="0">
                        <a:solidFill>
                          <a:srgbClr val="000000"/>
                        </a:solidFill>
                        <a:effectLst/>
                        <a:latin typeface="Calibri" panose="020F0502020204030204" pitchFamily="34" charset="0"/>
                      </a:endParaRPr>
                    </a:p>
                  </a:txBody>
                  <a:tcPr marL="4763" marR="4763" marT="4763" marB="0" anchor="ctr">
                    <a:solidFill>
                      <a:schemeClr val="accent3">
                        <a:lumMod val="20000"/>
                        <a:lumOff val="80000"/>
                      </a:schemeClr>
                    </a:solidFill>
                  </a:tcPr>
                </a:tc>
                <a:extLst>
                  <a:ext uri="{0D108BD9-81ED-4DB2-BD59-A6C34878D82A}">
                    <a16:rowId xmlns:a16="http://schemas.microsoft.com/office/drawing/2014/main" val="783291717"/>
                  </a:ext>
                </a:extLst>
              </a:tr>
              <a:tr h="389635">
                <a:tc>
                  <a:txBody>
                    <a:bodyPr/>
                    <a:lstStyle/>
                    <a:p>
                      <a:pPr algn="ctr" fontAlgn="ctr"/>
                      <a:r>
                        <a:rPr lang="en-US" sz="2000" u="none" strike="noStrike">
                          <a:effectLst/>
                        </a:rPr>
                        <a:t>16</a:t>
                      </a:r>
                      <a:endParaRPr lang="en-US" sz="2000" b="0" i="0" u="none" strike="noStrike">
                        <a:solidFill>
                          <a:srgbClr val="000000"/>
                        </a:solidFill>
                        <a:effectLst/>
                        <a:latin typeface="Calibri" panose="020F0502020204030204" pitchFamily="34" charset="0"/>
                      </a:endParaRPr>
                    </a:p>
                  </a:txBody>
                  <a:tcPr marL="4763" marR="4763" marT="4763" marB="0" anchor="ctr"/>
                </a:tc>
                <a:tc>
                  <a:txBody>
                    <a:bodyPr/>
                    <a:lstStyle/>
                    <a:p>
                      <a:pPr algn="ctr" fontAlgn="ctr"/>
                      <a:r>
                        <a:rPr lang="en-US" sz="2000" u="none" strike="noStrike">
                          <a:effectLst/>
                        </a:rPr>
                        <a:t>B11</a:t>
                      </a:r>
                      <a:endParaRPr lang="en-US" sz="2000" b="0" i="0" u="none" strike="noStrike">
                        <a:solidFill>
                          <a:srgbClr val="000000"/>
                        </a:solidFill>
                        <a:effectLst/>
                        <a:latin typeface="Calibri" panose="020F0502020204030204" pitchFamily="34" charset="0"/>
                      </a:endParaRPr>
                    </a:p>
                  </a:txBody>
                  <a:tcPr marL="4763" marR="4763" marT="4763" marB="0" anchor="ctr"/>
                </a:tc>
                <a:tc>
                  <a:txBody>
                    <a:bodyPr/>
                    <a:lstStyle/>
                    <a:p>
                      <a:pPr algn="ctr" fontAlgn="ctr"/>
                      <a:r>
                        <a:rPr lang="en-US" sz="2000" u="none" strike="noStrike" dirty="0">
                          <a:effectLst/>
                        </a:rPr>
                        <a:t>3mm</a:t>
                      </a:r>
                      <a:endParaRPr lang="en-US" sz="2000" b="0" i="0" u="none" strike="noStrike" dirty="0">
                        <a:solidFill>
                          <a:srgbClr val="000000"/>
                        </a:solidFill>
                        <a:effectLst/>
                        <a:latin typeface="Calibri" panose="020F0502020204030204" pitchFamily="34" charset="0"/>
                      </a:endParaRPr>
                    </a:p>
                  </a:txBody>
                  <a:tcPr marL="4763" marR="4763" marT="4763" marB="0" anchor="ctr">
                    <a:solidFill>
                      <a:schemeClr val="accent3">
                        <a:lumMod val="20000"/>
                        <a:lumOff val="80000"/>
                      </a:schemeClr>
                    </a:solidFill>
                  </a:tcPr>
                </a:tc>
                <a:tc>
                  <a:txBody>
                    <a:bodyPr/>
                    <a:lstStyle/>
                    <a:p>
                      <a:pPr algn="ctr" fontAlgn="ctr"/>
                      <a:r>
                        <a:rPr lang="en-US" sz="2000" u="none" strike="noStrike">
                          <a:effectLst/>
                        </a:rPr>
                        <a:t>x</a:t>
                      </a:r>
                      <a:endParaRPr lang="en-US" sz="2000" b="0" i="0" u="none" strike="noStrike">
                        <a:solidFill>
                          <a:srgbClr val="000000"/>
                        </a:solidFill>
                        <a:effectLst/>
                        <a:latin typeface="Calibri" panose="020F0502020204030204" pitchFamily="34" charset="0"/>
                      </a:endParaRPr>
                    </a:p>
                  </a:txBody>
                  <a:tcPr marL="4763" marR="4763" marT="4763" marB="0" anchor="ctr"/>
                </a:tc>
                <a:tc>
                  <a:txBody>
                    <a:bodyPr/>
                    <a:lstStyle/>
                    <a:p>
                      <a:pPr algn="ctr" fontAlgn="ctr"/>
                      <a:r>
                        <a:rPr lang="en-US" sz="2000" u="none" strike="noStrike">
                          <a:effectLst/>
                        </a:rPr>
                        <a:t>?</a:t>
                      </a:r>
                      <a:endParaRPr lang="en-US" sz="2000" b="0" i="0" u="none" strike="noStrike">
                        <a:solidFill>
                          <a:srgbClr val="000000"/>
                        </a:solidFill>
                        <a:effectLst/>
                        <a:latin typeface="Calibri" panose="020F0502020204030204" pitchFamily="34" charset="0"/>
                      </a:endParaRPr>
                    </a:p>
                  </a:txBody>
                  <a:tcPr marL="4763" marR="4763" marT="4763" marB="0" anchor="ctr"/>
                </a:tc>
                <a:tc>
                  <a:txBody>
                    <a:bodyPr/>
                    <a:lstStyle/>
                    <a:p>
                      <a:pPr algn="ctr" fontAlgn="ctr"/>
                      <a:r>
                        <a:rPr lang="en-US" sz="2000" u="none" strike="noStrike">
                          <a:effectLst/>
                        </a:rPr>
                        <a:t>x</a:t>
                      </a:r>
                      <a:endParaRPr lang="en-US" sz="2000" b="0" i="0" u="none" strike="noStrike">
                        <a:solidFill>
                          <a:srgbClr val="000000"/>
                        </a:solidFill>
                        <a:effectLst/>
                        <a:latin typeface="Calibri" panose="020F0502020204030204" pitchFamily="34" charset="0"/>
                      </a:endParaRPr>
                    </a:p>
                  </a:txBody>
                  <a:tcPr marL="4763" marR="4763" marT="4763" marB="0" anchor="ctr"/>
                </a:tc>
                <a:tc>
                  <a:txBody>
                    <a:bodyPr/>
                    <a:lstStyle/>
                    <a:p>
                      <a:pPr algn="ctr" fontAlgn="ctr"/>
                      <a:r>
                        <a:rPr lang="en-US" sz="2000" u="none" strike="noStrike" dirty="0">
                          <a:effectLst/>
                        </a:rPr>
                        <a:t>3mm</a:t>
                      </a:r>
                      <a:endParaRPr lang="en-US" sz="2000" b="0" i="0" u="none" strike="noStrike" dirty="0">
                        <a:solidFill>
                          <a:srgbClr val="000000"/>
                        </a:solidFill>
                        <a:effectLst/>
                        <a:latin typeface="Calibri" panose="020F0502020204030204" pitchFamily="34" charset="0"/>
                      </a:endParaRPr>
                    </a:p>
                  </a:txBody>
                  <a:tcPr marL="4763" marR="4763" marT="4763" marB="0" anchor="ctr">
                    <a:solidFill>
                      <a:schemeClr val="accent3">
                        <a:lumMod val="20000"/>
                        <a:lumOff val="80000"/>
                      </a:schemeClr>
                    </a:solidFill>
                  </a:tcPr>
                </a:tc>
                <a:tc>
                  <a:txBody>
                    <a:bodyPr/>
                    <a:lstStyle/>
                    <a:p>
                      <a:pPr algn="ctr" fontAlgn="ctr"/>
                      <a:r>
                        <a:rPr lang="en-US" sz="2000" u="none" strike="noStrike" dirty="0">
                          <a:effectLst/>
                        </a:rPr>
                        <a:t>3mm</a:t>
                      </a:r>
                      <a:endParaRPr lang="en-US" sz="2000" b="0" i="0" u="none" strike="noStrike" dirty="0">
                        <a:solidFill>
                          <a:srgbClr val="000000"/>
                        </a:solidFill>
                        <a:effectLst/>
                        <a:latin typeface="Calibri" panose="020F0502020204030204" pitchFamily="34" charset="0"/>
                      </a:endParaRPr>
                    </a:p>
                  </a:txBody>
                  <a:tcPr marL="4763" marR="4763" marT="4763" marB="0" anchor="ctr">
                    <a:solidFill>
                      <a:schemeClr val="accent3">
                        <a:lumMod val="20000"/>
                        <a:lumOff val="80000"/>
                      </a:schemeClr>
                    </a:solidFill>
                  </a:tcPr>
                </a:tc>
                <a:extLst>
                  <a:ext uri="{0D108BD9-81ED-4DB2-BD59-A6C34878D82A}">
                    <a16:rowId xmlns:a16="http://schemas.microsoft.com/office/drawing/2014/main" val="3240620089"/>
                  </a:ext>
                </a:extLst>
              </a:tr>
              <a:tr h="389635">
                <a:tc>
                  <a:txBody>
                    <a:bodyPr/>
                    <a:lstStyle/>
                    <a:p>
                      <a:pPr algn="ctr" fontAlgn="ctr"/>
                      <a:r>
                        <a:rPr lang="en-US" sz="2000" u="none" strike="noStrike">
                          <a:effectLst/>
                        </a:rPr>
                        <a:t>17</a:t>
                      </a:r>
                      <a:endParaRPr lang="en-US" sz="2000" b="0" i="0" u="none" strike="noStrike">
                        <a:solidFill>
                          <a:srgbClr val="000000"/>
                        </a:solidFill>
                        <a:effectLst/>
                        <a:latin typeface="Calibri" panose="020F0502020204030204" pitchFamily="34" charset="0"/>
                      </a:endParaRPr>
                    </a:p>
                  </a:txBody>
                  <a:tcPr marL="4763" marR="4763" marT="4763" marB="0" anchor="ctr"/>
                </a:tc>
                <a:tc>
                  <a:txBody>
                    <a:bodyPr/>
                    <a:lstStyle/>
                    <a:p>
                      <a:pPr algn="ctr" fontAlgn="ctr"/>
                      <a:r>
                        <a:rPr lang="en-US" sz="2000" u="none" strike="noStrike">
                          <a:effectLst/>
                        </a:rPr>
                        <a:t>B17</a:t>
                      </a:r>
                      <a:endParaRPr lang="en-US" sz="2000" b="0" i="0" u="none" strike="noStrike">
                        <a:solidFill>
                          <a:srgbClr val="000000"/>
                        </a:solidFill>
                        <a:effectLst/>
                        <a:latin typeface="Calibri" panose="020F0502020204030204" pitchFamily="34" charset="0"/>
                      </a:endParaRPr>
                    </a:p>
                  </a:txBody>
                  <a:tcPr marL="4763" marR="4763" marT="4763" marB="0" anchor="ctr"/>
                </a:tc>
                <a:tc>
                  <a:txBody>
                    <a:bodyPr/>
                    <a:lstStyle/>
                    <a:p>
                      <a:pPr algn="ctr" fontAlgn="ctr"/>
                      <a:r>
                        <a:rPr lang="en-US" sz="2000" u="none" strike="noStrike" dirty="0">
                          <a:effectLst/>
                        </a:rPr>
                        <a:t>3mm</a:t>
                      </a:r>
                      <a:endParaRPr lang="en-US" sz="2000" b="0" i="0" u="none" strike="noStrike" dirty="0">
                        <a:solidFill>
                          <a:srgbClr val="000000"/>
                        </a:solidFill>
                        <a:effectLst/>
                        <a:latin typeface="Calibri" panose="020F0502020204030204" pitchFamily="34" charset="0"/>
                      </a:endParaRPr>
                    </a:p>
                  </a:txBody>
                  <a:tcPr marL="4763" marR="4763" marT="4763" marB="0" anchor="ctr">
                    <a:solidFill>
                      <a:schemeClr val="accent3">
                        <a:lumMod val="20000"/>
                        <a:lumOff val="80000"/>
                      </a:schemeClr>
                    </a:solidFill>
                  </a:tcPr>
                </a:tc>
                <a:tc>
                  <a:txBody>
                    <a:bodyPr/>
                    <a:lstStyle/>
                    <a:p>
                      <a:pPr algn="ctr" fontAlgn="ctr"/>
                      <a:r>
                        <a:rPr lang="en-US" sz="2000" u="none" strike="noStrike">
                          <a:effectLst/>
                        </a:rPr>
                        <a:t>x</a:t>
                      </a:r>
                      <a:endParaRPr lang="en-US" sz="2000" b="0" i="0" u="none" strike="noStrike">
                        <a:solidFill>
                          <a:srgbClr val="000000"/>
                        </a:solidFill>
                        <a:effectLst/>
                        <a:latin typeface="Calibri" panose="020F0502020204030204" pitchFamily="34" charset="0"/>
                      </a:endParaRPr>
                    </a:p>
                  </a:txBody>
                  <a:tcPr marL="4763" marR="4763" marT="4763" marB="0" anchor="ctr"/>
                </a:tc>
                <a:tc>
                  <a:txBody>
                    <a:bodyPr/>
                    <a:lstStyle/>
                    <a:p>
                      <a:pPr algn="ctr" fontAlgn="ctr"/>
                      <a:r>
                        <a:rPr lang="en-US" sz="2000" u="none" strike="noStrike">
                          <a:effectLst/>
                        </a:rPr>
                        <a:t>?</a:t>
                      </a:r>
                      <a:endParaRPr lang="en-US" sz="2000" b="0" i="0" u="none" strike="noStrike">
                        <a:solidFill>
                          <a:srgbClr val="000000"/>
                        </a:solidFill>
                        <a:effectLst/>
                        <a:latin typeface="Calibri" panose="020F0502020204030204" pitchFamily="34" charset="0"/>
                      </a:endParaRPr>
                    </a:p>
                  </a:txBody>
                  <a:tcPr marL="4763" marR="4763" marT="4763" marB="0" anchor="ctr"/>
                </a:tc>
                <a:tc>
                  <a:txBody>
                    <a:bodyPr/>
                    <a:lstStyle/>
                    <a:p>
                      <a:pPr algn="ctr" fontAlgn="ctr"/>
                      <a:r>
                        <a:rPr lang="en-US" sz="2000" u="none" strike="noStrike">
                          <a:effectLst/>
                        </a:rPr>
                        <a:t>x</a:t>
                      </a:r>
                      <a:endParaRPr lang="en-US" sz="2000" b="0" i="0" u="none" strike="noStrike">
                        <a:solidFill>
                          <a:srgbClr val="000000"/>
                        </a:solidFill>
                        <a:effectLst/>
                        <a:latin typeface="Calibri" panose="020F0502020204030204" pitchFamily="34" charset="0"/>
                      </a:endParaRPr>
                    </a:p>
                  </a:txBody>
                  <a:tcPr marL="4763" marR="4763" marT="4763" marB="0" anchor="ctr"/>
                </a:tc>
                <a:tc>
                  <a:txBody>
                    <a:bodyPr/>
                    <a:lstStyle/>
                    <a:p>
                      <a:pPr algn="ctr" fontAlgn="ctr"/>
                      <a:r>
                        <a:rPr lang="en-US" sz="2000" u="none" strike="noStrike" dirty="0">
                          <a:effectLst/>
                        </a:rPr>
                        <a:t>4mm</a:t>
                      </a:r>
                      <a:endParaRPr lang="en-US" sz="2000" b="0" i="0" u="none" strike="noStrike" dirty="0">
                        <a:solidFill>
                          <a:srgbClr val="000000"/>
                        </a:solidFill>
                        <a:effectLst/>
                        <a:latin typeface="Calibri" panose="020F0502020204030204" pitchFamily="34" charset="0"/>
                      </a:endParaRPr>
                    </a:p>
                  </a:txBody>
                  <a:tcPr marL="4763" marR="4763" marT="4763" marB="0" anchor="ctr">
                    <a:solidFill>
                      <a:schemeClr val="accent3">
                        <a:lumMod val="20000"/>
                        <a:lumOff val="80000"/>
                      </a:schemeClr>
                    </a:solidFill>
                  </a:tcPr>
                </a:tc>
                <a:tc>
                  <a:txBody>
                    <a:bodyPr/>
                    <a:lstStyle/>
                    <a:p>
                      <a:pPr algn="ctr" fontAlgn="ctr"/>
                      <a:r>
                        <a:rPr lang="en-US" sz="2000" u="none" strike="noStrike" dirty="0">
                          <a:effectLst/>
                        </a:rPr>
                        <a:t>3mm</a:t>
                      </a:r>
                      <a:endParaRPr lang="en-US" sz="2000" b="0" i="0" u="none" strike="noStrike" dirty="0">
                        <a:solidFill>
                          <a:srgbClr val="000000"/>
                        </a:solidFill>
                        <a:effectLst/>
                        <a:latin typeface="Calibri" panose="020F0502020204030204" pitchFamily="34" charset="0"/>
                      </a:endParaRPr>
                    </a:p>
                  </a:txBody>
                  <a:tcPr marL="4763" marR="4763" marT="4763" marB="0" anchor="ctr">
                    <a:solidFill>
                      <a:schemeClr val="accent3">
                        <a:lumMod val="20000"/>
                        <a:lumOff val="80000"/>
                      </a:schemeClr>
                    </a:solidFill>
                  </a:tcPr>
                </a:tc>
                <a:extLst>
                  <a:ext uri="{0D108BD9-81ED-4DB2-BD59-A6C34878D82A}">
                    <a16:rowId xmlns:a16="http://schemas.microsoft.com/office/drawing/2014/main" val="2307970652"/>
                  </a:ext>
                </a:extLst>
              </a:tr>
              <a:tr h="389635">
                <a:tc>
                  <a:txBody>
                    <a:bodyPr/>
                    <a:lstStyle/>
                    <a:p>
                      <a:pPr algn="ctr" fontAlgn="ctr"/>
                      <a:r>
                        <a:rPr lang="en-US" sz="2000" u="none" strike="noStrike">
                          <a:effectLst/>
                        </a:rPr>
                        <a:t>18</a:t>
                      </a:r>
                      <a:endParaRPr lang="en-US" sz="2000" b="0" i="0" u="none" strike="noStrike">
                        <a:solidFill>
                          <a:srgbClr val="000000"/>
                        </a:solidFill>
                        <a:effectLst/>
                        <a:latin typeface="Calibri" panose="020F0502020204030204" pitchFamily="34" charset="0"/>
                      </a:endParaRPr>
                    </a:p>
                  </a:txBody>
                  <a:tcPr marL="4763" marR="4763" marT="4763" marB="0" anchor="ctr"/>
                </a:tc>
                <a:tc>
                  <a:txBody>
                    <a:bodyPr/>
                    <a:lstStyle/>
                    <a:p>
                      <a:pPr algn="ctr" fontAlgn="ctr"/>
                      <a:r>
                        <a:rPr lang="en-US" sz="2000" u="none" strike="noStrike">
                          <a:effectLst/>
                        </a:rPr>
                        <a:t>B21</a:t>
                      </a:r>
                      <a:endParaRPr lang="en-US" sz="2000" b="0" i="0" u="none" strike="noStrike">
                        <a:solidFill>
                          <a:srgbClr val="000000"/>
                        </a:solidFill>
                        <a:effectLst/>
                        <a:latin typeface="Calibri" panose="020F0502020204030204" pitchFamily="34" charset="0"/>
                      </a:endParaRPr>
                    </a:p>
                  </a:txBody>
                  <a:tcPr marL="4763" marR="4763" marT="4763" marB="0" anchor="ctr"/>
                </a:tc>
                <a:tc>
                  <a:txBody>
                    <a:bodyPr/>
                    <a:lstStyle/>
                    <a:p>
                      <a:pPr algn="ctr" fontAlgn="ctr"/>
                      <a:r>
                        <a:rPr lang="en-US" sz="2000" u="none" strike="noStrike" dirty="0">
                          <a:effectLst/>
                        </a:rPr>
                        <a:t>7mm</a:t>
                      </a:r>
                      <a:endParaRPr lang="en-US" sz="2000" b="0" i="0" u="none" strike="noStrike" dirty="0">
                        <a:solidFill>
                          <a:srgbClr val="000000"/>
                        </a:solidFill>
                        <a:effectLst/>
                        <a:latin typeface="Calibri" panose="020F0502020204030204" pitchFamily="34" charset="0"/>
                      </a:endParaRPr>
                    </a:p>
                  </a:txBody>
                  <a:tcPr marL="4763" marR="4763" marT="4763" marB="0" anchor="ctr">
                    <a:solidFill>
                      <a:schemeClr val="accent3">
                        <a:lumMod val="20000"/>
                        <a:lumOff val="80000"/>
                      </a:schemeClr>
                    </a:solidFill>
                  </a:tcPr>
                </a:tc>
                <a:tc>
                  <a:txBody>
                    <a:bodyPr/>
                    <a:lstStyle/>
                    <a:p>
                      <a:pPr algn="ctr" fontAlgn="ctr"/>
                      <a:r>
                        <a:rPr lang="en-US" sz="2000" u="none" strike="noStrike">
                          <a:effectLst/>
                        </a:rPr>
                        <a:t>x</a:t>
                      </a:r>
                      <a:endParaRPr lang="en-US" sz="2000" b="0" i="0" u="none" strike="noStrike">
                        <a:solidFill>
                          <a:srgbClr val="000000"/>
                        </a:solidFill>
                        <a:effectLst/>
                        <a:latin typeface="Calibri" panose="020F0502020204030204" pitchFamily="34" charset="0"/>
                      </a:endParaRPr>
                    </a:p>
                  </a:txBody>
                  <a:tcPr marL="4763" marR="4763" marT="4763" marB="0" anchor="ctr"/>
                </a:tc>
                <a:tc>
                  <a:txBody>
                    <a:bodyPr/>
                    <a:lstStyle/>
                    <a:p>
                      <a:pPr algn="ctr" fontAlgn="ctr"/>
                      <a:r>
                        <a:rPr lang="en-US" sz="2000" u="none" strike="noStrike">
                          <a:effectLst/>
                        </a:rPr>
                        <a:t>?</a:t>
                      </a:r>
                      <a:endParaRPr lang="en-US" sz="2000" b="0" i="0" u="none" strike="noStrike">
                        <a:solidFill>
                          <a:srgbClr val="000000"/>
                        </a:solidFill>
                        <a:effectLst/>
                        <a:latin typeface="Calibri" panose="020F0502020204030204" pitchFamily="34" charset="0"/>
                      </a:endParaRPr>
                    </a:p>
                  </a:txBody>
                  <a:tcPr marL="4763" marR="4763" marT="4763" marB="0" anchor="ctr"/>
                </a:tc>
                <a:tc>
                  <a:txBody>
                    <a:bodyPr/>
                    <a:lstStyle/>
                    <a:p>
                      <a:pPr algn="ctr" fontAlgn="ctr"/>
                      <a:r>
                        <a:rPr lang="en-US" sz="2000" u="none" strike="noStrike" dirty="0">
                          <a:effectLst/>
                        </a:rPr>
                        <a:t>4mm</a:t>
                      </a:r>
                      <a:endParaRPr lang="en-US" sz="2000" b="0" i="0" u="none" strike="noStrike" dirty="0">
                        <a:solidFill>
                          <a:srgbClr val="000000"/>
                        </a:solidFill>
                        <a:effectLst/>
                        <a:latin typeface="Calibri" panose="020F0502020204030204" pitchFamily="34" charset="0"/>
                      </a:endParaRPr>
                    </a:p>
                  </a:txBody>
                  <a:tcPr marL="4763" marR="4763" marT="4763" marB="0" anchor="ctr">
                    <a:solidFill>
                      <a:schemeClr val="accent3">
                        <a:lumMod val="20000"/>
                        <a:lumOff val="80000"/>
                      </a:schemeClr>
                    </a:solidFill>
                  </a:tcPr>
                </a:tc>
                <a:tc>
                  <a:txBody>
                    <a:bodyPr/>
                    <a:lstStyle/>
                    <a:p>
                      <a:pPr algn="ctr" fontAlgn="ctr"/>
                      <a:r>
                        <a:rPr lang="en-US" sz="2000" u="none" strike="noStrike" dirty="0">
                          <a:effectLst/>
                        </a:rPr>
                        <a:t>4mm</a:t>
                      </a:r>
                      <a:endParaRPr lang="en-US" sz="2000" b="0" i="0" u="none" strike="noStrike" dirty="0">
                        <a:solidFill>
                          <a:srgbClr val="000000"/>
                        </a:solidFill>
                        <a:effectLst/>
                        <a:latin typeface="Calibri" panose="020F0502020204030204" pitchFamily="34" charset="0"/>
                      </a:endParaRPr>
                    </a:p>
                  </a:txBody>
                  <a:tcPr marL="4763" marR="4763" marT="4763" marB="0" anchor="ctr">
                    <a:solidFill>
                      <a:schemeClr val="accent3">
                        <a:lumMod val="20000"/>
                        <a:lumOff val="80000"/>
                      </a:schemeClr>
                    </a:solidFill>
                  </a:tcPr>
                </a:tc>
                <a:tc>
                  <a:txBody>
                    <a:bodyPr/>
                    <a:lstStyle/>
                    <a:p>
                      <a:pPr algn="ctr" fontAlgn="ctr"/>
                      <a:r>
                        <a:rPr lang="en-US" sz="2000" u="none" strike="noStrike" dirty="0">
                          <a:effectLst/>
                        </a:rPr>
                        <a:t>x</a:t>
                      </a:r>
                      <a:endParaRPr lang="en-US" sz="2000" b="0" i="0" u="none" strike="noStrike" dirty="0">
                        <a:solidFill>
                          <a:srgbClr val="000000"/>
                        </a:solidFill>
                        <a:effectLst/>
                        <a:latin typeface="Calibri" panose="020F0502020204030204" pitchFamily="34" charset="0"/>
                      </a:endParaRPr>
                    </a:p>
                  </a:txBody>
                  <a:tcPr marL="4763" marR="4763" marT="4763" marB="0" anchor="ctr"/>
                </a:tc>
                <a:extLst>
                  <a:ext uri="{0D108BD9-81ED-4DB2-BD59-A6C34878D82A}">
                    <a16:rowId xmlns:a16="http://schemas.microsoft.com/office/drawing/2014/main" val="133868004"/>
                  </a:ext>
                </a:extLst>
              </a:tr>
              <a:tr h="389635">
                <a:tc>
                  <a:txBody>
                    <a:bodyPr/>
                    <a:lstStyle/>
                    <a:p>
                      <a:pPr algn="ctr" fontAlgn="ctr"/>
                      <a:r>
                        <a:rPr lang="en-US" sz="2000" u="none" strike="noStrike">
                          <a:effectLst/>
                        </a:rPr>
                        <a:t>19</a:t>
                      </a:r>
                      <a:endParaRPr lang="en-US" sz="2000" b="0" i="0" u="none" strike="noStrike">
                        <a:solidFill>
                          <a:srgbClr val="000000"/>
                        </a:solidFill>
                        <a:effectLst/>
                        <a:latin typeface="Calibri" panose="020F0502020204030204" pitchFamily="34" charset="0"/>
                      </a:endParaRPr>
                    </a:p>
                  </a:txBody>
                  <a:tcPr marL="4763" marR="4763" marT="4763" marB="0" anchor="ctr"/>
                </a:tc>
                <a:tc>
                  <a:txBody>
                    <a:bodyPr/>
                    <a:lstStyle/>
                    <a:p>
                      <a:pPr algn="ctr" fontAlgn="ctr"/>
                      <a:r>
                        <a:rPr lang="en-US" sz="2000" u="none" strike="noStrike">
                          <a:effectLst/>
                        </a:rPr>
                        <a:t>B28</a:t>
                      </a:r>
                      <a:endParaRPr lang="en-US" sz="2000" b="0" i="0" u="none" strike="noStrike">
                        <a:solidFill>
                          <a:srgbClr val="000000"/>
                        </a:solidFill>
                        <a:effectLst/>
                        <a:latin typeface="Calibri" panose="020F0502020204030204" pitchFamily="34" charset="0"/>
                      </a:endParaRPr>
                    </a:p>
                  </a:txBody>
                  <a:tcPr marL="4763" marR="4763" marT="4763" marB="0" anchor="ctr"/>
                </a:tc>
                <a:tc>
                  <a:txBody>
                    <a:bodyPr/>
                    <a:lstStyle/>
                    <a:p>
                      <a:pPr algn="ctr" fontAlgn="ctr"/>
                      <a:r>
                        <a:rPr lang="en-US" sz="2000" u="none" strike="noStrike" dirty="0">
                          <a:effectLst/>
                        </a:rPr>
                        <a:t>4mm</a:t>
                      </a:r>
                      <a:endParaRPr lang="en-US" sz="2000" b="0" i="0" u="none" strike="noStrike" dirty="0">
                        <a:solidFill>
                          <a:srgbClr val="000000"/>
                        </a:solidFill>
                        <a:effectLst/>
                        <a:latin typeface="Calibri" panose="020F0502020204030204" pitchFamily="34" charset="0"/>
                      </a:endParaRPr>
                    </a:p>
                  </a:txBody>
                  <a:tcPr marL="4763" marR="4763" marT="4763" marB="0" anchor="ctr">
                    <a:solidFill>
                      <a:schemeClr val="accent3">
                        <a:lumMod val="20000"/>
                        <a:lumOff val="80000"/>
                      </a:schemeClr>
                    </a:solidFill>
                  </a:tcPr>
                </a:tc>
                <a:tc>
                  <a:txBody>
                    <a:bodyPr/>
                    <a:lstStyle/>
                    <a:p>
                      <a:pPr algn="ctr" fontAlgn="ctr"/>
                      <a:r>
                        <a:rPr lang="en-US" sz="2000" u="none" strike="noStrike" dirty="0">
                          <a:effectLst/>
                        </a:rPr>
                        <a:t>x</a:t>
                      </a:r>
                      <a:endParaRPr lang="en-US" sz="2000" b="0" i="0" u="none" strike="noStrike" dirty="0">
                        <a:solidFill>
                          <a:srgbClr val="000000"/>
                        </a:solidFill>
                        <a:effectLst/>
                        <a:latin typeface="Calibri" panose="020F0502020204030204" pitchFamily="34" charset="0"/>
                      </a:endParaRPr>
                    </a:p>
                  </a:txBody>
                  <a:tcPr marL="4763" marR="4763" marT="4763" marB="0" anchor="ctr"/>
                </a:tc>
                <a:tc>
                  <a:txBody>
                    <a:bodyPr/>
                    <a:lstStyle/>
                    <a:p>
                      <a:pPr algn="ctr" fontAlgn="ctr"/>
                      <a:r>
                        <a:rPr lang="en-US" sz="2000" u="none" strike="noStrike">
                          <a:effectLst/>
                        </a:rPr>
                        <a:t>?</a:t>
                      </a:r>
                      <a:endParaRPr lang="en-US" sz="2000" b="0" i="0" u="none" strike="noStrike">
                        <a:solidFill>
                          <a:srgbClr val="000000"/>
                        </a:solidFill>
                        <a:effectLst/>
                        <a:latin typeface="Calibri" panose="020F0502020204030204" pitchFamily="34" charset="0"/>
                      </a:endParaRPr>
                    </a:p>
                  </a:txBody>
                  <a:tcPr marL="4763" marR="4763" marT="4763" marB="0" anchor="ctr"/>
                </a:tc>
                <a:tc>
                  <a:txBody>
                    <a:bodyPr/>
                    <a:lstStyle/>
                    <a:p>
                      <a:pPr algn="ctr" fontAlgn="ctr"/>
                      <a:r>
                        <a:rPr lang="en-US" sz="2000" u="none" strike="noStrike">
                          <a:effectLst/>
                        </a:rPr>
                        <a:t>x</a:t>
                      </a:r>
                      <a:endParaRPr lang="en-US" sz="2000" b="0" i="0" u="none" strike="noStrike">
                        <a:solidFill>
                          <a:srgbClr val="000000"/>
                        </a:solidFill>
                        <a:effectLst/>
                        <a:latin typeface="Calibri" panose="020F0502020204030204" pitchFamily="34" charset="0"/>
                      </a:endParaRPr>
                    </a:p>
                  </a:txBody>
                  <a:tcPr marL="4763" marR="4763" marT="4763" marB="0" anchor="ctr"/>
                </a:tc>
                <a:tc>
                  <a:txBody>
                    <a:bodyPr/>
                    <a:lstStyle/>
                    <a:p>
                      <a:pPr algn="ctr" fontAlgn="ctr"/>
                      <a:r>
                        <a:rPr lang="en-US" sz="2000" u="none" strike="noStrike">
                          <a:effectLst/>
                        </a:rPr>
                        <a:t>x</a:t>
                      </a:r>
                      <a:endParaRPr lang="en-US" sz="2000" b="0" i="0" u="none" strike="noStrike">
                        <a:solidFill>
                          <a:srgbClr val="000000"/>
                        </a:solidFill>
                        <a:effectLst/>
                        <a:latin typeface="Calibri" panose="020F0502020204030204" pitchFamily="34" charset="0"/>
                      </a:endParaRPr>
                    </a:p>
                  </a:txBody>
                  <a:tcPr marL="4763" marR="4763" marT="4763" marB="0" anchor="ctr"/>
                </a:tc>
                <a:tc>
                  <a:txBody>
                    <a:bodyPr/>
                    <a:lstStyle/>
                    <a:p>
                      <a:pPr algn="ctr" fontAlgn="ctr"/>
                      <a:r>
                        <a:rPr lang="en-US" sz="2000" u="none" strike="noStrike" dirty="0">
                          <a:effectLst/>
                        </a:rPr>
                        <a:t>x</a:t>
                      </a:r>
                      <a:endParaRPr lang="en-US" sz="2000" b="0" i="0" u="none" strike="noStrike" dirty="0">
                        <a:solidFill>
                          <a:srgbClr val="000000"/>
                        </a:solidFill>
                        <a:effectLst/>
                        <a:latin typeface="Calibri" panose="020F0502020204030204" pitchFamily="34" charset="0"/>
                      </a:endParaRPr>
                    </a:p>
                  </a:txBody>
                  <a:tcPr marL="4763" marR="4763" marT="4763" marB="0" anchor="ctr"/>
                </a:tc>
                <a:extLst>
                  <a:ext uri="{0D108BD9-81ED-4DB2-BD59-A6C34878D82A}">
                    <a16:rowId xmlns:a16="http://schemas.microsoft.com/office/drawing/2014/main" val="3092388284"/>
                  </a:ext>
                </a:extLst>
              </a:tr>
              <a:tr h="389635">
                <a:tc>
                  <a:txBody>
                    <a:bodyPr/>
                    <a:lstStyle/>
                    <a:p>
                      <a:pPr algn="ctr" fontAlgn="ctr"/>
                      <a:r>
                        <a:rPr lang="en-US" sz="2000" u="none" strike="noStrike">
                          <a:effectLst/>
                        </a:rPr>
                        <a:t>20</a:t>
                      </a:r>
                      <a:endParaRPr lang="en-US" sz="2000" b="0" i="0" u="none" strike="noStrike">
                        <a:solidFill>
                          <a:srgbClr val="000000"/>
                        </a:solidFill>
                        <a:effectLst/>
                        <a:latin typeface="Calibri" panose="020F0502020204030204" pitchFamily="34" charset="0"/>
                      </a:endParaRPr>
                    </a:p>
                  </a:txBody>
                  <a:tcPr marL="4763" marR="4763" marT="4763" marB="0" anchor="ctr"/>
                </a:tc>
                <a:tc>
                  <a:txBody>
                    <a:bodyPr/>
                    <a:lstStyle/>
                    <a:p>
                      <a:pPr algn="ctr" fontAlgn="ctr"/>
                      <a:r>
                        <a:rPr lang="en-US" sz="2000" u="none" strike="noStrike">
                          <a:effectLst/>
                        </a:rPr>
                        <a:t>B34</a:t>
                      </a:r>
                      <a:endParaRPr lang="en-US" sz="2000" b="0" i="0" u="none" strike="noStrike">
                        <a:solidFill>
                          <a:srgbClr val="000000"/>
                        </a:solidFill>
                        <a:effectLst/>
                        <a:latin typeface="Calibri" panose="020F0502020204030204" pitchFamily="34" charset="0"/>
                      </a:endParaRPr>
                    </a:p>
                  </a:txBody>
                  <a:tcPr marL="4763" marR="4763" marT="4763" marB="0" anchor="ctr"/>
                </a:tc>
                <a:tc>
                  <a:txBody>
                    <a:bodyPr/>
                    <a:lstStyle/>
                    <a:p>
                      <a:pPr algn="ctr" fontAlgn="ctr"/>
                      <a:r>
                        <a:rPr lang="en-US" sz="2000" u="none" strike="noStrike">
                          <a:effectLst/>
                        </a:rPr>
                        <a:t>x</a:t>
                      </a:r>
                      <a:endParaRPr lang="en-US" sz="2000" b="0" i="0" u="none" strike="noStrike">
                        <a:solidFill>
                          <a:srgbClr val="000000"/>
                        </a:solidFill>
                        <a:effectLst/>
                        <a:latin typeface="Calibri" panose="020F0502020204030204" pitchFamily="34" charset="0"/>
                      </a:endParaRPr>
                    </a:p>
                  </a:txBody>
                  <a:tcPr marL="4763" marR="4763" marT="4763" marB="0" anchor="ctr"/>
                </a:tc>
                <a:tc>
                  <a:txBody>
                    <a:bodyPr/>
                    <a:lstStyle/>
                    <a:p>
                      <a:pPr algn="ctr" fontAlgn="ctr"/>
                      <a:r>
                        <a:rPr lang="en-US" sz="2000" u="none" strike="noStrike" dirty="0">
                          <a:effectLst/>
                        </a:rPr>
                        <a:t>6mm</a:t>
                      </a:r>
                      <a:endParaRPr lang="en-US" sz="2000" b="0" i="0" u="none" strike="noStrike" dirty="0">
                        <a:solidFill>
                          <a:srgbClr val="000000"/>
                        </a:solidFill>
                        <a:effectLst/>
                        <a:latin typeface="Calibri" panose="020F0502020204030204" pitchFamily="34" charset="0"/>
                      </a:endParaRPr>
                    </a:p>
                  </a:txBody>
                  <a:tcPr marL="4763" marR="4763" marT="4763" marB="0" anchor="ctr">
                    <a:solidFill>
                      <a:schemeClr val="accent3">
                        <a:lumMod val="20000"/>
                        <a:lumOff val="80000"/>
                      </a:schemeClr>
                    </a:solidFill>
                  </a:tcPr>
                </a:tc>
                <a:tc>
                  <a:txBody>
                    <a:bodyPr/>
                    <a:lstStyle/>
                    <a:p>
                      <a:pPr algn="ctr" fontAlgn="ctr"/>
                      <a:r>
                        <a:rPr lang="en-US" sz="2000" u="none" strike="noStrike">
                          <a:effectLst/>
                        </a:rPr>
                        <a:t>?</a:t>
                      </a:r>
                      <a:endParaRPr lang="en-US" sz="2000" b="0" i="0" u="none" strike="noStrike">
                        <a:solidFill>
                          <a:srgbClr val="000000"/>
                        </a:solidFill>
                        <a:effectLst/>
                        <a:latin typeface="Calibri" panose="020F0502020204030204" pitchFamily="34" charset="0"/>
                      </a:endParaRPr>
                    </a:p>
                  </a:txBody>
                  <a:tcPr marL="4763" marR="4763" marT="4763" marB="0" anchor="ctr"/>
                </a:tc>
                <a:tc>
                  <a:txBody>
                    <a:bodyPr/>
                    <a:lstStyle/>
                    <a:p>
                      <a:pPr algn="ctr" fontAlgn="ctr"/>
                      <a:r>
                        <a:rPr lang="en-US" sz="2000" u="none" strike="noStrike">
                          <a:effectLst/>
                        </a:rPr>
                        <a:t>x</a:t>
                      </a:r>
                      <a:endParaRPr lang="en-US" sz="2000" b="0" i="0" u="none" strike="noStrike">
                        <a:solidFill>
                          <a:srgbClr val="000000"/>
                        </a:solidFill>
                        <a:effectLst/>
                        <a:latin typeface="Calibri" panose="020F0502020204030204" pitchFamily="34" charset="0"/>
                      </a:endParaRPr>
                    </a:p>
                  </a:txBody>
                  <a:tcPr marL="4763" marR="4763" marT="4763" marB="0" anchor="ctr"/>
                </a:tc>
                <a:tc>
                  <a:txBody>
                    <a:bodyPr/>
                    <a:lstStyle/>
                    <a:p>
                      <a:pPr algn="ctr" fontAlgn="ctr"/>
                      <a:r>
                        <a:rPr lang="en-US" sz="2000" u="none" strike="noStrike">
                          <a:effectLst/>
                        </a:rPr>
                        <a:t>x</a:t>
                      </a:r>
                      <a:endParaRPr lang="en-US" sz="2000" b="0" i="0" u="none" strike="noStrike">
                        <a:solidFill>
                          <a:srgbClr val="000000"/>
                        </a:solidFill>
                        <a:effectLst/>
                        <a:latin typeface="Calibri" panose="020F0502020204030204" pitchFamily="34" charset="0"/>
                      </a:endParaRPr>
                    </a:p>
                  </a:txBody>
                  <a:tcPr marL="4763" marR="4763" marT="4763" marB="0" anchor="ctr"/>
                </a:tc>
                <a:tc>
                  <a:txBody>
                    <a:bodyPr/>
                    <a:lstStyle/>
                    <a:p>
                      <a:pPr algn="ctr" fontAlgn="ctr"/>
                      <a:r>
                        <a:rPr lang="en-US" sz="2000" u="none" strike="noStrike" dirty="0">
                          <a:effectLst/>
                        </a:rPr>
                        <a:t>x</a:t>
                      </a:r>
                      <a:endParaRPr lang="en-US" sz="2000" b="0" i="0" u="none" strike="noStrike" dirty="0">
                        <a:solidFill>
                          <a:srgbClr val="000000"/>
                        </a:solidFill>
                        <a:effectLst/>
                        <a:latin typeface="Calibri" panose="020F0502020204030204" pitchFamily="34" charset="0"/>
                      </a:endParaRPr>
                    </a:p>
                  </a:txBody>
                  <a:tcPr marL="4763" marR="4763" marT="4763" marB="0" anchor="ctr"/>
                </a:tc>
                <a:extLst>
                  <a:ext uri="{0D108BD9-81ED-4DB2-BD59-A6C34878D82A}">
                    <a16:rowId xmlns:a16="http://schemas.microsoft.com/office/drawing/2014/main" val="3004630616"/>
                  </a:ext>
                </a:extLst>
              </a:tr>
            </a:tbl>
          </a:graphicData>
        </a:graphic>
      </p:graphicFrame>
      <p:pic>
        <p:nvPicPr>
          <p:cNvPr id="4" name="Picture 3">
            <a:extLst>
              <a:ext uri="{FF2B5EF4-FFF2-40B4-BE49-F238E27FC236}">
                <a16:creationId xmlns:a16="http://schemas.microsoft.com/office/drawing/2014/main" id="{B932AF1D-759A-534B-BE03-1EAE6D699421}"/>
              </a:ext>
            </a:extLst>
          </p:cNvPr>
          <p:cNvPicPr>
            <a:picLocks noChangeAspect="1"/>
          </p:cNvPicPr>
          <p:nvPr/>
        </p:nvPicPr>
        <p:blipFill>
          <a:blip r:embed="rId33" cstate="screen">
            <a:extLst>
              <a:ext uri="{28A0092B-C50C-407E-A947-70E740481C1C}">
                <a14:useLocalDpi xmlns:a14="http://schemas.microsoft.com/office/drawing/2010/main"/>
              </a:ext>
            </a:extLst>
          </a:blip>
          <a:stretch>
            <a:fillRect/>
          </a:stretch>
        </p:blipFill>
        <p:spPr>
          <a:xfrm>
            <a:off x="319881" y="776270"/>
            <a:ext cx="6921500" cy="2540000"/>
          </a:xfrm>
          <a:prstGeom prst="rect">
            <a:avLst/>
          </a:prstGeom>
        </p:spPr>
      </p:pic>
      <p:pic>
        <p:nvPicPr>
          <p:cNvPr id="9" name="Picture 8">
            <a:extLst>
              <a:ext uri="{FF2B5EF4-FFF2-40B4-BE49-F238E27FC236}">
                <a16:creationId xmlns:a16="http://schemas.microsoft.com/office/drawing/2014/main" id="{0E7D9E22-0AE6-6344-8DF9-26FC3E6ACD91}"/>
              </a:ext>
            </a:extLst>
          </p:cNvPr>
          <p:cNvPicPr>
            <a:picLocks noChangeAspect="1"/>
          </p:cNvPicPr>
          <p:nvPr/>
        </p:nvPicPr>
        <p:blipFill>
          <a:blip r:embed="rId34" cstate="screen">
            <a:extLst>
              <a:ext uri="{28A0092B-C50C-407E-A947-70E740481C1C}">
                <a14:useLocalDpi xmlns:a14="http://schemas.microsoft.com/office/drawing/2010/main"/>
              </a:ext>
            </a:extLst>
          </a:blip>
          <a:stretch>
            <a:fillRect/>
          </a:stretch>
        </p:blipFill>
        <p:spPr>
          <a:xfrm>
            <a:off x="37719000" y="451918"/>
            <a:ext cx="5033963" cy="341162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501" fill="hold"/>
                                        <p:tgtEl>
                                          <p:spTgt spid="70"/>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2903" fill="hold"/>
                                        <p:tgtEl>
                                          <p:spTgt spid="7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70"/>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70"/>
                                        </p:tgtEl>
                                      </p:cBhvr>
                                    </p:cmd>
                                  </p:childTnLst>
                                </p:cTn>
                              </p:par>
                            </p:childTnLst>
                          </p:cTn>
                        </p:par>
                      </p:childTnLst>
                    </p:cTn>
                  </p:par>
                </p:childTnLst>
              </p:cTn>
              <p:nextCondLst>
                <p:cond evt="onClick" delay="0">
                  <p:tgtEl>
                    <p:spTgt spid="70"/>
                  </p:tgtEl>
                </p:cond>
              </p:nextCondLst>
            </p:seq>
            <p:video>
              <p:cMediaNode vol="80000">
                <p:cTn id="16" fill="hold" display="0">
                  <p:stCondLst>
                    <p:cond delay="indefinite"/>
                  </p:stCondLst>
                </p:cTn>
                <p:tgtEl>
                  <p:spTgt spid="70"/>
                </p:tgtEl>
              </p:cMediaNode>
            </p:video>
            <p:seq concurrent="1" nextAc="seek">
              <p:cTn id="17" restart="whenNotActive" fill="hold" evtFilter="cancelBubble" nodeType="interactiveSeq">
                <p:stCondLst>
                  <p:cond evt="onClick" delay="0">
                    <p:tgtEl>
                      <p:spTgt spid="76"/>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0"/>
                                  </p:stCondLst>
                                  <p:childTnLst>
                                    <p:cmd type="call" cmd="togglePause">
                                      <p:cBhvr>
                                        <p:cTn id="21" dur="1" fill="hold"/>
                                        <p:tgtEl>
                                          <p:spTgt spid="76"/>
                                        </p:tgtEl>
                                      </p:cBhvr>
                                    </p:cmd>
                                  </p:childTnLst>
                                </p:cTn>
                              </p:par>
                            </p:childTnLst>
                          </p:cTn>
                        </p:par>
                      </p:childTnLst>
                    </p:cTn>
                  </p:par>
                </p:childTnLst>
              </p:cTn>
              <p:nextCondLst>
                <p:cond evt="onClick" delay="0">
                  <p:tgtEl>
                    <p:spTgt spid="76"/>
                  </p:tgtEl>
                </p:cond>
              </p:nextCondLst>
            </p:seq>
            <p:video>
              <p:cMediaNode vol="80000">
                <p:cTn id="22" fill="hold" display="0">
                  <p:stCondLst>
                    <p:cond delay="indefinite"/>
                  </p:stCondLst>
                </p:cTn>
                <p:tgtEl>
                  <p:spTgt spid="76"/>
                </p:tgtEl>
              </p:cMediaNode>
            </p:video>
          </p:childTnLst>
        </p:cTn>
      </p:par>
    </p:tnLst>
  </p:timing>
</p:sld>
</file>

<file path=ppt/theme/theme1.xml><?xml version="1.0" encoding="utf-8"?>
<a:theme xmlns:a="http://schemas.openxmlformats.org/drawingml/2006/main" name="Default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3762375" rtl="0" eaLnBrk="1" fontAlgn="base" latinLnBrk="0" hangingPunct="1">
          <a:lnSpc>
            <a:spcPct val="100000"/>
          </a:lnSpc>
          <a:spcBef>
            <a:spcPct val="0"/>
          </a:spcBef>
          <a:spcAft>
            <a:spcPct val="0"/>
          </a:spcAft>
          <a:buClrTx/>
          <a:buSzTx/>
          <a:buFontTx/>
          <a:buNone/>
          <a:tabLst/>
          <a:defRPr kumimoji="0" lang="en-US" sz="26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3762375" rtl="0" eaLnBrk="1" fontAlgn="base" latinLnBrk="0" hangingPunct="1">
          <a:lnSpc>
            <a:spcPct val="100000"/>
          </a:lnSpc>
          <a:spcBef>
            <a:spcPct val="0"/>
          </a:spcBef>
          <a:spcAft>
            <a:spcPct val="0"/>
          </a:spcAft>
          <a:buClrTx/>
          <a:buSzTx/>
          <a:buFontTx/>
          <a:buNone/>
          <a:tabLst/>
          <a:defRPr kumimoji="0" lang="en-US" sz="26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16992</TotalTime>
  <Words>1401</Words>
  <Application>Microsoft Macintosh PowerPoint</Application>
  <PresentationFormat>Custom</PresentationFormat>
  <Paragraphs>328</Paragraphs>
  <Slides>1</Slides>
  <Notes>1</Notes>
  <HiddenSlides>0</HiddenSlides>
  <MMClips>2</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vt:i4>
      </vt:variant>
    </vt:vector>
  </HeadingPairs>
  <TitlesOfParts>
    <vt:vector size="7" baseType="lpstr">
      <vt:lpstr>ＭＳ Ｐゴシック</vt:lpstr>
      <vt:lpstr>ＭＳ Ｐゴシック</vt:lpstr>
      <vt:lpstr>Arial</vt:lpstr>
      <vt:lpstr>Calibri</vt:lpstr>
      <vt:lpstr>Wingdings</vt:lpstr>
      <vt:lpstr>Default Design</vt:lpstr>
      <vt:lpstr>PowerPoint Presentation</vt:lpstr>
    </vt:vector>
  </TitlesOfParts>
  <Manager/>
  <Company>Graphicsland</Company>
  <LinksUpToDate>false</LinksUpToDate>
  <SharedDoc>false</SharedDoc>
  <HyperlinkBase/>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Style B 42 by 48 wide</dc:title>
  <dc:subject/>
  <dc:creator>Cindy Kranz</dc:creator>
  <cp:keywords/>
  <dc:description/>
  <cp:lastModifiedBy>Heather Seitz</cp:lastModifiedBy>
  <cp:revision>338</cp:revision>
  <cp:lastPrinted>2014-05-12T18:04:13Z</cp:lastPrinted>
  <dcterms:created xsi:type="dcterms:W3CDTF">2004-07-27T21:05:42Z</dcterms:created>
  <dcterms:modified xsi:type="dcterms:W3CDTF">2020-06-05T15:57:34Z</dcterms:modified>
  <cp:category/>
</cp:coreProperties>
</file>