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xml" ContentType="application/vnd.openxmlformats-officedocument.presentationml.tags+xml"/>
  <Override PartName="/ppt/notesSlides/notesSlide8.xml" ContentType="application/vnd.openxmlformats-officedocument.presentationml.notesSlide+xml"/>
  <Override PartName="/ppt/tags/tag2.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7"/>
  </p:notesMasterIdLst>
  <p:sldIdLst>
    <p:sldId id="273" r:id="rId2"/>
    <p:sldId id="256" r:id="rId3"/>
    <p:sldId id="260" r:id="rId4"/>
    <p:sldId id="262" r:id="rId5"/>
    <p:sldId id="259" r:id="rId6"/>
    <p:sldId id="266" r:id="rId7"/>
    <p:sldId id="263" r:id="rId8"/>
    <p:sldId id="264" r:id="rId9"/>
    <p:sldId id="265" r:id="rId10"/>
    <p:sldId id="274" r:id="rId11"/>
    <p:sldId id="267" r:id="rId12"/>
    <p:sldId id="275" r:id="rId13"/>
    <p:sldId id="276" r:id="rId14"/>
    <p:sldId id="269" r:id="rId15"/>
    <p:sldId id="271" r:id="rId16"/>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584200" rtl="0" fontAlgn="auto" latinLnBrk="0" hangingPunct="0">
      <a:lnSpc>
        <a:spcPct val="100000"/>
      </a:lnSpc>
      <a:spcBef>
        <a:spcPts val="2400"/>
      </a:spcBef>
      <a:spcAft>
        <a:spcPts val="0"/>
      </a:spcAft>
      <a:buClrTx/>
      <a:buSzTx/>
      <a:buFontTx/>
      <a:buNone/>
      <a:tabLst/>
      <a:defRPr kumimoji="0" sz="2000" b="0" i="0" u="none" strike="noStrike" cap="none" spc="0" normalizeH="0" baseline="0">
        <a:ln>
          <a:noFill/>
        </a:ln>
        <a:solidFill>
          <a:srgbClr val="838787"/>
        </a:solidFill>
        <a:effectLst/>
        <a:uFillTx/>
        <a:latin typeface="Avenir Next Medium"/>
        <a:ea typeface="Avenir Next Medium"/>
        <a:cs typeface="Avenir Next Medium"/>
        <a:sym typeface="Avenir Next Medium"/>
      </a:defRPr>
    </a:lvl1pPr>
    <a:lvl2pPr marL="0" marR="0" indent="0" algn="l" defTabSz="584200" rtl="0" fontAlgn="auto" latinLnBrk="0" hangingPunct="0">
      <a:lnSpc>
        <a:spcPct val="100000"/>
      </a:lnSpc>
      <a:spcBef>
        <a:spcPts val="2400"/>
      </a:spcBef>
      <a:spcAft>
        <a:spcPts val="0"/>
      </a:spcAft>
      <a:buClrTx/>
      <a:buSzTx/>
      <a:buFontTx/>
      <a:buNone/>
      <a:tabLst/>
      <a:defRPr kumimoji="0" sz="2000" b="0" i="0" u="none" strike="noStrike" cap="none" spc="0" normalizeH="0" baseline="0">
        <a:ln>
          <a:noFill/>
        </a:ln>
        <a:solidFill>
          <a:srgbClr val="838787"/>
        </a:solidFill>
        <a:effectLst/>
        <a:uFillTx/>
        <a:latin typeface="Avenir Next Medium"/>
        <a:ea typeface="Avenir Next Medium"/>
        <a:cs typeface="Avenir Next Medium"/>
        <a:sym typeface="Avenir Next Medium"/>
      </a:defRPr>
    </a:lvl2pPr>
    <a:lvl3pPr marL="0" marR="0" indent="0" algn="l" defTabSz="584200" rtl="0" fontAlgn="auto" latinLnBrk="0" hangingPunct="0">
      <a:lnSpc>
        <a:spcPct val="100000"/>
      </a:lnSpc>
      <a:spcBef>
        <a:spcPts val="2400"/>
      </a:spcBef>
      <a:spcAft>
        <a:spcPts val="0"/>
      </a:spcAft>
      <a:buClrTx/>
      <a:buSzTx/>
      <a:buFontTx/>
      <a:buNone/>
      <a:tabLst/>
      <a:defRPr kumimoji="0" sz="2000" b="0" i="0" u="none" strike="noStrike" cap="none" spc="0" normalizeH="0" baseline="0">
        <a:ln>
          <a:noFill/>
        </a:ln>
        <a:solidFill>
          <a:srgbClr val="838787"/>
        </a:solidFill>
        <a:effectLst/>
        <a:uFillTx/>
        <a:latin typeface="Avenir Next Medium"/>
        <a:ea typeface="Avenir Next Medium"/>
        <a:cs typeface="Avenir Next Medium"/>
        <a:sym typeface="Avenir Next Medium"/>
      </a:defRPr>
    </a:lvl3pPr>
    <a:lvl4pPr marL="0" marR="0" indent="0" algn="l" defTabSz="584200" rtl="0" fontAlgn="auto" latinLnBrk="0" hangingPunct="0">
      <a:lnSpc>
        <a:spcPct val="100000"/>
      </a:lnSpc>
      <a:spcBef>
        <a:spcPts val="2400"/>
      </a:spcBef>
      <a:spcAft>
        <a:spcPts val="0"/>
      </a:spcAft>
      <a:buClrTx/>
      <a:buSzTx/>
      <a:buFontTx/>
      <a:buNone/>
      <a:tabLst/>
      <a:defRPr kumimoji="0" sz="2000" b="0" i="0" u="none" strike="noStrike" cap="none" spc="0" normalizeH="0" baseline="0">
        <a:ln>
          <a:noFill/>
        </a:ln>
        <a:solidFill>
          <a:srgbClr val="838787"/>
        </a:solidFill>
        <a:effectLst/>
        <a:uFillTx/>
        <a:latin typeface="Avenir Next Medium"/>
        <a:ea typeface="Avenir Next Medium"/>
        <a:cs typeface="Avenir Next Medium"/>
        <a:sym typeface="Avenir Next Medium"/>
      </a:defRPr>
    </a:lvl4pPr>
    <a:lvl5pPr marL="0" marR="0" indent="0" algn="l" defTabSz="584200" rtl="0" fontAlgn="auto" latinLnBrk="0" hangingPunct="0">
      <a:lnSpc>
        <a:spcPct val="100000"/>
      </a:lnSpc>
      <a:spcBef>
        <a:spcPts val="2400"/>
      </a:spcBef>
      <a:spcAft>
        <a:spcPts val="0"/>
      </a:spcAft>
      <a:buClrTx/>
      <a:buSzTx/>
      <a:buFontTx/>
      <a:buNone/>
      <a:tabLst/>
      <a:defRPr kumimoji="0" sz="2000" b="0" i="0" u="none" strike="noStrike" cap="none" spc="0" normalizeH="0" baseline="0">
        <a:ln>
          <a:noFill/>
        </a:ln>
        <a:solidFill>
          <a:srgbClr val="838787"/>
        </a:solidFill>
        <a:effectLst/>
        <a:uFillTx/>
        <a:latin typeface="Avenir Next Medium"/>
        <a:ea typeface="Avenir Next Medium"/>
        <a:cs typeface="Avenir Next Medium"/>
        <a:sym typeface="Avenir Next Medium"/>
      </a:defRPr>
    </a:lvl5pPr>
    <a:lvl6pPr marL="0" marR="0" indent="0" algn="l" defTabSz="584200" rtl="0" fontAlgn="auto" latinLnBrk="0" hangingPunct="0">
      <a:lnSpc>
        <a:spcPct val="100000"/>
      </a:lnSpc>
      <a:spcBef>
        <a:spcPts val="2400"/>
      </a:spcBef>
      <a:spcAft>
        <a:spcPts val="0"/>
      </a:spcAft>
      <a:buClrTx/>
      <a:buSzTx/>
      <a:buFontTx/>
      <a:buNone/>
      <a:tabLst/>
      <a:defRPr kumimoji="0" sz="2000" b="0" i="0" u="none" strike="noStrike" cap="none" spc="0" normalizeH="0" baseline="0">
        <a:ln>
          <a:noFill/>
        </a:ln>
        <a:solidFill>
          <a:srgbClr val="838787"/>
        </a:solidFill>
        <a:effectLst/>
        <a:uFillTx/>
        <a:latin typeface="Avenir Next Medium"/>
        <a:ea typeface="Avenir Next Medium"/>
        <a:cs typeface="Avenir Next Medium"/>
        <a:sym typeface="Avenir Next Medium"/>
      </a:defRPr>
    </a:lvl6pPr>
    <a:lvl7pPr marL="0" marR="0" indent="0" algn="l" defTabSz="584200" rtl="0" fontAlgn="auto" latinLnBrk="0" hangingPunct="0">
      <a:lnSpc>
        <a:spcPct val="100000"/>
      </a:lnSpc>
      <a:spcBef>
        <a:spcPts val="2400"/>
      </a:spcBef>
      <a:spcAft>
        <a:spcPts val="0"/>
      </a:spcAft>
      <a:buClrTx/>
      <a:buSzTx/>
      <a:buFontTx/>
      <a:buNone/>
      <a:tabLst/>
      <a:defRPr kumimoji="0" sz="2000" b="0" i="0" u="none" strike="noStrike" cap="none" spc="0" normalizeH="0" baseline="0">
        <a:ln>
          <a:noFill/>
        </a:ln>
        <a:solidFill>
          <a:srgbClr val="838787"/>
        </a:solidFill>
        <a:effectLst/>
        <a:uFillTx/>
        <a:latin typeface="Avenir Next Medium"/>
        <a:ea typeface="Avenir Next Medium"/>
        <a:cs typeface="Avenir Next Medium"/>
        <a:sym typeface="Avenir Next Medium"/>
      </a:defRPr>
    </a:lvl7pPr>
    <a:lvl8pPr marL="0" marR="0" indent="0" algn="l" defTabSz="584200" rtl="0" fontAlgn="auto" latinLnBrk="0" hangingPunct="0">
      <a:lnSpc>
        <a:spcPct val="100000"/>
      </a:lnSpc>
      <a:spcBef>
        <a:spcPts val="2400"/>
      </a:spcBef>
      <a:spcAft>
        <a:spcPts val="0"/>
      </a:spcAft>
      <a:buClrTx/>
      <a:buSzTx/>
      <a:buFontTx/>
      <a:buNone/>
      <a:tabLst/>
      <a:defRPr kumimoji="0" sz="2000" b="0" i="0" u="none" strike="noStrike" cap="none" spc="0" normalizeH="0" baseline="0">
        <a:ln>
          <a:noFill/>
        </a:ln>
        <a:solidFill>
          <a:srgbClr val="838787"/>
        </a:solidFill>
        <a:effectLst/>
        <a:uFillTx/>
        <a:latin typeface="Avenir Next Medium"/>
        <a:ea typeface="Avenir Next Medium"/>
        <a:cs typeface="Avenir Next Medium"/>
        <a:sym typeface="Avenir Next Medium"/>
      </a:defRPr>
    </a:lvl8pPr>
    <a:lvl9pPr marL="0" marR="0" indent="0" algn="l" defTabSz="584200" rtl="0" fontAlgn="auto" latinLnBrk="0" hangingPunct="0">
      <a:lnSpc>
        <a:spcPct val="100000"/>
      </a:lnSpc>
      <a:spcBef>
        <a:spcPts val="2400"/>
      </a:spcBef>
      <a:spcAft>
        <a:spcPts val="0"/>
      </a:spcAft>
      <a:buClrTx/>
      <a:buSzTx/>
      <a:buFontTx/>
      <a:buNone/>
      <a:tabLst/>
      <a:defRPr kumimoji="0" sz="2000" b="0" i="0" u="none" strike="noStrike" cap="none" spc="0" normalizeH="0" baseline="0">
        <a:ln>
          <a:noFill/>
        </a:ln>
        <a:solidFill>
          <a:srgbClr val="838787"/>
        </a:solidFill>
        <a:effectLst/>
        <a:uFillTx/>
        <a:latin typeface="Avenir Next Medium"/>
        <a:ea typeface="Avenir Next Medium"/>
        <a:cs typeface="Avenir Next Medium"/>
        <a:sym typeface="Avenir Next Medium"/>
      </a:defRPr>
    </a:lvl9pPr>
  </p:defaultTextStyle>
  <p:extLst>
    <p:ext uri="{EFAFB233-063F-42B5-8137-9DF3F51BA10A}">
      <p15:sldGuideLst xmlns:p15="http://schemas.microsoft.com/office/powerpoint/2012/main">
        <p15:guide id="1" orient="horz" pos="3072">
          <p15:clr>
            <a:srgbClr val="A4A3A4"/>
          </p15:clr>
        </p15:guide>
        <p15:guide id="2" pos="409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Avenir Next Medium"/>
          <a:ea typeface="Avenir Next Medium"/>
          <a:cs typeface="Avenir Next Medium"/>
        </a:font>
        <a:schemeClr val="accent1"/>
      </a:tcTxStyle>
      <a:tcStyle>
        <a:tcBdr>
          <a:left>
            <a:ln w="12700" cap="flat">
              <a:noFill/>
              <a:miter lim="400000"/>
            </a:ln>
          </a:left>
          <a:right>
            <a:ln w="12700" cap="flat">
              <a:noFill/>
              <a:miter lim="400000"/>
            </a:ln>
          </a:right>
          <a:top>
            <a:ln w="25400" cap="flat">
              <a:solidFill>
                <a:srgbClr val="5F6568"/>
              </a:solidFill>
              <a:prstDash val="solid"/>
              <a:miter lim="400000"/>
            </a:ln>
          </a:top>
          <a:bottom>
            <a:ln w="25400" cap="flat">
              <a:solidFill>
                <a:srgbClr val="5F6568"/>
              </a:solidFill>
              <a:prstDash val="solid"/>
              <a:miter lim="400000"/>
            </a:ln>
          </a:bottom>
          <a:insideH>
            <a:ln w="25400" cap="flat">
              <a:solidFill>
                <a:srgbClr val="5F6568"/>
              </a:solidFill>
              <a:prstDash val="solid"/>
              <a:miter lim="400000"/>
            </a:ln>
          </a:insideH>
          <a:insideV>
            <a:ln w="12700" cap="flat">
              <a:noFill/>
              <a:miter lim="400000"/>
            </a:ln>
          </a:insideV>
        </a:tcBdr>
        <a:fill>
          <a:noFill/>
        </a:fill>
      </a:tcStyle>
    </a:wholeTbl>
    <a:band2H>
      <a:tcTxStyle/>
      <a:tcStyle>
        <a:tcBdr/>
        <a:fill>
          <a:solidFill>
            <a:schemeClr val="accent1">
              <a:hueOff val="178262"/>
              <a:satOff val="-8651"/>
              <a:lumOff val="-7254"/>
              <a:alpha val="29000"/>
            </a:schemeClr>
          </a:solidFill>
        </a:fill>
      </a:tcStyle>
    </a:band2H>
    <a:firstCol>
      <a:tcTxStyle b="on" i="off">
        <a:font>
          <a:latin typeface="Avenir Next Demi Bold"/>
          <a:ea typeface="Avenir Next Demi Bold"/>
          <a:cs typeface="Avenir Next Demi Bold"/>
        </a:font>
        <a:srgbClr val="A6AAA9"/>
      </a:tcTxStyle>
      <a:tcStyle>
        <a:tcBdr>
          <a:left>
            <a:ln w="12700" cap="flat">
              <a:noFill/>
              <a:miter lim="400000"/>
            </a:ln>
          </a:left>
          <a:right>
            <a:ln w="12700" cap="flat">
              <a:noFill/>
              <a:miter lim="400000"/>
            </a:ln>
          </a:right>
          <a:top>
            <a:ln w="25400" cap="flat">
              <a:solidFill>
                <a:srgbClr val="5F6568"/>
              </a:solidFill>
              <a:prstDash val="solid"/>
              <a:miter lim="400000"/>
            </a:ln>
          </a:top>
          <a:bottom>
            <a:ln w="25400" cap="flat">
              <a:solidFill>
                <a:srgbClr val="5F6568"/>
              </a:solidFill>
              <a:prstDash val="solid"/>
              <a:miter lim="400000"/>
            </a:ln>
          </a:bottom>
          <a:insideH>
            <a:ln w="25400" cap="flat">
              <a:solidFill>
                <a:srgbClr val="5F6568"/>
              </a:solidFill>
              <a:prstDash val="solid"/>
              <a:miter lim="400000"/>
            </a:ln>
          </a:insideH>
          <a:insideV>
            <a:ln w="12700" cap="flat">
              <a:noFill/>
              <a:miter lim="400000"/>
            </a:ln>
          </a:insideV>
        </a:tcBdr>
        <a:fill>
          <a:noFill/>
        </a:fill>
      </a:tcStyle>
    </a:firstCol>
    <a:lastRow>
      <a:tcTxStyle b="on" i="off">
        <a:font>
          <a:latin typeface="Avenir Next Demi Bold"/>
          <a:ea typeface="Avenir Next Demi Bold"/>
          <a:cs typeface="Avenir Next Demi Bold"/>
        </a:font>
        <a:srgbClr val="A6AAA9"/>
      </a:tcTxStyle>
      <a:tcStyle>
        <a:tcBdr>
          <a:left>
            <a:ln w="12700" cap="flat">
              <a:noFill/>
              <a:miter lim="400000"/>
            </a:ln>
          </a:left>
          <a:right>
            <a:ln w="12700" cap="flat">
              <a:noFill/>
              <a:miter lim="400000"/>
            </a:ln>
          </a:right>
          <a:top>
            <a:ln w="63500" cap="flat">
              <a:solidFill>
                <a:srgbClr val="5F6568"/>
              </a:solidFill>
              <a:prstDash val="solid"/>
              <a:miter lim="400000"/>
            </a:ln>
          </a:top>
          <a:bottom>
            <a:ln w="12700" cap="flat">
              <a:noFill/>
              <a:miter lim="400000"/>
            </a:ln>
          </a:bottom>
          <a:insideH>
            <a:ln w="25400" cap="flat">
              <a:solidFill>
                <a:srgbClr val="5F6568"/>
              </a:solidFill>
              <a:prstDash val="solid"/>
              <a:miter lim="400000"/>
            </a:ln>
          </a:insideH>
          <a:insideV>
            <a:ln w="12700" cap="flat">
              <a:noFill/>
              <a:miter lim="400000"/>
            </a:ln>
          </a:insideV>
        </a:tcBdr>
        <a:fill>
          <a:noFill/>
        </a:fill>
      </a:tcStyle>
    </a:lastRow>
    <a:firstRow>
      <a:tcTxStyle b="on" i="off">
        <a:font>
          <a:latin typeface="Avenir Next Demi Bold"/>
          <a:ea typeface="Avenir Next Demi Bold"/>
          <a:cs typeface="Avenir Next Demi Bold"/>
        </a:font>
        <a:srgbClr val="A6AAA9"/>
      </a:tcTxStyle>
      <a:tcStyle>
        <a:tcBdr>
          <a:left>
            <a:ln w="12700" cap="flat">
              <a:noFill/>
              <a:miter lim="400000"/>
            </a:ln>
          </a:left>
          <a:right>
            <a:ln w="12700" cap="flat">
              <a:noFill/>
              <a:miter lim="400000"/>
            </a:ln>
          </a:right>
          <a:top>
            <a:ln w="12700" cap="flat">
              <a:noFill/>
              <a:miter lim="400000"/>
            </a:ln>
          </a:top>
          <a:bottom>
            <a:ln w="63500" cap="flat">
              <a:solidFill>
                <a:srgbClr val="5F6568"/>
              </a:solidFill>
              <a:prstDash val="solid"/>
              <a:miter lim="400000"/>
            </a:ln>
          </a:bottom>
          <a:insideH>
            <a:ln w="25400" cap="flat">
              <a:solidFill>
                <a:srgbClr val="5F6568"/>
              </a:solidFill>
              <a:prstDash val="solid"/>
              <a:miter lim="400000"/>
            </a:ln>
          </a:insideH>
          <a:insideV>
            <a:ln w="12700" cap="flat">
              <a:noFill/>
              <a:miter lim="400000"/>
            </a:ln>
          </a:insideV>
        </a:tcBdr>
        <a:fill>
          <a:noFill/>
        </a:fill>
      </a:tcStyle>
    </a:firstRow>
  </a:tblStyle>
  <a:tblStyle styleId="{C7B018BB-80A7-4F77-B60F-C8B233D01FF8}" styleName="">
    <a:tblBg/>
    <a:wholeTbl>
      <a:tcTxStyle b="off" i="off">
        <a:font>
          <a:latin typeface="Avenir Next Medium"/>
          <a:ea typeface="Avenir Next Medium"/>
          <a:cs typeface="Avenir Next Medium"/>
        </a:font>
        <a:srgbClr val="838787"/>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wholeTbl>
    <a:band2H>
      <a:tcTxStyle/>
      <a:tcStyle>
        <a:tcBdr/>
        <a:fill>
          <a:solidFill>
            <a:schemeClr val="accent6">
              <a:alpha val="25000"/>
            </a:schemeClr>
          </a:solidFill>
        </a:fill>
      </a:tcStyle>
    </a:band2H>
    <a:firstCol>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A01D73"/>
          </a:solidFill>
        </a:fill>
      </a:tcStyle>
    </a:firstCol>
    <a:lastRow>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781873"/>
          </a:solidFill>
        </a:fill>
      </a:tcStyle>
    </a:lastRow>
    <a:firstRow>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781873"/>
          </a:solidFill>
        </a:fill>
      </a:tcStyle>
    </a:firstRow>
  </a:tblStyle>
  <a:tblStyle styleId="{EEE7283C-3CF3-47DC-8721-378D4A62B228}" styleName="">
    <a:tblBg/>
    <a:wholeTbl>
      <a:tcTxStyle b="off" i="off">
        <a:font>
          <a:latin typeface="Avenir Next Medium"/>
          <a:ea typeface="Avenir Next Medium"/>
          <a:cs typeface="Avenir Next Medium"/>
        </a:font>
        <a:srgbClr val="838787"/>
      </a:tcTxStyle>
      <a:tcStyle>
        <a:tcBdr>
          <a:left>
            <a:ln w="12700" cap="flat">
              <a:noFill/>
              <a:miter lim="400000"/>
            </a:ln>
          </a:left>
          <a:right>
            <a:ln w="12700" cap="flat">
              <a:noFill/>
              <a:miter lim="400000"/>
            </a:ln>
          </a:right>
          <a:top>
            <a:ln w="25400" cap="flat">
              <a:solidFill>
                <a:srgbClr val="5F6568"/>
              </a:solidFill>
              <a:prstDash val="solid"/>
              <a:miter lim="400000"/>
            </a:ln>
          </a:top>
          <a:bottom>
            <a:ln w="25400" cap="flat">
              <a:solidFill>
                <a:srgbClr val="5F6568"/>
              </a:solidFill>
              <a:prstDash val="solid"/>
              <a:miter lim="400000"/>
            </a:ln>
          </a:bottom>
          <a:insideH>
            <a:ln w="25400" cap="flat">
              <a:solidFill>
                <a:srgbClr val="5F6568"/>
              </a:solidFill>
              <a:prstDash val="solid"/>
              <a:miter lim="400000"/>
            </a:ln>
          </a:insideH>
          <a:insideV>
            <a:ln w="12700" cap="flat">
              <a:noFill/>
              <a:miter lim="400000"/>
            </a:ln>
          </a:insideV>
        </a:tcBdr>
        <a:fill>
          <a:noFill/>
        </a:fill>
      </a:tcStyle>
    </a:wholeTbl>
    <a:band2H>
      <a:tcTxStyle/>
      <a:tcStyle>
        <a:tcBdr/>
        <a:fill>
          <a:solidFill>
            <a:srgbClr val="DCDEE0">
              <a:alpha val="18000"/>
            </a:srgbClr>
          </a:solidFill>
        </a:fill>
      </a:tcStyle>
    </a:band2H>
    <a:firstCol>
      <a:tcTxStyle b="on" i="off">
        <a:font>
          <a:latin typeface="Avenir Next Demi Bold"/>
          <a:ea typeface="Avenir Next Demi Bold"/>
          <a:cs typeface="Avenir Next Demi Bold"/>
        </a:font>
        <a:srgbClr val="A6AAA9"/>
      </a:tcTxStyle>
      <a:tcStyle>
        <a:tcBdr>
          <a:left>
            <a:ln w="12700" cap="flat">
              <a:noFill/>
              <a:miter lim="400000"/>
            </a:ln>
          </a:left>
          <a:right>
            <a:ln w="12700" cap="flat">
              <a:noFill/>
              <a:miter lim="400000"/>
            </a:ln>
          </a:right>
          <a:top>
            <a:ln w="25400" cap="flat">
              <a:solidFill>
                <a:srgbClr val="5F6568"/>
              </a:solidFill>
              <a:prstDash val="solid"/>
              <a:miter lim="400000"/>
            </a:ln>
          </a:top>
          <a:bottom>
            <a:ln w="25400" cap="flat">
              <a:solidFill>
                <a:srgbClr val="5F6568"/>
              </a:solidFill>
              <a:prstDash val="solid"/>
              <a:miter lim="400000"/>
            </a:ln>
          </a:bottom>
          <a:insideH>
            <a:ln w="25400" cap="flat">
              <a:solidFill>
                <a:srgbClr val="5F6568"/>
              </a:solidFill>
              <a:prstDash val="solid"/>
              <a:miter lim="400000"/>
            </a:ln>
          </a:insideH>
          <a:insideV>
            <a:ln w="12700" cap="flat">
              <a:noFill/>
              <a:miter lim="400000"/>
            </a:ln>
          </a:insideV>
        </a:tcBdr>
        <a:fill>
          <a:noFill/>
        </a:fill>
      </a:tcStyle>
    </a:firstCol>
    <a:lastRow>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5F6568"/>
              </a:solidFill>
              <a:prstDash val="solid"/>
              <a:miter lim="400000"/>
            </a:ln>
          </a:insideH>
          <a:insideV>
            <a:ln w="12700" cap="flat">
              <a:noFill/>
              <a:miter lim="400000"/>
            </a:ln>
          </a:insideV>
        </a:tcBdr>
        <a:fill>
          <a:solidFill>
            <a:srgbClr val="838787"/>
          </a:solidFill>
        </a:fill>
      </a:tcStyle>
    </a:lastRow>
    <a:firstRow>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5F6568"/>
              </a:solidFill>
              <a:prstDash val="solid"/>
              <a:miter lim="400000"/>
            </a:ln>
          </a:insideH>
          <a:insideV>
            <a:ln w="12700" cap="flat">
              <a:noFill/>
              <a:miter lim="400000"/>
            </a:ln>
          </a:insideV>
        </a:tcBdr>
        <a:fill>
          <a:solidFill>
            <a:schemeClr val="accent5">
              <a:hueOff val="-239254"/>
              <a:lumOff val="-1399"/>
            </a:schemeClr>
          </a:solidFill>
        </a:fill>
      </a:tcStyle>
    </a:firstRow>
  </a:tblStyle>
  <a:tblStyle styleId="{CF821DB8-F4EB-4A41-A1BA-3FCAFE7338EE}" styleName="">
    <a:tblBg/>
    <a:wholeTbl>
      <a:tcTxStyle b="off" i="off">
        <a:font>
          <a:latin typeface="Avenir Next Medium"/>
          <a:ea typeface="Avenir Next Medium"/>
          <a:cs typeface="Avenir Next Medium"/>
        </a:font>
        <a:srgbClr val="838787"/>
      </a:tcTxStyle>
      <a:tcStyle>
        <a:tcBdr>
          <a:left>
            <a:ln w="12700" cap="flat">
              <a:noFill/>
              <a:miter lim="400000"/>
            </a:ln>
          </a:left>
          <a:right>
            <a:ln w="12700" cap="flat">
              <a:noFill/>
              <a:miter lim="400000"/>
            </a:ln>
          </a:right>
          <a:top>
            <a:ln w="25400" cap="flat">
              <a:solidFill>
                <a:srgbClr val="5F6568"/>
              </a:solidFill>
              <a:prstDash val="solid"/>
              <a:miter lim="400000"/>
            </a:ln>
          </a:top>
          <a:bottom>
            <a:ln w="25400" cap="flat">
              <a:solidFill>
                <a:srgbClr val="5F6568"/>
              </a:solidFill>
              <a:prstDash val="solid"/>
              <a:miter lim="400000"/>
            </a:ln>
          </a:bottom>
          <a:insideH>
            <a:ln w="25400" cap="flat">
              <a:solidFill>
                <a:srgbClr val="5F6568"/>
              </a:solidFill>
              <a:prstDash val="solid"/>
              <a:miter lim="400000"/>
            </a:ln>
          </a:insideH>
          <a:insideV>
            <a:ln w="12700" cap="flat">
              <a:noFill/>
              <a:miter lim="400000"/>
            </a:ln>
          </a:insideV>
        </a:tcBdr>
        <a:fill>
          <a:noFill/>
        </a:fill>
      </a:tcStyle>
    </a:wholeTbl>
    <a:band2H>
      <a:tcTxStyle/>
      <a:tcStyle>
        <a:tcBdr/>
        <a:fill>
          <a:solidFill>
            <a:srgbClr val="D4EB9B">
              <a:alpha val="26000"/>
            </a:srgbClr>
          </a:solidFill>
        </a:fill>
      </a:tcStyle>
    </a:band2H>
    <a:firstCol>
      <a:tcTxStyle b="on" i="off">
        <a:font>
          <a:latin typeface="Avenir Next Demi Bold"/>
          <a:ea typeface="Avenir Next Demi Bold"/>
          <a:cs typeface="Avenir Next Demi Bold"/>
        </a:font>
        <a:srgbClr val="A6AAA9"/>
      </a:tcTxStyle>
      <a:tcStyle>
        <a:tcBdr>
          <a:left>
            <a:ln w="12700" cap="flat">
              <a:noFill/>
              <a:miter lim="400000"/>
            </a:ln>
          </a:left>
          <a:right>
            <a:ln w="12700" cap="flat">
              <a:noFill/>
              <a:miter lim="400000"/>
            </a:ln>
          </a:right>
          <a:top>
            <a:ln w="25400" cap="flat">
              <a:solidFill>
                <a:srgbClr val="5F6568"/>
              </a:solidFill>
              <a:prstDash val="solid"/>
              <a:miter lim="400000"/>
            </a:ln>
          </a:top>
          <a:bottom>
            <a:ln w="25400" cap="flat">
              <a:solidFill>
                <a:srgbClr val="5F6568"/>
              </a:solidFill>
              <a:prstDash val="solid"/>
              <a:miter lim="400000"/>
            </a:ln>
          </a:bottom>
          <a:insideH>
            <a:ln w="25400" cap="flat">
              <a:solidFill>
                <a:srgbClr val="5F6568"/>
              </a:solidFill>
              <a:prstDash val="solid"/>
              <a:miter lim="400000"/>
            </a:ln>
          </a:insideH>
          <a:insideV>
            <a:ln w="12700" cap="flat">
              <a:noFill/>
              <a:miter lim="400000"/>
            </a:ln>
          </a:insideV>
        </a:tcBdr>
        <a:fill>
          <a:noFill/>
        </a:fill>
      </a:tcStyle>
    </a:firstCol>
    <a:lastRow>
      <a:tcTxStyle b="on" i="off">
        <a:font>
          <a:latin typeface="Avenir Next Demi Bold"/>
          <a:ea typeface="Avenir Next Demi Bold"/>
          <a:cs typeface="Avenir Next Demi Bold"/>
        </a:font>
        <a:srgbClr val="A6AAA9"/>
      </a:tcTxStyle>
      <a:tcStyle>
        <a:tcBdr>
          <a:left>
            <a:ln w="12700" cap="flat">
              <a:noFill/>
              <a:miter lim="400000"/>
            </a:ln>
          </a:left>
          <a:right>
            <a:ln w="12700" cap="flat">
              <a:noFill/>
              <a:miter lim="400000"/>
            </a:ln>
          </a:right>
          <a:top>
            <a:ln w="88900" cap="flat">
              <a:solidFill>
                <a:srgbClr val="5F6568"/>
              </a:solidFill>
              <a:prstDash val="solid"/>
              <a:miter lim="400000"/>
            </a:ln>
          </a:top>
          <a:bottom>
            <a:ln w="12700" cap="flat">
              <a:noFill/>
              <a:miter lim="400000"/>
            </a:ln>
          </a:bottom>
          <a:insideH>
            <a:ln w="25400" cap="flat">
              <a:solidFill>
                <a:srgbClr val="D4EB9B">
                  <a:alpha val="26000"/>
                </a:srgbClr>
              </a:solidFill>
              <a:prstDash val="solid"/>
              <a:miter lim="400000"/>
            </a:ln>
          </a:insideH>
          <a:insideV>
            <a:ln w="12700" cap="flat">
              <a:noFill/>
              <a:miter lim="400000"/>
            </a:ln>
          </a:insideV>
        </a:tcBdr>
        <a:fill>
          <a:noFill/>
        </a:fill>
      </a:tcStyle>
    </a:lastRow>
    <a:firstRow>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noFill/>
              <a:miter lim="400000"/>
            </a:ln>
          </a:top>
          <a:bottom>
            <a:ln w="63500" cap="flat">
              <a:solidFill>
                <a:srgbClr val="5F6568"/>
              </a:solidFill>
              <a:prstDash val="solid"/>
              <a:miter lim="400000"/>
            </a:ln>
          </a:bottom>
          <a:insideH>
            <a:ln w="25400" cap="flat">
              <a:solidFill>
                <a:srgbClr val="D4EB9B">
                  <a:alpha val="26000"/>
                </a:srgbClr>
              </a:solidFill>
              <a:prstDash val="solid"/>
              <a:miter lim="400000"/>
            </a:ln>
          </a:insideH>
          <a:insideV>
            <a:ln w="12700" cap="flat">
              <a:noFill/>
              <a:miter lim="400000"/>
            </a:ln>
          </a:insideV>
        </a:tcBdr>
        <a:fill>
          <a:solidFill>
            <a:srgbClr val="147882"/>
          </a:solidFill>
        </a:fill>
      </a:tcStyle>
    </a:firstRow>
  </a:tblStyle>
  <a:tblStyle styleId="{33BA23B1-9221-436E-865A-0063620EA4FD}" styleName="">
    <a:tblBg/>
    <a:wholeTbl>
      <a:tcTxStyle b="off" i="off">
        <a:font>
          <a:latin typeface="Avenir Next Medium"/>
          <a:ea typeface="Avenir Next Medium"/>
          <a:cs typeface="Avenir Next Medium"/>
        </a:font>
        <a:srgbClr val="FFFFFF"/>
      </a:tcTxStyle>
      <a:tcStyle>
        <a:tcBdr>
          <a:left>
            <a:ln w="12700" cap="flat">
              <a:noFill/>
              <a:miter lim="400000"/>
            </a:ln>
          </a:left>
          <a:right>
            <a:ln w="12700" cap="flat">
              <a:noFill/>
              <a:miter lim="400000"/>
            </a:ln>
          </a:right>
          <a:top>
            <a:ln w="25400" cap="flat">
              <a:solidFill>
                <a:srgbClr val="222222"/>
              </a:solidFill>
              <a:prstDash val="solid"/>
              <a:miter lim="400000"/>
            </a:ln>
          </a:top>
          <a:bottom>
            <a:ln w="25400" cap="flat">
              <a:solidFill>
                <a:srgbClr val="222222"/>
              </a:solidFill>
              <a:prstDash val="solid"/>
              <a:miter lim="400000"/>
            </a:ln>
          </a:bottom>
          <a:insideH>
            <a:ln w="25400" cap="flat">
              <a:solidFill>
                <a:srgbClr val="222222"/>
              </a:solidFill>
              <a:prstDash val="solid"/>
              <a:miter lim="400000"/>
            </a:ln>
          </a:insideH>
          <a:insideV>
            <a:ln w="12700" cap="flat">
              <a:noFill/>
              <a:miter lim="400000"/>
            </a:ln>
          </a:insideV>
        </a:tcBdr>
        <a:fill>
          <a:solidFill>
            <a:srgbClr val="838787">
              <a:alpha val="75000"/>
            </a:srgbClr>
          </a:solidFill>
        </a:fill>
      </a:tcStyle>
    </a:wholeTbl>
    <a:band2H>
      <a:tcTxStyle/>
      <a:tcStyle>
        <a:tcBdr/>
        <a:fill>
          <a:solidFill>
            <a:srgbClr val="686A6A">
              <a:alpha val="85000"/>
            </a:srgbClr>
          </a:solidFill>
        </a:fill>
      </a:tcStyle>
    </a:band2H>
    <a:firstCol>
      <a:tcTxStyle b="on" i="off">
        <a:font>
          <a:latin typeface="Avenir Next Demi Bold"/>
          <a:ea typeface="Avenir Next Demi Bold"/>
          <a:cs typeface="Avenir Next Demi Bold"/>
        </a:font>
        <a:srgbClr val="222222"/>
      </a:tcTxStyle>
      <a:tcStyle>
        <a:tcBdr>
          <a:left>
            <a:ln w="12700" cap="flat">
              <a:noFill/>
              <a:miter lim="400000"/>
            </a:ln>
          </a:left>
          <a:right>
            <a:ln w="63500" cap="flat">
              <a:solidFill>
                <a:srgbClr val="222222"/>
              </a:solidFill>
              <a:prstDash val="solid"/>
              <a:miter lim="400000"/>
            </a:ln>
          </a:right>
          <a:top>
            <a:ln w="25400" cap="flat">
              <a:solidFill>
                <a:srgbClr val="222222"/>
              </a:solidFill>
              <a:prstDash val="solid"/>
              <a:miter lim="400000"/>
            </a:ln>
          </a:top>
          <a:bottom>
            <a:ln w="25400" cap="flat">
              <a:solidFill>
                <a:srgbClr val="222222"/>
              </a:solidFill>
              <a:prstDash val="solid"/>
              <a:miter lim="400000"/>
            </a:ln>
          </a:bottom>
          <a:insideH>
            <a:ln w="25400" cap="flat">
              <a:solidFill>
                <a:srgbClr val="222222"/>
              </a:solidFill>
              <a:prstDash val="solid"/>
              <a:miter lim="400000"/>
            </a:ln>
          </a:insideH>
          <a:insideV>
            <a:ln w="12700" cap="flat">
              <a:noFill/>
              <a:miter lim="400000"/>
            </a:ln>
          </a:insideV>
        </a:tcBdr>
        <a:fill>
          <a:solidFill>
            <a:srgbClr val="686A6A">
              <a:alpha val="85000"/>
            </a:srgbClr>
          </a:solidFill>
        </a:fill>
      </a:tcStyle>
    </a:firstCol>
    <a:lastRow>
      <a:tcTxStyle b="on" i="off">
        <a:font>
          <a:latin typeface="Avenir Next Demi Bold"/>
          <a:ea typeface="Avenir Next Demi Bold"/>
          <a:cs typeface="Avenir Next Demi Bold"/>
        </a:font>
        <a:srgbClr val="3D3D3D"/>
      </a:tcTxStyle>
      <a:tcStyle>
        <a:tcBdr>
          <a:left>
            <a:ln w="12700" cap="flat">
              <a:noFill/>
              <a:miter lim="400000"/>
            </a:ln>
          </a:left>
          <a:right>
            <a:ln w="12700" cap="flat">
              <a:noFill/>
              <a:miter lim="400000"/>
            </a:ln>
          </a:right>
          <a:top>
            <a:ln w="63500" cap="flat">
              <a:solidFill>
                <a:srgbClr val="222222"/>
              </a:solidFill>
              <a:prstDash val="solid"/>
              <a:miter lim="400000"/>
            </a:ln>
          </a:top>
          <a:bottom>
            <a:ln w="12700" cap="flat">
              <a:noFill/>
              <a:miter lim="400000"/>
            </a:ln>
          </a:bottom>
          <a:insideH>
            <a:ln w="25400" cap="flat">
              <a:solidFill>
                <a:srgbClr val="222222"/>
              </a:solidFill>
              <a:prstDash val="solid"/>
              <a:miter lim="400000"/>
            </a:ln>
          </a:insideH>
          <a:insideV>
            <a:ln w="12700" cap="flat">
              <a:noFill/>
              <a:miter lim="400000"/>
            </a:ln>
          </a:insideV>
        </a:tcBdr>
        <a:fill>
          <a:solidFill>
            <a:srgbClr val="838787"/>
          </a:solidFill>
        </a:fill>
      </a:tcStyle>
    </a:lastRow>
    <a:firstRow>
      <a:tcTxStyle b="on" i="off">
        <a:font>
          <a:latin typeface="Avenir Next Demi Bold"/>
          <a:ea typeface="Avenir Next Demi Bold"/>
          <a:cs typeface="Avenir Next Demi Bold"/>
        </a:font>
        <a:srgbClr val="3D3D3D"/>
      </a:tcTxStyle>
      <a:tcStyle>
        <a:tcBdr>
          <a:left>
            <a:ln w="12700" cap="flat">
              <a:noFill/>
              <a:miter lim="400000"/>
            </a:ln>
          </a:left>
          <a:right>
            <a:ln w="12700" cap="flat">
              <a:noFill/>
              <a:miter lim="400000"/>
            </a:ln>
          </a:right>
          <a:top>
            <a:ln w="12700" cap="flat">
              <a:noFill/>
              <a:miter lim="400000"/>
            </a:ln>
          </a:top>
          <a:bottom>
            <a:ln w="63500" cap="flat">
              <a:solidFill>
                <a:srgbClr val="222222"/>
              </a:solidFill>
              <a:prstDash val="solid"/>
              <a:miter lim="400000"/>
            </a:ln>
          </a:bottom>
          <a:insideH>
            <a:ln w="25400" cap="flat">
              <a:solidFill>
                <a:srgbClr val="222222"/>
              </a:solidFill>
              <a:prstDash val="solid"/>
              <a:miter lim="400000"/>
            </a:ln>
          </a:insideH>
          <a:insideV>
            <a:ln w="12700" cap="flat">
              <a:noFill/>
              <a:miter lim="400000"/>
            </a:ln>
          </a:insideV>
        </a:tcBdr>
        <a:fill>
          <a:solidFill>
            <a:srgbClr val="838787"/>
          </a:solidFill>
        </a:fill>
      </a:tcStyle>
    </a:firstRow>
  </a:tblStyle>
  <a:tblStyle styleId="{2708684C-4D16-4618-839F-0558EEFCDFE6}" styleName="">
    <a:tblBg/>
    <a:wholeTbl>
      <a:tcTxStyle b="off" i="off">
        <a:font>
          <a:latin typeface="Avenir Next Medium"/>
          <a:ea typeface="Avenir Next Medium"/>
          <a:cs typeface="Avenir Next Medium"/>
        </a:font>
        <a:srgbClr val="838787"/>
      </a:tcTxStyle>
      <a:tcStyle>
        <a:tcBdr>
          <a:left>
            <a:ln w="25400" cap="flat">
              <a:solidFill>
                <a:srgbClr val="5F6568"/>
              </a:solidFill>
              <a:prstDash val="solid"/>
              <a:miter lim="400000"/>
            </a:ln>
          </a:left>
          <a:right>
            <a:ln w="25400" cap="flat">
              <a:solidFill>
                <a:srgbClr val="5F6568"/>
              </a:solidFill>
              <a:prstDash val="solid"/>
              <a:miter lim="400000"/>
            </a:ln>
          </a:right>
          <a:top>
            <a:ln w="25400" cap="flat">
              <a:solidFill>
                <a:srgbClr val="5F6568"/>
              </a:solidFill>
              <a:prstDash val="solid"/>
              <a:miter lim="400000"/>
            </a:ln>
          </a:top>
          <a:bottom>
            <a:ln w="25400" cap="flat">
              <a:solidFill>
                <a:srgbClr val="5F6568"/>
              </a:solidFill>
              <a:prstDash val="solid"/>
              <a:miter lim="400000"/>
            </a:ln>
          </a:bottom>
          <a:insideH>
            <a:ln w="25400" cap="flat">
              <a:solidFill>
                <a:srgbClr val="5F6568"/>
              </a:solidFill>
              <a:prstDash val="solid"/>
              <a:miter lim="400000"/>
            </a:ln>
          </a:insideH>
          <a:insideV>
            <a:ln w="25400" cap="flat">
              <a:solidFill>
                <a:srgbClr val="5F6568"/>
              </a:solidFill>
              <a:prstDash val="solid"/>
              <a:miter lim="400000"/>
            </a:ln>
          </a:insideV>
        </a:tcBdr>
        <a:fill>
          <a:noFill/>
        </a:fill>
      </a:tcStyle>
    </a:wholeTbl>
    <a:band2H>
      <a:tcTxStyle/>
      <a:tcStyle>
        <a:tcBdr/>
        <a:fill>
          <a:solidFill>
            <a:srgbClr val="DCDEE0">
              <a:alpha val="18000"/>
            </a:srgbClr>
          </a:solidFill>
        </a:fill>
      </a:tcStyle>
    </a:band2H>
    <a:firstCol>
      <a:tcTxStyle b="on" i="off">
        <a:font>
          <a:latin typeface="Avenir Next Demi Bold"/>
          <a:ea typeface="Avenir Next Demi Bold"/>
          <a:cs typeface="Avenir Next Demi Bold"/>
        </a:font>
        <a:srgbClr val="A6AAA9"/>
      </a:tcTxStyle>
      <a:tcStyle>
        <a:tcBdr>
          <a:left>
            <a:ln w="12700" cap="flat">
              <a:noFill/>
              <a:miter lim="400000"/>
            </a:ln>
          </a:left>
          <a:right>
            <a:ln w="63500" cap="flat">
              <a:solidFill>
                <a:srgbClr val="5F6568"/>
              </a:solidFill>
              <a:prstDash val="solid"/>
              <a:miter lim="400000"/>
            </a:ln>
          </a:right>
          <a:top>
            <a:ln w="25400" cap="flat">
              <a:solidFill>
                <a:srgbClr val="5F6568"/>
              </a:solidFill>
              <a:prstDash val="solid"/>
              <a:miter lim="400000"/>
            </a:ln>
          </a:top>
          <a:bottom>
            <a:ln w="25400" cap="flat">
              <a:solidFill>
                <a:srgbClr val="5F6568"/>
              </a:solidFill>
              <a:prstDash val="solid"/>
              <a:miter lim="400000"/>
            </a:ln>
          </a:bottom>
          <a:insideH>
            <a:ln w="25400" cap="flat">
              <a:solidFill>
                <a:srgbClr val="5F6568"/>
              </a:solidFill>
              <a:prstDash val="solid"/>
              <a:miter lim="400000"/>
            </a:ln>
          </a:insideH>
          <a:insideV>
            <a:ln w="25400" cap="flat">
              <a:solidFill>
                <a:srgbClr val="5F6568"/>
              </a:solidFill>
              <a:prstDash val="solid"/>
              <a:miter lim="400000"/>
            </a:ln>
          </a:insideV>
        </a:tcBdr>
        <a:fill>
          <a:noFill/>
        </a:fill>
      </a:tcStyle>
    </a:firstCol>
    <a:lastRow>
      <a:tcTxStyle b="on" i="off">
        <a:font>
          <a:latin typeface="Avenir Next Demi Bold"/>
          <a:ea typeface="Avenir Next Demi Bold"/>
          <a:cs typeface="Avenir Next Demi Bold"/>
        </a:font>
        <a:srgbClr val="A6AAA9"/>
      </a:tcTxStyle>
      <a:tcStyle>
        <a:tcBdr>
          <a:left>
            <a:ln w="12700" cap="flat">
              <a:noFill/>
              <a:miter lim="400000"/>
            </a:ln>
          </a:left>
          <a:right>
            <a:ln w="12700" cap="flat">
              <a:noFill/>
              <a:miter lim="400000"/>
            </a:ln>
          </a:right>
          <a:top>
            <a:ln w="63500" cap="flat">
              <a:solidFill>
                <a:srgbClr val="5F6568"/>
              </a:solidFill>
              <a:prstDash val="solid"/>
              <a:miter lim="400000"/>
            </a:ln>
          </a:top>
          <a:bottom>
            <a:ln w="12700" cap="flat">
              <a:noFill/>
              <a:miter lim="400000"/>
            </a:ln>
          </a:bottom>
          <a:insideH>
            <a:ln w="25400" cap="flat">
              <a:solidFill>
                <a:srgbClr val="5F6568"/>
              </a:solidFill>
              <a:prstDash val="solid"/>
              <a:miter lim="400000"/>
            </a:ln>
          </a:insideH>
          <a:insideV>
            <a:ln w="12700" cap="flat">
              <a:noFill/>
              <a:miter lim="400000"/>
            </a:ln>
          </a:insideV>
        </a:tcBdr>
        <a:fill>
          <a:noFill/>
        </a:fill>
      </a:tcStyle>
    </a:lastRow>
    <a:firstRow>
      <a:tcTxStyle b="on" i="off">
        <a:font>
          <a:latin typeface="Avenir Next Demi Bold"/>
          <a:ea typeface="Avenir Next Demi Bold"/>
          <a:cs typeface="Avenir Next Demi Bold"/>
        </a:font>
        <a:srgbClr val="A6AAA9"/>
      </a:tcTxStyle>
      <a:tcStyle>
        <a:tcBdr>
          <a:left>
            <a:ln w="25400" cap="flat">
              <a:solidFill>
                <a:srgbClr val="5F6568"/>
              </a:solidFill>
              <a:prstDash val="solid"/>
              <a:miter lim="400000"/>
            </a:ln>
          </a:left>
          <a:right>
            <a:ln w="25400" cap="flat">
              <a:solidFill>
                <a:srgbClr val="5F6568"/>
              </a:solidFill>
              <a:prstDash val="solid"/>
              <a:miter lim="400000"/>
            </a:ln>
          </a:right>
          <a:top>
            <a:ln w="12700" cap="flat">
              <a:noFill/>
              <a:miter lim="400000"/>
            </a:ln>
          </a:top>
          <a:bottom>
            <a:ln w="63500" cap="flat">
              <a:solidFill>
                <a:srgbClr val="5F6568"/>
              </a:solidFill>
              <a:prstDash val="solid"/>
              <a:miter lim="400000"/>
            </a:ln>
          </a:bottom>
          <a:insideH>
            <a:ln w="25400" cap="flat">
              <a:solidFill>
                <a:srgbClr val="5F6568"/>
              </a:solidFill>
              <a:prstDash val="solid"/>
              <a:miter lim="400000"/>
            </a:ln>
          </a:insideH>
          <a:insideV>
            <a:ln w="25400" cap="flat">
              <a:solidFill>
                <a:srgbClr val="5F6568"/>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99" autoAdjust="0"/>
    <p:restoredTop sz="86472" autoAdjust="0"/>
  </p:normalViewPr>
  <p:slideViewPr>
    <p:cSldViewPr snapToGrid="0" snapToObjects="1">
      <p:cViewPr varScale="1">
        <p:scale>
          <a:sx n="70" d="100"/>
          <a:sy n="70" d="100"/>
        </p:scale>
        <p:origin x="912" y="184"/>
      </p:cViewPr>
      <p:guideLst>
        <p:guide orient="horz" pos="3072"/>
        <p:guide pos="4096"/>
      </p:guideLst>
    </p:cSldViewPr>
  </p:slideViewPr>
  <p:outlineViewPr>
    <p:cViewPr>
      <p:scale>
        <a:sx n="33" d="100"/>
        <a:sy n="33" d="100"/>
      </p:scale>
      <p:origin x="0" y="5936"/>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3" name="Shape 163"/>
          <p:cNvSpPr>
            <a:spLocks noGrp="1" noRot="1" noChangeAspect="1"/>
          </p:cNvSpPr>
          <p:nvPr>
            <p:ph type="sldImg"/>
          </p:nvPr>
        </p:nvSpPr>
        <p:spPr>
          <a:xfrm>
            <a:off x="1143000" y="685800"/>
            <a:ext cx="4572000" cy="3429000"/>
          </a:xfrm>
          <a:prstGeom prst="rect">
            <a:avLst/>
          </a:prstGeom>
        </p:spPr>
        <p:txBody>
          <a:bodyPr/>
          <a:lstStyle/>
          <a:p>
            <a:endParaRPr/>
          </a:p>
        </p:txBody>
      </p:sp>
      <p:sp>
        <p:nvSpPr>
          <p:cNvPr id="164" name="Shape 164"/>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2707218602"/>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defTabSz="457200" eaLnBrk="1" fontAlgn="auto" latinLnBrk="0" hangingPunct="1">
              <a:lnSpc>
                <a:spcPct val="117999"/>
              </a:lnSpc>
              <a:spcBef>
                <a:spcPts val="0"/>
              </a:spcBef>
              <a:spcAft>
                <a:spcPts val="0"/>
              </a:spcAft>
              <a:buClrTx/>
              <a:buSzTx/>
              <a:buFontTx/>
              <a:buNone/>
              <a:tabLst/>
              <a:defRPr/>
            </a:pPr>
            <a:r>
              <a:rPr lang="en-US" dirty="0"/>
              <a:t>Hi, my name is Eliza Reilly. I’m the Executive</a:t>
            </a:r>
            <a:r>
              <a:rPr lang="en-US" baseline="0" dirty="0"/>
              <a:t> Director of the National Center for Science and Civic Engagement. Our mission is to empower responsible, life-long learners who can apply the knowledge, values, and methods of science to the complex challenges facing our democracy. And I believe most of you here for this workshop share that aspiration for your students.  Our signature undergraduate education program is SENCER, Science Education for New Civic Engagements and Responsibilities.</a:t>
            </a:r>
            <a:endParaRPr lang="en-US" dirty="0"/>
          </a:p>
        </p:txBody>
      </p:sp>
    </p:spTree>
    <p:extLst>
      <p:ext uri="{BB962C8B-B14F-4D97-AF65-F5344CB8AC3E}">
        <p14:creationId xmlns:p14="http://schemas.microsoft.com/office/powerpoint/2010/main" val="15030587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Its always been an assumption of SENCER that this</a:t>
            </a:r>
            <a:r>
              <a:rPr lang="en-US" baseline="0" dirty="0"/>
              <a:t> re-organizing of the content demands engaging, active pedagogies and interdisciplinary approaches and meaningful assessment of learning.</a:t>
            </a:r>
            <a:endParaRPr lang="en-US" dirty="0"/>
          </a:p>
        </p:txBody>
      </p:sp>
    </p:spTree>
    <p:extLst>
      <p:ext uri="{BB962C8B-B14F-4D97-AF65-F5344CB8AC3E}">
        <p14:creationId xmlns:p14="http://schemas.microsoft.com/office/powerpoint/2010/main" val="31044814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SENCER courses</a:t>
            </a:r>
            <a:r>
              <a:rPr lang="en-US" baseline="0" dirty="0"/>
              <a:t> are as interdisciplinary as the problems they explore.</a:t>
            </a:r>
            <a:endParaRPr lang="en-US" dirty="0"/>
          </a:p>
        </p:txBody>
      </p:sp>
    </p:spTree>
    <p:extLst>
      <p:ext uri="{BB962C8B-B14F-4D97-AF65-F5344CB8AC3E}">
        <p14:creationId xmlns:p14="http://schemas.microsoft.com/office/powerpoint/2010/main" val="31044814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SENCER</a:t>
            </a:r>
            <a:r>
              <a:rPr lang="en-US" baseline="0" dirty="0"/>
              <a:t> courses use meaningful assessment strategies to evaluate student learning</a:t>
            </a:r>
            <a:endParaRPr lang="en-US" dirty="0"/>
          </a:p>
        </p:txBody>
      </p:sp>
    </p:spTree>
    <p:extLst>
      <p:ext uri="{BB962C8B-B14F-4D97-AF65-F5344CB8AC3E}">
        <p14:creationId xmlns:p14="http://schemas.microsoft.com/office/powerpoint/2010/main" val="31044814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host a range of national and regional programs for educators.</a:t>
            </a:r>
            <a:r>
              <a:rPr lang="en-US" baseline="0" dirty="0"/>
              <a:t> </a:t>
            </a:r>
            <a:r>
              <a:rPr lang="en-US" dirty="0"/>
              <a:t>Our annual 4</a:t>
            </a:r>
            <a:r>
              <a:rPr lang="en-US" baseline="0" dirty="0"/>
              <a:t> day</a:t>
            </a:r>
            <a:r>
              <a:rPr lang="en-US" dirty="0"/>
              <a:t> Summer Institute will be virtual this year</a:t>
            </a:r>
            <a:r>
              <a:rPr lang="en-US" baseline="0" dirty="0"/>
              <a:t> and will only be 50.00 for non presenting attendees. Information is on the web at </a:t>
            </a:r>
            <a:r>
              <a:rPr lang="en-US" baseline="0" dirty="0" err="1"/>
              <a:t>sencer.net</a:t>
            </a:r>
            <a:endParaRPr lang="en-US" dirty="0"/>
          </a:p>
        </p:txBody>
      </p:sp>
    </p:spTree>
    <p:extLst>
      <p:ext uri="{BB962C8B-B14F-4D97-AF65-F5344CB8AC3E}">
        <p14:creationId xmlns:p14="http://schemas.microsoft.com/office/powerpoint/2010/main" val="33949267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a National network SENCER now</a:t>
            </a:r>
            <a:r>
              <a:rPr lang="en-US" baseline="0" dirty="0"/>
              <a:t> has 9 regional centers that host conferences and workshops. </a:t>
            </a:r>
            <a:r>
              <a:rPr lang="en-US" dirty="0"/>
              <a:t>Your regional hub would be SCI-Mid Atlantic.  St. John’s University is</a:t>
            </a:r>
            <a:r>
              <a:rPr lang="en-US" baseline="0" dirty="0"/>
              <a:t> currently planning a one day regional meeting for October (but it will probably be VIRTUAL </a:t>
            </a:r>
            <a:r>
              <a:rPr lang="en-US" baseline="0"/>
              <a:t>as well)</a:t>
            </a:r>
            <a:r>
              <a:rPr lang="en-US" baseline="0" dirty="0"/>
              <a:t>.</a:t>
            </a:r>
            <a:endParaRPr lang="en-US" dirty="0"/>
          </a:p>
        </p:txBody>
      </p:sp>
    </p:spTree>
    <p:extLst>
      <p:ext uri="{BB962C8B-B14F-4D97-AF65-F5344CB8AC3E}">
        <p14:creationId xmlns:p14="http://schemas.microsoft.com/office/powerpoint/2010/main" val="29364015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SENCER has always been committed</a:t>
            </a:r>
            <a:r>
              <a:rPr lang="en-US" baseline="0" dirty="0"/>
              <a:t> to developing faculty in the scholarship of teaching and learning and we established a journal to provide faculty who were committed to civically engaged and interdisciplinary STEM teaching a venue.</a:t>
            </a:r>
            <a:endParaRPr lang="en-US" dirty="0"/>
          </a:p>
        </p:txBody>
      </p:sp>
    </p:spTree>
    <p:extLst>
      <p:ext uri="{BB962C8B-B14F-4D97-AF65-F5344CB8AC3E}">
        <p14:creationId xmlns:p14="http://schemas.microsoft.com/office/powerpoint/2010/main" val="35090492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What is SENCER? What does it do? What is its aim? How does it work? </a:t>
            </a:r>
          </a:p>
        </p:txBody>
      </p:sp>
    </p:spTree>
    <p:extLst>
      <p:ext uri="{BB962C8B-B14F-4D97-AF65-F5344CB8AC3E}">
        <p14:creationId xmlns:p14="http://schemas.microsoft.com/office/powerpoint/2010/main" val="13197488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SENCER</a:t>
            </a:r>
            <a:r>
              <a:rPr lang="en-US" baseline="0" dirty="0"/>
              <a:t> works by using civic challenges that we all face, both locally and globally, to drive student interest, engagement and persistence in STEM. Problems like the quality of our natural environment, infectious and chronic diseases, the sustainability of our food supply. But SENCER courses also address the non-scientific dimensions of complex problems that make them hard to solve, like disparities in access to essential human needs, like health care, or clean air and water, and how those disparities are sustained by economic, legal, medical, and policy-making institutions. </a:t>
            </a:r>
            <a:endParaRPr lang="en-US" dirty="0"/>
          </a:p>
        </p:txBody>
      </p:sp>
    </p:spTree>
    <p:extLst>
      <p:ext uri="{BB962C8B-B14F-4D97-AF65-F5344CB8AC3E}">
        <p14:creationId xmlns:p14="http://schemas.microsoft.com/office/powerpoint/2010/main" val="24817577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SENCER</a:t>
            </a:r>
            <a:r>
              <a:rPr lang="en-US" baseline="0" dirty="0"/>
              <a:t> was launched 20 years ago and has built a substantial network of practitioners. </a:t>
            </a:r>
            <a:r>
              <a:rPr lang="en-US" dirty="0"/>
              <a:t>We have</a:t>
            </a:r>
            <a:r>
              <a:rPr lang="en-US" baseline="0" dirty="0"/>
              <a:t> been recognized by educational researchers as a “community of transformation” in STEM reform.</a:t>
            </a:r>
            <a:endParaRPr lang="en-US" dirty="0"/>
          </a:p>
        </p:txBody>
      </p:sp>
    </p:spTree>
    <p:extLst>
      <p:ext uri="{BB962C8B-B14F-4D97-AF65-F5344CB8AC3E}">
        <p14:creationId xmlns:p14="http://schemas.microsoft.com/office/powerpoint/2010/main" val="26753466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SENCER’s goal</a:t>
            </a:r>
            <a:r>
              <a:rPr lang="en-US" baseline="0" dirty="0"/>
              <a:t> was to disseminate a</a:t>
            </a:r>
            <a:r>
              <a:rPr lang="en-US" dirty="0"/>
              <a:t> curricular reform strategy,</a:t>
            </a:r>
            <a:r>
              <a:rPr lang="en-US" baseline="0" dirty="0"/>
              <a:t> and it had three key goals.  </a:t>
            </a:r>
            <a:endParaRPr lang="en-US" dirty="0"/>
          </a:p>
        </p:txBody>
      </p:sp>
    </p:spTree>
    <p:extLst>
      <p:ext uri="{BB962C8B-B14F-4D97-AF65-F5344CB8AC3E}">
        <p14:creationId xmlns:p14="http://schemas.microsoft.com/office/powerpoint/2010/main" val="15358451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a:t>
            </a:r>
            <a:r>
              <a:rPr lang="en-US" baseline="0" dirty="0"/>
              <a:t> rather than start with a specific pedagogical prescription or technique, it started with ideals for learning.</a:t>
            </a:r>
            <a:endParaRPr lang="en-US" dirty="0"/>
          </a:p>
        </p:txBody>
      </p:sp>
    </p:spTree>
    <p:extLst>
      <p:ext uri="{BB962C8B-B14F-4D97-AF65-F5344CB8AC3E}">
        <p14:creationId xmlns:p14="http://schemas.microsoft.com/office/powerpoint/2010/main" val="18730585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198560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was the first SENCER course a biology</a:t>
            </a:r>
            <a:r>
              <a:rPr lang="en-US" baseline="0" dirty="0"/>
              <a:t> class for non majors typically drew 125-150 students.  When it was re-engineered as Biomedical Issues of HIV/AIDS 400 students registered for the first iteration, with 500 for the next.  While most of the conventional intro bio material was covered, it also grounded that content in a dramatic, real-world context that was in the news (this was the 90’s and funding for the redesign of the course was provided by a grant from the CDC, which was very concerned about the a possible AIDS epidemic among college students. The faculty member, Monica </a:t>
            </a:r>
            <a:r>
              <a:rPr lang="en-US" baseline="0" dirty="0" err="1"/>
              <a:t>Devanas</a:t>
            </a:r>
            <a:r>
              <a:rPr lang="en-US" baseline="0" dirty="0"/>
              <a:t>, brought in guest speakers from the medical community, HIV Positive individuals, public health officials, and activists to provide a rich context and meaning for the student’s learning about a </a:t>
            </a:r>
            <a:r>
              <a:rPr lang="en-US" baseline="0" dirty="0" err="1"/>
              <a:t>virological</a:t>
            </a:r>
            <a:r>
              <a:rPr lang="en-US" baseline="0" dirty="0"/>
              <a:t> phenomenon.  The course answered the question “WHY DO I NEED TO LEARN THIS?” </a:t>
            </a:r>
            <a:endParaRPr lang="en-US" dirty="0"/>
          </a:p>
        </p:txBody>
      </p:sp>
    </p:spTree>
    <p:extLst>
      <p:ext uri="{BB962C8B-B14F-4D97-AF65-F5344CB8AC3E}">
        <p14:creationId xmlns:p14="http://schemas.microsoft.com/office/powerpoint/2010/main" val="12252883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a:t>
            </a:r>
            <a:r>
              <a:rPr lang="en-US" baseline="0" dirty="0"/>
              <a:t> are now over 55 Peer Reviewed SENCER Models. Here are a few examples.</a:t>
            </a:r>
            <a:endParaRPr lang="en-US" dirty="0"/>
          </a:p>
        </p:txBody>
      </p:sp>
    </p:spTree>
    <p:extLst>
      <p:ext uri="{BB962C8B-B14F-4D97-AF65-F5344CB8AC3E}">
        <p14:creationId xmlns:p14="http://schemas.microsoft.com/office/powerpoint/2010/main" val="12370190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amp; Subtitle">
    <p:bg>
      <p:bgPr>
        <a:solidFill>
          <a:srgbClr val="222222"/>
        </a:solidFill>
        <a:effectLst/>
      </p:bgPr>
    </p:bg>
    <p:spTree>
      <p:nvGrpSpPr>
        <p:cNvPr id="1" name=""/>
        <p:cNvGrpSpPr/>
        <p:nvPr/>
      </p:nvGrpSpPr>
      <p:grpSpPr>
        <a:xfrm>
          <a:off x="0" y="0"/>
          <a:ext cx="0" cy="0"/>
          <a:chOff x="0" y="0"/>
          <a:chExt cx="0" cy="0"/>
        </a:xfrm>
      </p:grpSpPr>
      <p:sp>
        <p:nvSpPr>
          <p:cNvPr id="12" name="Line"/>
          <p:cNvSpPr/>
          <p:nvPr/>
        </p:nvSpPr>
        <p:spPr>
          <a:xfrm flipV="1">
            <a:off x="406400" y="6140894"/>
            <a:ext cx="12192000" cy="263"/>
          </a:xfrm>
          <a:prstGeom prst="line">
            <a:avLst/>
          </a:prstGeom>
          <a:ln w="38100">
            <a:solidFill>
              <a:srgbClr val="A6AAA9"/>
            </a:solidFill>
            <a:miter lim="400000"/>
          </a:ln>
        </p:spPr>
        <p:txBody>
          <a:bodyPr lIns="50800" tIns="50800" rIns="50800" bIns="50800" anchor="ctr"/>
          <a:lstStyle/>
          <a:p>
            <a:pPr defTabSz="457200">
              <a:spcBef>
                <a:spcPts val="0"/>
              </a:spcBef>
              <a:defRPr sz="1200">
                <a:solidFill>
                  <a:srgbClr val="000000"/>
                </a:solidFill>
                <a:latin typeface="Helvetica"/>
                <a:ea typeface="Helvetica"/>
                <a:cs typeface="Helvetica"/>
                <a:sym typeface="Helvetica"/>
              </a:defRPr>
            </a:pPr>
            <a:endParaRPr/>
          </a:p>
        </p:txBody>
      </p:sp>
      <p:sp>
        <p:nvSpPr>
          <p:cNvPr id="13" name="Title Text"/>
          <p:cNvSpPr txBox="1">
            <a:spLocks noGrp="1"/>
          </p:cNvSpPr>
          <p:nvPr>
            <p:ph type="title"/>
          </p:nvPr>
        </p:nvSpPr>
        <p:spPr>
          <a:xfrm>
            <a:off x="406400" y="6426200"/>
            <a:ext cx="12192000" cy="2705100"/>
          </a:xfrm>
          <a:prstGeom prst="rect">
            <a:avLst/>
          </a:prstGeom>
        </p:spPr>
        <p:txBody>
          <a:bodyPr/>
          <a:lstStyle>
            <a:lvl1pPr>
              <a:spcBef>
                <a:spcPts val="0"/>
              </a:spcBef>
              <a:defRPr sz="17000"/>
            </a:lvl1pPr>
          </a:lstStyle>
          <a:p>
            <a:r>
              <a:t>Title Text</a:t>
            </a:r>
          </a:p>
        </p:txBody>
      </p:sp>
      <p:sp>
        <p:nvSpPr>
          <p:cNvPr id="14" name="Body Level One…"/>
          <p:cNvSpPr txBox="1">
            <a:spLocks noGrp="1"/>
          </p:cNvSpPr>
          <p:nvPr>
            <p:ph type="body" sz="quarter" idx="1"/>
          </p:nvPr>
        </p:nvSpPr>
        <p:spPr>
          <a:xfrm>
            <a:off x="406400" y="4267200"/>
            <a:ext cx="12192000" cy="1803400"/>
          </a:xfrm>
          <a:prstGeom prst="rect">
            <a:avLst/>
          </a:prstGeom>
        </p:spPr>
        <p:txBody>
          <a:bodyPr anchor="b"/>
          <a:lstStyle>
            <a:lvl1pPr marL="0" indent="0">
              <a:lnSpc>
                <a:spcPct val="80000"/>
              </a:lnSpc>
              <a:spcBef>
                <a:spcPts val="2300"/>
              </a:spcBef>
              <a:buClrTx/>
              <a:buSzTx/>
              <a:buFontTx/>
              <a:buNone/>
              <a:defRPr sz="5400" cap="all">
                <a:solidFill>
                  <a:srgbClr val="A6AAA9"/>
                </a:solidFill>
                <a:latin typeface="DIN Alternate"/>
                <a:ea typeface="DIN Alternate"/>
                <a:cs typeface="DIN Alternate"/>
                <a:sym typeface="DIN Alternate"/>
              </a:defRPr>
            </a:lvl1pPr>
            <a:lvl2pPr marL="0" indent="0">
              <a:lnSpc>
                <a:spcPct val="80000"/>
              </a:lnSpc>
              <a:spcBef>
                <a:spcPts val="2300"/>
              </a:spcBef>
              <a:buClrTx/>
              <a:buSzTx/>
              <a:buFontTx/>
              <a:buNone/>
              <a:defRPr sz="5400" cap="all">
                <a:solidFill>
                  <a:srgbClr val="A6AAA9"/>
                </a:solidFill>
                <a:latin typeface="DIN Alternate"/>
                <a:ea typeface="DIN Alternate"/>
                <a:cs typeface="DIN Alternate"/>
                <a:sym typeface="DIN Alternate"/>
              </a:defRPr>
            </a:lvl2pPr>
            <a:lvl3pPr marL="0" indent="0">
              <a:lnSpc>
                <a:spcPct val="80000"/>
              </a:lnSpc>
              <a:spcBef>
                <a:spcPts val="2300"/>
              </a:spcBef>
              <a:buClrTx/>
              <a:buSzTx/>
              <a:buFontTx/>
              <a:buNone/>
              <a:defRPr sz="5400" cap="all">
                <a:solidFill>
                  <a:srgbClr val="A6AAA9"/>
                </a:solidFill>
                <a:latin typeface="DIN Alternate"/>
                <a:ea typeface="DIN Alternate"/>
                <a:cs typeface="DIN Alternate"/>
                <a:sym typeface="DIN Alternate"/>
              </a:defRPr>
            </a:lvl3pPr>
            <a:lvl4pPr marL="0" indent="0">
              <a:lnSpc>
                <a:spcPct val="80000"/>
              </a:lnSpc>
              <a:spcBef>
                <a:spcPts val="2300"/>
              </a:spcBef>
              <a:buClrTx/>
              <a:buSzTx/>
              <a:buFontTx/>
              <a:buNone/>
              <a:defRPr sz="5400" cap="all">
                <a:solidFill>
                  <a:srgbClr val="A6AAA9"/>
                </a:solidFill>
                <a:latin typeface="DIN Alternate"/>
                <a:ea typeface="DIN Alternate"/>
                <a:cs typeface="DIN Alternate"/>
                <a:sym typeface="DIN Alternate"/>
              </a:defRPr>
            </a:lvl4pPr>
            <a:lvl5pPr marL="0" indent="0">
              <a:lnSpc>
                <a:spcPct val="80000"/>
              </a:lnSpc>
              <a:spcBef>
                <a:spcPts val="2300"/>
              </a:spcBef>
              <a:buClrTx/>
              <a:buSzTx/>
              <a:buFontTx/>
              <a:buNone/>
              <a:defRPr sz="5400" cap="all">
                <a:solidFill>
                  <a:srgbClr val="A6AAA9"/>
                </a:solidFill>
                <a:latin typeface="DIN Alternate"/>
                <a:ea typeface="DIN Alternate"/>
                <a:cs typeface="DIN Alternate"/>
                <a:sym typeface="DIN Alternate"/>
              </a:defRPr>
            </a:lvl5pPr>
          </a:lstStyle>
          <a:p>
            <a:r>
              <a:t>Body Level One</a:t>
            </a:r>
          </a:p>
          <a:p>
            <a:pPr lvl="1"/>
            <a:r>
              <a:t>Body Level Two</a:t>
            </a:r>
          </a:p>
          <a:p>
            <a:pPr lvl="2"/>
            <a:r>
              <a:t>Body Level Three</a:t>
            </a:r>
          </a:p>
          <a:p>
            <a:pPr lvl="3"/>
            <a:r>
              <a:t>Body Level Four</a:t>
            </a:r>
          </a:p>
          <a:p>
            <a:pPr lvl="4"/>
            <a:r>
              <a:t>Body Level Five</a:t>
            </a:r>
          </a:p>
        </p:txBody>
      </p:sp>
      <p:sp>
        <p:nvSpPr>
          <p:cNvPr id="15" name="Slide Number"/>
          <p:cNvSpPr txBox="1">
            <a:spLocks noGrp="1"/>
          </p:cNvSpPr>
          <p:nvPr>
            <p:ph type="sldNum" sz="quarter" idx="2"/>
          </p:nvPr>
        </p:nvSpPr>
        <p:spPr>
          <a:xfrm>
            <a:off x="12194440" y="431800"/>
            <a:ext cx="406898" cy="4572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Quote Alt">
    <p:bg>
      <p:bgPr>
        <a:solidFill>
          <a:schemeClr val="accent1"/>
        </a:solidFill>
        <a:effectLst/>
      </p:bgPr>
    </p:bg>
    <p:spTree>
      <p:nvGrpSpPr>
        <p:cNvPr id="1" name=""/>
        <p:cNvGrpSpPr/>
        <p:nvPr/>
      </p:nvGrpSpPr>
      <p:grpSpPr>
        <a:xfrm>
          <a:off x="0" y="0"/>
          <a:ext cx="0" cy="0"/>
          <a:chOff x="0" y="0"/>
          <a:chExt cx="0" cy="0"/>
        </a:xfrm>
      </p:grpSpPr>
      <p:sp>
        <p:nvSpPr>
          <p:cNvPr id="132" name="Type a quote here."/>
          <p:cNvSpPr txBox="1">
            <a:spLocks noGrp="1"/>
          </p:cNvSpPr>
          <p:nvPr>
            <p:ph type="body" sz="quarter" idx="13"/>
          </p:nvPr>
        </p:nvSpPr>
        <p:spPr>
          <a:xfrm>
            <a:off x="5892800" y="2641600"/>
            <a:ext cx="6705600" cy="2501900"/>
          </a:xfrm>
          <a:prstGeom prst="rect">
            <a:avLst/>
          </a:prstGeom>
        </p:spPr>
        <p:txBody>
          <a:bodyPr>
            <a:spAutoFit/>
          </a:bodyPr>
          <a:lstStyle>
            <a:lvl1pPr marL="0" indent="0">
              <a:lnSpc>
                <a:spcPct val="80000"/>
              </a:lnSpc>
              <a:spcBef>
                <a:spcPts val="0"/>
              </a:spcBef>
              <a:buClrTx/>
              <a:buSzTx/>
              <a:buFontTx/>
              <a:buNone/>
              <a:defRPr sz="9400" cap="all">
                <a:solidFill>
                  <a:srgbClr val="FFFFFF"/>
                </a:solidFill>
                <a:latin typeface="+mn-lt"/>
                <a:ea typeface="+mn-ea"/>
                <a:cs typeface="+mn-cs"/>
                <a:sym typeface="DIN Condensed"/>
              </a:defRPr>
            </a:lvl1pPr>
          </a:lstStyle>
          <a:p>
            <a:r>
              <a:t>Type a quote here.</a:t>
            </a:r>
          </a:p>
        </p:txBody>
      </p:sp>
      <p:sp>
        <p:nvSpPr>
          <p:cNvPr id="133" name="Image"/>
          <p:cNvSpPr>
            <a:spLocks noGrp="1"/>
          </p:cNvSpPr>
          <p:nvPr>
            <p:ph type="pic" idx="14"/>
          </p:nvPr>
        </p:nvSpPr>
        <p:spPr>
          <a:xfrm>
            <a:off x="-1016000" y="-12700"/>
            <a:ext cx="8860898" cy="9779000"/>
          </a:xfrm>
          <a:prstGeom prst="rect">
            <a:avLst/>
          </a:prstGeom>
        </p:spPr>
        <p:txBody>
          <a:bodyPr lIns="91439" tIns="45719" rIns="91439" bIns="45719">
            <a:noAutofit/>
          </a:bodyPr>
          <a:lstStyle/>
          <a:p>
            <a:endParaRPr/>
          </a:p>
        </p:txBody>
      </p:sp>
      <p:sp>
        <p:nvSpPr>
          <p:cNvPr id="134" name="Johnny Appleseed"/>
          <p:cNvSpPr txBox="1">
            <a:spLocks noGrp="1"/>
          </p:cNvSpPr>
          <p:nvPr>
            <p:ph type="body" sz="quarter" idx="15"/>
          </p:nvPr>
        </p:nvSpPr>
        <p:spPr>
          <a:xfrm>
            <a:off x="5892800" y="7789333"/>
            <a:ext cx="6705600" cy="863604"/>
          </a:xfrm>
          <a:prstGeom prst="rect">
            <a:avLst/>
          </a:prstGeom>
        </p:spPr>
        <p:txBody>
          <a:bodyPr anchor="ctr">
            <a:spAutoFit/>
          </a:bodyPr>
          <a:lstStyle>
            <a:lvl1pPr marL="0" indent="0" defTabSz="457200">
              <a:spcBef>
                <a:spcPts val="0"/>
              </a:spcBef>
              <a:buClrTx/>
              <a:buSzTx/>
              <a:buFontTx/>
              <a:buNone/>
              <a:defRPr sz="6000">
                <a:solidFill>
                  <a:srgbClr val="232323"/>
                </a:solidFill>
                <a:latin typeface="+mn-lt"/>
                <a:ea typeface="+mn-ea"/>
                <a:cs typeface="+mn-cs"/>
                <a:sym typeface="DIN Condensed"/>
              </a:defRPr>
            </a:lvl1pPr>
          </a:lstStyle>
          <a:p>
            <a:r>
              <a:t>Johnny Appleseed</a:t>
            </a:r>
          </a:p>
        </p:txBody>
      </p:sp>
      <p:sp>
        <p:nvSpPr>
          <p:cNvPr id="13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Blank">
    <p:bg>
      <p:bgPr>
        <a:solidFill>
          <a:srgbClr val="222222"/>
        </a:solidFill>
        <a:effectLst/>
      </p:bgPr>
    </p:bg>
    <p:spTree>
      <p:nvGrpSpPr>
        <p:cNvPr id="1" name=""/>
        <p:cNvGrpSpPr/>
        <p:nvPr/>
      </p:nvGrpSpPr>
      <p:grpSpPr>
        <a:xfrm>
          <a:off x="0" y="0"/>
          <a:ext cx="0" cy="0"/>
          <a:chOff x="0" y="0"/>
          <a:chExt cx="0" cy="0"/>
        </a:xfrm>
      </p:grpSpPr>
      <p:sp>
        <p:nvSpPr>
          <p:cNvPr id="15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Blank Alt">
    <p:spTree>
      <p:nvGrpSpPr>
        <p:cNvPr id="1" name=""/>
        <p:cNvGrpSpPr/>
        <p:nvPr/>
      </p:nvGrpSpPr>
      <p:grpSpPr>
        <a:xfrm>
          <a:off x="0" y="0"/>
          <a:ext cx="0" cy="0"/>
          <a:chOff x="0" y="0"/>
          <a:chExt cx="0" cy="0"/>
        </a:xfrm>
      </p:grpSpPr>
      <p:sp>
        <p:nvSpPr>
          <p:cNvPr id="15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Photo - Horizontal">
    <p:bg>
      <p:bgPr>
        <a:solidFill>
          <a:srgbClr val="222222"/>
        </a:solidFill>
        <a:effectLst/>
      </p:bgPr>
    </p:bg>
    <p:spTree>
      <p:nvGrpSpPr>
        <p:cNvPr id="1" name=""/>
        <p:cNvGrpSpPr/>
        <p:nvPr/>
      </p:nvGrpSpPr>
      <p:grpSpPr>
        <a:xfrm>
          <a:off x="0" y="0"/>
          <a:ext cx="0" cy="0"/>
          <a:chOff x="0" y="0"/>
          <a:chExt cx="0" cy="0"/>
        </a:xfrm>
      </p:grpSpPr>
      <p:sp>
        <p:nvSpPr>
          <p:cNvPr id="22" name="Image"/>
          <p:cNvSpPr>
            <a:spLocks noGrp="1"/>
          </p:cNvSpPr>
          <p:nvPr>
            <p:ph type="pic" idx="13"/>
          </p:nvPr>
        </p:nvSpPr>
        <p:spPr>
          <a:xfrm>
            <a:off x="-914400" y="-12700"/>
            <a:ext cx="14814645" cy="9779000"/>
          </a:xfrm>
          <a:prstGeom prst="rect">
            <a:avLst/>
          </a:prstGeom>
        </p:spPr>
        <p:txBody>
          <a:bodyPr lIns="91439" tIns="45719" rIns="91439" bIns="45719">
            <a:noAutofit/>
          </a:bodyPr>
          <a:lstStyle/>
          <a:p>
            <a:endParaRPr/>
          </a:p>
        </p:txBody>
      </p:sp>
      <p:sp>
        <p:nvSpPr>
          <p:cNvPr id="23" name="Line"/>
          <p:cNvSpPr>
            <a:spLocks noGrp="1"/>
          </p:cNvSpPr>
          <p:nvPr>
            <p:ph type="body" sz="quarter" idx="14"/>
          </p:nvPr>
        </p:nvSpPr>
        <p:spPr>
          <a:xfrm flipV="1">
            <a:off x="406400" y="6140894"/>
            <a:ext cx="12192000" cy="263"/>
          </a:xfrm>
          <a:prstGeom prst="line">
            <a:avLst/>
          </a:prstGeom>
          <a:ln w="38100">
            <a:solidFill>
              <a:srgbClr val="A6AAA9"/>
            </a:solidFill>
          </a:ln>
        </p:spPr>
        <p:txBody>
          <a:bodyPr anchor="ctr">
            <a:noAutofit/>
          </a:bodyPr>
          <a:lstStyle/>
          <a:p>
            <a:pPr marL="0" indent="0" defTabSz="457200">
              <a:spcBef>
                <a:spcPts val="0"/>
              </a:spcBef>
              <a:buClrTx/>
              <a:buSzTx/>
              <a:buFontTx/>
              <a:buNone/>
              <a:defRPr sz="1200">
                <a:solidFill>
                  <a:srgbClr val="000000"/>
                </a:solidFill>
                <a:latin typeface="Helvetica"/>
                <a:ea typeface="Helvetica"/>
                <a:cs typeface="Helvetica"/>
                <a:sym typeface="Helvetica"/>
              </a:defRPr>
            </a:pPr>
            <a:endParaRPr/>
          </a:p>
        </p:txBody>
      </p:sp>
      <p:sp>
        <p:nvSpPr>
          <p:cNvPr id="24" name="Title Text"/>
          <p:cNvSpPr txBox="1">
            <a:spLocks noGrp="1"/>
          </p:cNvSpPr>
          <p:nvPr>
            <p:ph type="title"/>
          </p:nvPr>
        </p:nvSpPr>
        <p:spPr>
          <a:xfrm>
            <a:off x="406400" y="6426200"/>
            <a:ext cx="12192000" cy="2705100"/>
          </a:xfrm>
          <a:prstGeom prst="rect">
            <a:avLst/>
          </a:prstGeom>
        </p:spPr>
        <p:txBody>
          <a:bodyPr/>
          <a:lstStyle>
            <a:lvl1pPr>
              <a:spcBef>
                <a:spcPts val="0"/>
              </a:spcBef>
              <a:defRPr sz="17000"/>
            </a:lvl1pPr>
          </a:lstStyle>
          <a:p>
            <a:r>
              <a:t>Title Text</a:t>
            </a:r>
          </a:p>
        </p:txBody>
      </p:sp>
      <p:sp>
        <p:nvSpPr>
          <p:cNvPr id="25" name="Body Level One…"/>
          <p:cNvSpPr txBox="1">
            <a:spLocks noGrp="1"/>
          </p:cNvSpPr>
          <p:nvPr>
            <p:ph type="body" sz="quarter" idx="1"/>
          </p:nvPr>
        </p:nvSpPr>
        <p:spPr>
          <a:xfrm>
            <a:off x="406400" y="4267200"/>
            <a:ext cx="12192000" cy="1803400"/>
          </a:xfrm>
          <a:prstGeom prst="rect">
            <a:avLst/>
          </a:prstGeom>
        </p:spPr>
        <p:txBody>
          <a:bodyPr anchor="b"/>
          <a:lstStyle>
            <a:lvl1pPr marL="0" indent="0">
              <a:lnSpc>
                <a:spcPct val="80000"/>
              </a:lnSpc>
              <a:spcBef>
                <a:spcPts val="2300"/>
              </a:spcBef>
              <a:buClrTx/>
              <a:buSzTx/>
              <a:buFontTx/>
              <a:buNone/>
              <a:defRPr sz="5400" cap="all">
                <a:solidFill>
                  <a:srgbClr val="A6AAA9"/>
                </a:solidFill>
                <a:latin typeface="DIN Alternate"/>
                <a:ea typeface="DIN Alternate"/>
                <a:cs typeface="DIN Alternate"/>
                <a:sym typeface="DIN Alternate"/>
              </a:defRPr>
            </a:lvl1pPr>
            <a:lvl2pPr marL="0" indent="0">
              <a:lnSpc>
                <a:spcPct val="80000"/>
              </a:lnSpc>
              <a:spcBef>
                <a:spcPts val="2300"/>
              </a:spcBef>
              <a:buClrTx/>
              <a:buSzTx/>
              <a:buFontTx/>
              <a:buNone/>
              <a:defRPr sz="5400" cap="all">
                <a:solidFill>
                  <a:srgbClr val="A6AAA9"/>
                </a:solidFill>
                <a:latin typeface="DIN Alternate"/>
                <a:ea typeface="DIN Alternate"/>
                <a:cs typeface="DIN Alternate"/>
                <a:sym typeface="DIN Alternate"/>
              </a:defRPr>
            </a:lvl2pPr>
            <a:lvl3pPr marL="0" indent="0">
              <a:lnSpc>
                <a:spcPct val="80000"/>
              </a:lnSpc>
              <a:spcBef>
                <a:spcPts val="2300"/>
              </a:spcBef>
              <a:buClrTx/>
              <a:buSzTx/>
              <a:buFontTx/>
              <a:buNone/>
              <a:defRPr sz="5400" cap="all">
                <a:solidFill>
                  <a:srgbClr val="A6AAA9"/>
                </a:solidFill>
                <a:latin typeface="DIN Alternate"/>
                <a:ea typeface="DIN Alternate"/>
                <a:cs typeface="DIN Alternate"/>
                <a:sym typeface="DIN Alternate"/>
              </a:defRPr>
            </a:lvl3pPr>
            <a:lvl4pPr marL="0" indent="0">
              <a:lnSpc>
                <a:spcPct val="80000"/>
              </a:lnSpc>
              <a:spcBef>
                <a:spcPts val="2300"/>
              </a:spcBef>
              <a:buClrTx/>
              <a:buSzTx/>
              <a:buFontTx/>
              <a:buNone/>
              <a:defRPr sz="5400" cap="all">
                <a:solidFill>
                  <a:srgbClr val="A6AAA9"/>
                </a:solidFill>
                <a:latin typeface="DIN Alternate"/>
                <a:ea typeface="DIN Alternate"/>
                <a:cs typeface="DIN Alternate"/>
                <a:sym typeface="DIN Alternate"/>
              </a:defRPr>
            </a:lvl4pPr>
            <a:lvl5pPr marL="0" indent="0">
              <a:lnSpc>
                <a:spcPct val="80000"/>
              </a:lnSpc>
              <a:spcBef>
                <a:spcPts val="2300"/>
              </a:spcBef>
              <a:buClrTx/>
              <a:buSzTx/>
              <a:buFontTx/>
              <a:buNone/>
              <a:defRPr sz="5400" cap="all">
                <a:solidFill>
                  <a:srgbClr val="A6AAA9"/>
                </a:solidFill>
                <a:latin typeface="DIN Alternate"/>
                <a:ea typeface="DIN Alternate"/>
                <a:cs typeface="DIN Alternate"/>
                <a:sym typeface="DIN Alternate"/>
              </a:defRPr>
            </a:lvl5pPr>
          </a:lstStyle>
          <a:p>
            <a:r>
              <a:t>Body Level One</a:t>
            </a:r>
          </a:p>
          <a:p>
            <a:pPr lvl="1"/>
            <a:r>
              <a:t>Body Level Two</a:t>
            </a:r>
          </a:p>
          <a:p>
            <a:pPr lvl="2"/>
            <a:r>
              <a:t>Body Level Three</a:t>
            </a:r>
          </a:p>
          <a:p>
            <a:pPr lvl="3"/>
            <a:r>
              <a:t>Body Level Four</a:t>
            </a:r>
          </a:p>
          <a:p>
            <a:pPr lvl="4"/>
            <a:r>
              <a:t>Body Level Five</a:t>
            </a:r>
          </a:p>
        </p:txBody>
      </p:sp>
      <p:sp>
        <p:nvSpPr>
          <p:cNvPr id="26" name="Slide Number"/>
          <p:cNvSpPr txBox="1">
            <a:spLocks noGrp="1"/>
          </p:cNvSpPr>
          <p:nvPr>
            <p:ph type="sldNum" sz="quarter" idx="2"/>
          </p:nvPr>
        </p:nvSpPr>
        <p:spPr>
          <a:xfrm>
            <a:off x="12194440" y="431800"/>
            <a:ext cx="406898" cy="4572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Photo - Vertical">
    <p:bg>
      <p:bgPr>
        <a:solidFill>
          <a:srgbClr val="222222"/>
        </a:solidFill>
        <a:effectLst/>
      </p:bgPr>
    </p:bg>
    <p:spTree>
      <p:nvGrpSpPr>
        <p:cNvPr id="1" name=""/>
        <p:cNvGrpSpPr/>
        <p:nvPr/>
      </p:nvGrpSpPr>
      <p:grpSpPr>
        <a:xfrm>
          <a:off x="0" y="0"/>
          <a:ext cx="0" cy="0"/>
          <a:chOff x="0" y="0"/>
          <a:chExt cx="0" cy="0"/>
        </a:xfrm>
      </p:grpSpPr>
      <p:sp>
        <p:nvSpPr>
          <p:cNvPr id="51" name="Line"/>
          <p:cNvSpPr/>
          <p:nvPr/>
        </p:nvSpPr>
        <p:spPr>
          <a:xfrm flipV="1">
            <a:off x="5892800" y="6141012"/>
            <a:ext cx="6705600" cy="145"/>
          </a:xfrm>
          <a:prstGeom prst="line">
            <a:avLst/>
          </a:prstGeom>
          <a:ln w="38100">
            <a:solidFill>
              <a:srgbClr val="A6AAA9"/>
            </a:solidFill>
            <a:miter lim="400000"/>
          </a:ln>
        </p:spPr>
        <p:txBody>
          <a:bodyPr lIns="50800" tIns="50800" rIns="50800" bIns="50800" anchor="ctr"/>
          <a:lstStyle/>
          <a:p>
            <a:pPr defTabSz="457200">
              <a:spcBef>
                <a:spcPts val="0"/>
              </a:spcBef>
              <a:defRPr sz="1200">
                <a:solidFill>
                  <a:srgbClr val="000000"/>
                </a:solidFill>
                <a:latin typeface="Helvetica"/>
                <a:ea typeface="Helvetica"/>
                <a:cs typeface="Helvetica"/>
                <a:sym typeface="Helvetica"/>
              </a:defRPr>
            </a:pPr>
            <a:endParaRPr/>
          </a:p>
        </p:txBody>
      </p:sp>
      <p:sp>
        <p:nvSpPr>
          <p:cNvPr id="52" name="Image"/>
          <p:cNvSpPr>
            <a:spLocks noGrp="1"/>
          </p:cNvSpPr>
          <p:nvPr>
            <p:ph type="pic" idx="13"/>
          </p:nvPr>
        </p:nvSpPr>
        <p:spPr>
          <a:xfrm>
            <a:off x="-1016000" y="-12700"/>
            <a:ext cx="8860898" cy="9779000"/>
          </a:xfrm>
          <a:prstGeom prst="rect">
            <a:avLst/>
          </a:prstGeom>
        </p:spPr>
        <p:txBody>
          <a:bodyPr lIns="91439" tIns="45719" rIns="91439" bIns="45719">
            <a:noAutofit/>
          </a:bodyPr>
          <a:lstStyle/>
          <a:p>
            <a:endParaRPr/>
          </a:p>
        </p:txBody>
      </p:sp>
      <p:sp>
        <p:nvSpPr>
          <p:cNvPr id="53" name="Title Text"/>
          <p:cNvSpPr txBox="1">
            <a:spLocks noGrp="1"/>
          </p:cNvSpPr>
          <p:nvPr>
            <p:ph type="title"/>
          </p:nvPr>
        </p:nvSpPr>
        <p:spPr>
          <a:xfrm>
            <a:off x="5892800" y="6426200"/>
            <a:ext cx="6705600" cy="2705100"/>
          </a:xfrm>
          <a:prstGeom prst="rect">
            <a:avLst/>
          </a:prstGeom>
        </p:spPr>
        <p:txBody>
          <a:bodyPr/>
          <a:lstStyle>
            <a:lvl1pPr>
              <a:spcBef>
                <a:spcPts val="0"/>
              </a:spcBef>
              <a:defRPr sz="17000"/>
            </a:lvl1pPr>
          </a:lstStyle>
          <a:p>
            <a:r>
              <a:t>Title Text</a:t>
            </a:r>
          </a:p>
        </p:txBody>
      </p:sp>
      <p:sp>
        <p:nvSpPr>
          <p:cNvPr id="54" name="Body Level One…"/>
          <p:cNvSpPr txBox="1">
            <a:spLocks noGrp="1"/>
          </p:cNvSpPr>
          <p:nvPr>
            <p:ph type="body" sz="quarter" idx="1"/>
          </p:nvPr>
        </p:nvSpPr>
        <p:spPr>
          <a:xfrm>
            <a:off x="5892800" y="4267200"/>
            <a:ext cx="6705600" cy="1803400"/>
          </a:xfrm>
          <a:prstGeom prst="rect">
            <a:avLst/>
          </a:prstGeom>
        </p:spPr>
        <p:txBody>
          <a:bodyPr anchor="b"/>
          <a:lstStyle>
            <a:lvl1pPr marL="0" indent="0">
              <a:lnSpc>
                <a:spcPct val="80000"/>
              </a:lnSpc>
              <a:spcBef>
                <a:spcPts val="2300"/>
              </a:spcBef>
              <a:buClrTx/>
              <a:buSzTx/>
              <a:buFontTx/>
              <a:buNone/>
              <a:defRPr sz="5400" cap="all">
                <a:solidFill>
                  <a:srgbClr val="A6AAA9"/>
                </a:solidFill>
                <a:latin typeface="DIN Alternate"/>
                <a:ea typeface="DIN Alternate"/>
                <a:cs typeface="DIN Alternate"/>
                <a:sym typeface="DIN Alternate"/>
              </a:defRPr>
            </a:lvl1pPr>
            <a:lvl2pPr marL="0" indent="0">
              <a:lnSpc>
                <a:spcPct val="80000"/>
              </a:lnSpc>
              <a:spcBef>
                <a:spcPts val="2300"/>
              </a:spcBef>
              <a:buClrTx/>
              <a:buSzTx/>
              <a:buFontTx/>
              <a:buNone/>
              <a:defRPr sz="5400" cap="all">
                <a:solidFill>
                  <a:srgbClr val="A6AAA9"/>
                </a:solidFill>
                <a:latin typeface="DIN Alternate"/>
                <a:ea typeface="DIN Alternate"/>
                <a:cs typeface="DIN Alternate"/>
                <a:sym typeface="DIN Alternate"/>
              </a:defRPr>
            </a:lvl2pPr>
            <a:lvl3pPr marL="0" indent="0">
              <a:lnSpc>
                <a:spcPct val="80000"/>
              </a:lnSpc>
              <a:spcBef>
                <a:spcPts val="2300"/>
              </a:spcBef>
              <a:buClrTx/>
              <a:buSzTx/>
              <a:buFontTx/>
              <a:buNone/>
              <a:defRPr sz="5400" cap="all">
                <a:solidFill>
                  <a:srgbClr val="A6AAA9"/>
                </a:solidFill>
                <a:latin typeface="DIN Alternate"/>
                <a:ea typeface="DIN Alternate"/>
                <a:cs typeface="DIN Alternate"/>
                <a:sym typeface="DIN Alternate"/>
              </a:defRPr>
            </a:lvl3pPr>
            <a:lvl4pPr marL="0" indent="0">
              <a:lnSpc>
                <a:spcPct val="80000"/>
              </a:lnSpc>
              <a:spcBef>
                <a:spcPts val="2300"/>
              </a:spcBef>
              <a:buClrTx/>
              <a:buSzTx/>
              <a:buFontTx/>
              <a:buNone/>
              <a:defRPr sz="5400" cap="all">
                <a:solidFill>
                  <a:srgbClr val="A6AAA9"/>
                </a:solidFill>
                <a:latin typeface="DIN Alternate"/>
                <a:ea typeface="DIN Alternate"/>
                <a:cs typeface="DIN Alternate"/>
                <a:sym typeface="DIN Alternate"/>
              </a:defRPr>
            </a:lvl4pPr>
            <a:lvl5pPr marL="0" indent="0">
              <a:lnSpc>
                <a:spcPct val="80000"/>
              </a:lnSpc>
              <a:spcBef>
                <a:spcPts val="2300"/>
              </a:spcBef>
              <a:buClrTx/>
              <a:buSzTx/>
              <a:buFontTx/>
              <a:buNone/>
              <a:defRPr sz="5400" cap="all">
                <a:solidFill>
                  <a:srgbClr val="A6AAA9"/>
                </a:solidFill>
                <a:latin typeface="DIN Alternate"/>
                <a:ea typeface="DIN Alternate"/>
                <a:cs typeface="DIN Alternate"/>
                <a:sym typeface="DIN Alternate"/>
              </a:defRPr>
            </a:lvl5pPr>
          </a:lstStyle>
          <a:p>
            <a:r>
              <a:t>Body Level One</a:t>
            </a:r>
          </a:p>
          <a:p>
            <a:pPr lvl="1"/>
            <a:r>
              <a:t>Body Level Two</a:t>
            </a:r>
          </a:p>
          <a:p>
            <a:pPr lvl="2"/>
            <a:r>
              <a:t>Body Level Three</a:t>
            </a:r>
          </a:p>
          <a:p>
            <a:pPr lvl="3"/>
            <a:r>
              <a:t>Body Level Four</a:t>
            </a:r>
          </a:p>
          <a:p>
            <a:pPr lvl="4"/>
            <a:r>
              <a:t>Body Level Five</a:t>
            </a:r>
          </a:p>
        </p:txBody>
      </p:sp>
      <p:sp>
        <p:nvSpPr>
          <p:cNvPr id="55" name="Slide Number"/>
          <p:cNvSpPr txBox="1">
            <a:spLocks noGrp="1"/>
          </p:cNvSpPr>
          <p:nvPr>
            <p:ph type="sldNum" sz="quarter" idx="2"/>
          </p:nvPr>
        </p:nvSpPr>
        <p:spPr>
          <a:xfrm>
            <a:off x="12194440" y="431800"/>
            <a:ext cx="406898" cy="4572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62" name="Text"/>
          <p:cNvSpPr txBox="1">
            <a:spLocks noGrp="1"/>
          </p:cNvSpPr>
          <p:nvPr>
            <p:ph type="body" sz="quarter" idx="13"/>
          </p:nvPr>
        </p:nvSpPr>
        <p:spPr>
          <a:xfrm>
            <a:off x="406400" y="457200"/>
            <a:ext cx="11176000" cy="457200"/>
          </a:xfrm>
          <a:prstGeom prst="rect">
            <a:avLst/>
          </a:prstGeom>
        </p:spPr>
        <p:txBody>
          <a:bodyPr anchor="b">
            <a:spAutoFit/>
          </a:bodyPr>
          <a:lstStyle>
            <a:lvl1pPr marL="0" indent="0" defTabSz="457200">
              <a:lnSpc>
                <a:spcPct val="80000"/>
              </a:lnSpc>
              <a:spcBef>
                <a:spcPts val="0"/>
              </a:spcBef>
              <a:buClrTx/>
              <a:buSzTx/>
              <a:buFontTx/>
              <a:buNone/>
              <a:defRPr sz="2400" cap="all" spc="120">
                <a:latin typeface="DIN Alternate"/>
                <a:ea typeface="DIN Alternate"/>
                <a:cs typeface="DIN Alternate"/>
                <a:sym typeface="DIN Alternate"/>
              </a:defRPr>
            </a:lvl1pPr>
          </a:lstStyle>
          <a:p>
            <a:r>
              <a:t>Text</a:t>
            </a:r>
          </a:p>
        </p:txBody>
      </p:sp>
      <p:sp>
        <p:nvSpPr>
          <p:cNvPr id="63" name="Title Text"/>
          <p:cNvSpPr txBox="1">
            <a:spLocks noGrp="1"/>
          </p:cNvSpPr>
          <p:nvPr>
            <p:ph type="title"/>
          </p:nvPr>
        </p:nvSpPr>
        <p:spPr>
          <a:prstGeom prst="rect">
            <a:avLst/>
          </a:prstGeom>
        </p:spPr>
        <p:txBody>
          <a:bodyPr/>
          <a:lstStyle/>
          <a:p>
            <a:r>
              <a:t>Title Text</a:t>
            </a:r>
          </a:p>
        </p:txBody>
      </p:sp>
      <p:sp>
        <p:nvSpPr>
          <p:cNvPr id="6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amp; Bullets">
    <p:bg>
      <p:bgPr>
        <a:solidFill>
          <a:srgbClr val="222222"/>
        </a:solidFill>
        <a:effectLst/>
      </p:bgPr>
    </p:bg>
    <p:spTree>
      <p:nvGrpSpPr>
        <p:cNvPr id="1" name=""/>
        <p:cNvGrpSpPr/>
        <p:nvPr/>
      </p:nvGrpSpPr>
      <p:grpSpPr>
        <a:xfrm>
          <a:off x="0" y="0"/>
          <a:ext cx="0" cy="0"/>
          <a:chOff x="0" y="0"/>
          <a:chExt cx="0" cy="0"/>
        </a:xfrm>
      </p:grpSpPr>
      <p:sp>
        <p:nvSpPr>
          <p:cNvPr id="71" name="Text"/>
          <p:cNvSpPr txBox="1">
            <a:spLocks noGrp="1"/>
          </p:cNvSpPr>
          <p:nvPr>
            <p:ph type="body" sz="quarter" idx="13"/>
          </p:nvPr>
        </p:nvSpPr>
        <p:spPr>
          <a:xfrm>
            <a:off x="406400" y="457200"/>
            <a:ext cx="11176000" cy="457200"/>
          </a:xfrm>
          <a:prstGeom prst="rect">
            <a:avLst/>
          </a:prstGeom>
        </p:spPr>
        <p:txBody>
          <a:bodyPr anchor="b">
            <a:spAutoFit/>
          </a:bodyPr>
          <a:lstStyle>
            <a:lvl1pPr marL="0" indent="0" defTabSz="457200">
              <a:lnSpc>
                <a:spcPct val="80000"/>
              </a:lnSpc>
              <a:spcBef>
                <a:spcPts val="0"/>
              </a:spcBef>
              <a:buClrTx/>
              <a:buSzTx/>
              <a:buFontTx/>
              <a:buNone/>
              <a:defRPr sz="2400" cap="all" spc="120">
                <a:latin typeface="DIN Alternate"/>
                <a:ea typeface="DIN Alternate"/>
                <a:cs typeface="DIN Alternate"/>
                <a:sym typeface="DIN Alternate"/>
              </a:defRPr>
            </a:lvl1pPr>
          </a:lstStyle>
          <a:p>
            <a:r>
              <a:t>Text</a:t>
            </a:r>
          </a:p>
        </p:txBody>
      </p:sp>
      <p:sp>
        <p:nvSpPr>
          <p:cNvPr id="72" name="Title Text"/>
          <p:cNvSpPr txBox="1">
            <a:spLocks noGrp="1"/>
          </p:cNvSpPr>
          <p:nvPr>
            <p:ph type="title"/>
          </p:nvPr>
        </p:nvSpPr>
        <p:spPr>
          <a:prstGeom prst="rect">
            <a:avLst/>
          </a:prstGeom>
        </p:spPr>
        <p:txBody>
          <a:bodyPr/>
          <a:lstStyle/>
          <a:p>
            <a:r>
              <a:t>Title Text</a:t>
            </a:r>
          </a:p>
        </p:txBody>
      </p:sp>
      <p:sp>
        <p:nvSpPr>
          <p:cNvPr id="73" name="Body Level One…"/>
          <p:cNvSpPr txBox="1">
            <a:spLocks noGrp="1"/>
          </p:cNvSpPr>
          <p:nvPr>
            <p:ph type="body" idx="1"/>
          </p:nvPr>
        </p:nvSpPr>
        <p:spPr>
          <a:prstGeom prst="rect">
            <a:avLst/>
          </a:prstGeom>
        </p:spPr>
        <p:txBody>
          <a:bodyPr/>
          <a:lstStyle>
            <a:lvl1pPr>
              <a:buClr>
                <a:schemeClr val="accent1"/>
              </a:buClr>
              <a:buChar char="▸"/>
            </a:lvl1pPr>
            <a:lvl2pPr>
              <a:buClr>
                <a:schemeClr val="accent1"/>
              </a:buClr>
              <a:buChar char="▸"/>
            </a:lvl2pPr>
            <a:lvl3pPr>
              <a:buClr>
                <a:schemeClr val="accent1"/>
              </a:buClr>
              <a:buChar char="▸"/>
            </a:lvl3pPr>
            <a:lvl4pPr>
              <a:buClr>
                <a:schemeClr val="accent1"/>
              </a:buClr>
              <a:buChar char="▸"/>
            </a:lvl4pPr>
            <a:lvl5pPr>
              <a:buClr>
                <a:schemeClr val="accent1"/>
              </a:buClr>
              <a:buChar char="▸"/>
            </a:lvl5pPr>
          </a:lstStyle>
          <a:p>
            <a:r>
              <a:t>Body Level One</a:t>
            </a:r>
          </a:p>
          <a:p>
            <a:pPr lvl="1"/>
            <a:r>
              <a:t>Body Level Two</a:t>
            </a:r>
          </a:p>
          <a:p>
            <a:pPr lvl="2"/>
            <a:r>
              <a:t>Body Level Three</a:t>
            </a:r>
          </a:p>
          <a:p>
            <a:pPr lvl="3"/>
            <a:r>
              <a:t>Body Level Four</a:t>
            </a:r>
          </a:p>
          <a:p>
            <a:pPr lvl="4"/>
            <a:r>
              <a:t>Body Level Five</a:t>
            </a:r>
          </a:p>
        </p:txBody>
      </p:sp>
      <p:sp>
        <p:nvSpPr>
          <p:cNvPr id="7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Alt">
    <p:spTree>
      <p:nvGrpSpPr>
        <p:cNvPr id="1" name=""/>
        <p:cNvGrpSpPr/>
        <p:nvPr/>
      </p:nvGrpSpPr>
      <p:grpSpPr>
        <a:xfrm>
          <a:off x="0" y="0"/>
          <a:ext cx="0" cy="0"/>
          <a:chOff x="0" y="0"/>
          <a:chExt cx="0" cy="0"/>
        </a:xfrm>
      </p:grpSpPr>
      <p:sp>
        <p:nvSpPr>
          <p:cNvPr id="81" name="Text"/>
          <p:cNvSpPr txBox="1">
            <a:spLocks noGrp="1"/>
          </p:cNvSpPr>
          <p:nvPr>
            <p:ph type="body" sz="quarter" idx="13"/>
          </p:nvPr>
        </p:nvSpPr>
        <p:spPr>
          <a:xfrm>
            <a:off x="406400" y="457200"/>
            <a:ext cx="11176000" cy="457200"/>
          </a:xfrm>
          <a:prstGeom prst="rect">
            <a:avLst/>
          </a:prstGeom>
        </p:spPr>
        <p:txBody>
          <a:bodyPr anchor="b">
            <a:spAutoFit/>
          </a:bodyPr>
          <a:lstStyle>
            <a:lvl1pPr marL="0" indent="0" defTabSz="457200">
              <a:lnSpc>
                <a:spcPct val="80000"/>
              </a:lnSpc>
              <a:spcBef>
                <a:spcPts val="0"/>
              </a:spcBef>
              <a:buClrTx/>
              <a:buSzTx/>
              <a:buFontTx/>
              <a:buNone/>
              <a:defRPr sz="2400" cap="all" spc="120">
                <a:latin typeface="DIN Alternate"/>
                <a:ea typeface="DIN Alternate"/>
                <a:cs typeface="DIN Alternate"/>
                <a:sym typeface="DIN Alternate"/>
              </a:defRPr>
            </a:lvl1pPr>
          </a:lstStyle>
          <a:p>
            <a:r>
              <a:t>Text</a:t>
            </a:r>
          </a:p>
        </p:txBody>
      </p:sp>
      <p:sp>
        <p:nvSpPr>
          <p:cNvPr id="82" name="Title Text"/>
          <p:cNvSpPr txBox="1">
            <a:spLocks noGrp="1"/>
          </p:cNvSpPr>
          <p:nvPr>
            <p:ph type="title"/>
          </p:nvPr>
        </p:nvSpPr>
        <p:spPr>
          <a:prstGeom prst="rect">
            <a:avLst/>
          </a:prstGeom>
        </p:spPr>
        <p:txBody>
          <a:bodyPr/>
          <a:lstStyle/>
          <a:p>
            <a:r>
              <a:t>Title Text</a:t>
            </a:r>
          </a:p>
        </p:txBody>
      </p:sp>
      <p:sp>
        <p:nvSpPr>
          <p:cNvPr id="83" name="Body Level One…"/>
          <p:cNvSpPr txBox="1">
            <a:spLocks noGrp="1"/>
          </p:cNvSpPr>
          <p:nvPr>
            <p:ph type="body" idx="1"/>
          </p:nvPr>
        </p:nvSpPr>
        <p:spPr>
          <a:prstGeom prst="rect">
            <a:avLst/>
          </a:prstGeom>
        </p:spPr>
        <p:txBody>
          <a:bodyPr/>
          <a:lstStyle>
            <a:lvl1pPr>
              <a:buClr>
                <a:schemeClr val="accent1"/>
              </a:buClr>
              <a:buChar char="▸"/>
            </a:lvl1pPr>
            <a:lvl2pPr>
              <a:buClr>
                <a:schemeClr val="accent1"/>
              </a:buClr>
              <a:buChar char="▸"/>
            </a:lvl2pPr>
            <a:lvl3pPr>
              <a:buClr>
                <a:schemeClr val="accent1"/>
              </a:buClr>
              <a:buChar char="▸"/>
            </a:lvl3pPr>
            <a:lvl4pPr>
              <a:buClr>
                <a:schemeClr val="accent1"/>
              </a:buClr>
              <a:buChar char="▸"/>
            </a:lvl4pPr>
            <a:lvl5pPr>
              <a:buClr>
                <a:schemeClr val="accent1"/>
              </a:buClr>
              <a:buChar char="▸"/>
            </a:lvl5pPr>
          </a:lstStyle>
          <a:p>
            <a:r>
              <a:t>Body Level One</a:t>
            </a:r>
          </a:p>
          <a:p>
            <a:pPr lvl="1"/>
            <a:r>
              <a:t>Body Level Two</a:t>
            </a:r>
          </a:p>
          <a:p>
            <a:pPr lvl="2"/>
            <a:r>
              <a:t>Body Level Three</a:t>
            </a:r>
          </a:p>
          <a:p>
            <a:pPr lvl="3"/>
            <a:r>
              <a:t>Body Level Four</a:t>
            </a:r>
          </a:p>
          <a:p>
            <a:pPr lvl="4"/>
            <a:r>
              <a:t>Body Level Five</a:t>
            </a:r>
          </a:p>
        </p:txBody>
      </p:sp>
      <p:sp>
        <p:nvSpPr>
          <p:cNvPr id="8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bg>
      <p:bgPr>
        <a:solidFill>
          <a:srgbClr val="222222"/>
        </a:solidFill>
        <a:effectLst/>
      </p:bgPr>
    </p:bg>
    <p:spTree>
      <p:nvGrpSpPr>
        <p:cNvPr id="1" name=""/>
        <p:cNvGrpSpPr/>
        <p:nvPr/>
      </p:nvGrpSpPr>
      <p:grpSpPr>
        <a:xfrm>
          <a:off x="0" y="0"/>
          <a:ext cx="0" cy="0"/>
          <a:chOff x="0" y="0"/>
          <a:chExt cx="0" cy="0"/>
        </a:xfrm>
      </p:grpSpPr>
      <p:sp>
        <p:nvSpPr>
          <p:cNvPr id="91" name="Text"/>
          <p:cNvSpPr txBox="1">
            <a:spLocks noGrp="1"/>
          </p:cNvSpPr>
          <p:nvPr>
            <p:ph type="body" sz="quarter" idx="13"/>
          </p:nvPr>
        </p:nvSpPr>
        <p:spPr>
          <a:xfrm>
            <a:off x="406400" y="457200"/>
            <a:ext cx="11176000" cy="457200"/>
          </a:xfrm>
          <a:prstGeom prst="rect">
            <a:avLst/>
          </a:prstGeom>
        </p:spPr>
        <p:txBody>
          <a:bodyPr anchor="b">
            <a:spAutoFit/>
          </a:bodyPr>
          <a:lstStyle>
            <a:lvl1pPr marL="0" indent="0" defTabSz="457200">
              <a:lnSpc>
                <a:spcPct val="80000"/>
              </a:lnSpc>
              <a:spcBef>
                <a:spcPts val="0"/>
              </a:spcBef>
              <a:buClrTx/>
              <a:buSzTx/>
              <a:buFontTx/>
              <a:buNone/>
              <a:defRPr sz="2400" cap="all" spc="120">
                <a:latin typeface="DIN Alternate"/>
                <a:ea typeface="DIN Alternate"/>
                <a:cs typeface="DIN Alternate"/>
                <a:sym typeface="DIN Alternate"/>
              </a:defRPr>
            </a:lvl1pPr>
          </a:lstStyle>
          <a:p>
            <a:r>
              <a:t>Text</a:t>
            </a:r>
          </a:p>
        </p:txBody>
      </p:sp>
      <p:sp>
        <p:nvSpPr>
          <p:cNvPr id="92" name="Image"/>
          <p:cNvSpPr>
            <a:spLocks noGrp="1"/>
          </p:cNvSpPr>
          <p:nvPr>
            <p:ph type="pic" idx="14"/>
          </p:nvPr>
        </p:nvSpPr>
        <p:spPr>
          <a:xfrm>
            <a:off x="6665377" y="1219200"/>
            <a:ext cx="7445457" cy="8216900"/>
          </a:xfrm>
          <a:prstGeom prst="rect">
            <a:avLst/>
          </a:prstGeom>
        </p:spPr>
        <p:txBody>
          <a:bodyPr lIns="91439" tIns="45719" rIns="91439" bIns="45719">
            <a:noAutofit/>
          </a:bodyPr>
          <a:lstStyle/>
          <a:p>
            <a:endParaRPr/>
          </a:p>
        </p:txBody>
      </p:sp>
      <p:sp>
        <p:nvSpPr>
          <p:cNvPr id="93" name="Title Text"/>
          <p:cNvSpPr txBox="1">
            <a:spLocks noGrp="1"/>
          </p:cNvSpPr>
          <p:nvPr>
            <p:ph type="title"/>
          </p:nvPr>
        </p:nvSpPr>
        <p:spPr>
          <a:xfrm>
            <a:off x="406400" y="1536700"/>
            <a:ext cx="6299200" cy="723900"/>
          </a:xfrm>
          <a:prstGeom prst="rect">
            <a:avLst/>
          </a:prstGeom>
        </p:spPr>
        <p:txBody>
          <a:bodyPr/>
          <a:lstStyle/>
          <a:p>
            <a:r>
              <a:t>Title Text</a:t>
            </a:r>
          </a:p>
        </p:txBody>
      </p:sp>
      <p:sp>
        <p:nvSpPr>
          <p:cNvPr id="94" name="Body Level One…"/>
          <p:cNvSpPr txBox="1">
            <a:spLocks noGrp="1"/>
          </p:cNvSpPr>
          <p:nvPr>
            <p:ph type="body" sz="half" idx="1"/>
          </p:nvPr>
        </p:nvSpPr>
        <p:spPr>
          <a:xfrm>
            <a:off x="406400" y="2743200"/>
            <a:ext cx="6299200" cy="6108700"/>
          </a:xfrm>
          <a:prstGeom prst="rect">
            <a:avLst/>
          </a:prstGeom>
        </p:spPr>
        <p:txBody>
          <a:bodyPr/>
          <a:lstStyle>
            <a:lvl1pPr>
              <a:buClr>
                <a:schemeClr val="accent1"/>
              </a:buClr>
              <a:buChar char="▸"/>
              <a:defRPr sz="2800"/>
            </a:lvl1pPr>
            <a:lvl2pPr>
              <a:buClr>
                <a:schemeClr val="accent1"/>
              </a:buClr>
              <a:buChar char="▸"/>
              <a:defRPr sz="2800"/>
            </a:lvl2pPr>
            <a:lvl3pPr>
              <a:buClr>
                <a:schemeClr val="accent1"/>
              </a:buClr>
              <a:buChar char="▸"/>
              <a:defRPr sz="2800"/>
            </a:lvl3pPr>
            <a:lvl4pPr>
              <a:buClr>
                <a:schemeClr val="accent1"/>
              </a:buClr>
              <a:buChar char="▸"/>
              <a:defRPr sz="2800"/>
            </a:lvl4pPr>
            <a:lvl5pPr>
              <a:buClr>
                <a:schemeClr val="accent1"/>
              </a:buClr>
              <a:buChar char="▸"/>
              <a:defRPr sz="2800"/>
            </a:lvl5pPr>
          </a:lstStyle>
          <a:p>
            <a:r>
              <a:t>Body Level One</a:t>
            </a:r>
          </a:p>
          <a:p>
            <a:pPr lvl="1"/>
            <a:r>
              <a:t>Body Level Two</a:t>
            </a:r>
          </a:p>
          <a:p>
            <a:pPr lvl="2"/>
            <a:r>
              <a:t>Body Level Three</a:t>
            </a:r>
          </a:p>
          <a:p>
            <a:pPr lvl="3"/>
            <a:r>
              <a:t>Body Level Four</a:t>
            </a:r>
          </a:p>
          <a:p>
            <a:pPr lvl="4"/>
            <a:r>
              <a:t>Body Level Five</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bg>
      <p:bgPr>
        <a:solidFill>
          <a:srgbClr val="222222"/>
        </a:solidFill>
        <a:effectLst/>
      </p:bgPr>
    </p:bg>
    <p:spTree>
      <p:nvGrpSpPr>
        <p:cNvPr id="1" name=""/>
        <p:cNvGrpSpPr/>
        <p:nvPr/>
      </p:nvGrpSpPr>
      <p:grpSpPr>
        <a:xfrm>
          <a:off x="0" y="0"/>
          <a:ext cx="0" cy="0"/>
          <a:chOff x="0" y="0"/>
          <a:chExt cx="0" cy="0"/>
        </a:xfrm>
      </p:grpSpPr>
      <p:sp>
        <p:nvSpPr>
          <p:cNvPr id="102" name="Text"/>
          <p:cNvSpPr txBox="1">
            <a:spLocks noGrp="1"/>
          </p:cNvSpPr>
          <p:nvPr>
            <p:ph type="body" sz="quarter" idx="13"/>
          </p:nvPr>
        </p:nvSpPr>
        <p:spPr>
          <a:xfrm>
            <a:off x="406400" y="457200"/>
            <a:ext cx="11176000" cy="457200"/>
          </a:xfrm>
          <a:prstGeom prst="rect">
            <a:avLst/>
          </a:prstGeom>
        </p:spPr>
        <p:txBody>
          <a:bodyPr anchor="b">
            <a:spAutoFit/>
          </a:bodyPr>
          <a:lstStyle>
            <a:lvl1pPr marL="0" indent="0" defTabSz="457200">
              <a:lnSpc>
                <a:spcPct val="80000"/>
              </a:lnSpc>
              <a:spcBef>
                <a:spcPts val="0"/>
              </a:spcBef>
              <a:buClrTx/>
              <a:buSzTx/>
              <a:buFontTx/>
              <a:buNone/>
              <a:defRPr sz="2400" cap="all" spc="120">
                <a:latin typeface="DIN Alternate"/>
                <a:ea typeface="DIN Alternate"/>
                <a:cs typeface="DIN Alternate"/>
                <a:sym typeface="DIN Alternate"/>
              </a:defRPr>
            </a:lvl1pPr>
          </a:lstStyle>
          <a:p>
            <a:r>
              <a:t>Text</a:t>
            </a:r>
          </a:p>
        </p:txBody>
      </p:sp>
      <p:sp>
        <p:nvSpPr>
          <p:cNvPr id="103" name="Body Level One…"/>
          <p:cNvSpPr txBox="1">
            <a:spLocks noGrp="1"/>
          </p:cNvSpPr>
          <p:nvPr>
            <p:ph type="body" idx="1"/>
          </p:nvPr>
        </p:nvSpPr>
        <p:spPr>
          <a:prstGeom prst="rect">
            <a:avLst/>
          </a:prstGeom>
        </p:spPr>
        <p:txBody>
          <a:bodyPr/>
          <a:lstStyle>
            <a:lvl1pPr>
              <a:buClr>
                <a:schemeClr val="accent1"/>
              </a:buClr>
              <a:buChar char="▸"/>
            </a:lvl1pPr>
            <a:lvl2pPr>
              <a:buClr>
                <a:schemeClr val="accent1"/>
              </a:buClr>
              <a:buChar char="▸"/>
            </a:lvl2pPr>
            <a:lvl3pPr>
              <a:buClr>
                <a:schemeClr val="accent1"/>
              </a:buClr>
              <a:buChar char="▸"/>
            </a:lvl3pPr>
            <a:lvl4pPr>
              <a:buClr>
                <a:schemeClr val="accent1"/>
              </a:buClr>
              <a:buChar char="▸"/>
            </a:lvl4pPr>
            <a:lvl5pPr>
              <a:buClr>
                <a:schemeClr val="accent1"/>
              </a:buClr>
              <a:buChar char="▸"/>
            </a:lvl5pPr>
          </a:lstStyle>
          <a:p>
            <a:r>
              <a:t>Body Level One</a:t>
            </a:r>
          </a:p>
          <a:p>
            <a:pPr lvl="1"/>
            <a:r>
              <a:t>Body Level Two</a:t>
            </a:r>
          </a:p>
          <a:p>
            <a:pPr lvl="2"/>
            <a:r>
              <a:t>Body Level Three</a:t>
            </a:r>
          </a:p>
          <a:p>
            <a:pPr lvl="3"/>
            <a:r>
              <a:t>Body Level Four</a:t>
            </a:r>
          </a:p>
          <a:p>
            <a:pPr lvl="4"/>
            <a:r>
              <a:t>Body Level Five</a:t>
            </a:r>
          </a:p>
        </p:txBody>
      </p:sp>
      <p:sp>
        <p:nvSpPr>
          <p:cNvPr id="10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Quote">
    <p:bg>
      <p:bgPr>
        <a:solidFill>
          <a:srgbClr val="222222"/>
        </a:solidFill>
        <a:effectLst/>
      </p:bgPr>
    </p:bg>
    <p:spTree>
      <p:nvGrpSpPr>
        <p:cNvPr id="1" name=""/>
        <p:cNvGrpSpPr/>
        <p:nvPr/>
      </p:nvGrpSpPr>
      <p:grpSpPr>
        <a:xfrm>
          <a:off x="0" y="0"/>
          <a:ext cx="0" cy="0"/>
          <a:chOff x="0" y="0"/>
          <a:chExt cx="0" cy="0"/>
        </a:xfrm>
      </p:grpSpPr>
      <p:sp>
        <p:nvSpPr>
          <p:cNvPr id="121" name="Callout"/>
          <p:cNvSpPr/>
          <p:nvPr/>
        </p:nvSpPr>
        <p:spPr>
          <a:xfrm>
            <a:off x="469900" y="2362200"/>
            <a:ext cx="12065000" cy="5229225"/>
          </a:xfrm>
          <a:custGeom>
            <a:avLst/>
            <a:gdLst/>
            <a:ahLst/>
            <a:cxnLst>
              <a:cxn ang="0">
                <a:pos x="wd2" y="hd2"/>
              </a:cxn>
              <a:cxn ang="5400000">
                <a:pos x="wd2" y="hd2"/>
              </a:cxn>
              <a:cxn ang="10800000">
                <a:pos x="wd2" y="hd2"/>
              </a:cxn>
              <a:cxn ang="16200000">
                <a:pos x="wd2" y="hd2"/>
              </a:cxn>
            </a:cxnLst>
            <a:rect l="0" t="0" r="r" b="b"/>
            <a:pathLst>
              <a:path w="21600" h="21600" extrusionOk="0">
                <a:moveTo>
                  <a:pt x="224" y="0"/>
                </a:moveTo>
                <a:cubicBezTo>
                  <a:pt x="100" y="0"/>
                  <a:pt x="0" y="232"/>
                  <a:pt x="0" y="516"/>
                </a:cubicBezTo>
                <a:lnTo>
                  <a:pt x="0" y="18789"/>
                </a:lnTo>
                <a:cubicBezTo>
                  <a:pt x="0" y="19073"/>
                  <a:pt x="100" y="19305"/>
                  <a:pt x="224" y="19305"/>
                </a:cubicBezTo>
                <a:lnTo>
                  <a:pt x="17228" y="19305"/>
                </a:lnTo>
                <a:lnTo>
                  <a:pt x="17850" y="21600"/>
                </a:lnTo>
                <a:lnTo>
                  <a:pt x="18471" y="19305"/>
                </a:lnTo>
                <a:lnTo>
                  <a:pt x="21376" y="19305"/>
                </a:lnTo>
                <a:cubicBezTo>
                  <a:pt x="21500" y="19305"/>
                  <a:pt x="21600" y="19073"/>
                  <a:pt x="21600" y="18789"/>
                </a:cubicBezTo>
                <a:lnTo>
                  <a:pt x="21600" y="516"/>
                </a:lnTo>
                <a:cubicBezTo>
                  <a:pt x="21600" y="232"/>
                  <a:pt x="21500" y="0"/>
                  <a:pt x="21376" y="0"/>
                </a:cubicBezTo>
                <a:lnTo>
                  <a:pt x="224" y="0"/>
                </a:lnTo>
                <a:close/>
              </a:path>
            </a:pathLst>
          </a:custGeom>
          <a:solidFill>
            <a:schemeClr val="accent1"/>
          </a:solidFill>
          <a:ln w="12700">
            <a:miter lim="400000"/>
          </a:ln>
        </p:spPr>
        <p:txBody>
          <a:bodyPr lIns="50800" tIns="50800" rIns="50800" bIns="50800" anchor="ctr"/>
          <a:lstStyle/>
          <a:p>
            <a:pPr algn="ctr">
              <a:lnSpc>
                <a:spcPct val="80000"/>
              </a:lnSpc>
              <a:spcBef>
                <a:spcPts val="0"/>
              </a:spcBef>
              <a:defRPr sz="2800" cap="all">
                <a:solidFill>
                  <a:srgbClr val="FFFFFF"/>
                </a:solidFill>
                <a:latin typeface="+mn-lt"/>
                <a:ea typeface="+mn-ea"/>
                <a:cs typeface="+mn-cs"/>
                <a:sym typeface="DIN Condensed"/>
              </a:defRPr>
            </a:pPr>
            <a:endParaRPr/>
          </a:p>
        </p:txBody>
      </p:sp>
      <p:sp>
        <p:nvSpPr>
          <p:cNvPr id="122" name="Type a quote here."/>
          <p:cNvSpPr txBox="1">
            <a:spLocks noGrp="1"/>
          </p:cNvSpPr>
          <p:nvPr>
            <p:ph type="body" sz="quarter" idx="13"/>
          </p:nvPr>
        </p:nvSpPr>
        <p:spPr>
          <a:xfrm>
            <a:off x="889000" y="2908300"/>
            <a:ext cx="11226800" cy="1297944"/>
          </a:xfrm>
          <a:prstGeom prst="rect">
            <a:avLst/>
          </a:prstGeom>
        </p:spPr>
        <p:txBody>
          <a:bodyPr>
            <a:spAutoFit/>
          </a:bodyPr>
          <a:lstStyle>
            <a:lvl1pPr marL="0" indent="0">
              <a:lnSpc>
                <a:spcPct val="80000"/>
              </a:lnSpc>
              <a:spcBef>
                <a:spcPts val="0"/>
              </a:spcBef>
              <a:buClrTx/>
              <a:buSzTx/>
              <a:buFontTx/>
              <a:buNone/>
              <a:defRPr sz="9400" cap="all">
                <a:solidFill>
                  <a:srgbClr val="FFFFFF"/>
                </a:solidFill>
                <a:latin typeface="+mn-lt"/>
                <a:ea typeface="+mn-ea"/>
                <a:cs typeface="+mn-cs"/>
                <a:sym typeface="DIN Condensed"/>
              </a:defRPr>
            </a:lvl1pPr>
          </a:lstStyle>
          <a:p>
            <a:r>
              <a:t>Type a quote here.</a:t>
            </a:r>
          </a:p>
        </p:txBody>
      </p:sp>
      <p:sp>
        <p:nvSpPr>
          <p:cNvPr id="123" name="Johnny Appleseed"/>
          <p:cNvSpPr txBox="1">
            <a:spLocks noGrp="1"/>
          </p:cNvSpPr>
          <p:nvPr>
            <p:ph type="body" sz="quarter" idx="14"/>
          </p:nvPr>
        </p:nvSpPr>
        <p:spPr>
          <a:xfrm>
            <a:off x="406400" y="7789333"/>
            <a:ext cx="12192000" cy="863604"/>
          </a:xfrm>
          <a:prstGeom prst="rect">
            <a:avLst/>
          </a:prstGeom>
        </p:spPr>
        <p:txBody>
          <a:bodyPr>
            <a:spAutoFit/>
          </a:bodyPr>
          <a:lstStyle>
            <a:lvl1pPr marL="0" indent="0" algn="r">
              <a:lnSpc>
                <a:spcPct val="80000"/>
              </a:lnSpc>
              <a:spcBef>
                <a:spcPts val="0"/>
              </a:spcBef>
              <a:buClrTx/>
              <a:buSzTx/>
              <a:buFontTx/>
              <a:buNone/>
              <a:defRPr sz="6000">
                <a:latin typeface="+mn-lt"/>
                <a:ea typeface="+mn-ea"/>
                <a:cs typeface="+mn-cs"/>
                <a:sym typeface="DIN Condensed"/>
              </a:defRPr>
            </a:lvl1pPr>
          </a:lstStyle>
          <a:p>
            <a:r>
              <a:t>Johnny Appleseed</a:t>
            </a:r>
          </a:p>
        </p:txBody>
      </p:sp>
      <p:sp>
        <p:nvSpPr>
          <p:cNvPr id="124" name="Text"/>
          <p:cNvSpPr txBox="1">
            <a:spLocks noGrp="1"/>
          </p:cNvSpPr>
          <p:nvPr>
            <p:ph type="body" sz="quarter" idx="15"/>
          </p:nvPr>
        </p:nvSpPr>
        <p:spPr>
          <a:xfrm>
            <a:off x="406400" y="457200"/>
            <a:ext cx="11176000" cy="457200"/>
          </a:xfrm>
          <a:prstGeom prst="rect">
            <a:avLst/>
          </a:prstGeom>
        </p:spPr>
        <p:txBody>
          <a:bodyPr anchor="b">
            <a:spAutoFit/>
          </a:bodyPr>
          <a:lstStyle>
            <a:lvl1pPr marL="0" indent="0" defTabSz="457200">
              <a:lnSpc>
                <a:spcPct val="80000"/>
              </a:lnSpc>
              <a:spcBef>
                <a:spcPts val="0"/>
              </a:spcBef>
              <a:buClrTx/>
              <a:buSzTx/>
              <a:buFontTx/>
              <a:buNone/>
              <a:defRPr sz="2400" cap="all" spc="120">
                <a:latin typeface="DIN Alternate"/>
                <a:ea typeface="DIN Alternate"/>
                <a:cs typeface="DIN Alternate"/>
                <a:sym typeface="DIN Alternate"/>
              </a:defRPr>
            </a:lvl1pPr>
          </a:lstStyle>
          <a:p>
            <a:r>
              <a:t>Text</a:t>
            </a:r>
          </a:p>
        </p:txBody>
      </p:sp>
      <p:sp>
        <p:nvSpPr>
          <p:cNvPr id="12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Line"/>
          <p:cNvSpPr/>
          <p:nvPr/>
        </p:nvSpPr>
        <p:spPr>
          <a:xfrm flipV="1">
            <a:off x="406400" y="993160"/>
            <a:ext cx="12192000" cy="263"/>
          </a:xfrm>
          <a:prstGeom prst="line">
            <a:avLst/>
          </a:prstGeom>
          <a:ln w="25400">
            <a:solidFill>
              <a:srgbClr val="A6AAA9"/>
            </a:solidFill>
            <a:miter lim="400000"/>
          </a:ln>
        </p:spPr>
        <p:txBody>
          <a:bodyPr lIns="50800" tIns="50800" rIns="50800" bIns="50800" anchor="ctr"/>
          <a:lstStyle/>
          <a:p>
            <a:pPr defTabSz="457200">
              <a:spcBef>
                <a:spcPts val="0"/>
              </a:spcBef>
              <a:defRPr sz="1200">
                <a:solidFill>
                  <a:srgbClr val="000000"/>
                </a:solidFill>
                <a:latin typeface="Helvetica"/>
                <a:ea typeface="Helvetica"/>
                <a:cs typeface="Helvetica"/>
                <a:sym typeface="Helvetica"/>
              </a:defRPr>
            </a:pPr>
            <a:endParaRPr/>
          </a:p>
        </p:txBody>
      </p:sp>
      <p:sp>
        <p:nvSpPr>
          <p:cNvPr id="3" name="Title Text"/>
          <p:cNvSpPr txBox="1">
            <a:spLocks noGrp="1"/>
          </p:cNvSpPr>
          <p:nvPr>
            <p:ph type="title"/>
          </p:nvPr>
        </p:nvSpPr>
        <p:spPr>
          <a:xfrm>
            <a:off x="406400" y="1536700"/>
            <a:ext cx="12192000" cy="7239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ormAutofit/>
          </a:bodyPr>
          <a:lstStyle/>
          <a:p>
            <a:r>
              <a:t>Title Text</a:t>
            </a:r>
          </a:p>
        </p:txBody>
      </p:sp>
      <p:sp>
        <p:nvSpPr>
          <p:cNvPr id="4" name="Body Level One…"/>
          <p:cNvSpPr txBox="1">
            <a:spLocks noGrp="1"/>
          </p:cNvSpPr>
          <p:nvPr>
            <p:ph type="body" idx="1"/>
          </p:nvPr>
        </p:nvSpPr>
        <p:spPr>
          <a:xfrm>
            <a:off x="406400" y="2743200"/>
            <a:ext cx="12192000" cy="61087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ormAutofit/>
          </a:bodyPr>
          <a:lstStyle/>
          <a:p>
            <a:r>
              <a:t>Body Level One</a:t>
            </a:r>
          </a:p>
          <a:p>
            <a:pPr lvl="1"/>
            <a:r>
              <a:t>Body Level Two</a:t>
            </a:r>
          </a:p>
          <a:p>
            <a:pPr lvl="2"/>
            <a:r>
              <a:t>Body Level Three</a:t>
            </a:r>
          </a:p>
          <a:p>
            <a:pPr lvl="3"/>
            <a:r>
              <a:t>Body Level Four</a:t>
            </a:r>
          </a:p>
          <a:p>
            <a:pPr lvl="4"/>
            <a:r>
              <a:t>Body Level Five</a:t>
            </a:r>
          </a:p>
        </p:txBody>
      </p:sp>
      <p:sp>
        <p:nvSpPr>
          <p:cNvPr id="5" name="Slide Number"/>
          <p:cNvSpPr txBox="1">
            <a:spLocks noGrp="1"/>
          </p:cNvSpPr>
          <p:nvPr>
            <p:ph type="sldNum" sz="quarter" idx="2"/>
          </p:nvPr>
        </p:nvSpPr>
        <p:spPr>
          <a:xfrm>
            <a:off x="12186622" y="431800"/>
            <a:ext cx="406897" cy="457200"/>
          </a:xfrm>
          <a:prstGeom prst="rect">
            <a:avLst/>
          </a:prstGeom>
          <a:ln w="12700">
            <a:miter lim="400000"/>
          </a:ln>
        </p:spPr>
        <p:txBody>
          <a:bodyPr wrap="none" lIns="50800" tIns="50800" rIns="50800" bIns="50800">
            <a:spAutoFit/>
          </a:bodyPr>
          <a:lstStyle>
            <a:lvl1pPr algn="r">
              <a:lnSpc>
                <a:spcPct val="80000"/>
              </a:lnSpc>
              <a:spcBef>
                <a:spcPts val="0"/>
              </a:spcBef>
              <a:defRPr sz="2400">
                <a:latin typeface="DIN Alternate"/>
                <a:ea typeface="DIN Alternate"/>
                <a:cs typeface="DIN Alternate"/>
                <a:sym typeface="DIN Alternate"/>
              </a:defRPr>
            </a:lvl1pPr>
          </a:lstStyle>
          <a:p>
            <a:fld id="{86CB4B4D-7CA3-9044-876B-883B54F8677D}" type="slidenum">
              <a:t>‹#›</a:t>
            </a:fld>
            <a:endParaRP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3" r:id="rId3"/>
    <p:sldLayoutId id="2147483654" r:id="rId4"/>
    <p:sldLayoutId id="2147483655" r:id="rId5"/>
    <p:sldLayoutId id="2147483656" r:id="rId6"/>
    <p:sldLayoutId id="2147483657" r:id="rId7"/>
    <p:sldLayoutId id="2147483658" r:id="rId8"/>
    <p:sldLayoutId id="2147483660" r:id="rId9"/>
    <p:sldLayoutId id="2147483661" r:id="rId10"/>
    <p:sldLayoutId id="2147483663" r:id="rId11"/>
    <p:sldLayoutId id="2147483664" r:id="rId12"/>
  </p:sldLayoutIdLst>
  <p:transition spd="med"/>
  <p:txStyles>
    <p:titleStyle>
      <a:lvl1pPr marL="0" marR="0" indent="0" algn="l" defTabSz="584200" rtl="0" latinLnBrk="0">
        <a:lnSpc>
          <a:spcPct val="80000"/>
        </a:lnSpc>
        <a:spcBef>
          <a:spcPts val="2800"/>
        </a:spcBef>
        <a:spcAft>
          <a:spcPts val="0"/>
        </a:spcAft>
        <a:buClrTx/>
        <a:buSzTx/>
        <a:buFontTx/>
        <a:buNone/>
        <a:tabLst/>
        <a:defRPr sz="6000" b="0" i="0" u="none" strike="noStrike" cap="all" spc="0" baseline="0">
          <a:solidFill>
            <a:schemeClr val="accent1"/>
          </a:solidFill>
          <a:uFillTx/>
          <a:latin typeface="+mn-lt"/>
          <a:ea typeface="+mn-ea"/>
          <a:cs typeface="+mn-cs"/>
          <a:sym typeface="DIN Condensed"/>
        </a:defRPr>
      </a:lvl1pPr>
      <a:lvl2pPr marL="0" marR="0" indent="0" algn="l" defTabSz="584200" rtl="0" latinLnBrk="0">
        <a:lnSpc>
          <a:spcPct val="80000"/>
        </a:lnSpc>
        <a:spcBef>
          <a:spcPts val="2800"/>
        </a:spcBef>
        <a:spcAft>
          <a:spcPts val="0"/>
        </a:spcAft>
        <a:buClrTx/>
        <a:buSzTx/>
        <a:buFontTx/>
        <a:buNone/>
        <a:tabLst/>
        <a:defRPr sz="6000" b="0" i="0" u="none" strike="noStrike" cap="all" spc="0" baseline="0">
          <a:solidFill>
            <a:schemeClr val="accent1"/>
          </a:solidFill>
          <a:uFillTx/>
          <a:latin typeface="+mn-lt"/>
          <a:ea typeface="+mn-ea"/>
          <a:cs typeface="+mn-cs"/>
          <a:sym typeface="DIN Condensed"/>
        </a:defRPr>
      </a:lvl2pPr>
      <a:lvl3pPr marL="0" marR="0" indent="0" algn="l" defTabSz="584200" rtl="0" latinLnBrk="0">
        <a:lnSpc>
          <a:spcPct val="80000"/>
        </a:lnSpc>
        <a:spcBef>
          <a:spcPts val="2800"/>
        </a:spcBef>
        <a:spcAft>
          <a:spcPts val="0"/>
        </a:spcAft>
        <a:buClrTx/>
        <a:buSzTx/>
        <a:buFontTx/>
        <a:buNone/>
        <a:tabLst/>
        <a:defRPr sz="6000" b="0" i="0" u="none" strike="noStrike" cap="all" spc="0" baseline="0">
          <a:solidFill>
            <a:schemeClr val="accent1"/>
          </a:solidFill>
          <a:uFillTx/>
          <a:latin typeface="+mn-lt"/>
          <a:ea typeface="+mn-ea"/>
          <a:cs typeface="+mn-cs"/>
          <a:sym typeface="DIN Condensed"/>
        </a:defRPr>
      </a:lvl3pPr>
      <a:lvl4pPr marL="0" marR="0" indent="0" algn="l" defTabSz="584200" rtl="0" latinLnBrk="0">
        <a:lnSpc>
          <a:spcPct val="80000"/>
        </a:lnSpc>
        <a:spcBef>
          <a:spcPts val="2800"/>
        </a:spcBef>
        <a:spcAft>
          <a:spcPts val="0"/>
        </a:spcAft>
        <a:buClrTx/>
        <a:buSzTx/>
        <a:buFontTx/>
        <a:buNone/>
        <a:tabLst/>
        <a:defRPr sz="6000" b="0" i="0" u="none" strike="noStrike" cap="all" spc="0" baseline="0">
          <a:solidFill>
            <a:schemeClr val="accent1"/>
          </a:solidFill>
          <a:uFillTx/>
          <a:latin typeface="+mn-lt"/>
          <a:ea typeface="+mn-ea"/>
          <a:cs typeface="+mn-cs"/>
          <a:sym typeface="DIN Condensed"/>
        </a:defRPr>
      </a:lvl4pPr>
      <a:lvl5pPr marL="0" marR="0" indent="0" algn="l" defTabSz="584200" rtl="0" latinLnBrk="0">
        <a:lnSpc>
          <a:spcPct val="80000"/>
        </a:lnSpc>
        <a:spcBef>
          <a:spcPts val="2800"/>
        </a:spcBef>
        <a:spcAft>
          <a:spcPts val="0"/>
        </a:spcAft>
        <a:buClrTx/>
        <a:buSzTx/>
        <a:buFontTx/>
        <a:buNone/>
        <a:tabLst/>
        <a:defRPr sz="6000" b="0" i="0" u="none" strike="noStrike" cap="all" spc="0" baseline="0">
          <a:solidFill>
            <a:schemeClr val="accent1"/>
          </a:solidFill>
          <a:uFillTx/>
          <a:latin typeface="+mn-lt"/>
          <a:ea typeface="+mn-ea"/>
          <a:cs typeface="+mn-cs"/>
          <a:sym typeface="DIN Condensed"/>
        </a:defRPr>
      </a:lvl5pPr>
      <a:lvl6pPr marL="0" marR="0" indent="0" algn="l" defTabSz="584200" rtl="0" latinLnBrk="0">
        <a:lnSpc>
          <a:spcPct val="80000"/>
        </a:lnSpc>
        <a:spcBef>
          <a:spcPts val="2800"/>
        </a:spcBef>
        <a:spcAft>
          <a:spcPts val="0"/>
        </a:spcAft>
        <a:buClrTx/>
        <a:buSzTx/>
        <a:buFontTx/>
        <a:buNone/>
        <a:tabLst/>
        <a:defRPr sz="6000" b="0" i="0" u="none" strike="noStrike" cap="all" spc="0" baseline="0">
          <a:solidFill>
            <a:schemeClr val="accent1"/>
          </a:solidFill>
          <a:uFillTx/>
          <a:latin typeface="+mn-lt"/>
          <a:ea typeface="+mn-ea"/>
          <a:cs typeface="+mn-cs"/>
          <a:sym typeface="DIN Condensed"/>
        </a:defRPr>
      </a:lvl6pPr>
      <a:lvl7pPr marL="0" marR="0" indent="0" algn="l" defTabSz="584200" rtl="0" latinLnBrk="0">
        <a:lnSpc>
          <a:spcPct val="80000"/>
        </a:lnSpc>
        <a:spcBef>
          <a:spcPts val="2800"/>
        </a:spcBef>
        <a:spcAft>
          <a:spcPts val="0"/>
        </a:spcAft>
        <a:buClrTx/>
        <a:buSzTx/>
        <a:buFontTx/>
        <a:buNone/>
        <a:tabLst/>
        <a:defRPr sz="6000" b="0" i="0" u="none" strike="noStrike" cap="all" spc="0" baseline="0">
          <a:solidFill>
            <a:schemeClr val="accent1"/>
          </a:solidFill>
          <a:uFillTx/>
          <a:latin typeface="+mn-lt"/>
          <a:ea typeface="+mn-ea"/>
          <a:cs typeface="+mn-cs"/>
          <a:sym typeface="DIN Condensed"/>
        </a:defRPr>
      </a:lvl7pPr>
      <a:lvl8pPr marL="0" marR="0" indent="0" algn="l" defTabSz="584200" rtl="0" latinLnBrk="0">
        <a:lnSpc>
          <a:spcPct val="80000"/>
        </a:lnSpc>
        <a:spcBef>
          <a:spcPts val="2800"/>
        </a:spcBef>
        <a:spcAft>
          <a:spcPts val="0"/>
        </a:spcAft>
        <a:buClrTx/>
        <a:buSzTx/>
        <a:buFontTx/>
        <a:buNone/>
        <a:tabLst/>
        <a:defRPr sz="6000" b="0" i="0" u="none" strike="noStrike" cap="all" spc="0" baseline="0">
          <a:solidFill>
            <a:schemeClr val="accent1"/>
          </a:solidFill>
          <a:uFillTx/>
          <a:latin typeface="+mn-lt"/>
          <a:ea typeface="+mn-ea"/>
          <a:cs typeface="+mn-cs"/>
          <a:sym typeface="DIN Condensed"/>
        </a:defRPr>
      </a:lvl8pPr>
      <a:lvl9pPr marL="0" marR="0" indent="0" algn="l" defTabSz="584200" rtl="0" latinLnBrk="0">
        <a:lnSpc>
          <a:spcPct val="80000"/>
        </a:lnSpc>
        <a:spcBef>
          <a:spcPts val="2800"/>
        </a:spcBef>
        <a:spcAft>
          <a:spcPts val="0"/>
        </a:spcAft>
        <a:buClrTx/>
        <a:buSzTx/>
        <a:buFontTx/>
        <a:buNone/>
        <a:tabLst/>
        <a:defRPr sz="6000" b="0" i="0" u="none" strike="noStrike" cap="all" spc="0" baseline="0">
          <a:solidFill>
            <a:schemeClr val="accent1"/>
          </a:solidFill>
          <a:uFillTx/>
          <a:latin typeface="+mn-lt"/>
          <a:ea typeface="+mn-ea"/>
          <a:cs typeface="+mn-cs"/>
          <a:sym typeface="DIN Condensed"/>
        </a:defRPr>
      </a:lvl9pPr>
    </p:titleStyle>
    <p:bodyStyle>
      <a:lvl1pPr marL="444500" marR="0" indent="-444500" algn="l" defTabSz="584200" rtl="0" latinLnBrk="0">
        <a:lnSpc>
          <a:spcPct val="100000"/>
        </a:lnSpc>
        <a:spcBef>
          <a:spcPts val="2800"/>
        </a:spcBef>
        <a:spcAft>
          <a:spcPts val="0"/>
        </a:spcAft>
        <a:buClr>
          <a:schemeClr val="accent1">
            <a:satOff val="-4060"/>
          </a:schemeClr>
        </a:buClr>
        <a:buSzPct val="104999"/>
        <a:buFont typeface="Avenir Next"/>
        <a:buChar char="‣"/>
        <a:tabLst/>
        <a:defRPr sz="3400" b="0" i="0" u="none" strike="noStrike" cap="none" spc="0" baseline="0">
          <a:solidFill>
            <a:srgbClr val="838787"/>
          </a:solidFill>
          <a:uFillTx/>
          <a:latin typeface="Avenir Next Medium"/>
          <a:ea typeface="Avenir Next Medium"/>
          <a:cs typeface="Avenir Next Medium"/>
          <a:sym typeface="Avenir Next Medium"/>
        </a:defRPr>
      </a:lvl1pPr>
      <a:lvl2pPr marL="889000" marR="0" indent="-444500" algn="l" defTabSz="584200" rtl="0" latinLnBrk="0">
        <a:lnSpc>
          <a:spcPct val="100000"/>
        </a:lnSpc>
        <a:spcBef>
          <a:spcPts val="2800"/>
        </a:spcBef>
        <a:spcAft>
          <a:spcPts val="0"/>
        </a:spcAft>
        <a:buClr>
          <a:schemeClr val="accent1">
            <a:satOff val="-4060"/>
          </a:schemeClr>
        </a:buClr>
        <a:buSzPct val="104999"/>
        <a:buFont typeface="Avenir Next"/>
        <a:buChar char="‣"/>
        <a:tabLst/>
        <a:defRPr sz="3400" b="0" i="0" u="none" strike="noStrike" cap="none" spc="0" baseline="0">
          <a:solidFill>
            <a:srgbClr val="838787"/>
          </a:solidFill>
          <a:uFillTx/>
          <a:latin typeface="Avenir Next Medium"/>
          <a:ea typeface="Avenir Next Medium"/>
          <a:cs typeface="Avenir Next Medium"/>
          <a:sym typeface="Avenir Next Medium"/>
        </a:defRPr>
      </a:lvl2pPr>
      <a:lvl3pPr marL="1333500" marR="0" indent="-444500" algn="l" defTabSz="584200" rtl="0" latinLnBrk="0">
        <a:lnSpc>
          <a:spcPct val="100000"/>
        </a:lnSpc>
        <a:spcBef>
          <a:spcPts val="2800"/>
        </a:spcBef>
        <a:spcAft>
          <a:spcPts val="0"/>
        </a:spcAft>
        <a:buClr>
          <a:schemeClr val="accent1">
            <a:satOff val="-4060"/>
          </a:schemeClr>
        </a:buClr>
        <a:buSzPct val="104999"/>
        <a:buFont typeface="Avenir Next"/>
        <a:buChar char="‣"/>
        <a:tabLst/>
        <a:defRPr sz="3400" b="0" i="0" u="none" strike="noStrike" cap="none" spc="0" baseline="0">
          <a:solidFill>
            <a:srgbClr val="838787"/>
          </a:solidFill>
          <a:uFillTx/>
          <a:latin typeface="Avenir Next Medium"/>
          <a:ea typeface="Avenir Next Medium"/>
          <a:cs typeface="Avenir Next Medium"/>
          <a:sym typeface="Avenir Next Medium"/>
        </a:defRPr>
      </a:lvl3pPr>
      <a:lvl4pPr marL="1778000" marR="0" indent="-444500" algn="l" defTabSz="584200" rtl="0" latinLnBrk="0">
        <a:lnSpc>
          <a:spcPct val="100000"/>
        </a:lnSpc>
        <a:spcBef>
          <a:spcPts val="2800"/>
        </a:spcBef>
        <a:spcAft>
          <a:spcPts val="0"/>
        </a:spcAft>
        <a:buClr>
          <a:schemeClr val="accent1">
            <a:satOff val="-4060"/>
          </a:schemeClr>
        </a:buClr>
        <a:buSzPct val="104999"/>
        <a:buFont typeface="Avenir Next"/>
        <a:buChar char="‣"/>
        <a:tabLst/>
        <a:defRPr sz="3400" b="0" i="0" u="none" strike="noStrike" cap="none" spc="0" baseline="0">
          <a:solidFill>
            <a:srgbClr val="838787"/>
          </a:solidFill>
          <a:uFillTx/>
          <a:latin typeface="Avenir Next Medium"/>
          <a:ea typeface="Avenir Next Medium"/>
          <a:cs typeface="Avenir Next Medium"/>
          <a:sym typeface="Avenir Next Medium"/>
        </a:defRPr>
      </a:lvl4pPr>
      <a:lvl5pPr marL="2222500" marR="0" indent="-444500" algn="l" defTabSz="584200" rtl="0" latinLnBrk="0">
        <a:lnSpc>
          <a:spcPct val="100000"/>
        </a:lnSpc>
        <a:spcBef>
          <a:spcPts val="2800"/>
        </a:spcBef>
        <a:spcAft>
          <a:spcPts val="0"/>
        </a:spcAft>
        <a:buClr>
          <a:schemeClr val="accent1">
            <a:satOff val="-4060"/>
          </a:schemeClr>
        </a:buClr>
        <a:buSzPct val="104999"/>
        <a:buFont typeface="Avenir Next"/>
        <a:buChar char="‣"/>
        <a:tabLst/>
        <a:defRPr sz="3400" b="0" i="0" u="none" strike="noStrike" cap="none" spc="0" baseline="0">
          <a:solidFill>
            <a:srgbClr val="838787"/>
          </a:solidFill>
          <a:uFillTx/>
          <a:latin typeface="Avenir Next Medium"/>
          <a:ea typeface="Avenir Next Medium"/>
          <a:cs typeface="Avenir Next Medium"/>
          <a:sym typeface="Avenir Next Medium"/>
        </a:defRPr>
      </a:lvl5pPr>
      <a:lvl6pPr marL="2667000" marR="0" indent="-444500" algn="l" defTabSz="584200" rtl="0" latinLnBrk="0">
        <a:lnSpc>
          <a:spcPct val="100000"/>
        </a:lnSpc>
        <a:spcBef>
          <a:spcPts val="2800"/>
        </a:spcBef>
        <a:spcAft>
          <a:spcPts val="0"/>
        </a:spcAft>
        <a:buClr>
          <a:schemeClr val="accent1">
            <a:satOff val="-4060"/>
          </a:schemeClr>
        </a:buClr>
        <a:buSzPct val="104999"/>
        <a:buFont typeface="Avenir Next"/>
        <a:buChar char="‣"/>
        <a:tabLst/>
        <a:defRPr sz="3400" b="0" i="0" u="none" strike="noStrike" cap="none" spc="0" baseline="0">
          <a:solidFill>
            <a:srgbClr val="838787"/>
          </a:solidFill>
          <a:uFillTx/>
          <a:latin typeface="Avenir Next Medium"/>
          <a:ea typeface="Avenir Next Medium"/>
          <a:cs typeface="Avenir Next Medium"/>
          <a:sym typeface="Avenir Next Medium"/>
        </a:defRPr>
      </a:lvl6pPr>
      <a:lvl7pPr marL="3111500" marR="0" indent="-444500" algn="l" defTabSz="584200" rtl="0" latinLnBrk="0">
        <a:lnSpc>
          <a:spcPct val="100000"/>
        </a:lnSpc>
        <a:spcBef>
          <a:spcPts val="2800"/>
        </a:spcBef>
        <a:spcAft>
          <a:spcPts val="0"/>
        </a:spcAft>
        <a:buClr>
          <a:schemeClr val="accent1">
            <a:satOff val="-4060"/>
          </a:schemeClr>
        </a:buClr>
        <a:buSzPct val="104999"/>
        <a:buFont typeface="Avenir Next"/>
        <a:buChar char="‣"/>
        <a:tabLst/>
        <a:defRPr sz="3400" b="0" i="0" u="none" strike="noStrike" cap="none" spc="0" baseline="0">
          <a:solidFill>
            <a:srgbClr val="838787"/>
          </a:solidFill>
          <a:uFillTx/>
          <a:latin typeface="Avenir Next Medium"/>
          <a:ea typeface="Avenir Next Medium"/>
          <a:cs typeface="Avenir Next Medium"/>
          <a:sym typeface="Avenir Next Medium"/>
        </a:defRPr>
      </a:lvl7pPr>
      <a:lvl8pPr marL="3556000" marR="0" indent="-444500" algn="l" defTabSz="584200" rtl="0" latinLnBrk="0">
        <a:lnSpc>
          <a:spcPct val="100000"/>
        </a:lnSpc>
        <a:spcBef>
          <a:spcPts val="2800"/>
        </a:spcBef>
        <a:spcAft>
          <a:spcPts val="0"/>
        </a:spcAft>
        <a:buClr>
          <a:schemeClr val="accent1">
            <a:satOff val="-4060"/>
          </a:schemeClr>
        </a:buClr>
        <a:buSzPct val="104999"/>
        <a:buFont typeface="Avenir Next"/>
        <a:buChar char="‣"/>
        <a:tabLst/>
        <a:defRPr sz="3400" b="0" i="0" u="none" strike="noStrike" cap="none" spc="0" baseline="0">
          <a:solidFill>
            <a:srgbClr val="838787"/>
          </a:solidFill>
          <a:uFillTx/>
          <a:latin typeface="Avenir Next Medium"/>
          <a:ea typeface="Avenir Next Medium"/>
          <a:cs typeface="Avenir Next Medium"/>
          <a:sym typeface="Avenir Next Medium"/>
        </a:defRPr>
      </a:lvl8pPr>
      <a:lvl9pPr marL="4000500" marR="0" indent="-444500" algn="l" defTabSz="584200" rtl="0" latinLnBrk="0">
        <a:lnSpc>
          <a:spcPct val="100000"/>
        </a:lnSpc>
        <a:spcBef>
          <a:spcPts val="2800"/>
        </a:spcBef>
        <a:spcAft>
          <a:spcPts val="0"/>
        </a:spcAft>
        <a:buClr>
          <a:schemeClr val="accent1">
            <a:satOff val="-4060"/>
          </a:schemeClr>
        </a:buClr>
        <a:buSzPct val="104999"/>
        <a:buFont typeface="Avenir Next"/>
        <a:buChar char="‣"/>
        <a:tabLst/>
        <a:defRPr sz="3400" b="0" i="0" u="none" strike="noStrike" cap="none" spc="0" baseline="0">
          <a:solidFill>
            <a:srgbClr val="838787"/>
          </a:solidFill>
          <a:uFillTx/>
          <a:latin typeface="Avenir Next Medium"/>
          <a:ea typeface="Avenir Next Medium"/>
          <a:cs typeface="Avenir Next Medium"/>
          <a:sym typeface="Avenir Next Medium"/>
        </a:defRPr>
      </a:lvl9pPr>
    </p:bodyStyle>
    <p:otherStyle>
      <a:lvl1pPr marL="0" marR="0" indent="0" algn="r" defTabSz="584200" latinLnBrk="0">
        <a:lnSpc>
          <a:spcPct val="8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DIN Alternate"/>
        </a:defRPr>
      </a:lvl1pPr>
      <a:lvl2pPr marL="0" marR="0" indent="228600" algn="r" defTabSz="584200" latinLnBrk="0">
        <a:lnSpc>
          <a:spcPct val="8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DIN Alternate"/>
        </a:defRPr>
      </a:lvl2pPr>
      <a:lvl3pPr marL="0" marR="0" indent="457200" algn="r" defTabSz="584200" latinLnBrk="0">
        <a:lnSpc>
          <a:spcPct val="8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DIN Alternate"/>
        </a:defRPr>
      </a:lvl3pPr>
      <a:lvl4pPr marL="0" marR="0" indent="685800" algn="r" defTabSz="584200" latinLnBrk="0">
        <a:lnSpc>
          <a:spcPct val="8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DIN Alternate"/>
        </a:defRPr>
      </a:lvl4pPr>
      <a:lvl5pPr marL="0" marR="0" indent="914400" algn="r" defTabSz="584200" latinLnBrk="0">
        <a:lnSpc>
          <a:spcPct val="8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DIN Alternate"/>
        </a:defRPr>
      </a:lvl5pPr>
      <a:lvl6pPr marL="0" marR="0" indent="1143000" algn="r" defTabSz="584200" latinLnBrk="0">
        <a:lnSpc>
          <a:spcPct val="8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DIN Alternate"/>
        </a:defRPr>
      </a:lvl6pPr>
      <a:lvl7pPr marL="0" marR="0" indent="1371600" algn="r" defTabSz="584200" latinLnBrk="0">
        <a:lnSpc>
          <a:spcPct val="8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DIN Alternate"/>
        </a:defRPr>
      </a:lvl7pPr>
      <a:lvl8pPr marL="0" marR="0" indent="1600200" algn="r" defTabSz="584200" latinLnBrk="0">
        <a:lnSpc>
          <a:spcPct val="8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DIN Alternate"/>
        </a:defRPr>
      </a:lvl8pPr>
      <a:lvl9pPr marL="0" marR="0" indent="1828800" algn="r" defTabSz="584200" latinLnBrk="0">
        <a:lnSpc>
          <a:spcPct val="8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DIN Alternate"/>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0.xml"/><Relationship Id="rId1" Type="http://schemas.openxmlformats.org/officeDocument/2006/relationships/slideLayout" Target="../slideLayouts/slideLayout8.xml"/><Relationship Id="rId5" Type="http://schemas.openxmlformats.org/officeDocument/2006/relationships/image" Target="../media/image20.jpg"/><Relationship Id="rId4" Type="http://schemas.openxmlformats.org/officeDocument/2006/relationships/image" Target="../media/image19.jpg"/></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5.jpg"/><Relationship Id="rId2" Type="http://schemas.openxmlformats.org/officeDocument/2006/relationships/notesSlide" Target="../notesSlides/notesSlide11.xml"/><Relationship Id="rId1" Type="http://schemas.openxmlformats.org/officeDocument/2006/relationships/slideLayout" Target="../slideLayouts/slideLayout8.xml"/><Relationship Id="rId6" Type="http://schemas.openxmlformats.org/officeDocument/2006/relationships/image" Target="../media/image24.jpg"/><Relationship Id="rId5" Type="http://schemas.openxmlformats.org/officeDocument/2006/relationships/image" Target="../media/image23.jpe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2.xml"/><Relationship Id="rId1" Type="http://schemas.openxmlformats.org/officeDocument/2006/relationships/slideLayout" Target="../slideLayouts/slideLayout8.xml"/><Relationship Id="rId5" Type="http://schemas.openxmlformats.org/officeDocument/2006/relationships/image" Target="../media/image28.jpg"/><Relationship Id="rId4" Type="http://schemas.openxmlformats.org/officeDocument/2006/relationships/image" Target="../media/image27.jpg"/></Relationships>
</file>

<file path=ppt/slides/_rels/slide1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3.xml"/><Relationship Id="rId1" Type="http://schemas.openxmlformats.org/officeDocument/2006/relationships/slideLayout" Target="../slideLayouts/slideLayout8.xml"/><Relationship Id="rId6" Type="http://schemas.openxmlformats.org/officeDocument/2006/relationships/image" Target="../media/image32.jpeg"/><Relationship Id="rId5" Type="http://schemas.openxmlformats.org/officeDocument/2006/relationships/image" Target="../media/image31.jpg"/><Relationship Id="rId4" Type="http://schemas.openxmlformats.org/officeDocument/2006/relationships/image" Target="../media/image30.jpeg"/></Relationships>
</file>

<file path=ppt/slides/_rels/slide14.xml.rels><?xml version="1.0" encoding="UTF-8" standalone="yes"?>
<Relationships xmlns="http://schemas.openxmlformats.org/package/2006/relationships"><Relationship Id="rId3" Type="http://schemas.openxmlformats.org/officeDocument/2006/relationships/hyperlink" Target="http://sencer.net/community/" TargetMode="External"/><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hyperlink" Target="http://new.seceij.net/" TargetMode="External"/><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1.xml"/><Relationship Id="rId1" Type="http://schemas.openxmlformats.org/officeDocument/2006/relationships/tags" Target="../tags/tag1.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8" Type="http://schemas.openxmlformats.org/officeDocument/2006/relationships/image" Target="../media/image11.jpeg"/><Relationship Id="rId13" Type="http://schemas.openxmlformats.org/officeDocument/2006/relationships/image" Target="../media/image16.jpeg"/><Relationship Id="rId3" Type="http://schemas.openxmlformats.org/officeDocument/2006/relationships/notesSlide" Target="../notesSlides/notesSlide9.xml"/><Relationship Id="rId7" Type="http://schemas.openxmlformats.org/officeDocument/2006/relationships/image" Target="../media/image10.jpeg"/><Relationship Id="rId12" Type="http://schemas.openxmlformats.org/officeDocument/2006/relationships/image" Target="../media/image15.jpg"/><Relationship Id="rId2" Type="http://schemas.openxmlformats.org/officeDocument/2006/relationships/slideLayout" Target="../slideLayouts/slideLayout11.xml"/><Relationship Id="rId1" Type="http://schemas.openxmlformats.org/officeDocument/2006/relationships/tags" Target="../tags/tag2.xml"/><Relationship Id="rId6" Type="http://schemas.openxmlformats.org/officeDocument/2006/relationships/image" Target="../media/image9.jpeg"/><Relationship Id="rId11" Type="http://schemas.openxmlformats.org/officeDocument/2006/relationships/image" Target="../media/image14.jpeg"/><Relationship Id="rId5" Type="http://schemas.openxmlformats.org/officeDocument/2006/relationships/image" Target="../media/image8.jpeg"/><Relationship Id="rId10" Type="http://schemas.openxmlformats.org/officeDocument/2006/relationships/image" Target="../media/image13.jpeg"/><Relationship Id="rId4" Type="http://schemas.openxmlformats.org/officeDocument/2006/relationships/image" Target="../media/image7.jpeg"/><Relationship Id="rId9" Type="http://schemas.openxmlformats.org/officeDocument/2006/relationships/image" Target="../media/image12.jpeg"/><Relationship Id="rId1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87707" y="7762478"/>
            <a:ext cx="11051894" cy="71814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584200" rtl="0" fontAlgn="auto" latinLnBrk="0" hangingPunct="0">
              <a:lnSpc>
                <a:spcPct val="100000"/>
              </a:lnSpc>
              <a:spcBef>
                <a:spcPts val="2400"/>
              </a:spcBef>
              <a:spcAft>
                <a:spcPts val="0"/>
              </a:spcAft>
              <a:buClrTx/>
              <a:buSzTx/>
              <a:buFontTx/>
              <a:buNone/>
              <a:tabLst/>
            </a:pPr>
            <a:r>
              <a:rPr lang="en-US" dirty="0">
                <a:solidFill>
                  <a:schemeClr val="tx1">
                    <a:lumMod val="95000"/>
                  </a:schemeClr>
                </a:solidFill>
              </a:rPr>
              <a:t>By Eliza J. Reilly, Executive Director of the National Center for Science and Civic Engagement  </a:t>
            </a:r>
            <a:r>
              <a:rPr lang="en-US" dirty="0" err="1">
                <a:solidFill>
                  <a:schemeClr val="tx1">
                    <a:lumMod val="95000"/>
                  </a:schemeClr>
                </a:solidFill>
              </a:rPr>
              <a:t>eliza.reilly@stonybrook.edu</a:t>
            </a:r>
            <a:endParaRPr kumimoji="0" lang="en-US" sz="2000" b="0" i="0" u="none" strike="noStrike" cap="none" spc="0" normalizeH="0" baseline="0" dirty="0">
              <a:ln>
                <a:noFill/>
              </a:ln>
              <a:solidFill>
                <a:schemeClr val="tx1">
                  <a:lumMod val="95000"/>
                </a:schemeClr>
              </a:solidFill>
              <a:effectLst/>
              <a:uFillTx/>
              <a:sym typeface="Avenir Next Medium"/>
            </a:endParaRPr>
          </a:p>
        </p:txBody>
      </p:sp>
      <p:sp>
        <p:nvSpPr>
          <p:cNvPr id="4" name="TextBox 3"/>
          <p:cNvSpPr txBox="1"/>
          <p:nvPr/>
        </p:nvSpPr>
        <p:spPr>
          <a:xfrm>
            <a:off x="755146" y="441884"/>
            <a:ext cx="11066328" cy="4103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584200" rtl="0" fontAlgn="auto" latinLnBrk="0" hangingPunct="0">
              <a:lnSpc>
                <a:spcPct val="100000"/>
              </a:lnSpc>
              <a:spcBef>
                <a:spcPts val="2400"/>
              </a:spcBef>
              <a:spcAft>
                <a:spcPts val="0"/>
              </a:spcAft>
              <a:buClrTx/>
              <a:buSzTx/>
              <a:buFontTx/>
              <a:buNone/>
              <a:tabLst/>
            </a:pPr>
            <a:r>
              <a:rPr lang="en-US" dirty="0"/>
              <a:t>A Program of the National Center for Science and Civic Engagement (</a:t>
            </a:r>
            <a:r>
              <a:rPr lang="en-US" dirty="0" err="1"/>
              <a:t>NCSCE.net</a:t>
            </a:r>
            <a:r>
              <a:rPr lang="en-US" dirty="0"/>
              <a:t>)</a:t>
            </a:r>
            <a:endParaRPr kumimoji="0" lang="en-US" sz="2000" b="0" i="0" u="none" strike="noStrike" cap="none" spc="0" normalizeH="0" baseline="0" dirty="0">
              <a:ln>
                <a:noFill/>
              </a:ln>
              <a:solidFill>
                <a:srgbClr val="838787"/>
              </a:solidFill>
              <a:effectLst/>
              <a:uFillTx/>
              <a:latin typeface="Avenir Next Medium"/>
              <a:ea typeface="Avenir Next Medium"/>
              <a:cs typeface="Avenir Next Medium"/>
              <a:sym typeface="Avenir Next Medium"/>
            </a:endParaRPr>
          </a:p>
        </p:txBody>
      </p:sp>
      <p:pic>
        <p:nvPicPr>
          <p:cNvPr id="21" name="Picture 20" descr="Screenshot 2020-06-14 13.47.17.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23447" y="2498315"/>
            <a:ext cx="7454900" cy="2870200"/>
          </a:xfrm>
          <a:prstGeom prst="rect">
            <a:avLst/>
          </a:prstGeom>
        </p:spPr>
      </p:pic>
    </p:spTree>
    <p:extLst>
      <p:ext uri="{BB962C8B-B14F-4D97-AF65-F5344CB8AC3E}">
        <p14:creationId xmlns:p14="http://schemas.microsoft.com/office/powerpoint/2010/main" val="3367050737"/>
      </p:ext>
    </p:extLst>
  </p:cSld>
  <p:clrMapOvr>
    <a:masterClrMapping/>
  </p:clrMapOvr>
  <p:transition spd="med" advTm="3304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406400" y="208566"/>
            <a:ext cx="11176000" cy="705834"/>
          </a:xfrm>
        </p:spPr>
        <p:txBody>
          <a:bodyPr/>
          <a:lstStyle/>
          <a:p>
            <a:r>
              <a:rPr lang="en-US" dirty="0">
                <a:solidFill>
                  <a:srgbClr val="F8F8F8"/>
                </a:solidFill>
              </a:rPr>
              <a:t>SENCER courses use “high impact” teaching practices to improve student learning</a:t>
            </a:r>
          </a:p>
        </p:txBody>
      </p:sp>
      <p:sp>
        <p:nvSpPr>
          <p:cNvPr id="3" name="Text Placeholder 2"/>
          <p:cNvSpPr>
            <a:spLocks noGrp="1"/>
          </p:cNvSpPr>
          <p:nvPr>
            <p:ph type="body" idx="1"/>
          </p:nvPr>
        </p:nvSpPr>
        <p:spPr>
          <a:xfrm>
            <a:off x="406400" y="1153135"/>
            <a:ext cx="12192000" cy="7698765"/>
          </a:xfrm>
        </p:spPr>
        <p:txBody>
          <a:bodyPr/>
          <a:lstStyle/>
          <a:p>
            <a:pPr marL="457200" lvl="0" indent="-397510">
              <a:spcBef>
                <a:spcPts val="560"/>
              </a:spcBef>
              <a:buSzPts val="2660"/>
              <a:buChar char="•"/>
            </a:pPr>
            <a:r>
              <a:rPr lang="en-US" dirty="0">
                <a:solidFill>
                  <a:srgbClr val="F8F8F8"/>
                </a:solidFill>
              </a:rPr>
              <a:t>Research projects</a:t>
            </a:r>
          </a:p>
          <a:p>
            <a:pPr marL="59690" lvl="0" indent="0">
              <a:spcBef>
                <a:spcPts val="560"/>
              </a:spcBef>
              <a:buSzPts val="2660"/>
              <a:buNone/>
            </a:pPr>
            <a:r>
              <a:rPr lang="en-US" dirty="0">
                <a:solidFill>
                  <a:srgbClr val="F8F8F8"/>
                </a:solidFill>
              </a:rPr>
              <a:t> and field experiences</a:t>
            </a:r>
          </a:p>
          <a:p>
            <a:pPr marL="457200" lvl="0" indent="-397510">
              <a:spcBef>
                <a:spcPts val="560"/>
              </a:spcBef>
              <a:buSzPts val="2660"/>
              <a:buChar char="•"/>
            </a:pPr>
            <a:endParaRPr lang="en-US" dirty="0">
              <a:solidFill>
                <a:srgbClr val="F8F8F8"/>
              </a:solidFill>
            </a:endParaRPr>
          </a:p>
          <a:p>
            <a:pPr marL="59690" lvl="0" indent="0">
              <a:spcBef>
                <a:spcPts val="0"/>
              </a:spcBef>
              <a:buSzPts val="2660"/>
              <a:buNone/>
            </a:pPr>
            <a:endParaRPr lang="en-US" dirty="0">
              <a:solidFill>
                <a:srgbClr val="F8F8F8"/>
              </a:solidFill>
            </a:endParaRPr>
          </a:p>
          <a:p>
            <a:pPr marL="59690" lvl="0" indent="0">
              <a:spcBef>
                <a:spcPts val="0"/>
              </a:spcBef>
              <a:buSzPts val="2660"/>
              <a:buNone/>
            </a:pPr>
            <a:endParaRPr lang="en-US" dirty="0">
              <a:solidFill>
                <a:srgbClr val="F8F8F8"/>
              </a:solidFill>
            </a:endParaRPr>
          </a:p>
          <a:p>
            <a:pPr marL="457200" lvl="0" indent="-397510">
              <a:spcBef>
                <a:spcPts val="0"/>
              </a:spcBef>
              <a:buSzPts val="2660"/>
              <a:buChar char="•"/>
            </a:pPr>
            <a:endParaRPr lang="en-US" dirty="0">
              <a:solidFill>
                <a:srgbClr val="F8F8F8"/>
              </a:solidFill>
            </a:endParaRPr>
          </a:p>
          <a:p>
            <a:endParaRPr lang="en-US" dirty="0"/>
          </a:p>
        </p:txBody>
      </p:sp>
      <p:pic>
        <p:nvPicPr>
          <p:cNvPr id="5" name="Picture 4" descr="Students wat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8812" y="3710087"/>
            <a:ext cx="2983110" cy="3977480"/>
          </a:xfrm>
          <a:prstGeom prst="rect">
            <a:avLst/>
          </a:prstGeom>
        </p:spPr>
      </p:pic>
      <p:pic>
        <p:nvPicPr>
          <p:cNvPr id="6" name="Picture 5" descr="student tree.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55335" y="5648690"/>
            <a:ext cx="7299404" cy="3376462"/>
          </a:xfrm>
          <a:prstGeom prst="rect">
            <a:avLst/>
          </a:prstGeom>
        </p:spPr>
      </p:pic>
      <p:pic>
        <p:nvPicPr>
          <p:cNvPr id="7" name="Picture 6" descr="Middlecamp-Students-doing-trash-audit-on-campus-1024x576.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14142" y="1904396"/>
            <a:ext cx="5898740" cy="3318041"/>
          </a:xfrm>
          <a:prstGeom prst="rect">
            <a:avLst/>
          </a:prstGeom>
        </p:spPr>
      </p:pic>
    </p:spTree>
    <p:extLst>
      <p:ext uri="{BB962C8B-B14F-4D97-AF65-F5344CB8AC3E}">
        <p14:creationId xmlns:p14="http://schemas.microsoft.com/office/powerpoint/2010/main" val="1805512367"/>
      </p:ext>
    </p:extLst>
  </p:cSld>
  <p:clrMapOvr>
    <a:masterClrMapping/>
  </p:clrMapOvr>
  <p:transition spd="med" advTm="21437"/>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406400" y="208566"/>
            <a:ext cx="11176000" cy="705834"/>
          </a:xfrm>
        </p:spPr>
        <p:txBody>
          <a:bodyPr/>
          <a:lstStyle/>
          <a:p>
            <a:r>
              <a:rPr lang="en-US" dirty="0">
                <a:solidFill>
                  <a:srgbClr val="F8F8F8"/>
                </a:solidFill>
              </a:rPr>
              <a:t>SENCER courses use Interdisciplinary resources to provide context for STEM learning</a:t>
            </a:r>
          </a:p>
        </p:txBody>
      </p:sp>
      <p:sp>
        <p:nvSpPr>
          <p:cNvPr id="3" name="Text Placeholder 2"/>
          <p:cNvSpPr>
            <a:spLocks noGrp="1"/>
          </p:cNvSpPr>
          <p:nvPr>
            <p:ph type="body" idx="1"/>
          </p:nvPr>
        </p:nvSpPr>
        <p:spPr>
          <a:xfrm>
            <a:off x="406400" y="1236695"/>
            <a:ext cx="12192000" cy="7615205"/>
          </a:xfrm>
        </p:spPr>
        <p:txBody>
          <a:bodyPr/>
          <a:lstStyle/>
          <a:p>
            <a:pPr marL="59690" lvl="0" indent="0">
              <a:spcBef>
                <a:spcPts val="0"/>
              </a:spcBef>
              <a:buSzPts val="2660"/>
              <a:buNone/>
            </a:pPr>
            <a:endParaRPr lang="en-US" dirty="0">
              <a:solidFill>
                <a:srgbClr val="F8F8F8"/>
              </a:solidFill>
            </a:endParaRPr>
          </a:p>
          <a:p>
            <a:pPr marL="457200" lvl="0" indent="-397510">
              <a:spcBef>
                <a:spcPts val="0"/>
              </a:spcBef>
              <a:buSzPts val="2660"/>
              <a:buChar char="•"/>
            </a:pPr>
            <a:r>
              <a:rPr lang="en-US" sz="3200" dirty="0">
                <a:solidFill>
                  <a:srgbClr val="F8F8F8"/>
                </a:solidFill>
              </a:rPr>
              <a:t>Narratives (novels, films, performances, journalism, role play) and outside experts and speakers (faculty and community resources)</a:t>
            </a:r>
          </a:p>
        </p:txBody>
      </p:sp>
      <p:pic>
        <p:nvPicPr>
          <p:cNvPr id="5" name="Picture 4" descr="Pilgrim Dillard.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44725" y="6740926"/>
            <a:ext cx="2673687" cy="2673687"/>
          </a:xfrm>
          <a:prstGeom prst="rect">
            <a:avLst/>
          </a:prstGeom>
        </p:spPr>
      </p:pic>
      <p:pic>
        <p:nvPicPr>
          <p:cNvPr id="6" name="Picture 5" descr="henriettalacks-movie-cover-s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56846" y="6514035"/>
            <a:ext cx="2163512" cy="3087165"/>
          </a:xfrm>
          <a:prstGeom prst="rect">
            <a:avLst/>
          </a:prstGeom>
        </p:spPr>
      </p:pic>
      <p:pic>
        <p:nvPicPr>
          <p:cNvPr id="7" name="Picture 6" descr="Frankenstein.jpe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63200" y="2958317"/>
            <a:ext cx="2077273" cy="3375569"/>
          </a:xfrm>
          <a:prstGeom prst="rect">
            <a:avLst/>
          </a:prstGeom>
        </p:spPr>
      </p:pic>
      <p:pic>
        <p:nvPicPr>
          <p:cNvPr id="8" name="Picture 7" descr="student activity.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44725" y="2958317"/>
            <a:ext cx="4292346" cy="3219259"/>
          </a:xfrm>
          <a:prstGeom prst="rect">
            <a:avLst/>
          </a:prstGeom>
        </p:spPr>
      </p:pic>
      <p:pic>
        <p:nvPicPr>
          <p:cNvPr id="9" name="Picture 8" descr="greenhouse.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5609" y="4779661"/>
            <a:ext cx="5133895" cy="3424268"/>
          </a:xfrm>
          <a:prstGeom prst="rect">
            <a:avLst/>
          </a:prstGeom>
        </p:spPr>
      </p:pic>
    </p:spTree>
    <p:extLst>
      <p:ext uri="{BB962C8B-B14F-4D97-AF65-F5344CB8AC3E}">
        <p14:creationId xmlns:p14="http://schemas.microsoft.com/office/powerpoint/2010/main" val="4237118150"/>
      </p:ext>
    </p:extLst>
  </p:cSld>
  <p:clrMapOvr>
    <a:masterClrMapping/>
  </p:clrMapOvr>
  <p:transition spd="med" advTm="2360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406400" y="504031"/>
            <a:ext cx="11176000" cy="410369"/>
          </a:xfrm>
        </p:spPr>
        <p:txBody>
          <a:bodyPr/>
          <a:lstStyle/>
          <a:p>
            <a:r>
              <a:rPr lang="en-US" dirty="0">
                <a:solidFill>
                  <a:srgbClr val="F8F8F8"/>
                </a:solidFill>
              </a:rPr>
              <a:t>SENCER courses use meaningful assessments</a:t>
            </a:r>
          </a:p>
        </p:txBody>
      </p:sp>
      <p:sp>
        <p:nvSpPr>
          <p:cNvPr id="3" name="Text Placeholder 2"/>
          <p:cNvSpPr>
            <a:spLocks noGrp="1"/>
          </p:cNvSpPr>
          <p:nvPr>
            <p:ph type="body" idx="1"/>
          </p:nvPr>
        </p:nvSpPr>
        <p:spPr>
          <a:xfrm>
            <a:off x="406400" y="1921976"/>
            <a:ext cx="12192000" cy="6929924"/>
          </a:xfrm>
        </p:spPr>
        <p:txBody>
          <a:bodyPr/>
          <a:lstStyle/>
          <a:p>
            <a:pPr marL="457200" lvl="0" indent="-397510">
              <a:spcBef>
                <a:spcPts val="0"/>
              </a:spcBef>
              <a:buSzPts val="2660"/>
              <a:buChar char="•"/>
            </a:pPr>
            <a:r>
              <a:rPr lang="en-US" dirty="0">
                <a:solidFill>
                  <a:srgbClr val="F8F8F8"/>
                </a:solidFill>
              </a:rPr>
              <a:t>Integrative assignments and assessments (Posters, presentations, demonstrations, portfolios, journals, exams, analytical essays </a:t>
            </a:r>
            <a:r>
              <a:rPr lang="en-US" dirty="0" err="1">
                <a:solidFill>
                  <a:srgbClr val="F8F8F8"/>
                </a:solidFill>
              </a:rPr>
              <a:t>etc</a:t>
            </a:r>
            <a:r>
              <a:rPr lang="en-US" dirty="0">
                <a:solidFill>
                  <a:srgbClr val="F8F8F8"/>
                </a:solidFill>
              </a:rPr>
              <a:t>)</a:t>
            </a:r>
          </a:p>
          <a:p>
            <a:endParaRPr lang="en-US" dirty="0"/>
          </a:p>
        </p:txBody>
      </p:sp>
      <p:pic>
        <p:nvPicPr>
          <p:cNvPr id="5" name="Picture 4" descr="student presentatio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923" y="3576981"/>
            <a:ext cx="3292583" cy="3292583"/>
          </a:xfrm>
          <a:prstGeom prst="rect">
            <a:avLst/>
          </a:prstGeom>
        </p:spPr>
      </p:pic>
      <p:pic>
        <p:nvPicPr>
          <p:cNvPr id="6" name="Picture 5" descr="student:faculty collab.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82291" y="3110659"/>
            <a:ext cx="5267926" cy="3950945"/>
          </a:xfrm>
          <a:prstGeom prst="rect">
            <a:avLst/>
          </a:prstGeom>
        </p:spPr>
      </p:pic>
      <p:pic>
        <p:nvPicPr>
          <p:cNvPr id="7" name="Picture 6" descr="Auburn students.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26138" y="6559252"/>
            <a:ext cx="4312585" cy="2876460"/>
          </a:xfrm>
          <a:prstGeom prst="rect">
            <a:avLst/>
          </a:prstGeom>
        </p:spPr>
      </p:pic>
    </p:spTree>
    <p:extLst>
      <p:ext uri="{BB962C8B-B14F-4D97-AF65-F5344CB8AC3E}">
        <p14:creationId xmlns:p14="http://schemas.microsoft.com/office/powerpoint/2010/main" val="2203836412"/>
      </p:ext>
    </p:extLst>
  </p:cSld>
  <p:clrMapOvr>
    <a:masterClrMapping/>
  </p:clrMapOvr>
  <p:transition spd="med" advTm="15724"/>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406400" y="208566"/>
            <a:ext cx="11176000" cy="705834"/>
          </a:xfrm>
        </p:spPr>
        <p:txBody>
          <a:bodyPr/>
          <a:lstStyle/>
          <a:p>
            <a:r>
              <a:rPr lang="en-US" dirty="0"/>
              <a:t>SENCER hosts national and regional workshop and conferences for educators (and we have fun too)</a:t>
            </a:r>
          </a:p>
        </p:txBody>
      </p:sp>
      <p:sp>
        <p:nvSpPr>
          <p:cNvPr id="3" name="Text Placeholder 2"/>
          <p:cNvSpPr>
            <a:spLocks noGrp="1"/>
          </p:cNvSpPr>
          <p:nvPr>
            <p:ph type="body" idx="1"/>
          </p:nvPr>
        </p:nvSpPr>
        <p:spPr>
          <a:xfrm>
            <a:off x="406400" y="1587650"/>
            <a:ext cx="12417594" cy="7530996"/>
          </a:xfrm>
        </p:spPr>
        <p:txBody>
          <a:bodyPr/>
          <a:lstStyle/>
          <a:p>
            <a:endParaRPr lang="en-US" dirty="0"/>
          </a:p>
        </p:txBody>
      </p:sp>
      <p:pic>
        <p:nvPicPr>
          <p:cNvPr id="4" name="Picture 3" descr="Roundtable work.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571" y="1746388"/>
            <a:ext cx="5161993" cy="2903621"/>
          </a:xfrm>
          <a:prstGeom prst="rect">
            <a:avLst/>
          </a:prstGeom>
        </p:spPr>
      </p:pic>
      <p:pic>
        <p:nvPicPr>
          <p:cNvPr id="5" name="Picture 4" descr="Workshop.jpe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1571" y="5154569"/>
            <a:ext cx="6267672" cy="3045697"/>
          </a:xfrm>
          <a:prstGeom prst="rect">
            <a:avLst/>
          </a:prstGeom>
        </p:spPr>
      </p:pic>
      <p:pic>
        <p:nvPicPr>
          <p:cNvPr id="6" name="Picture 5" descr="SSI2017.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63564" y="1746388"/>
            <a:ext cx="6877622" cy="2666422"/>
          </a:xfrm>
          <a:prstGeom prst="rect">
            <a:avLst/>
          </a:prstGeom>
        </p:spPr>
      </p:pic>
      <p:pic>
        <p:nvPicPr>
          <p:cNvPr id="7" name="Picture 6" descr="IMG_5486.jp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20291" y="4650010"/>
            <a:ext cx="3151417" cy="4201889"/>
          </a:xfrm>
          <a:prstGeom prst="rect">
            <a:avLst/>
          </a:prstGeom>
        </p:spPr>
      </p:pic>
    </p:spTree>
    <p:extLst>
      <p:ext uri="{BB962C8B-B14F-4D97-AF65-F5344CB8AC3E}">
        <p14:creationId xmlns:p14="http://schemas.microsoft.com/office/powerpoint/2010/main" val="3093878558"/>
      </p:ext>
    </p:extLst>
  </p:cSld>
  <p:clrMapOvr>
    <a:masterClrMapping/>
  </p:clrMapOvr>
  <p:transition spd="med" advTm="34549"/>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406400" y="504031"/>
            <a:ext cx="11176000" cy="410369"/>
          </a:xfrm>
        </p:spPr>
        <p:txBody>
          <a:bodyPr/>
          <a:lstStyle/>
          <a:p>
            <a:r>
              <a:rPr lang="en-US" dirty="0"/>
              <a:t>National Reach: Regional Centers</a:t>
            </a:r>
          </a:p>
        </p:txBody>
      </p:sp>
      <p:sp>
        <p:nvSpPr>
          <p:cNvPr id="3" name="Text Placeholder 2"/>
          <p:cNvSpPr>
            <a:spLocks noGrp="1"/>
          </p:cNvSpPr>
          <p:nvPr>
            <p:ph type="body" idx="1"/>
          </p:nvPr>
        </p:nvSpPr>
        <p:spPr>
          <a:xfrm>
            <a:off x="406400" y="1630248"/>
            <a:ext cx="12192000" cy="7221652"/>
          </a:xfrm>
        </p:spPr>
        <p:txBody>
          <a:bodyPr>
            <a:normAutofit fontScale="85000" lnSpcReduction="10000"/>
          </a:bodyPr>
          <a:lstStyle/>
          <a:p>
            <a:pPr marL="0" lvl="0" indent="0">
              <a:spcBef>
                <a:spcPts val="0"/>
              </a:spcBef>
              <a:buClr>
                <a:schemeClr val="dk1"/>
              </a:buClr>
              <a:buSzPts val="2800"/>
              <a:buNone/>
            </a:pPr>
            <a:r>
              <a:rPr lang="en-US" sz="3600" dirty="0">
                <a:solidFill>
                  <a:schemeClr val="tx1"/>
                </a:solidFill>
              </a:rPr>
              <a:t>The SENCER Centers for Innovation (SCIs) offer expertise, local support for members of the SENCER community, meetings and workshops to complement our national meetings and funded projects.</a:t>
            </a:r>
          </a:p>
          <a:p>
            <a:pPr marL="0" lvl="0" indent="0" algn="ctr">
              <a:spcBef>
                <a:spcPts val="0"/>
              </a:spcBef>
              <a:buClr>
                <a:schemeClr val="dk1"/>
              </a:buClr>
              <a:buSzPts val="4400"/>
              <a:buNone/>
            </a:pPr>
            <a:endParaRPr lang="en-US" sz="3600" dirty="0">
              <a:solidFill>
                <a:schemeClr val="tx1"/>
              </a:solidFill>
            </a:endParaRPr>
          </a:p>
          <a:p>
            <a:pPr marL="457200" lvl="0" indent="-355600">
              <a:spcBef>
                <a:spcPts val="0"/>
              </a:spcBef>
              <a:buSzPts val="2000"/>
              <a:buChar char="•"/>
            </a:pPr>
            <a:r>
              <a:rPr lang="en-US" sz="3600" dirty="0">
                <a:solidFill>
                  <a:schemeClr val="tx1"/>
                </a:solidFill>
              </a:rPr>
              <a:t>SCI-New England (hosted by Worcester Polytechnic Institute)</a:t>
            </a:r>
          </a:p>
          <a:p>
            <a:pPr marL="457200" lvl="0" indent="-355600">
              <a:spcBef>
                <a:spcPts val="0"/>
              </a:spcBef>
              <a:buSzPts val="2000"/>
              <a:buChar char="•"/>
            </a:pPr>
            <a:r>
              <a:rPr lang="en-US" sz="3600" dirty="0">
                <a:solidFill>
                  <a:schemeClr val="tx1"/>
                </a:solidFill>
              </a:rPr>
              <a:t>SCI-</a:t>
            </a:r>
            <a:r>
              <a:rPr lang="en-US" sz="3600" dirty="0" err="1">
                <a:solidFill>
                  <a:schemeClr val="tx1"/>
                </a:solidFill>
              </a:rPr>
              <a:t>MidAtlantic</a:t>
            </a:r>
            <a:r>
              <a:rPr lang="en-US" sz="3600" dirty="0">
                <a:solidFill>
                  <a:schemeClr val="tx1"/>
                </a:solidFill>
              </a:rPr>
              <a:t> (hosted by Rutgers University)</a:t>
            </a:r>
          </a:p>
          <a:p>
            <a:pPr marL="457200" lvl="0" indent="-355600">
              <a:spcBef>
                <a:spcPts val="0"/>
              </a:spcBef>
              <a:buSzPts val="2000"/>
              <a:buChar char="•"/>
            </a:pPr>
            <a:r>
              <a:rPr lang="en-US" sz="3600" dirty="0">
                <a:solidFill>
                  <a:schemeClr val="tx1"/>
                </a:solidFill>
              </a:rPr>
              <a:t>SCI-Chesapeake Bay (hosted by George Mason University)</a:t>
            </a:r>
          </a:p>
          <a:p>
            <a:pPr marL="457200" lvl="0" indent="-355600">
              <a:spcBef>
                <a:spcPts val="0"/>
              </a:spcBef>
              <a:buSzPts val="2000"/>
              <a:buChar char="•"/>
            </a:pPr>
            <a:r>
              <a:rPr lang="en-US" sz="3600" dirty="0">
                <a:solidFill>
                  <a:schemeClr val="tx1"/>
                </a:solidFill>
              </a:rPr>
              <a:t>SCI-Great Lakes (hosted by Case Western Reserve University)</a:t>
            </a:r>
          </a:p>
          <a:p>
            <a:pPr marL="457200" lvl="0" indent="-355600">
              <a:spcBef>
                <a:spcPts val="0"/>
              </a:spcBef>
              <a:buSzPts val="2000"/>
              <a:buChar char="•"/>
            </a:pPr>
            <a:r>
              <a:rPr lang="en-US" sz="3600" dirty="0">
                <a:solidFill>
                  <a:schemeClr val="tx1"/>
                </a:solidFill>
              </a:rPr>
              <a:t>SCI-Central Plains (hosted by Butler University)</a:t>
            </a:r>
          </a:p>
          <a:p>
            <a:pPr marL="457200" lvl="0" indent="-355600">
              <a:spcBef>
                <a:spcPts val="0"/>
              </a:spcBef>
              <a:buSzPts val="2000"/>
              <a:buChar char="•"/>
            </a:pPr>
            <a:r>
              <a:rPr lang="en-US" sz="3600" dirty="0">
                <a:solidFill>
                  <a:schemeClr val="tx1"/>
                </a:solidFill>
              </a:rPr>
              <a:t>SCI-Midwest (hosted by Roosevelt University)</a:t>
            </a:r>
          </a:p>
          <a:p>
            <a:pPr marL="457200" lvl="0" indent="-355600">
              <a:spcBef>
                <a:spcPts val="0"/>
              </a:spcBef>
              <a:buSzPts val="2000"/>
              <a:buChar char="•"/>
            </a:pPr>
            <a:r>
              <a:rPr lang="en-US" sz="3600" dirty="0">
                <a:solidFill>
                  <a:schemeClr val="tx1"/>
                </a:solidFill>
              </a:rPr>
              <a:t>SCI-South (hosted by University of North Carolina – Asheville)</a:t>
            </a:r>
          </a:p>
          <a:p>
            <a:pPr marL="457200" lvl="0" indent="-355600">
              <a:spcBef>
                <a:spcPts val="0"/>
              </a:spcBef>
              <a:buSzPts val="2000"/>
              <a:buChar char="•"/>
            </a:pPr>
            <a:r>
              <a:rPr lang="en-US" sz="3600" dirty="0">
                <a:solidFill>
                  <a:schemeClr val="tx1"/>
                </a:solidFill>
              </a:rPr>
              <a:t>SCI-Southwest (hosted by Texas Woman’s University)</a:t>
            </a:r>
          </a:p>
          <a:p>
            <a:pPr marL="457200" lvl="0" indent="-355600">
              <a:spcBef>
                <a:spcPts val="0"/>
              </a:spcBef>
              <a:buSzPts val="2000"/>
              <a:buChar char="•"/>
            </a:pPr>
            <a:r>
              <a:rPr lang="en-US" sz="3600" dirty="0">
                <a:solidFill>
                  <a:schemeClr val="tx1"/>
                </a:solidFill>
              </a:rPr>
              <a:t>SCI-West (hosted by Santa Clara University)</a:t>
            </a:r>
          </a:p>
          <a:p>
            <a:pPr marL="0" lvl="0" indent="0">
              <a:spcBef>
                <a:spcPts val="0"/>
              </a:spcBef>
              <a:buNone/>
            </a:pPr>
            <a:endParaRPr lang="en-US" sz="3600" dirty="0">
              <a:solidFill>
                <a:schemeClr val="tx1"/>
              </a:solidFill>
            </a:endParaRPr>
          </a:p>
          <a:p>
            <a:pPr marL="0" lvl="0" indent="0">
              <a:spcBef>
                <a:spcPts val="0"/>
              </a:spcBef>
              <a:buNone/>
            </a:pPr>
            <a:r>
              <a:rPr lang="en-US" sz="3600" dirty="0">
                <a:solidFill>
                  <a:srgbClr val="F8F8F8"/>
                </a:solidFill>
              </a:rPr>
              <a:t>Learn more about each at </a:t>
            </a:r>
            <a:r>
              <a:rPr lang="en-US" sz="3600" dirty="0">
                <a:solidFill>
                  <a:srgbClr val="F8F8F8"/>
                </a:solidFill>
                <a:hlinkClick r:id="rId3"/>
              </a:rPr>
              <a:t>http://sencer.net/community/</a:t>
            </a:r>
            <a:endParaRPr lang="en-US" sz="3600" dirty="0">
              <a:solidFill>
                <a:srgbClr val="F8F8F8"/>
              </a:solidFill>
            </a:endParaRPr>
          </a:p>
          <a:p>
            <a:endParaRPr lang="en-US" dirty="0"/>
          </a:p>
        </p:txBody>
      </p:sp>
    </p:spTree>
    <p:extLst>
      <p:ext uri="{BB962C8B-B14F-4D97-AF65-F5344CB8AC3E}">
        <p14:creationId xmlns:p14="http://schemas.microsoft.com/office/powerpoint/2010/main" val="2241318038"/>
      </p:ext>
    </p:extLst>
  </p:cSld>
  <p:clrMapOvr>
    <a:masterClrMapping/>
  </p:clrMapOvr>
  <p:transition spd="med" advTm="23238"/>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406400" y="208566"/>
            <a:ext cx="11176000" cy="705834"/>
          </a:xfrm>
        </p:spPr>
        <p:txBody>
          <a:bodyPr/>
          <a:lstStyle/>
          <a:p>
            <a:r>
              <a:rPr lang="en-US" dirty="0"/>
              <a:t>Science Education and Civic Engagement: an International Journal</a:t>
            </a:r>
          </a:p>
        </p:txBody>
      </p:sp>
      <p:sp>
        <p:nvSpPr>
          <p:cNvPr id="5" name="Text Placeholder 4"/>
          <p:cNvSpPr>
            <a:spLocks noGrp="1"/>
          </p:cNvSpPr>
          <p:nvPr>
            <p:ph type="body" sz="half" idx="1"/>
          </p:nvPr>
        </p:nvSpPr>
        <p:spPr>
          <a:xfrm>
            <a:off x="406400" y="1578766"/>
            <a:ext cx="6299200" cy="7273134"/>
          </a:xfrm>
        </p:spPr>
        <p:txBody>
          <a:bodyPr/>
          <a:lstStyle/>
          <a:p>
            <a:pPr marL="0" lvl="0" indent="0">
              <a:spcBef>
                <a:spcPts val="0"/>
              </a:spcBef>
              <a:buClr>
                <a:schemeClr val="dk1"/>
              </a:buClr>
              <a:buSzPts val="2800"/>
              <a:buNone/>
            </a:pPr>
            <a:r>
              <a:rPr lang="en-US" dirty="0">
                <a:solidFill>
                  <a:srgbClr val="F8F8F8"/>
                </a:solidFill>
              </a:rPr>
              <a:t>NCSCE publishes a peer-reviewed journal, Science Education and Civic Engagement: an International Journal. </a:t>
            </a:r>
          </a:p>
          <a:p>
            <a:pPr marL="0" lvl="0" indent="0">
              <a:spcBef>
                <a:spcPts val="0"/>
              </a:spcBef>
              <a:buClr>
                <a:schemeClr val="dk1"/>
              </a:buClr>
              <a:buSzPts val="2800"/>
              <a:buNone/>
            </a:pPr>
            <a:endParaRPr lang="en-US" dirty="0">
              <a:solidFill>
                <a:srgbClr val="F8F8F8"/>
              </a:solidFill>
            </a:endParaRPr>
          </a:p>
          <a:p>
            <a:pPr marL="0" lvl="0" indent="0">
              <a:spcBef>
                <a:spcPts val="0"/>
              </a:spcBef>
              <a:buClr>
                <a:schemeClr val="dk1"/>
              </a:buClr>
              <a:buSzPts val="2800"/>
              <a:buNone/>
            </a:pPr>
            <a:r>
              <a:rPr lang="en-US" dirty="0">
                <a:solidFill>
                  <a:srgbClr val="F8F8F8"/>
                </a:solidFill>
              </a:rPr>
              <a:t>The mission of this journal is to explore constructive connections between science education and civic engagement that will enhance learning for all students. In the 21st century, mathematical and scientific reasoning is an essential element for full participation in a democratic society. </a:t>
            </a:r>
          </a:p>
          <a:p>
            <a:pPr marL="0" lvl="0" indent="0">
              <a:spcBef>
                <a:spcPts val="0"/>
              </a:spcBef>
              <a:buClr>
                <a:schemeClr val="dk1"/>
              </a:buClr>
              <a:buSzPts val="2800"/>
              <a:buNone/>
            </a:pPr>
            <a:endParaRPr lang="en-US" dirty="0"/>
          </a:p>
          <a:p>
            <a:pPr marL="0" lvl="0" indent="0">
              <a:spcBef>
                <a:spcPts val="0"/>
              </a:spcBef>
              <a:buNone/>
            </a:pPr>
            <a:r>
              <a:rPr lang="en-US" dirty="0">
                <a:solidFill>
                  <a:srgbClr val="F8F8F8"/>
                </a:solidFill>
              </a:rPr>
              <a:t>Learn more at </a:t>
            </a:r>
            <a:r>
              <a:rPr lang="en-US" dirty="0">
                <a:solidFill>
                  <a:srgbClr val="F8F8F8"/>
                </a:solidFill>
                <a:hlinkClick r:id="rId3"/>
              </a:rPr>
              <a:t>http://new.seceij.net/</a:t>
            </a:r>
            <a:endParaRPr lang="en-US" dirty="0">
              <a:solidFill>
                <a:srgbClr val="F8F8F8"/>
              </a:solidFill>
            </a:endParaRPr>
          </a:p>
          <a:p>
            <a:endParaRPr lang="en-US" dirty="0"/>
          </a:p>
        </p:txBody>
      </p:sp>
      <p:pic>
        <p:nvPicPr>
          <p:cNvPr id="6" name="Google Shape;147;p24"/>
          <p:cNvPicPr preferRelativeResize="0"/>
          <p:nvPr/>
        </p:nvPicPr>
        <p:blipFill>
          <a:blip r:embed="rId4">
            <a:alphaModFix/>
          </a:blip>
          <a:stretch>
            <a:fillRect/>
          </a:stretch>
        </p:blipFill>
        <p:spPr>
          <a:xfrm>
            <a:off x="7791725" y="2093581"/>
            <a:ext cx="4033162" cy="5611483"/>
          </a:xfrm>
          <a:prstGeom prst="rect">
            <a:avLst/>
          </a:prstGeom>
          <a:noFill/>
          <a:ln>
            <a:noFill/>
          </a:ln>
        </p:spPr>
      </p:pic>
    </p:spTree>
    <p:extLst>
      <p:ext uri="{BB962C8B-B14F-4D97-AF65-F5344CB8AC3E}">
        <p14:creationId xmlns:p14="http://schemas.microsoft.com/office/powerpoint/2010/main" val="2257975506"/>
      </p:ext>
    </p:extLst>
  </p:cSld>
  <p:clrMapOvr>
    <a:masterClrMapping/>
  </p:clrMapOvr>
  <p:transition spd="med" advTm="21731"/>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SENCER?"/>
          <p:cNvSpPr txBox="1">
            <a:spLocks noGrp="1"/>
          </p:cNvSpPr>
          <p:nvPr>
            <p:ph type="ctrTitle"/>
          </p:nvPr>
        </p:nvSpPr>
        <p:spPr>
          <a:prstGeom prst="rect">
            <a:avLst/>
          </a:prstGeom>
        </p:spPr>
        <p:txBody>
          <a:bodyPr/>
          <a:lstStyle/>
          <a:p>
            <a:r>
              <a:rPr dirty="0">
                <a:solidFill>
                  <a:srgbClr val="3366FF"/>
                </a:solidFill>
              </a:rPr>
              <a:t>SENCER?</a:t>
            </a:r>
          </a:p>
        </p:txBody>
      </p:sp>
      <p:sp>
        <p:nvSpPr>
          <p:cNvPr id="167" name="What is"/>
          <p:cNvSpPr txBox="1">
            <a:spLocks noGrp="1"/>
          </p:cNvSpPr>
          <p:nvPr>
            <p:ph type="subTitle" sz="quarter" idx="1"/>
          </p:nvPr>
        </p:nvSpPr>
        <p:spPr>
          <a:prstGeom prst="rect">
            <a:avLst/>
          </a:prstGeom>
        </p:spPr>
        <p:txBody>
          <a:bodyPr/>
          <a:lstStyle/>
          <a:p>
            <a:r>
              <a:rPr dirty="0">
                <a:solidFill>
                  <a:srgbClr val="F2F2F2"/>
                </a:solidFill>
              </a:rPr>
              <a:t>What</a:t>
            </a:r>
            <a:r>
              <a:rPr lang="en-US" dirty="0">
                <a:solidFill>
                  <a:srgbClr val="F2F2F2"/>
                </a:solidFill>
              </a:rPr>
              <a:t> is</a:t>
            </a:r>
            <a:endParaRPr dirty="0">
              <a:solidFill>
                <a:srgbClr val="F2F2F2"/>
              </a:solidFill>
            </a:endParaRPr>
          </a:p>
        </p:txBody>
      </p:sp>
    </p:spTree>
  </p:cSld>
  <p:clrMapOvr>
    <a:masterClrMapping/>
  </p:clrMapOvr>
  <p:transition spd="med" advTm="7022"/>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SENCER?"/>
          <p:cNvSpPr txBox="1">
            <a:spLocks noGrp="1"/>
          </p:cNvSpPr>
          <p:nvPr>
            <p:ph type="ctrTitle"/>
          </p:nvPr>
        </p:nvSpPr>
        <p:spPr>
          <a:prstGeom prst="rect">
            <a:avLst/>
          </a:prstGeom>
        </p:spPr>
        <p:txBody>
          <a:bodyPr/>
          <a:lstStyle/>
          <a:p>
            <a:r>
              <a:rPr dirty="0">
                <a:solidFill>
                  <a:srgbClr val="3366FF"/>
                </a:solidFill>
              </a:rPr>
              <a:t>SENCER</a:t>
            </a:r>
          </a:p>
        </p:txBody>
      </p:sp>
      <p:sp>
        <p:nvSpPr>
          <p:cNvPr id="167" name="What is"/>
          <p:cNvSpPr txBox="1">
            <a:spLocks noGrp="1"/>
          </p:cNvSpPr>
          <p:nvPr>
            <p:ph type="subTitle" sz="quarter" idx="1"/>
          </p:nvPr>
        </p:nvSpPr>
        <p:spPr>
          <a:xfrm>
            <a:off x="406400" y="3946151"/>
            <a:ext cx="12192000" cy="2480049"/>
          </a:xfrm>
          <a:prstGeom prst="rect">
            <a:avLst/>
          </a:prstGeom>
        </p:spPr>
        <p:txBody>
          <a:bodyPr>
            <a:normAutofit/>
          </a:bodyPr>
          <a:lstStyle/>
          <a:p>
            <a:r>
              <a:rPr lang="en-US" sz="4800" dirty="0">
                <a:solidFill>
                  <a:schemeClr val="tx1">
                    <a:lumMod val="95000"/>
                  </a:schemeClr>
                </a:solidFill>
              </a:rPr>
              <a:t>Us</a:t>
            </a:r>
            <a:r>
              <a:rPr lang="en-US" sz="4800" dirty="0">
                <a:solidFill>
                  <a:schemeClr val="tx2"/>
                </a:solidFill>
              </a:rPr>
              <a:t>ing Civic Challenges To Drive Student Engagement &amp; Persistence In STEM:</a:t>
            </a:r>
            <a:br>
              <a:rPr lang="en-US" sz="4800" dirty="0">
                <a:solidFill>
                  <a:schemeClr val="tx2"/>
                </a:solidFill>
              </a:rPr>
            </a:br>
            <a:endParaRPr sz="4800" dirty="0">
              <a:solidFill>
                <a:schemeClr val="tx2"/>
              </a:solidFill>
            </a:endParaRPr>
          </a:p>
        </p:txBody>
      </p:sp>
    </p:spTree>
    <p:extLst>
      <p:ext uri="{BB962C8B-B14F-4D97-AF65-F5344CB8AC3E}">
        <p14:creationId xmlns:p14="http://schemas.microsoft.com/office/powerpoint/2010/main" val="3167864981"/>
      </p:ext>
    </p:extLst>
  </p:cSld>
  <p:clrMapOvr>
    <a:masterClrMapping/>
  </p:clrMapOvr>
  <p:transition spd="med" advTm="42366"/>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406400" y="1078396"/>
            <a:ext cx="11176000" cy="410369"/>
          </a:xfrm>
        </p:spPr>
        <p:txBody>
          <a:bodyPr/>
          <a:lstStyle/>
          <a:p>
            <a:r>
              <a:rPr lang="en-US" dirty="0">
                <a:solidFill>
                  <a:srgbClr val="FFFFFF"/>
                </a:solidFill>
              </a:rPr>
              <a:t>History</a:t>
            </a:r>
          </a:p>
        </p:txBody>
      </p:sp>
      <p:sp>
        <p:nvSpPr>
          <p:cNvPr id="3" name="Text Placeholder 2"/>
          <p:cNvSpPr>
            <a:spLocks noGrp="1"/>
          </p:cNvSpPr>
          <p:nvPr>
            <p:ph type="body" idx="1"/>
          </p:nvPr>
        </p:nvSpPr>
        <p:spPr>
          <a:xfrm>
            <a:off x="406400" y="1488765"/>
            <a:ext cx="12192000" cy="5211411"/>
          </a:xfrm>
        </p:spPr>
        <p:txBody>
          <a:bodyPr/>
          <a:lstStyle/>
          <a:p>
            <a:r>
              <a:rPr lang="en-US" sz="3600" dirty="0">
                <a:solidFill>
                  <a:schemeClr val="accent2">
                    <a:lumMod val="40000"/>
                    <a:lumOff val="60000"/>
                  </a:schemeClr>
                </a:solidFill>
              </a:rPr>
              <a:t>Established in 2001 at the Association of American Colleges and Universities, with funding from the National Science Foundation, SENCER is a curricular improvement and  faculty development program that has reached over 7000 educators at more than 500 institutions.  NSF funded research has identified SENCER as a “community of transformation” in STEM reform</a:t>
            </a:r>
            <a:r>
              <a:rPr lang="en-US" sz="3600" dirty="0">
                <a:solidFill>
                  <a:schemeClr val="tx1"/>
                </a:solidFill>
              </a:rPr>
              <a:t>. (</a:t>
            </a:r>
            <a:r>
              <a:rPr lang="en-US" sz="3600" dirty="0" err="1">
                <a:solidFill>
                  <a:schemeClr val="tx1"/>
                </a:solidFill>
              </a:rPr>
              <a:t>Kezar</a:t>
            </a:r>
            <a:r>
              <a:rPr lang="en-US" sz="3600" dirty="0">
                <a:solidFill>
                  <a:schemeClr val="tx1"/>
                </a:solidFill>
              </a:rPr>
              <a:t>, 2015)</a:t>
            </a:r>
            <a:endParaRPr lang="en-US" dirty="0"/>
          </a:p>
        </p:txBody>
      </p:sp>
      <p:pic>
        <p:nvPicPr>
          <p:cNvPr id="4" name="Picture 3" descr="NSF logo.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2514" y="6700176"/>
            <a:ext cx="2185491" cy="2195248"/>
          </a:xfrm>
          <a:prstGeom prst="rect">
            <a:avLst/>
          </a:prstGeom>
        </p:spPr>
      </p:pic>
      <p:pic>
        <p:nvPicPr>
          <p:cNvPr id="5" name="Picture 4" descr="AACU logo.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81608" y="6997700"/>
            <a:ext cx="2882900" cy="1600200"/>
          </a:xfrm>
          <a:prstGeom prst="rect">
            <a:avLst/>
          </a:prstGeom>
        </p:spPr>
      </p:pic>
      <p:pic>
        <p:nvPicPr>
          <p:cNvPr id="6" name="Picture 5" descr="Keck logo.jpe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75500" y="6946900"/>
            <a:ext cx="1346200" cy="1651000"/>
          </a:xfrm>
          <a:prstGeom prst="rect">
            <a:avLst/>
          </a:prstGeom>
        </p:spPr>
      </p:pic>
      <p:pic>
        <p:nvPicPr>
          <p:cNvPr id="7" name="Picture 6" descr="Helmsley logo.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29525" y="6946900"/>
            <a:ext cx="2959100" cy="1549400"/>
          </a:xfrm>
          <a:prstGeom prst="rect">
            <a:avLst/>
          </a:prstGeom>
        </p:spPr>
      </p:pic>
    </p:spTree>
    <p:extLst>
      <p:ext uri="{BB962C8B-B14F-4D97-AF65-F5344CB8AC3E}">
        <p14:creationId xmlns:p14="http://schemas.microsoft.com/office/powerpoint/2010/main" val="3667475648"/>
      </p:ext>
    </p:extLst>
  </p:cSld>
  <p:clrMapOvr>
    <a:masterClrMapping/>
  </p:clrMapOvr>
  <p:transition spd="med" advTm="13778"/>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406400" y="504031"/>
            <a:ext cx="11176000" cy="410369"/>
          </a:xfrm>
        </p:spPr>
        <p:txBody>
          <a:bodyPr/>
          <a:lstStyle/>
          <a:p>
            <a:r>
              <a:rPr lang="en-US" dirty="0"/>
              <a:t>HISTORY</a:t>
            </a:r>
          </a:p>
        </p:txBody>
      </p:sp>
      <p:sp>
        <p:nvSpPr>
          <p:cNvPr id="3" name="Text Placeholder 2"/>
          <p:cNvSpPr>
            <a:spLocks noGrp="1"/>
          </p:cNvSpPr>
          <p:nvPr>
            <p:ph type="body" idx="1"/>
          </p:nvPr>
        </p:nvSpPr>
        <p:spPr>
          <a:xfrm>
            <a:off x="406400" y="1729595"/>
            <a:ext cx="12192000" cy="7122305"/>
          </a:xfrm>
        </p:spPr>
        <p:txBody>
          <a:bodyPr>
            <a:normAutofit/>
          </a:bodyPr>
          <a:lstStyle/>
          <a:p>
            <a:pPr marL="59690" indent="0">
              <a:buNone/>
            </a:pPr>
            <a:r>
              <a:rPr lang="en-US" sz="3600" dirty="0">
                <a:solidFill>
                  <a:schemeClr val="tx1">
                    <a:lumMod val="95000"/>
                  </a:schemeClr>
                </a:solidFill>
              </a:rPr>
              <a:t>SENCER is a curricular improvement initiative that was developed to to do three things:</a:t>
            </a:r>
          </a:p>
          <a:p>
            <a:pPr marL="516890" indent="-457200">
              <a:buAutoNum type="arabicPeriod"/>
            </a:pPr>
            <a:r>
              <a:rPr lang="en-US" sz="4000" dirty="0">
                <a:solidFill>
                  <a:srgbClr val="FF0000"/>
                </a:solidFill>
              </a:rPr>
              <a:t>Engage</a:t>
            </a:r>
            <a:r>
              <a:rPr lang="en-US" sz="3600" dirty="0">
                <a:solidFill>
                  <a:schemeClr val="tx1">
                    <a:lumMod val="95000"/>
                  </a:schemeClr>
                </a:solidFill>
              </a:rPr>
              <a:t> underrepresented students in science by teaching through issues of immediate relevance to them.</a:t>
            </a:r>
          </a:p>
          <a:p>
            <a:pPr marL="516890" indent="-457200">
              <a:buAutoNum type="arabicPeriod"/>
            </a:pPr>
            <a:r>
              <a:rPr lang="en-US" sz="3600" dirty="0">
                <a:solidFill>
                  <a:srgbClr val="FF0000"/>
                </a:solidFill>
              </a:rPr>
              <a:t>Improve</a:t>
            </a:r>
            <a:r>
              <a:rPr lang="en-US" sz="3600" dirty="0">
                <a:solidFill>
                  <a:schemeClr val="tx1">
                    <a:lumMod val="95000"/>
                  </a:schemeClr>
                </a:solidFill>
              </a:rPr>
              <a:t> understanding and retention of science concepts by grounding them in real-world contexts. </a:t>
            </a:r>
          </a:p>
          <a:p>
            <a:pPr marL="516890" indent="-457200">
              <a:buAutoNum type="arabicPeriod"/>
            </a:pPr>
            <a:r>
              <a:rPr lang="en-US" sz="3600" dirty="0">
                <a:solidFill>
                  <a:srgbClr val="FF0000"/>
                </a:solidFill>
              </a:rPr>
              <a:t>Build </a:t>
            </a:r>
            <a:r>
              <a:rPr lang="en-US" sz="3600" dirty="0">
                <a:solidFill>
                  <a:schemeClr val="tx1">
                    <a:lumMod val="95000"/>
                  </a:schemeClr>
                </a:solidFill>
              </a:rPr>
              <a:t>civic confidence and capacity in students as evidence-based problem solvers and agents of change. </a:t>
            </a:r>
          </a:p>
          <a:p>
            <a:endParaRPr lang="en-US" dirty="0">
              <a:solidFill>
                <a:schemeClr val="tx1">
                  <a:lumMod val="95000"/>
                </a:schemeClr>
              </a:solidFill>
            </a:endParaRPr>
          </a:p>
        </p:txBody>
      </p:sp>
    </p:spTree>
    <p:extLst>
      <p:ext uri="{BB962C8B-B14F-4D97-AF65-F5344CB8AC3E}">
        <p14:creationId xmlns:p14="http://schemas.microsoft.com/office/powerpoint/2010/main" val="3268641546"/>
      </p:ext>
    </p:extLst>
  </p:cSld>
  <p:clrMapOvr>
    <a:masterClrMapping/>
  </p:clrMapOvr>
  <p:transition spd="med" advTm="16674"/>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406400" y="504031"/>
            <a:ext cx="11176000" cy="410369"/>
          </a:xfrm>
        </p:spPr>
        <p:txBody>
          <a:bodyPr/>
          <a:lstStyle/>
          <a:p>
            <a:r>
              <a:rPr lang="en-US" dirty="0">
                <a:solidFill>
                  <a:srgbClr val="F8F8F8"/>
                </a:solidFill>
              </a:rPr>
              <a:t>The SENCER ideals</a:t>
            </a:r>
          </a:p>
        </p:txBody>
      </p:sp>
      <p:sp>
        <p:nvSpPr>
          <p:cNvPr id="3" name="Text Placeholder 2"/>
          <p:cNvSpPr>
            <a:spLocks noGrp="1"/>
          </p:cNvSpPr>
          <p:nvPr>
            <p:ph type="body" idx="1"/>
          </p:nvPr>
        </p:nvSpPr>
        <p:spPr>
          <a:xfrm>
            <a:off x="406400" y="1475803"/>
            <a:ext cx="12192000" cy="7376097"/>
          </a:xfrm>
        </p:spPr>
        <p:txBody>
          <a:bodyPr>
            <a:normAutofit/>
          </a:bodyPr>
          <a:lstStyle/>
          <a:p>
            <a:pPr lvl="0"/>
            <a:r>
              <a:rPr lang="en-US" dirty="0">
                <a:solidFill>
                  <a:schemeClr val="tx2"/>
                </a:solidFill>
              </a:rPr>
              <a:t>SENCER approaches </a:t>
            </a:r>
            <a:r>
              <a:rPr lang="en-US" dirty="0">
                <a:solidFill>
                  <a:srgbClr val="FF0000"/>
                </a:solidFill>
              </a:rPr>
              <a:t>invite students to put scientific knowledge and the scientific method to immediate use</a:t>
            </a:r>
            <a:r>
              <a:rPr lang="en-US" dirty="0">
                <a:solidFill>
                  <a:schemeClr val="tx2"/>
                </a:solidFill>
              </a:rPr>
              <a:t> on matters of pressing interest to them.</a:t>
            </a:r>
          </a:p>
          <a:p>
            <a:pPr lvl="0"/>
            <a:r>
              <a:rPr lang="en-US" sz="3200" dirty="0">
                <a:solidFill>
                  <a:schemeClr val="tx2"/>
                </a:solidFill>
              </a:rPr>
              <a:t>SENCER courses </a:t>
            </a:r>
            <a:r>
              <a:rPr lang="en-US" sz="3200" dirty="0">
                <a:solidFill>
                  <a:srgbClr val="FF0000"/>
                </a:solidFill>
              </a:rPr>
              <a:t>explores the power of science to solve great problems, but also its limits, </a:t>
            </a:r>
            <a:r>
              <a:rPr lang="en-US" sz="3200" dirty="0">
                <a:solidFill>
                  <a:schemeClr val="tx2"/>
                </a:solidFill>
              </a:rPr>
              <a:t>by recognizing the complex social, cultural, and economic factors that sustain them.</a:t>
            </a:r>
            <a:r>
              <a:rPr lang="en-US" sz="3200" dirty="0">
                <a:solidFill>
                  <a:srgbClr val="FF0000"/>
                </a:solidFill>
              </a:rPr>
              <a:t> </a:t>
            </a:r>
          </a:p>
          <a:p>
            <a:pPr lvl="0"/>
            <a:r>
              <a:rPr lang="en-US" sz="3200" dirty="0">
                <a:solidFill>
                  <a:schemeClr val="tx2"/>
                </a:solidFill>
              </a:rPr>
              <a:t>SENCER </a:t>
            </a:r>
            <a:r>
              <a:rPr lang="en-US" sz="3200" dirty="0">
                <a:solidFill>
                  <a:srgbClr val="FF0000"/>
                </a:solidFill>
              </a:rPr>
              <a:t>regards learning as practical and engaged </a:t>
            </a:r>
            <a:r>
              <a:rPr lang="en-US" sz="3200" dirty="0">
                <a:solidFill>
                  <a:schemeClr val="tx2"/>
                </a:solidFill>
              </a:rPr>
              <a:t>from the start, as opposed to education models that view the mind as a kind of “storage shed” where abstract knowledge may be secreted for some unspecified potential use.</a:t>
            </a:r>
            <a:endParaRPr lang="en-US" dirty="0">
              <a:solidFill>
                <a:schemeClr val="tx2"/>
              </a:solidFill>
            </a:endParaRPr>
          </a:p>
        </p:txBody>
      </p:sp>
    </p:spTree>
    <p:extLst>
      <p:ext uri="{BB962C8B-B14F-4D97-AF65-F5344CB8AC3E}">
        <p14:creationId xmlns:p14="http://schemas.microsoft.com/office/powerpoint/2010/main" val="3057205444"/>
      </p:ext>
    </p:extLst>
  </p:cSld>
  <p:clrMapOvr>
    <a:masterClrMapping/>
  </p:clrMapOvr>
  <p:transition spd="med" advTm="39750"/>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6400" y="6229262"/>
            <a:ext cx="12192000" cy="2539754"/>
          </a:xfrm>
        </p:spPr>
        <p:txBody>
          <a:bodyPr>
            <a:normAutofit fontScale="90000"/>
          </a:bodyPr>
          <a:lstStyle/>
          <a:p>
            <a:r>
              <a:rPr lang="en-US" sz="9800" dirty="0"/>
              <a:t>The SENCER </a:t>
            </a:r>
            <a:r>
              <a:rPr lang="en-US" sz="9800" dirty="0" err="1"/>
              <a:t>ModELS</a:t>
            </a:r>
            <a:br>
              <a:rPr lang="en-US" sz="8800" dirty="0"/>
            </a:br>
            <a:br>
              <a:rPr lang="en-US" sz="8800" dirty="0"/>
            </a:br>
            <a:r>
              <a:rPr lang="en-US" sz="6000" dirty="0" err="1"/>
              <a:t>SENCER.net</a:t>
            </a:r>
            <a:r>
              <a:rPr lang="en-US" sz="6000" dirty="0"/>
              <a:t>/model-courses/</a:t>
            </a:r>
            <a:endParaRPr lang="en-US" sz="8800" dirty="0"/>
          </a:p>
        </p:txBody>
      </p:sp>
      <p:sp>
        <p:nvSpPr>
          <p:cNvPr id="3" name="Text Placeholder 2"/>
          <p:cNvSpPr>
            <a:spLocks noGrp="1"/>
          </p:cNvSpPr>
          <p:nvPr>
            <p:ph type="body" sz="quarter" idx="1"/>
          </p:nvPr>
        </p:nvSpPr>
        <p:spPr>
          <a:xfrm>
            <a:off x="286263" y="2463800"/>
            <a:ext cx="12192000" cy="1803400"/>
          </a:xfrm>
        </p:spPr>
        <p:txBody>
          <a:bodyPr/>
          <a:lstStyle/>
          <a:p>
            <a:r>
              <a:rPr lang="en-US" dirty="0"/>
              <a:t>Primary vehicle for disseminating the strategy were “model” courses</a:t>
            </a:r>
          </a:p>
        </p:txBody>
      </p:sp>
    </p:spTree>
    <p:extLst>
      <p:ext uri="{BB962C8B-B14F-4D97-AF65-F5344CB8AC3E}">
        <p14:creationId xmlns:p14="http://schemas.microsoft.com/office/powerpoint/2010/main" val="3596136338"/>
      </p:ext>
    </p:extLst>
  </p:cSld>
  <p:clrMapOvr>
    <a:masterClrMapping/>
  </p:clrMapOvr>
  <p:transition spd="med" advTm="11575"/>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29021" y="984754"/>
            <a:ext cx="11523241" cy="5632312"/>
          </a:xfrm>
          <a:prstGeom prst="rect">
            <a:avLst/>
          </a:prstGeom>
        </p:spPr>
        <p:txBody>
          <a:bodyPr wrap="square">
            <a:spAutoFit/>
          </a:bodyPr>
          <a:lstStyle/>
          <a:p>
            <a:pPr lvl="0">
              <a:spcBef>
                <a:spcPts val="0"/>
              </a:spcBef>
              <a:buClr>
                <a:schemeClr val="dk1"/>
              </a:buClr>
              <a:buSzPts val="2800"/>
            </a:pPr>
            <a:r>
              <a:rPr lang="en-US" sz="3600" dirty="0">
                <a:solidFill>
                  <a:schemeClr val="tx2"/>
                </a:solidFill>
              </a:rPr>
              <a:t>SENCER evolved from the redesign of a single course at Rutgers </a:t>
            </a:r>
            <a:r>
              <a:rPr lang="en-US" sz="3600" dirty="0" err="1">
                <a:solidFill>
                  <a:schemeClr val="tx2"/>
                </a:solidFill>
              </a:rPr>
              <a:t>Univesity</a:t>
            </a:r>
            <a:r>
              <a:rPr lang="en-US" sz="3600" dirty="0">
                <a:solidFill>
                  <a:schemeClr val="tx2"/>
                </a:solidFill>
              </a:rPr>
              <a:t> in the 1990s, </a:t>
            </a:r>
            <a:r>
              <a:rPr lang="en-US" sz="3600" dirty="0">
                <a:solidFill>
                  <a:srgbClr val="FF6600"/>
                </a:solidFill>
              </a:rPr>
              <a:t>Biomedical Issues of HIV/AIDS </a:t>
            </a:r>
            <a:r>
              <a:rPr lang="en-US" sz="3600" dirty="0">
                <a:solidFill>
                  <a:schemeClr val="tx2"/>
                </a:solidFill>
              </a:rPr>
              <a:t>(formerly Bio 172) that taught most of the conventional content of introductory biology through a focus on HIV disease. Using a contemporary problem to organize the disciplinary content helped students learn and retain complex biological concepts while deepening their engagement with, and understanding of, an urgent public health challenge.</a:t>
            </a:r>
          </a:p>
        </p:txBody>
      </p:sp>
      <p:pic>
        <p:nvPicPr>
          <p:cNvPr id="3" name="HIV.jpg" descr="HIV.jpg"/>
          <p:cNvPicPr>
            <a:picLocks noChangeAspect="1"/>
          </p:cNvPicPr>
          <p:nvPr/>
        </p:nvPicPr>
        <p:blipFill>
          <a:blip r:embed="rId4"/>
          <a:stretch>
            <a:fillRect/>
          </a:stretch>
        </p:blipFill>
        <p:spPr>
          <a:xfrm>
            <a:off x="9416822" y="6493954"/>
            <a:ext cx="2145710" cy="2810879"/>
          </a:xfrm>
          <a:prstGeom prst="rect">
            <a:avLst/>
          </a:prstGeom>
          <a:ln w="12700">
            <a:miter lim="400000"/>
          </a:ln>
        </p:spPr>
      </p:pic>
    </p:spTree>
    <p:custDataLst>
      <p:tags r:id="rId1"/>
    </p:custDataLst>
    <p:extLst>
      <p:ext uri="{BB962C8B-B14F-4D97-AF65-F5344CB8AC3E}">
        <p14:creationId xmlns:p14="http://schemas.microsoft.com/office/powerpoint/2010/main" val="2888677879"/>
      </p:ext>
    </p:extLst>
  </p:cSld>
  <p:clrMapOvr>
    <a:masterClrMapping/>
  </p:clrMapOvr>
  <p:transition spd="med" advTm="7104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migration.jpg" descr="migration.jpg"/>
          <p:cNvPicPr>
            <a:picLocks noChangeAspect="1"/>
          </p:cNvPicPr>
          <p:nvPr/>
        </p:nvPicPr>
        <p:blipFill>
          <a:blip r:embed="rId4"/>
          <a:srcRect/>
          <a:stretch>
            <a:fillRect/>
          </a:stretch>
        </p:blipFill>
        <p:spPr>
          <a:xfrm>
            <a:off x="559915" y="684727"/>
            <a:ext cx="2417825" cy="3167349"/>
          </a:xfrm>
          <a:prstGeom prst="rect">
            <a:avLst/>
          </a:prstGeom>
          <a:ln w="12700">
            <a:miter lim="400000"/>
          </a:ln>
        </p:spPr>
      </p:pic>
      <p:pic>
        <p:nvPicPr>
          <p:cNvPr id="3" name="Catatrophes.jpg" descr="Catatrophes.jpg"/>
          <p:cNvPicPr>
            <a:picLocks noChangeAspect="1"/>
          </p:cNvPicPr>
          <p:nvPr/>
        </p:nvPicPr>
        <p:blipFill>
          <a:blip r:embed="rId5"/>
          <a:stretch>
            <a:fillRect/>
          </a:stretch>
        </p:blipFill>
        <p:spPr>
          <a:xfrm>
            <a:off x="559915" y="4376836"/>
            <a:ext cx="2542227" cy="3330317"/>
          </a:xfrm>
          <a:prstGeom prst="rect">
            <a:avLst/>
          </a:prstGeom>
          <a:ln w="12700">
            <a:miter lim="400000"/>
          </a:ln>
        </p:spPr>
      </p:pic>
      <p:pic>
        <p:nvPicPr>
          <p:cNvPr id="4" name="ChemEnv.jpg" descr="ChemEnv.jpg"/>
          <p:cNvPicPr>
            <a:picLocks noChangeAspect="1"/>
          </p:cNvPicPr>
          <p:nvPr/>
        </p:nvPicPr>
        <p:blipFill>
          <a:blip r:embed="rId6"/>
          <a:stretch>
            <a:fillRect/>
          </a:stretch>
        </p:blipFill>
        <p:spPr>
          <a:xfrm>
            <a:off x="3539380" y="262550"/>
            <a:ext cx="2237342" cy="2930917"/>
          </a:xfrm>
          <a:prstGeom prst="rect">
            <a:avLst/>
          </a:prstGeom>
          <a:ln w="12700">
            <a:miter lim="400000"/>
          </a:ln>
        </p:spPr>
      </p:pic>
      <p:pic>
        <p:nvPicPr>
          <p:cNvPr id="5" name="Pregnancy.jpg" descr="Pregnancy.jpg"/>
          <p:cNvPicPr>
            <a:picLocks noChangeAspect="1"/>
          </p:cNvPicPr>
          <p:nvPr/>
        </p:nvPicPr>
        <p:blipFill>
          <a:blip r:embed="rId7"/>
          <a:stretch>
            <a:fillRect/>
          </a:stretch>
        </p:blipFill>
        <p:spPr>
          <a:xfrm>
            <a:off x="3812907" y="3193467"/>
            <a:ext cx="2244974" cy="2940915"/>
          </a:xfrm>
          <a:prstGeom prst="rect">
            <a:avLst/>
          </a:prstGeom>
          <a:ln w="12700">
            <a:miter lim="400000"/>
          </a:ln>
        </p:spPr>
      </p:pic>
      <p:pic>
        <p:nvPicPr>
          <p:cNvPr id="6" name="Sleep.jpg" descr="Sleep.jpg"/>
          <p:cNvPicPr>
            <a:picLocks noChangeAspect="1"/>
          </p:cNvPicPr>
          <p:nvPr/>
        </p:nvPicPr>
        <p:blipFill>
          <a:blip r:embed="rId8"/>
          <a:stretch>
            <a:fillRect/>
          </a:stretch>
        </p:blipFill>
        <p:spPr>
          <a:xfrm>
            <a:off x="3298049" y="6043188"/>
            <a:ext cx="2308106" cy="3023619"/>
          </a:xfrm>
          <a:prstGeom prst="rect">
            <a:avLst/>
          </a:prstGeom>
          <a:ln w="12700">
            <a:miter lim="400000"/>
          </a:ln>
        </p:spPr>
      </p:pic>
      <p:pic>
        <p:nvPicPr>
          <p:cNvPr id="7" name="Food.jpg" descr="Food.jpg"/>
          <p:cNvPicPr>
            <a:picLocks noChangeAspect="1"/>
          </p:cNvPicPr>
          <p:nvPr/>
        </p:nvPicPr>
        <p:blipFill>
          <a:blip r:embed="rId9"/>
          <a:stretch>
            <a:fillRect/>
          </a:stretch>
        </p:blipFill>
        <p:spPr>
          <a:xfrm>
            <a:off x="6313475" y="342953"/>
            <a:ext cx="2363643" cy="3096372"/>
          </a:xfrm>
          <a:prstGeom prst="rect">
            <a:avLst/>
          </a:prstGeom>
          <a:ln w="12700">
            <a:miter lim="400000"/>
          </a:ln>
        </p:spPr>
      </p:pic>
      <p:pic>
        <p:nvPicPr>
          <p:cNvPr id="8" name="ChemPolicy.jpg" descr="ChemPolicy.jpg"/>
          <p:cNvPicPr>
            <a:picLocks noChangeAspect="1"/>
          </p:cNvPicPr>
          <p:nvPr/>
        </p:nvPicPr>
        <p:blipFill>
          <a:blip r:embed="rId10"/>
          <a:stretch>
            <a:fillRect/>
          </a:stretch>
        </p:blipFill>
        <p:spPr>
          <a:xfrm>
            <a:off x="6057881" y="5851480"/>
            <a:ext cx="2454449" cy="3215327"/>
          </a:xfrm>
          <a:prstGeom prst="rect">
            <a:avLst/>
          </a:prstGeom>
          <a:ln w="12700">
            <a:miter lim="400000"/>
          </a:ln>
        </p:spPr>
      </p:pic>
      <p:pic>
        <p:nvPicPr>
          <p:cNvPr id="9" name="Forensic.jpg" descr="Forensic.jpg"/>
          <p:cNvPicPr>
            <a:picLocks noChangeAspect="1"/>
          </p:cNvPicPr>
          <p:nvPr/>
        </p:nvPicPr>
        <p:blipFill>
          <a:blip r:embed="rId11"/>
          <a:stretch>
            <a:fillRect/>
          </a:stretch>
        </p:blipFill>
        <p:spPr>
          <a:xfrm>
            <a:off x="9108291" y="487624"/>
            <a:ext cx="2253209" cy="2951701"/>
          </a:xfrm>
          <a:prstGeom prst="rect">
            <a:avLst/>
          </a:prstGeom>
          <a:ln w="12700">
            <a:miter lim="400000"/>
          </a:ln>
        </p:spPr>
      </p:pic>
      <p:pic>
        <p:nvPicPr>
          <p:cNvPr id="10" name="Picture 9" descr="AIDS-Research.jp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050109" y="3193467"/>
            <a:ext cx="2280758" cy="2987793"/>
          </a:xfrm>
          <a:prstGeom prst="rect">
            <a:avLst/>
          </a:prstGeom>
        </p:spPr>
      </p:pic>
      <p:pic>
        <p:nvPicPr>
          <p:cNvPr id="11" name="Brownfield.jpg" descr="Brownfield.jpg"/>
          <p:cNvPicPr>
            <a:picLocks noChangeAspect="1"/>
          </p:cNvPicPr>
          <p:nvPr/>
        </p:nvPicPr>
        <p:blipFill>
          <a:blip r:embed="rId13"/>
          <a:stretch>
            <a:fillRect/>
          </a:stretch>
        </p:blipFill>
        <p:spPr>
          <a:xfrm>
            <a:off x="9640961" y="6323148"/>
            <a:ext cx="2298838" cy="3011477"/>
          </a:xfrm>
          <a:prstGeom prst="rect">
            <a:avLst/>
          </a:prstGeom>
          <a:ln w="12700">
            <a:miter lim="400000"/>
          </a:ln>
        </p:spPr>
      </p:pic>
      <p:pic>
        <p:nvPicPr>
          <p:cNvPr id="12" name="Equations.jpg" descr="Equations.jpg"/>
          <p:cNvPicPr>
            <a:picLocks noChangeAspect="1"/>
          </p:cNvPicPr>
          <p:nvPr/>
        </p:nvPicPr>
        <p:blipFill>
          <a:blip r:embed="rId14"/>
          <a:stretch>
            <a:fillRect/>
          </a:stretch>
        </p:blipFill>
        <p:spPr>
          <a:xfrm>
            <a:off x="7058750" y="3439325"/>
            <a:ext cx="2397726" cy="3141020"/>
          </a:xfrm>
          <a:prstGeom prst="rect">
            <a:avLst/>
          </a:prstGeom>
          <a:ln w="12700">
            <a:miter lim="400000"/>
          </a:ln>
        </p:spPr>
      </p:pic>
    </p:spTree>
    <p:custDataLst>
      <p:tags r:id="rId1"/>
    </p:custDataLst>
    <p:extLst>
      <p:ext uri="{BB962C8B-B14F-4D97-AF65-F5344CB8AC3E}">
        <p14:creationId xmlns:p14="http://schemas.microsoft.com/office/powerpoint/2010/main" val="1580479144"/>
      </p:ext>
    </p:extLst>
  </p:cSld>
  <p:clrMapOvr>
    <a:masterClrMapping/>
  </p:clrMapOvr>
  <p:transition spd="med" advTm="13267"/>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1000"/>
                                  </p:stCondLst>
                                  <p:childTnLst>
                                    <p:set>
                                      <p:cBhvr>
                                        <p:cTn id="9" dur="1" fill="hold">
                                          <p:stCondLst>
                                            <p:cond delay="0"/>
                                          </p:stCondLst>
                                        </p:cTn>
                                        <p:tgtEl>
                                          <p:spTgt spid="4"/>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nodeType="afterEffect">
                                  <p:stCondLst>
                                    <p:cond delay="1000"/>
                                  </p:stCondLst>
                                  <p:childTnLst>
                                    <p:set>
                                      <p:cBhvr>
                                        <p:cTn id="12" dur="1" fill="hold">
                                          <p:stCondLst>
                                            <p:cond delay="0"/>
                                          </p:stCondLst>
                                        </p:cTn>
                                        <p:tgtEl>
                                          <p:spTgt spid="3"/>
                                        </p:tgtEl>
                                        <p:attrNameLst>
                                          <p:attrName>style.visibility</p:attrName>
                                        </p:attrNameLst>
                                      </p:cBhvr>
                                      <p:to>
                                        <p:strVal val="visible"/>
                                      </p:to>
                                    </p:set>
                                  </p:childTnLst>
                                </p:cTn>
                              </p:par>
                            </p:childTnLst>
                          </p:cTn>
                        </p:par>
                        <p:par>
                          <p:cTn id="13" fill="hold">
                            <p:stCondLst>
                              <p:cond delay="2000"/>
                            </p:stCondLst>
                            <p:childTnLst>
                              <p:par>
                                <p:cTn id="14" presetID="1" presetClass="entr" presetSubtype="0" fill="hold" grpId="0" nodeType="afterEffect">
                                  <p:stCondLst>
                                    <p:cond delay="1000"/>
                                  </p:stCondLst>
                                  <p:iterate>
                                    <p:tmAbs val="0"/>
                                  </p:iterate>
                                  <p:childTnLst>
                                    <p:set>
                                      <p:cBhvr>
                                        <p:cTn id="15" fill="hold"/>
                                        <p:tgtEl>
                                          <p:spTgt spid="5"/>
                                        </p:tgtEl>
                                        <p:attrNameLst>
                                          <p:attrName>style.visibility</p:attrName>
                                        </p:attrNameLst>
                                      </p:cBhvr>
                                      <p:to>
                                        <p:strVal val="visible"/>
                                      </p:to>
                                    </p:set>
                                  </p:childTnLst>
                                </p:cTn>
                              </p:par>
                            </p:childTnLst>
                          </p:cTn>
                        </p:par>
                        <p:par>
                          <p:cTn id="16" fill="hold">
                            <p:stCondLst>
                              <p:cond delay="3000"/>
                            </p:stCondLst>
                            <p:childTnLst>
                              <p:par>
                                <p:cTn id="17" presetID="1" presetClass="entr" presetSubtype="0" fill="hold" grpId="0" nodeType="afterEffect">
                                  <p:stCondLst>
                                    <p:cond delay="1000"/>
                                  </p:stCondLst>
                                  <p:iterate>
                                    <p:tmAbs val="0"/>
                                  </p:iterate>
                                  <p:childTnLst>
                                    <p:set>
                                      <p:cBhvr>
                                        <p:cTn id="18" fill="hold"/>
                                        <p:tgtEl>
                                          <p:spTgt spid="6"/>
                                        </p:tgtEl>
                                        <p:attrNameLst>
                                          <p:attrName>style.visibility</p:attrName>
                                        </p:attrNameLst>
                                      </p:cBhvr>
                                      <p:to>
                                        <p:strVal val="visible"/>
                                      </p:to>
                                    </p:set>
                                  </p:childTnLst>
                                </p:cTn>
                              </p:par>
                            </p:childTnLst>
                          </p:cTn>
                        </p:par>
                        <p:par>
                          <p:cTn id="19" fill="hold">
                            <p:stCondLst>
                              <p:cond delay="4000"/>
                            </p:stCondLst>
                            <p:childTnLst>
                              <p:par>
                                <p:cTn id="20" presetID="1" presetClass="entr" presetSubtype="0" fill="hold" grpId="0" nodeType="afterEffect">
                                  <p:stCondLst>
                                    <p:cond delay="1000"/>
                                  </p:stCondLst>
                                  <p:iterate>
                                    <p:tmAbs val="0"/>
                                  </p:iterate>
                                  <p:childTnLst>
                                    <p:set>
                                      <p:cBhvr>
                                        <p:cTn id="21" fill="hold"/>
                                        <p:tgtEl>
                                          <p:spTgt spid="7"/>
                                        </p:tgtEl>
                                        <p:attrNameLst>
                                          <p:attrName>style.visibility</p:attrName>
                                        </p:attrNameLst>
                                      </p:cBhvr>
                                      <p:to>
                                        <p:strVal val="visible"/>
                                      </p:to>
                                    </p:set>
                                  </p:childTnLst>
                                </p:cTn>
                              </p:par>
                            </p:childTnLst>
                          </p:cTn>
                        </p:par>
                        <p:par>
                          <p:cTn id="22" fill="hold">
                            <p:stCondLst>
                              <p:cond delay="5000"/>
                            </p:stCondLst>
                            <p:childTnLst>
                              <p:par>
                                <p:cTn id="23" presetID="1" presetClass="entr" presetSubtype="0" fill="hold" grpId="0" nodeType="afterEffect">
                                  <p:stCondLst>
                                    <p:cond delay="1000"/>
                                  </p:stCondLst>
                                  <p:iterate>
                                    <p:tmAbs val="0"/>
                                  </p:iterate>
                                  <p:childTnLst>
                                    <p:set>
                                      <p:cBhvr>
                                        <p:cTn id="24" fill="hold"/>
                                        <p:tgtEl>
                                          <p:spTgt spid="8"/>
                                        </p:tgtEl>
                                        <p:attrNameLst>
                                          <p:attrName>style.visibility</p:attrName>
                                        </p:attrNameLst>
                                      </p:cBhvr>
                                      <p:to>
                                        <p:strVal val="visible"/>
                                      </p:to>
                                    </p:set>
                                  </p:childTnLst>
                                </p:cTn>
                              </p:par>
                            </p:childTnLst>
                          </p:cTn>
                        </p:par>
                        <p:par>
                          <p:cTn id="25" fill="hold">
                            <p:stCondLst>
                              <p:cond delay="6000"/>
                            </p:stCondLst>
                            <p:childTnLst>
                              <p:par>
                                <p:cTn id="26" presetID="1" presetClass="entr" presetSubtype="0" fill="hold" grpId="0" nodeType="afterEffect">
                                  <p:stCondLst>
                                    <p:cond delay="1000"/>
                                  </p:stCondLst>
                                  <p:iterate>
                                    <p:tmAbs val="0"/>
                                  </p:iterate>
                                  <p:childTnLst>
                                    <p:set>
                                      <p:cBhvr>
                                        <p:cTn id="27" fill="hold"/>
                                        <p:tgtEl>
                                          <p:spTgt spid="9"/>
                                        </p:tgtEl>
                                        <p:attrNameLst>
                                          <p:attrName>style.visibility</p:attrName>
                                        </p:attrNameLst>
                                      </p:cBhvr>
                                      <p:to>
                                        <p:strVal val="visible"/>
                                      </p:to>
                                    </p:set>
                                  </p:childTnLst>
                                </p:cTn>
                              </p:par>
                            </p:childTnLst>
                          </p:cTn>
                        </p:par>
                        <p:par>
                          <p:cTn id="28" fill="hold">
                            <p:stCondLst>
                              <p:cond delay="7000"/>
                            </p:stCondLst>
                            <p:childTnLst>
                              <p:par>
                                <p:cTn id="29" presetID="1" presetClass="entr" presetSubtype="0" fill="hold" nodeType="afterEffect">
                                  <p:stCondLst>
                                    <p:cond delay="1000"/>
                                  </p:stCondLst>
                                  <p:childTnLst>
                                    <p:set>
                                      <p:cBhvr>
                                        <p:cTn id="30" dur="1" fill="hold">
                                          <p:stCondLst>
                                            <p:cond delay="0"/>
                                          </p:stCondLst>
                                        </p:cTn>
                                        <p:tgtEl>
                                          <p:spTgt spid="10"/>
                                        </p:tgtEl>
                                        <p:attrNameLst>
                                          <p:attrName>style.visibility</p:attrName>
                                        </p:attrNameLst>
                                      </p:cBhvr>
                                      <p:to>
                                        <p:strVal val="visible"/>
                                      </p:to>
                                    </p:set>
                                  </p:childTnLst>
                                </p:cTn>
                              </p:par>
                            </p:childTnLst>
                          </p:cTn>
                        </p:par>
                        <p:par>
                          <p:cTn id="31" fill="hold">
                            <p:stCondLst>
                              <p:cond delay="8000"/>
                            </p:stCondLst>
                            <p:childTnLst>
                              <p:par>
                                <p:cTn id="32" presetID="1" presetClass="entr" presetSubtype="0" fill="hold" grpId="0" nodeType="afterEffect">
                                  <p:stCondLst>
                                    <p:cond delay="1000"/>
                                  </p:stCondLst>
                                  <p:iterate>
                                    <p:tmAbs val="0"/>
                                  </p:iterate>
                                  <p:childTnLst>
                                    <p:set>
                                      <p:cBhvr>
                                        <p:cTn id="33" fill="hold"/>
                                        <p:tgtEl>
                                          <p:spTgt spid="11"/>
                                        </p:tgtEl>
                                        <p:attrNameLst>
                                          <p:attrName>style.visibility</p:attrName>
                                        </p:attrNameLst>
                                      </p:cBhvr>
                                      <p:to>
                                        <p:strVal val="visible"/>
                                      </p:to>
                                    </p:set>
                                  </p:childTnLst>
                                </p:cTn>
                              </p:par>
                            </p:childTnLst>
                          </p:cTn>
                        </p:par>
                        <p:par>
                          <p:cTn id="34" fill="hold">
                            <p:stCondLst>
                              <p:cond delay="9000"/>
                            </p:stCondLst>
                            <p:childTnLst>
                              <p:par>
                                <p:cTn id="35" presetID="1" presetClass="entr" presetSubtype="0" fill="hold" nodeType="afterEffect">
                                  <p:stCondLst>
                                    <p:cond delay="1000"/>
                                  </p:stCondLst>
                                  <p:childTnLst>
                                    <p:set>
                                      <p:cBhvr>
                                        <p:cTn id="3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advAuto="0"/>
      <p:bldP spid="6" grpId="0" animBg="1" advAuto="0"/>
      <p:bldP spid="7" grpId="0" animBg="1" advAuto="0"/>
      <p:bldP spid="8" grpId="0" animBg="1" advAuto="0"/>
      <p:bldP spid="9" grpId="0" animBg="1" advAuto="0"/>
      <p:bldP spid="11" grpId="0" animBg="1" advAuto="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69.4"/>
</p:tagLst>
</file>

<file path=ppt/tags/tag2.xml><?xml version="1.0" encoding="utf-8"?>
<p:tagLst xmlns:a="http://schemas.openxmlformats.org/drawingml/2006/main" xmlns:r="http://schemas.openxmlformats.org/officeDocument/2006/relationships" xmlns:p="http://schemas.openxmlformats.org/presentationml/2006/main">
  <p:tag name="TIMING" val="|0.7"/>
</p:tagLst>
</file>

<file path=ppt/theme/theme1.xml><?xml version="1.0" encoding="utf-8"?>
<a:theme xmlns:a="http://schemas.openxmlformats.org/drawingml/2006/main" name="New_Template7">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New_Template7">
      <a:majorFont>
        <a:latin typeface="DIN Condensed"/>
        <a:ea typeface="DIN Condensed"/>
        <a:cs typeface="DIN Condensed"/>
      </a:majorFont>
      <a:minorFont>
        <a:latin typeface="DIN Condensed"/>
        <a:ea typeface="DIN Condensed"/>
        <a:cs typeface="DIN Condensed"/>
      </a:minorFont>
    </a:fontScheme>
    <a:fmtScheme name="New_Template7">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80000"/>
          </a:lnSpc>
          <a:spcBef>
            <a:spcPts val="0"/>
          </a:spcBef>
          <a:spcAft>
            <a:spcPts val="0"/>
          </a:spcAft>
          <a:buClrTx/>
          <a:buSzTx/>
          <a:buFontTx/>
          <a:buNone/>
          <a:tabLst/>
          <a:defRPr kumimoji="0" sz="2800" b="0" i="0" u="none" strike="noStrike" cap="all" spc="0" normalizeH="0" baseline="0">
            <a:ln>
              <a:noFill/>
            </a:ln>
            <a:solidFill>
              <a:srgbClr val="FFFFFF"/>
            </a:solidFill>
            <a:effectLst/>
            <a:uFillTx/>
            <a:latin typeface="+mn-lt"/>
            <a:ea typeface="+mn-ea"/>
            <a:cs typeface="+mn-cs"/>
            <a:sym typeface="DIN Condense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2400"/>
          </a:spcBef>
          <a:spcAft>
            <a:spcPts val="0"/>
          </a:spcAft>
          <a:buClrTx/>
          <a:buSzTx/>
          <a:buFontTx/>
          <a:buNone/>
          <a:tabLst/>
          <a:defRPr kumimoji="0" sz="2000" b="0" i="0" u="none" strike="noStrike" cap="none" spc="0" normalizeH="0" baseline="0">
            <a:ln>
              <a:noFill/>
            </a:ln>
            <a:solidFill>
              <a:srgbClr val="838787"/>
            </a:solidFill>
            <a:effectLst/>
            <a:uFillTx/>
            <a:latin typeface="Avenir Next Medium"/>
            <a:ea typeface="Avenir Next Medium"/>
            <a:cs typeface="Avenir Next Medium"/>
            <a:sym typeface="Avenir Next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New_Template7">
  <a:themeElements>
    <a:clrScheme name="New_Template7">
      <a:dk1>
        <a:srgbClr val="000000"/>
      </a:dk1>
      <a:lt1>
        <a:srgbClr val="FFFFFF"/>
      </a:lt1>
      <a:dk2>
        <a:srgbClr val="222222"/>
      </a:dk2>
      <a:lt2>
        <a:srgbClr val="A6AAA9"/>
      </a:lt2>
      <a:accent1>
        <a:srgbClr val="34A5DA"/>
      </a:accent1>
      <a:accent2>
        <a:srgbClr val="3F969A"/>
      </a:accent2>
      <a:accent3>
        <a:srgbClr val="8ABE5E"/>
      </a:accent3>
      <a:accent4>
        <a:srgbClr val="FDCB56"/>
      </a:accent4>
      <a:accent5>
        <a:srgbClr val="E42832"/>
      </a:accent5>
      <a:accent6>
        <a:srgbClr val="C52060"/>
      </a:accent6>
      <a:hlink>
        <a:srgbClr val="0000FF"/>
      </a:hlink>
      <a:folHlink>
        <a:srgbClr val="FF00FF"/>
      </a:folHlink>
    </a:clrScheme>
    <a:fontScheme name="New_Template7">
      <a:majorFont>
        <a:latin typeface="DIN Condensed"/>
        <a:ea typeface="DIN Condensed"/>
        <a:cs typeface="DIN Condensed"/>
      </a:majorFont>
      <a:minorFont>
        <a:latin typeface="DIN Condensed"/>
        <a:ea typeface="DIN Condensed"/>
        <a:cs typeface="DIN Condensed"/>
      </a:minorFont>
    </a:fontScheme>
    <a:fmtScheme name="New_Template7">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80000"/>
          </a:lnSpc>
          <a:spcBef>
            <a:spcPts val="0"/>
          </a:spcBef>
          <a:spcAft>
            <a:spcPts val="0"/>
          </a:spcAft>
          <a:buClrTx/>
          <a:buSzTx/>
          <a:buFontTx/>
          <a:buNone/>
          <a:tabLst/>
          <a:defRPr kumimoji="0" sz="2800" b="0" i="0" u="none" strike="noStrike" cap="all" spc="0" normalizeH="0" baseline="0">
            <a:ln>
              <a:noFill/>
            </a:ln>
            <a:solidFill>
              <a:srgbClr val="FFFFFF"/>
            </a:solidFill>
            <a:effectLst/>
            <a:uFillTx/>
            <a:latin typeface="+mn-lt"/>
            <a:ea typeface="+mn-ea"/>
            <a:cs typeface="+mn-cs"/>
            <a:sym typeface="DIN Condense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2400"/>
          </a:spcBef>
          <a:spcAft>
            <a:spcPts val="0"/>
          </a:spcAft>
          <a:buClrTx/>
          <a:buSzTx/>
          <a:buFontTx/>
          <a:buNone/>
          <a:tabLst/>
          <a:defRPr kumimoji="0" sz="2000" b="0" i="0" u="none" strike="noStrike" cap="none" spc="0" normalizeH="0" baseline="0">
            <a:ln>
              <a:noFill/>
            </a:ln>
            <a:solidFill>
              <a:srgbClr val="838787"/>
            </a:solidFill>
            <a:effectLst/>
            <a:uFillTx/>
            <a:latin typeface="Avenir Next Medium"/>
            <a:ea typeface="Avenir Next Medium"/>
            <a:cs typeface="Avenir Next Medium"/>
            <a:sym typeface="Avenir Next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Inkwell.thmx</Template>
  <TotalTime>561</TotalTime>
  <Words>1313</Words>
  <Application>Microsoft Macintosh PowerPoint</Application>
  <PresentationFormat>Custom</PresentationFormat>
  <Paragraphs>66</Paragraphs>
  <Slides>15</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Avenir Next</vt:lpstr>
      <vt:lpstr>Avenir Next Medium</vt:lpstr>
      <vt:lpstr>DIN Alternate</vt:lpstr>
      <vt:lpstr>DIN Condensed</vt:lpstr>
      <vt:lpstr>Helvetica</vt:lpstr>
      <vt:lpstr>Helvetica Neue</vt:lpstr>
      <vt:lpstr>New_Template7</vt:lpstr>
      <vt:lpstr>PowerPoint Presentation</vt:lpstr>
      <vt:lpstr>SENCER?</vt:lpstr>
      <vt:lpstr>SENCER</vt:lpstr>
      <vt:lpstr>PowerPoint Presentation</vt:lpstr>
      <vt:lpstr>PowerPoint Presentation</vt:lpstr>
      <vt:lpstr>PowerPoint Presentation</vt:lpstr>
      <vt:lpstr>The SENCER ModELS  SENCER.net/model-courses/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SENCER?</dc:title>
  <cp:lastModifiedBy>Davida Smyth</cp:lastModifiedBy>
  <cp:revision>42</cp:revision>
  <cp:lastPrinted>2020-06-13T20:21:33Z</cp:lastPrinted>
  <dcterms:modified xsi:type="dcterms:W3CDTF">2020-07-18T00:03:41Z</dcterms:modified>
</cp:coreProperties>
</file>