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78"/>
    <p:restoredTop sz="94648"/>
  </p:normalViewPr>
  <p:slideViewPr>
    <p:cSldViewPr snapToGrid="0" snapToObjects="1">
      <p:cViewPr varScale="1">
        <p:scale>
          <a:sx n="23" d="100"/>
          <a:sy n="23" d="100"/>
        </p:scale>
        <p:origin x="44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5" y="0"/>
            <a:ext cx="28224475" cy="32918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851453" y="6232551"/>
            <a:ext cx="26334720" cy="15625267"/>
          </a:xfrm>
        </p:spPr>
        <p:txBody>
          <a:bodyPr anchor="b">
            <a:normAutofit/>
          </a:bodyPr>
          <a:lstStyle>
            <a:lvl1pPr algn="l">
              <a:defRPr sz="25920" spc="-48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960053" y="22417181"/>
            <a:ext cx="26334720" cy="4389120"/>
          </a:xfrm>
        </p:spPr>
        <p:txBody>
          <a:bodyPr anchor="t">
            <a:normAutofit/>
          </a:bodyPr>
          <a:lstStyle>
            <a:lvl1pPr marL="0" indent="0" algn="l">
              <a:buNone/>
              <a:defRPr sz="9600" cap="none" spc="0" baseline="0">
                <a:solidFill>
                  <a:schemeClr val="accent1">
                    <a:lumMod val="20000"/>
                    <a:lumOff val="80000"/>
                  </a:schemeClr>
                </a:solidFill>
              </a:defRPr>
            </a:lvl1pPr>
            <a:lvl2pPr marL="2194560" indent="0" algn="ctr">
              <a:buNone/>
              <a:defRPr sz="9600"/>
            </a:lvl2pPr>
            <a:lvl3pPr marL="4389120" indent="0" algn="ctr">
              <a:buNone/>
              <a:defRPr sz="9600"/>
            </a:lvl3pPr>
            <a:lvl4pPr marL="6583680" indent="0" algn="ctr">
              <a:buNone/>
              <a:defRPr sz="9600"/>
            </a:lvl4pPr>
            <a:lvl5pPr marL="8778240" indent="0" algn="ctr">
              <a:buNone/>
              <a:defRPr sz="9600"/>
            </a:lvl5pPr>
            <a:lvl6pPr marL="10972800" indent="0" algn="ctr">
              <a:buNone/>
              <a:defRPr sz="9600"/>
            </a:lvl6pPr>
            <a:lvl7pPr marL="13167360" indent="0" algn="ctr">
              <a:buNone/>
              <a:defRPr sz="9600"/>
            </a:lvl7pPr>
            <a:lvl8pPr marL="15361920" indent="0" algn="ctr">
              <a:buNone/>
              <a:defRPr sz="9600"/>
            </a:lvl8pPr>
            <a:lvl9pPr marL="17556480" indent="0" algn="ctr">
              <a:buNone/>
              <a:defRPr sz="9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920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801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71600" y="4754880"/>
            <a:ext cx="10149840" cy="23774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924483" y="4169664"/>
            <a:ext cx="26334720" cy="2457907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266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1669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924483" y="6232551"/>
            <a:ext cx="26334720" cy="15625267"/>
          </a:xfrm>
        </p:spPr>
        <p:txBody>
          <a:bodyPr anchor="b">
            <a:normAutofit/>
          </a:bodyPr>
          <a:lstStyle>
            <a:lvl1pPr>
              <a:defRPr sz="25920" b="0" spc="-48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990320" y="22428403"/>
            <a:ext cx="26334720" cy="4389120"/>
          </a:xfrm>
        </p:spPr>
        <p:txBody>
          <a:bodyPr anchor="t">
            <a:normAutofit/>
          </a:bodyPr>
          <a:lstStyle>
            <a:lvl1pPr marL="0" indent="0">
              <a:buNone/>
              <a:defRPr sz="9600" cap="none" spc="0" baseline="0">
                <a:solidFill>
                  <a:schemeClr val="tx1">
                    <a:lumMod val="65000"/>
                    <a:lumOff val="35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5477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924483" y="4169664"/>
            <a:ext cx="12508992" cy="24579072"/>
          </a:xfrm>
        </p:spPr>
        <p:txBody>
          <a:bodyPr/>
          <a:lstStyle>
            <a:lvl1pPr>
              <a:defRPr sz="9120"/>
            </a:lvl1pPr>
            <a:lvl2pPr>
              <a:defRPr sz="8160"/>
            </a:lvl2pPr>
            <a:lvl3pPr>
              <a:defRPr sz="7200"/>
            </a:lvl3pPr>
            <a:lvl4pPr>
              <a:defRPr sz="6240"/>
            </a:lvl4pPr>
            <a:lvl5pPr>
              <a:defRPr sz="6240"/>
            </a:lvl5pPr>
            <a:lvl6pPr>
              <a:defRPr sz="6240"/>
            </a:lvl6pPr>
            <a:lvl7pPr>
              <a:defRPr sz="6240"/>
            </a:lvl7pPr>
            <a:lvl8pPr>
              <a:defRPr sz="6240"/>
            </a:lvl8pPr>
            <a:lvl9pPr>
              <a:defRPr sz="6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8145232" y="4169664"/>
            <a:ext cx="12508992" cy="24579072"/>
          </a:xfrm>
        </p:spPr>
        <p:txBody>
          <a:bodyPr/>
          <a:lstStyle>
            <a:lvl1pPr>
              <a:defRPr sz="9120"/>
            </a:lvl1pPr>
            <a:lvl2pPr>
              <a:defRPr sz="8160"/>
            </a:lvl2pPr>
            <a:lvl3pPr>
              <a:defRPr sz="7200"/>
            </a:lvl3pPr>
            <a:lvl4pPr>
              <a:defRPr sz="6240"/>
            </a:lvl4pPr>
            <a:lvl5pPr>
              <a:defRPr sz="6240"/>
            </a:lvl5pPr>
            <a:lvl6pPr>
              <a:defRPr sz="6240"/>
            </a:lvl6pPr>
            <a:lvl7pPr>
              <a:defRPr sz="6240"/>
            </a:lvl7pPr>
            <a:lvl8pPr>
              <a:defRPr sz="6240"/>
            </a:lvl8pPr>
            <a:lvl9pPr>
              <a:defRPr sz="6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4128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3924483" y="4913213"/>
            <a:ext cx="12508992" cy="3877056"/>
          </a:xfrm>
        </p:spPr>
        <p:txBody>
          <a:bodyPr anchor="b">
            <a:normAutofit/>
          </a:bodyPr>
          <a:lstStyle>
            <a:lvl1pPr marL="0" indent="0">
              <a:spcBef>
                <a:spcPts val="0"/>
              </a:spcBef>
              <a:buNone/>
              <a:defRPr sz="9120" b="1">
                <a:solidFill>
                  <a:schemeClr val="tx1">
                    <a:lumMod val="65000"/>
                    <a:lumOff val="35000"/>
                  </a:schemeClr>
                </a:solidFill>
              </a:defRPr>
            </a:lvl1pPr>
            <a:lvl2pPr marL="2194560" indent="0">
              <a:buNone/>
              <a:defRPr sz="912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13924483" y="9268493"/>
            <a:ext cx="12508992" cy="19312128"/>
          </a:xfrm>
        </p:spPr>
        <p:txBody>
          <a:bodyPr/>
          <a:lstStyle>
            <a:lvl1pPr>
              <a:defRPr sz="9120"/>
            </a:lvl1pPr>
            <a:lvl2pPr>
              <a:defRPr sz="8160"/>
            </a:lvl2pPr>
            <a:lvl3pPr>
              <a:defRPr sz="7200"/>
            </a:lvl3pPr>
            <a:lvl4pPr>
              <a:defRPr sz="6240"/>
            </a:lvl4pPr>
            <a:lvl5pPr>
              <a:defRPr sz="6240"/>
            </a:lvl5pPr>
            <a:lvl6pPr>
              <a:defRPr sz="6240"/>
            </a:lvl6pPr>
            <a:lvl7pPr>
              <a:defRPr sz="6240"/>
            </a:lvl7pPr>
            <a:lvl8pPr>
              <a:defRPr sz="6240"/>
            </a:lvl8pPr>
            <a:lvl9pPr>
              <a:defRPr sz="6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146466" y="4913220"/>
            <a:ext cx="12508992" cy="3903221"/>
          </a:xfrm>
        </p:spPr>
        <p:txBody>
          <a:bodyPr anchor="b">
            <a:normAutofit/>
          </a:bodyPr>
          <a:lstStyle>
            <a:lvl1pPr marL="0" indent="0">
              <a:spcBef>
                <a:spcPts val="0"/>
              </a:spcBef>
              <a:buNone/>
              <a:defRPr sz="9120" b="1">
                <a:solidFill>
                  <a:schemeClr val="tx1">
                    <a:lumMod val="65000"/>
                    <a:lumOff val="35000"/>
                  </a:schemeClr>
                </a:solidFill>
              </a:defRPr>
            </a:lvl1pPr>
            <a:lvl2pPr marL="2194560" indent="0">
              <a:buNone/>
              <a:defRPr sz="912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8146466" y="9268493"/>
            <a:ext cx="12508992" cy="19312128"/>
          </a:xfrm>
        </p:spPr>
        <p:txBody>
          <a:bodyPr/>
          <a:lstStyle>
            <a:lvl1pPr>
              <a:defRPr sz="9120"/>
            </a:lvl1pPr>
            <a:lvl2pPr>
              <a:defRPr sz="8160"/>
            </a:lvl2pPr>
            <a:lvl3pPr>
              <a:defRPr sz="7200"/>
            </a:lvl3pPr>
            <a:lvl4pPr>
              <a:defRPr sz="6240"/>
            </a:lvl4pPr>
            <a:lvl5pPr>
              <a:defRPr sz="6240"/>
            </a:lvl5pPr>
            <a:lvl6pPr>
              <a:defRPr sz="6240"/>
            </a:lvl6pPr>
            <a:lvl7pPr>
              <a:defRPr sz="6240"/>
            </a:lvl7pPr>
            <a:lvl8pPr>
              <a:defRPr sz="6240"/>
            </a:lvl8pPr>
            <a:lvl9pPr>
              <a:defRPr sz="6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055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692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52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1715" y="5486400"/>
            <a:ext cx="10204704" cy="10533888"/>
          </a:xfrm>
        </p:spPr>
        <p:txBody>
          <a:bodyPr anchor="b">
            <a:normAutofit/>
          </a:bodyPr>
          <a:lstStyle>
            <a:lvl1pPr>
              <a:defRPr sz="13440" b="0" baseline="0"/>
            </a:lvl1pPr>
          </a:lstStyle>
          <a:p>
            <a:r>
              <a:rPr lang="en-US"/>
              <a:t>Click to edit Master title style</a:t>
            </a:r>
            <a:endParaRPr lang="en-US" dirty="0"/>
          </a:p>
        </p:txBody>
      </p:sp>
      <p:sp>
        <p:nvSpPr>
          <p:cNvPr id="3" name="Content Placeholder 2"/>
          <p:cNvSpPr>
            <a:spLocks noGrp="1"/>
          </p:cNvSpPr>
          <p:nvPr>
            <p:ph idx="1"/>
          </p:nvPr>
        </p:nvSpPr>
        <p:spPr>
          <a:xfrm>
            <a:off x="13924483" y="4169664"/>
            <a:ext cx="26334720" cy="24579072"/>
          </a:xfrm>
        </p:spPr>
        <p:txBody>
          <a:bodyPr/>
          <a:lstStyle>
            <a:lvl1pPr>
              <a:defRPr sz="9600"/>
            </a:lvl1pPr>
            <a:lvl2pPr>
              <a:defRPr sz="8640"/>
            </a:lvl2pPr>
            <a:lvl3pPr>
              <a:defRPr sz="7680"/>
            </a:lvl3pPr>
            <a:lvl4pPr>
              <a:defRPr sz="6720"/>
            </a:lvl4pPr>
            <a:lvl5pPr>
              <a:defRPr sz="6720"/>
            </a:lvl5pPr>
            <a:lvl6pPr>
              <a:defRPr sz="6720"/>
            </a:lvl6pPr>
            <a:lvl7pPr>
              <a:defRPr sz="6720"/>
            </a:lvl7pPr>
            <a:lvl8pPr>
              <a:defRPr sz="6720"/>
            </a:lvl8pPr>
            <a:lvl9pPr>
              <a:defRPr sz="67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1715" y="16020288"/>
            <a:ext cx="10204704" cy="12289536"/>
          </a:xfrm>
        </p:spPr>
        <p:txBody>
          <a:bodyPr anchor="t">
            <a:normAutofit/>
          </a:bodyPr>
          <a:lstStyle>
            <a:lvl1pPr marL="0" indent="0">
              <a:lnSpc>
                <a:spcPct val="100000"/>
              </a:lnSpc>
              <a:spcBef>
                <a:spcPts val="3840"/>
              </a:spcBef>
              <a:buNone/>
              <a:defRPr sz="6000">
                <a:solidFill>
                  <a:srgbClr val="FFFFFF"/>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3207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1715" y="5486400"/>
            <a:ext cx="10204704" cy="10533888"/>
          </a:xfrm>
        </p:spPr>
        <p:txBody>
          <a:bodyPr anchor="b">
            <a:normAutofit/>
          </a:bodyPr>
          <a:lstStyle>
            <a:lvl1pPr>
              <a:defRPr sz="134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54321" y="3683611"/>
            <a:ext cx="29214830" cy="25588570"/>
          </a:xfrm>
          <a:solidFill>
            <a:schemeClr val="bg1">
              <a:lumMod val="75000"/>
            </a:schemeClr>
          </a:solidFill>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921715" y="16034890"/>
            <a:ext cx="10204704" cy="12289536"/>
          </a:xfrm>
        </p:spPr>
        <p:txBody>
          <a:bodyPr anchor="t">
            <a:normAutofit/>
          </a:bodyPr>
          <a:lstStyle>
            <a:lvl1pPr marL="0" indent="0">
              <a:lnSpc>
                <a:spcPct val="100000"/>
              </a:lnSpc>
              <a:spcBef>
                <a:spcPts val="3840"/>
              </a:spcBef>
              <a:buNone/>
              <a:defRPr sz="6000">
                <a:solidFill>
                  <a:srgbClr val="FFFFFF"/>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7/20/20</a:t>
            </a:fld>
            <a:endParaRPr lang="en-US" dirty="0"/>
          </a:p>
        </p:txBody>
      </p:sp>
      <p:sp>
        <p:nvSpPr>
          <p:cNvPr id="9" name="Footer Placeholder 8"/>
          <p:cNvSpPr>
            <a:spLocks noGrp="1"/>
          </p:cNvSpPr>
          <p:nvPr>
            <p:ph type="ftr" sz="quarter" idx="11"/>
          </p:nvPr>
        </p:nvSpPr>
        <p:spPr>
          <a:xfrm>
            <a:off x="12596765" y="30510487"/>
            <a:ext cx="21281462" cy="1752600"/>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3135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7" y="3642969"/>
            <a:ext cx="12396926" cy="255885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10507" y="5394425"/>
            <a:ext cx="10610938" cy="2208567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42537110" y="3642969"/>
            <a:ext cx="1382573" cy="2558857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13929365" y="4147718"/>
            <a:ext cx="26334720" cy="24579072"/>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4875" y="30510487"/>
            <a:ext cx="9875520" cy="1752600"/>
          </a:xfrm>
          <a:prstGeom prst="rect">
            <a:avLst/>
          </a:prstGeom>
        </p:spPr>
        <p:txBody>
          <a:bodyPr vert="horz" lIns="91440" tIns="45720" rIns="91440" bIns="45720" rtlCol="0" anchor="ctr"/>
          <a:lstStyle>
            <a:lvl1pPr algn="l">
              <a:defRPr sz="4800">
                <a:solidFill>
                  <a:schemeClr val="tx1">
                    <a:lumMod val="50000"/>
                    <a:lumOff val="50000"/>
                  </a:schemeClr>
                </a:solidFill>
              </a:defRPr>
            </a:lvl1pPr>
          </a:lstStyle>
          <a:p>
            <a:fld id="{5586B75A-687E-405C-8A0B-8D00578BA2C3}" type="datetimeFigureOut">
              <a:rPr lang="en-US" smtClean="0"/>
              <a:pPr/>
              <a:t>7/20/20</a:t>
            </a:fld>
            <a:endParaRPr lang="en-US" dirty="0"/>
          </a:p>
        </p:txBody>
      </p:sp>
      <p:sp>
        <p:nvSpPr>
          <p:cNvPr id="5" name="Footer Placeholder 4"/>
          <p:cNvSpPr>
            <a:spLocks noGrp="1"/>
          </p:cNvSpPr>
          <p:nvPr>
            <p:ph type="ftr" sz="quarter" idx="3"/>
          </p:nvPr>
        </p:nvSpPr>
        <p:spPr>
          <a:xfrm>
            <a:off x="13929365" y="30510487"/>
            <a:ext cx="21281462" cy="1752600"/>
          </a:xfrm>
          <a:prstGeom prst="rect">
            <a:avLst/>
          </a:prstGeom>
        </p:spPr>
        <p:txBody>
          <a:bodyPr vert="horz" lIns="91440" tIns="45720" rIns="91440" bIns="45720" rtlCol="0" anchor="ctr"/>
          <a:lstStyle>
            <a:lvl1pPr algn="l">
              <a:defRPr sz="48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282892" y="30510487"/>
            <a:ext cx="5511336" cy="1752600"/>
          </a:xfrm>
          <a:prstGeom prst="rect">
            <a:avLst/>
          </a:prstGeom>
        </p:spPr>
        <p:txBody>
          <a:bodyPr vert="horz" lIns="91440" tIns="45720" rIns="91440" bIns="45720" rtlCol="0" anchor="ctr"/>
          <a:lstStyle>
            <a:lvl1pPr algn="r">
              <a:defRPr sz="528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865458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4389120" rtl="0" eaLnBrk="1" latinLnBrk="0" hangingPunct="1">
        <a:lnSpc>
          <a:spcPct val="90000"/>
        </a:lnSpc>
        <a:spcBef>
          <a:spcPct val="0"/>
        </a:spcBef>
        <a:buNone/>
        <a:defRPr sz="14400" kern="1200" spc="-288" baseline="0">
          <a:solidFill>
            <a:srgbClr val="FFFFFF"/>
          </a:solidFill>
          <a:latin typeface="+mj-lt"/>
          <a:ea typeface="+mj-ea"/>
          <a:cs typeface="+mj-cs"/>
        </a:defRPr>
      </a:lvl1pPr>
    </p:titleStyle>
    <p:bodyStyle>
      <a:lvl1pPr marL="877824" indent="-877824" algn="l" defTabSz="4389120" rtl="0" eaLnBrk="1" latinLnBrk="0" hangingPunct="1">
        <a:lnSpc>
          <a:spcPct val="90000"/>
        </a:lnSpc>
        <a:spcBef>
          <a:spcPts val="5760"/>
        </a:spcBef>
        <a:buClr>
          <a:schemeClr val="accent1"/>
        </a:buClr>
        <a:buFont typeface="Wingdings 2" pitchFamily="18" charset="2"/>
        <a:buChar char=""/>
        <a:defRPr sz="9120" kern="1200">
          <a:solidFill>
            <a:schemeClr val="tx1">
              <a:lumMod val="65000"/>
              <a:lumOff val="35000"/>
            </a:schemeClr>
          </a:solidFill>
          <a:latin typeface="+mn-lt"/>
          <a:ea typeface="+mn-ea"/>
          <a:cs typeface="+mn-cs"/>
        </a:defRPr>
      </a:lvl1pPr>
      <a:lvl2pPr marL="3291840" indent="-877824" algn="l" defTabSz="4389120" rtl="0" eaLnBrk="1" latinLnBrk="0" hangingPunct="1">
        <a:lnSpc>
          <a:spcPct val="90000"/>
        </a:lnSpc>
        <a:spcBef>
          <a:spcPts val="1200"/>
        </a:spcBef>
        <a:spcAft>
          <a:spcPts val="1200"/>
        </a:spcAft>
        <a:buClr>
          <a:schemeClr val="accent1"/>
        </a:buClr>
        <a:buFont typeface="Wingdings 2" pitchFamily="18" charset="2"/>
        <a:buChar char=""/>
        <a:defRPr sz="8160" kern="1200">
          <a:solidFill>
            <a:schemeClr val="tx1">
              <a:lumMod val="65000"/>
              <a:lumOff val="35000"/>
            </a:schemeClr>
          </a:solidFill>
          <a:latin typeface="+mn-lt"/>
          <a:ea typeface="+mn-ea"/>
          <a:cs typeface="+mn-cs"/>
        </a:defRPr>
      </a:lvl2pPr>
      <a:lvl3pPr marL="5486400" indent="-877824" algn="l" defTabSz="4389120" rtl="0" eaLnBrk="1" latinLnBrk="0" hangingPunct="1">
        <a:lnSpc>
          <a:spcPct val="90000"/>
        </a:lnSpc>
        <a:spcBef>
          <a:spcPts val="1200"/>
        </a:spcBef>
        <a:spcAft>
          <a:spcPts val="1200"/>
        </a:spcAft>
        <a:buClr>
          <a:schemeClr val="accent1"/>
        </a:buClr>
        <a:buFont typeface="Wingdings 2" pitchFamily="18" charset="2"/>
        <a:buChar char=""/>
        <a:defRPr sz="7200" kern="1200">
          <a:solidFill>
            <a:schemeClr val="tx1">
              <a:lumMod val="65000"/>
              <a:lumOff val="35000"/>
            </a:schemeClr>
          </a:solidFill>
          <a:latin typeface="+mn-lt"/>
          <a:ea typeface="+mn-ea"/>
          <a:cs typeface="+mn-cs"/>
        </a:defRPr>
      </a:lvl3pPr>
      <a:lvl4pPr marL="7680960" indent="-877824"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4pPr>
      <a:lvl5pPr marL="9875520" indent="-877824"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5pPr>
      <a:lvl6pPr marL="12070080" indent="-1097280"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6pPr>
      <a:lvl7pPr marL="14264640" indent="-1097280"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7pPr>
      <a:lvl8pPr marL="16459200" indent="-1097280"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8pPr>
      <a:lvl9pPr marL="18653760" indent="-1097280" algn="l" defTabSz="4389120" rtl="0" eaLnBrk="1" latinLnBrk="0" hangingPunct="1">
        <a:lnSpc>
          <a:spcPct val="90000"/>
        </a:lnSpc>
        <a:spcBef>
          <a:spcPts val="1200"/>
        </a:spcBef>
        <a:spcAft>
          <a:spcPts val="1200"/>
        </a:spcAft>
        <a:buClr>
          <a:schemeClr val="accent1"/>
        </a:buClr>
        <a:buFont typeface="Wingdings 2" pitchFamily="18" charset="2"/>
        <a:buChar char=""/>
        <a:defRPr sz="6240" kern="1200">
          <a:solidFill>
            <a:schemeClr val="tx1">
              <a:lumMod val="65000"/>
              <a:lumOff val="35000"/>
            </a:schemeClr>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007420F-A5BA-0441-8036-6A16D45A9F0A}"/>
              </a:ext>
            </a:extLst>
          </p:cNvPr>
          <p:cNvSpPr/>
          <p:nvPr/>
        </p:nvSpPr>
        <p:spPr>
          <a:xfrm>
            <a:off x="0" y="1"/>
            <a:ext cx="28224480" cy="32805765"/>
          </a:xfrm>
          <a:prstGeom prst="rect">
            <a:avLst/>
          </a:prstGeom>
          <a:solidFill>
            <a:schemeClr val="tx1">
              <a:lumMod val="50000"/>
              <a:lumOff val="50000"/>
            </a:schemeClr>
          </a:solidFill>
          <a:ln w="228600">
            <a:solidFill>
              <a:srgbClr val="FF9300"/>
            </a:solidFill>
          </a:ln>
        </p:spPr>
        <p:style>
          <a:lnRef idx="2">
            <a:schemeClr val="accent1">
              <a:shade val="50000"/>
            </a:schemeClr>
          </a:lnRef>
          <a:fillRef idx="1">
            <a:schemeClr val="accent1"/>
          </a:fillRef>
          <a:effectRef idx="0">
            <a:schemeClr val="accent1"/>
          </a:effectRef>
          <a:fontRef idx="minor">
            <a:schemeClr val="lt1"/>
          </a:fontRef>
        </p:style>
      </p:sp>
      <p:pic>
        <p:nvPicPr>
          <p:cNvPr id="6" name="Picture 5">
            <a:extLst>
              <a:ext uri="{FF2B5EF4-FFF2-40B4-BE49-F238E27FC236}">
                <a16:creationId xmlns:a16="http://schemas.microsoft.com/office/drawing/2014/main" id="{7B165143-E927-5149-8E16-C5E0790C13C3}"/>
              </a:ext>
            </a:extLst>
          </p:cNvPr>
          <p:cNvPicPr>
            <a:picLocks noChangeAspect="1"/>
          </p:cNvPicPr>
          <p:nvPr/>
        </p:nvPicPr>
        <p:blipFill>
          <a:blip r:embed="rId2"/>
          <a:stretch>
            <a:fillRect/>
          </a:stretch>
        </p:blipFill>
        <p:spPr>
          <a:xfrm>
            <a:off x="29179513" y="1341120"/>
            <a:ext cx="13983286" cy="5120640"/>
          </a:xfrm>
          <a:prstGeom prst="rect">
            <a:avLst/>
          </a:prstGeom>
        </p:spPr>
      </p:pic>
      <p:sp>
        <p:nvSpPr>
          <p:cNvPr id="7" name="TextBox 6">
            <a:extLst>
              <a:ext uri="{FF2B5EF4-FFF2-40B4-BE49-F238E27FC236}">
                <a16:creationId xmlns:a16="http://schemas.microsoft.com/office/drawing/2014/main" id="{526F3878-6A37-D448-B9BA-62242EF4F112}"/>
              </a:ext>
            </a:extLst>
          </p:cNvPr>
          <p:cNvSpPr txBox="1"/>
          <p:nvPr/>
        </p:nvSpPr>
        <p:spPr>
          <a:xfrm>
            <a:off x="29179513" y="6965989"/>
            <a:ext cx="13983286" cy="14742497"/>
          </a:xfrm>
          <a:prstGeom prst="rect">
            <a:avLst/>
          </a:prstGeom>
          <a:noFill/>
        </p:spPr>
        <p:txBody>
          <a:bodyPr wrap="square" rtlCol="0">
            <a:spAutoFit/>
          </a:bodyPr>
          <a:lstStyle/>
          <a:p>
            <a:pPr algn="ctr"/>
            <a:r>
              <a:rPr lang="en-US" sz="13600" dirty="0">
                <a:latin typeface="Chalkboard" panose="03050602040202020205" pitchFamily="66" charset="77"/>
                <a:cs typeface="Arial" panose="020B0604020202020204" pitchFamily="34" charset="0"/>
              </a:rPr>
              <a:t>connects people, programs, and networks working to make undergraduate research more accessible.</a:t>
            </a:r>
          </a:p>
        </p:txBody>
      </p:sp>
      <p:sp>
        <p:nvSpPr>
          <p:cNvPr id="10" name="TextBox 9">
            <a:extLst>
              <a:ext uri="{FF2B5EF4-FFF2-40B4-BE49-F238E27FC236}">
                <a16:creationId xmlns:a16="http://schemas.microsoft.com/office/drawing/2014/main" id="{7BE776C5-8CCA-7C46-AC1A-3708C8214C00}"/>
              </a:ext>
            </a:extLst>
          </p:cNvPr>
          <p:cNvSpPr txBox="1"/>
          <p:nvPr/>
        </p:nvSpPr>
        <p:spPr>
          <a:xfrm>
            <a:off x="28848734" y="27463670"/>
            <a:ext cx="14644844" cy="5170646"/>
          </a:xfrm>
          <a:prstGeom prst="rect">
            <a:avLst/>
          </a:prstGeom>
          <a:noFill/>
        </p:spPr>
        <p:txBody>
          <a:bodyPr wrap="square" rtlCol="0">
            <a:spAutoFit/>
          </a:bodyPr>
          <a:lstStyle/>
          <a:p>
            <a:pPr>
              <a:spcAft>
                <a:spcPts val="1200"/>
              </a:spcAft>
            </a:pPr>
            <a:r>
              <a:rPr lang="en-US" sz="4000" b="1" dirty="0">
                <a:latin typeface="Chalkboard" panose="03050602040202020205" pitchFamily="66" charset="77"/>
                <a:cs typeface="Arial" panose="020B0604020202020204" pitchFamily="34" charset="0"/>
              </a:rPr>
              <a:t>Leadership team: </a:t>
            </a:r>
            <a:r>
              <a:rPr lang="en-US" sz="4000" dirty="0">
                <a:latin typeface="Chalkboard" panose="03050602040202020205" pitchFamily="66" charset="77"/>
                <a:cs typeface="Arial" panose="020B0604020202020204" pitchFamily="34" charset="0"/>
              </a:rPr>
              <a:t>Erin Dolan (PI, University of Georgia), Sara Brownell (Arizona State University), Isi </a:t>
            </a:r>
            <a:r>
              <a:rPr lang="en-US" sz="4000" dirty="0" err="1">
                <a:latin typeface="Chalkboard" panose="03050602040202020205" pitchFamily="66" charset="77"/>
                <a:cs typeface="Arial" panose="020B0604020202020204" pitchFamily="34" charset="0"/>
              </a:rPr>
              <a:t>Ero</a:t>
            </a:r>
            <a:r>
              <a:rPr lang="en-US" sz="4000" dirty="0">
                <a:latin typeface="Chalkboard" panose="03050602040202020205" pitchFamily="66" charset="77"/>
                <a:cs typeface="Arial" panose="020B0604020202020204" pitchFamily="34" charset="0"/>
              </a:rPr>
              <a:t>-Tolliver (Hampton University), </a:t>
            </a:r>
            <a:r>
              <a:rPr lang="en-US" sz="4000" dirty="0" err="1">
                <a:latin typeface="Chalkboard" panose="03050602040202020205" pitchFamily="66" charset="77"/>
                <a:cs typeface="Arial" panose="020B0604020202020204" pitchFamily="34" charset="0"/>
              </a:rPr>
              <a:t>Cailin</a:t>
            </a:r>
            <a:r>
              <a:rPr lang="en-US" sz="4000" dirty="0">
                <a:latin typeface="Chalkboard" panose="03050602040202020205" pitchFamily="66" charset="77"/>
                <a:cs typeface="Arial" panose="020B0604020202020204" pitchFamily="34" charset="0"/>
              </a:rPr>
              <a:t> </a:t>
            </a:r>
            <a:r>
              <a:rPr lang="en-US" sz="4000" dirty="0" err="1">
                <a:latin typeface="Chalkboard" panose="03050602040202020205" pitchFamily="66" charset="77"/>
                <a:cs typeface="Arial" panose="020B0604020202020204" pitchFamily="34" charset="0"/>
              </a:rPr>
              <a:t>Hyuck</a:t>
            </a:r>
            <a:r>
              <a:rPr lang="en-US" sz="4000" dirty="0">
                <a:latin typeface="Chalkboard" panose="03050602040202020205" pitchFamily="66" charset="77"/>
                <a:cs typeface="Arial" panose="020B0604020202020204" pitchFamily="34" charset="0"/>
              </a:rPr>
              <a:t> Orr (SERC at Carleton College), Gloria Miller (Jackson State University), George </a:t>
            </a:r>
            <a:r>
              <a:rPr lang="en-US" sz="4000" dirty="0" err="1">
                <a:latin typeface="Chalkboard" panose="03050602040202020205" pitchFamily="66" charset="77"/>
                <a:cs typeface="Arial" panose="020B0604020202020204" pitchFamily="34" charset="0"/>
              </a:rPr>
              <a:t>Ude</a:t>
            </a:r>
            <a:r>
              <a:rPr lang="en-US" sz="4000" dirty="0">
                <a:latin typeface="Chalkboard" panose="03050602040202020205" pitchFamily="66" charset="77"/>
                <a:cs typeface="Arial" panose="020B0604020202020204" pitchFamily="34" charset="0"/>
              </a:rPr>
              <a:t> (Bowie State University), Kennedy </a:t>
            </a:r>
            <a:r>
              <a:rPr lang="en-US" sz="4000" dirty="0" err="1">
                <a:latin typeface="Chalkboard" panose="03050602040202020205" pitchFamily="66" charset="77"/>
                <a:cs typeface="Arial" panose="020B0604020202020204" pitchFamily="34" charset="0"/>
              </a:rPr>
              <a:t>Wekesa</a:t>
            </a:r>
            <a:r>
              <a:rPr lang="en-US" sz="4000" dirty="0">
                <a:latin typeface="Chalkboard" panose="03050602040202020205" pitchFamily="66" charset="77"/>
                <a:cs typeface="Arial" panose="020B0604020202020204" pitchFamily="34" charset="0"/>
              </a:rPr>
              <a:t> (Alabama State University)</a:t>
            </a:r>
          </a:p>
          <a:p>
            <a:pPr>
              <a:spcAft>
                <a:spcPts val="1200"/>
              </a:spcAft>
            </a:pPr>
            <a:r>
              <a:rPr lang="en-US" sz="4000" b="1" dirty="0">
                <a:latin typeface="Chalkboard" panose="03050602040202020205" pitchFamily="66" charset="77"/>
                <a:cs typeface="Arial" panose="020B0604020202020204" pitchFamily="34" charset="0"/>
              </a:rPr>
              <a:t>Acknowledgments: </a:t>
            </a:r>
            <a:r>
              <a:rPr lang="en-US" sz="4000" dirty="0">
                <a:latin typeface="Chalkboard" panose="03050602040202020205" pitchFamily="66" charset="77"/>
                <a:cs typeface="Arial" panose="020B0604020202020204" pitchFamily="34" charset="0"/>
              </a:rPr>
              <a:t>This material is based upon work supported by the National Science Foundation under Grant Nos. 1154681 and 1730273.</a:t>
            </a:r>
          </a:p>
        </p:txBody>
      </p:sp>
      <p:sp>
        <p:nvSpPr>
          <p:cNvPr id="12" name="TextBox 11">
            <a:extLst>
              <a:ext uri="{FF2B5EF4-FFF2-40B4-BE49-F238E27FC236}">
                <a16:creationId xmlns:a16="http://schemas.microsoft.com/office/drawing/2014/main" id="{C86ADB93-9177-BA45-B1F6-59FA6CAF5B05}"/>
              </a:ext>
            </a:extLst>
          </p:cNvPr>
          <p:cNvSpPr txBox="1"/>
          <p:nvPr/>
        </p:nvSpPr>
        <p:spPr>
          <a:xfrm>
            <a:off x="569072" y="943596"/>
            <a:ext cx="27479564" cy="32285761"/>
          </a:xfrm>
          <a:prstGeom prst="rect">
            <a:avLst/>
          </a:prstGeom>
          <a:noFill/>
        </p:spPr>
        <p:txBody>
          <a:bodyPr wrap="square" rtlCol="0">
            <a:spAutoFit/>
          </a:bodyPr>
          <a:lstStyle/>
          <a:p>
            <a:r>
              <a:rPr lang="en-US" sz="9600" dirty="0">
                <a:solidFill>
                  <a:schemeClr val="bg1"/>
                </a:solidFill>
                <a:latin typeface="Chalkboard" panose="03050602040202020205" pitchFamily="66" charset="77"/>
                <a:cs typeface="Arial" panose="020B0604020202020204" pitchFamily="34" charset="0"/>
              </a:rPr>
              <a:t>What is </a:t>
            </a:r>
            <a:r>
              <a:rPr lang="en-US" sz="9600" dirty="0" err="1">
                <a:solidFill>
                  <a:schemeClr val="bg1"/>
                </a:solidFill>
                <a:latin typeface="Chalkboard" panose="03050602040202020205" pitchFamily="66" charset="77"/>
                <a:cs typeface="Arial" panose="020B0604020202020204" pitchFamily="34" charset="0"/>
              </a:rPr>
              <a:t>CUREnet</a:t>
            </a:r>
            <a:r>
              <a:rPr lang="en-US" sz="9600" dirty="0">
                <a:solidFill>
                  <a:schemeClr val="bg1"/>
                </a:solidFill>
                <a:latin typeface="Chalkboard" panose="03050602040202020205" pitchFamily="66" charset="77"/>
                <a:cs typeface="Arial" panose="020B0604020202020204" pitchFamily="34" charset="0"/>
              </a:rPr>
              <a:t>?</a:t>
            </a:r>
          </a:p>
          <a:p>
            <a:r>
              <a:rPr lang="en-US" sz="5600" dirty="0">
                <a:solidFill>
                  <a:schemeClr val="bg1"/>
                </a:solidFill>
                <a:latin typeface="Chalkboard" panose="03050602040202020205" pitchFamily="66" charset="77"/>
                <a:cs typeface="Arial" panose="020B0604020202020204" pitchFamily="34" charset="0"/>
              </a:rPr>
              <a:t>Research experiences are thought to be pivotal in the education and professional development of undergraduate science learners. Yet, there are many more undergraduates than can be accommodated in research internships. To make research more accessible, faculty have developed projects that engage whole classes of students in addressing research questions or problems that are of interest to the scientific community, dubbed "</a:t>
            </a:r>
            <a:r>
              <a:rPr lang="en-US" sz="5600" b="1" dirty="0">
                <a:solidFill>
                  <a:schemeClr val="bg1"/>
                </a:solidFill>
                <a:latin typeface="Chalkboard" panose="03050602040202020205" pitchFamily="66" charset="77"/>
                <a:cs typeface="Arial" panose="020B0604020202020204" pitchFamily="34" charset="0"/>
              </a:rPr>
              <a:t>Course-based Undergraduate Research Experiences</a:t>
            </a:r>
            <a:r>
              <a:rPr lang="en-US" sz="5600" dirty="0">
                <a:solidFill>
                  <a:schemeClr val="bg1"/>
                </a:solidFill>
                <a:latin typeface="Chalkboard" panose="03050602040202020205" pitchFamily="66" charset="77"/>
                <a:cs typeface="Arial" panose="020B0604020202020204" pitchFamily="34" charset="0"/>
              </a:rPr>
              <a:t>" or </a:t>
            </a:r>
            <a:r>
              <a:rPr lang="en-US" sz="5600" b="1" dirty="0">
                <a:solidFill>
                  <a:schemeClr val="bg1"/>
                </a:solidFill>
                <a:latin typeface="Chalkboard" panose="03050602040202020205" pitchFamily="66" charset="77"/>
                <a:cs typeface="Arial" panose="020B0604020202020204" pitchFamily="34" charset="0"/>
              </a:rPr>
              <a:t>CUREs</a:t>
            </a:r>
            <a:r>
              <a:rPr lang="en-US" sz="5600" dirty="0">
                <a:solidFill>
                  <a:schemeClr val="bg1"/>
                </a:solidFill>
                <a:latin typeface="Chalkboard" panose="03050602040202020205" pitchFamily="66" charset="77"/>
                <a:cs typeface="Arial" panose="020B0604020202020204" pitchFamily="34" charset="0"/>
              </a:rPr>
              <a:t>. </a:t>
            </a:r>
            <a:r>
              <a:rPr lang="en-US" sz="5600" b="1"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was established in 2012 to support networking among individuals developing, teaching, and assessing CUREs, to share CURE projects and resources, and to develop new tools and strategies for CURE instruction and assessment.</a:t>
            </a:r>
          </a:p>
          <a:p>
            <a:pPr>
              <a:spcBef>
                <a:spcPts val="6000"/>
              </a:spcBef>
            </a:pPr>
            <a:r>
              <a:rPr lang="en-US" sz="9600" dirty="0">
                <a:solidFill>
                  <a:schemeClr val="bg1"/>
                </a:solidFill>
                <a:latin typeface="Chalkboard" panose="03050602040202020205" pitchFamily="66" charset="77"/>
                <a:cs typeface="Arial" panose="020B0604020202020204" pitchFamily="34" charset="0"/>
              </a:rPr>
              <a:t>Ways to get involved</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Visit the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site to learn more about key features of CUREs and their pedagogical and research benefits</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Contribute a CURE to the </a:t>
            </a:r>
            <a:r>
              <a:rPr lang="en-US" sz="5600" b="1" dirty="0">
                <a:solidFill>
                  <a:schemeClr val="bg1"/>
                </a:solidFill>
                <a:latin typeface="Chalkboard" panose="03050602040202020205" pitchFamily="66" charset="77"/>
                <a:cs typeface="Arial" panose="020B0604020202020204" pitchFamily="34" charset="0"/>
              </a:rPr>
              <a:t>CURE collection </a:t>
            </a:r>
            <a:r>
              <a:rPr lang="en-US" sz="5600" dirty="0">
                <a:solidFill>
                  <a:schemeClr val="bg1"/>
                </a:solidFill>
                <a:latin typeface="Chalkboard" panose="03050602040202020205" pitchFamily="66" charset="77"/>
                <a:cs typeface="Arial" panose="020B0604020202020204" pitchFamily="34" charset="0"/>
              </a:rPr>
              <a:t>so others can adapt or adopt your approach with their own students</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Apply for a </a:t>
            </a:r>
            <a:r>
              <a:rPr lang="en-US" sz="5600" b="1" dirty="0" err="1">
                <a:solidFill>
                  <a:schemeClr val="bg1"/>
                </a:solidFill>
                <a:latin typeface="Chalkboard" panose="03050602040202020205" pitchFamily="66" charset="77"/>
                <a:cs typeface="Arial" panose="020B0604020202020204" pitchFamily="34" charset="0"/>
              </a:rPr>
              <a:t>CUREnet</a:t>
            </a:r>
            <a:r>
              <a:rPr lang="en-US" sz="5600" b="1" dirty="0">
                <a:solidFill>
                  <a:schemeClr val="bg1"/>
                </a:solidFill>
                <a:latin typeface="Chalkboard" panose="03050602040202020205" pitchFamily="66" charset="77"/>
                <a:cs typeface="Arial" panose="020B0604020202020204" pitchFamily="34" charset="0"/>
              </a:rPr>
              <a:t> fellowship</a:t>
            </a:r>
            <a:r>
              <a:rPr lang="en-US" sz="5600" dirty="0">
                <a:solidFill>
                  <a:schemeClr val="bg1"/>
                </a:solidFill>
                <a:latin typeface="Chalkboard" panose="03050602040202020205" pitchFamily="66" charset="77"/>
                <a:cs typeface="Arial" panose="020B0604020202020204" pitchFamily="34" charset="0"/>
              </a:rPr>
              <a:t>, which are small grants ($1,500) to achieve some CURE-related goal</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If you have garnered funding for a CURE, submit a </a:t>
            </a:r>
            <a:r>
              <a:rPr lang="en-US" sz="5600" b="1" dirty="0">
                <a:solidFill>
                  <a:schemeClr val="bg1"/>
                </a:solidFill>
                <a:latin typeface="Chalkboard" panose="03050602040202020205" pitchFamily="66" charset="77"/>
                <a:cs typeface="Arial" panose="020B0604020202020204" pitchFamily="34" charset="0"/>
              </a:rPr>
              <a:t>Funding Example </a:t>
            </a:r>
            <a:r>
              <a:rPr lang="en-US" sz="5600" dirty="0">
                <a:solidFill>
                  <a:schemeClr val="bg1"/>
                </a:solidFill>
                <a:latin typeface="Chalkboard" panose="03050602040202020205" pitchFamily="66" charset="77"/>
                <a:cs typeface="Arial" panose="020B0604020202020204" pitchFamily="34" charset="0"/>
              </a:rPr>
              <a:t>to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so others can learn from your experience</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Visit the </a:t>
            </a:r>
            <a:r>
              <a:rPr lang="en-US" sz="5600" b="1" dirty="0">
                <a:solidFill>
                  <a:schemeClr val="bg1"/>
                </a:solidFill>
                <a:latin typeface="Chalkboard" panose="03050602040202020205" pitchFamily="66" charset="77"/>
                <a:cs typeface="Arial" panose="020B0604020202020204" pitchFamily="34" charset="0"/>
              </a:rPr>
              <a:t>CURE Sustainability </a:t>
            </a:r>
            <a:r>
              <a:rPr lang="en-US" sz="5600" dirty="0">
                <a:solidFill>
                  <a:schemeClr val="bg1"/>
                </a:solidFill>
                <a:latin typeface="Chalkboard" panose="03050602040202020205" pitchFamily="66" charset="77"/>
                <a:cs typeface="Arial" panose="020B0604020202020204" pitchFamily="34" charset="0"/>
              </a:rPr>
              <a:t>area of the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site to explore ways that CUREs have been sustained over time </a:t>
            </a:r>
          </a:p>
          <a:p>
            <a:endParaRPr lang="en-US" sz="5600" dirty="0">
              <a:solidFill>
                <a:schemeClr val="bg1"/>
              </a:solidFill>
              <a:latin typeface="Chalkboard" panose="03050602040202020205" pitchFamily="66" charset="77"/>
              <a:cs typeface="Arial" panose="020B0604020202020204" pitchFamily="34" charset="0"/>
            </a:endParaRPr>
          </a:p>
          <a:p>
            <a:r>
              <a:rPr lang="en-US" sz="9600" dirty="0">
                <a:solidFill>
                  <a:schemeClr val="bg1"/>
                </a:solidFill>
                <a:latin typeface="Chalkboard" panose="03050602040202020205" pitchFamily="66" charset="77"/>
                <a:cs typeface="Arial" panose="020B0604020202020204" pitchFamily="34" charset="0"/>
              </a:rPr>
              <a:t>Other </a:t>
            </a:r>
            <a:r>
              <a:rPr lang="en-US" sz="9600" dirty="0" err="1">
                <a:solidFill>
                  <a:schemeClr val="bg1"/>
                </a:solidFill>
                <a:latin typeface="Chalkboard" panose="03050602040202020205" pitchFamily="66" charset="77"/>
                <a:cs typeface="Arial" panose="020B0604020202020204" pitchFamily="34" charset="0"/>
              </a:rPr>
              <a:t>CUREnet</a:t>
            </a:r>
            <a:r>
              <a:rPr lang="en-US" sz="9600" dirty="0">
                <a:solidFill>
                  <a:schemeClr val="bg1"/>
                </a:solidFill>
                <a:latin typeface="Chalkboard" panose="03050602040202020205" pitchFamily="66" charset="77"/>
                <a:cs typeface="Arial" panose="020B0604020202020204" pitchFamily="34" charset="0"/>
              </a:rPr>
              <a:t> activities in the works</a:t>
            </a:r>
          </a:p>
          <a:p>
            <a:pPr marL="685800" indent="-685800">
              <a:spcAft>
                <a:spcPts val="1200"/>
              </a:spcAft>
              <a:buFont typeface="Arial" panose="020B0604020202020204" pitchFamily="34" charset="0"/>
              <a:buChar char="•"/>
            </a:pP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is pilot testing a </a:t>
            </a:r>
            <a:r>
              <a:rPr lang="en-US" sz="5600" b="1" dirty="0">
                <a:solidFill>
                  <a:schemeClr val="bg1"/>
                </a:solidFill>
                <a:latin typeface="Chalkboard" panose="03050602040202020205" pitchFamily="66" charset="77"/>
                <a:cs typeface="Arial" panose="020B0604020202020204" pitchFamily="34" charset="0"/>
              </a:rPr>
              <a:t>peer review process </a:t>
            </a:r>
            <a:r>
              <a:rPr lang="en-US" sz="5600" dirty="0">
                <a:solidFill>
                  <a:schemeClr val="bg1"/>
                </a:solidFill>
                <a:latin typeface="Chalkboard" panose="03050602040202020205" pitchFamily="66" charset="77"/>
                <a:cs typeface="Arial" panose="020B0604020202020204" pitchFamily="34" charset="0"/>
              </a:rPr>
              <a:t>of CUREs in the collection</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Members of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are writing an essay on </a:t>
            </a:r>
            <a:r>
              <a:rPr lang="en-US" sz="5600" b="1" dirty="0">
                <a:solidFill>
                  <a:schemeClr val="bg1"/>
                </a:solidFill>
                <a:latin typeface="Chalkboard" panose="03050602040202020205" pitchFamily="66" charset="77"/>
                <a:cs typeface="Arial" panose="020B0604020202020204" pitchFamily="34" charset="0"/>
              </a:rPr>
              <a:t>next generation CURE assessment</a:t>
            </a:r>
          </a:p>
          <a:p>
            <a:endParaRPr lang="en-US" sz="5600" dirty="0">
              <a:solidFill>
                <a:schemeClr val="bg1"/>
              </a:solidFill>
              <a:latin typeface="Chalkboard" panose="03050602040202020205" pitchFamily="66" charset="77"/>
              <a:cs typeface="Arial" panose="020B0604020202020204" pitchFamily="34" charset="0"/>
            </a:endParaRPr>
          </a:p>
          <a:p>
            <a:r>
              <a:rPr lang="en-US" sz="9600" dirty="0">
                <a:solidFill>
                  <a:schemeClr val="bg1"/>
                </a:solidFill>
                <a:latin typeface="Chalkboard" panose="03050602040202020205" pitchFamily="66" charset="77"/>
                <a:cs typeface="Arial" panose="020B0604020202020204" pitchFamily="34" charset="0"/>
              </a:rPr>
              <a:t>Join the </a:t>
            </a:r>
            <a:r>
              <a:rPr lang="en-US" sz="9600" dirty="0" err="1">
                <a:solidFill>
                  <a:schemeClr val="bg1"/>
                </a:solidFill>
                <a:latin typeface="Chalkboard" panose="03050602040202020205" pitchFamily="66" charset="77"/>
                <a:cs typeface="Arial" panose="020B0604020202020204" pitchFamily="34" charset="0"/>
              </a:rPr>
              <a:t>CUREnet</a:t>
            </a:r>
            <a:r>
              <a:rPr lang="en-US" sz="9600" dirty="0">
                <a:solidFill>
                  <a:schemeClr val="bg1"/>
                </a:solidFill>
                <a:latin typeface="Chalkboard" panose="03050602040202020205" pitchFamily="66" charset="77"/>
                <a:cs typeface="Arial" panose="020B0604020202020204" pitchFamily="34" charset="0"/>
              </a:rPr>
              <a:t> community</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Sign up on the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site to receive announcements and newsletters</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Follow </a:t>
            </a:r>
            <a:r>
              <a:rPr lang="en-US" sz="5600" dirty="0" err="1">
                <a:solidFill>
                  <a:schemeClr val="bg1"/>
                </a:solidFill>
                <a:latin typeface="Chalkboard" panose="03050602040202020205" pitchFamily="66" charset="77"/>
                <a:cs typeface="Arial" panose="020B0604020202020204" pitchFamily="34" charset="0"/>
              </a:rPr>
              <a:t>CUREnet</a:t>
            </a:r>
            <a:r>
              <a:rPr lang="en-US" sz="5600" dirty="0">
                <a:solidFill>
                  <a:schemeClr val="bg1"/>
                </a:solidFill>
                <a:latin typeface="Chalkboard" panose="03050602040202020205" pitchFamily="66" charset="77"/>
                <a:cs typeface="Arial" panose="020B0604020202020204" pitchFamily="34" charset="0"/>
              </a:rPr>
              <a:t> on Twitter @CUREnet1  </a:t>
            </a:r>
          </a:p>
          <a:p>
            <a:pPr marL="685800" indent="-685800">
              <a:spcAft>
                <a:spcPts val="1200"/>
              </a:spcAft>
              <a:buFont typeface="Arial" panose="020B0604020202020204" pitchFamily="34" charset="0"/>
              <a:buChar char="•"/>
            </a:pPr>
            <a:r>
              <a:rPr lang="en-US" sz="5600" dirty="0">
                <a:solidFill>
                  <a:schemeClr val="bg1"/>
                </a:solidFill>
                <a:latin typeface="Chalkboard" panose="03050602040202020205" pitchFamily="66" charset="77"/>
                <a:cs typeface="Arial" panose="020B0604020202020204" pitchFamily="34" charset="0"/>
              </a:rPr>
              <a:t>Join the Facebook group “Adding Research to a Class</a:t>
            </a:r>
          </a:p>
        </p:txBody>
      </p:sp>
      <p:pic>
        <p:nvPicPr>
          <p:cNvPr id="17" name="Picture 16">
            <a:extLst>
              <a:ext uri="{FF2B5EF4-FFF2-40B4-BE49-F238E27FC236}">
                <a16:creationId xmlns:a16="http://schemas.microsoft.com/office/drawing/2014/main" id="{7E760705-2838-E544-A1E9-91E2321262F1}"/>
              </a:ext>
            </a:extLst>
          </p:cNvPr>
          <p:cNvPicPr>
            <a:picLocks noChangeAspect="1"/>
          </p:cNvPicPr>
          <p:nvPr/>
        </p:nvPicPr>
        <p:blipFill>
          <a:blip r:embed="rId3"/>
          <a:stretch>
            <a:fillRect/>
          </a:stretch>
        </p:blipFill>
        <p:spPr>
          <a:xfrm>
            <a:off x="19642185" y="30506463"/>
            <a:ext cx="1734346" cy="1798252"/>
          </a:xfrm>
          <a:prstGeom prst="rect">
            <a:avLst/>
          </a:prstGeom>
        </p:spPr>
      </p:pic>
      <p:grpSp>
        <p:nvGrpSpPr>
          <p:cNvPr id="19" name="Group 18">
            <a:extLst>
              <a:ext uri="{FF2B5EF4-FFF2-40B4-BE49-F238E27FC236}">
                <a16:creationId xmlns:a16="http://schemas.microsoft.com/office/drawing/2014/main" id="{AD59C2CE-3464-7D4F-9D13-98EF3D632C10}"/>
              </a:ext>
            </a:extLst>
          </p:cNvPr>
          <p:cNvGrpSpPr/>
          <p:nvPr/>
        </p:nvGrpSpPr>
        <p:grpSpPr>
          <a:xfrm>
            <a:off x="31083254" y="21328728"/>
            <a:ext cx="7191236" cy="5804714"/>
            <a:chOff x="30952306" y="21816408"/>
            <a:chExt cx="7191236" cy="5804714"/>
          </a:xfrm>
        </p:grpSpPr>
        <p:pic>
          <p:nvPicPr>
            <p:cNvPr id="9" name="Picture 8">
              <a:extLst>
                <a:ext uri="{FF2B5EF4-FFF2-40B4-BE49-F238E27FC236}">
                  <a16:creationId xmlns:a16="http://schemas.microsoft.com/office/drawing/2014/main" id="{D1770049-0187-874D-88C7-02A0D753C437}"/>
                </a:ext>
              </a:extLst>
            </p:cNvPr>
            <p:cNvPicPr>
              <a:picLocks noChangeAspect="1"/>
            </p:cNvPicPr>
            <p:nvPr/>
          </p:nvPicPr>
          <p:blipFill>
            <a:blip r:embed="rId4"/>
            <a:stretch>
              <a:fillRect/>
            </a:stretch>
          </p:blipFill>
          <p:spPr>
            <a:xfrm>
              <a:off x="33440829" y="22367409"/>
              <a:ext cx="4702713" cy="4702713"/>
            </a:xfrm>
            <a:prstGeom prst="rect">
              <a:avLst/>
            </a:prstGeom>
          </p:spPr>
        </p:pic>
        <p:sp>
          <p:nvSpPr>
            <p:cNvPr id="18" name="TextBox 17">
              <a:extLst>
                <a:ext uri="{FF2B5EF4-FFF2-40B4-BE49-F238E27FC236}">
                  <a16:creationId xmlns:a16="http://schemas.microsoft.com/office/drawing/2014/main" id="{9B000ED5-D48D-374C-B2D8-B0DCA15FB586}"/>
                </a:ext>
              </a:extLst>
            </p:cNvPr>
            <p:cNvSpPr txBox="1"/>
            <p:nvPr/>
          </p:nvSpPr>
          <p:spPr>
            <a:xfrm>
              <a:off x="30952306" y="21816408"/>
              <a:ext cx="2031325" cy="5804714"/>
            </a:xfrm>
            <a:prstGeom prst="rect">
              <a:avLst/>
            </a:prstGeom>
            <a:noFill/>
          </p:spPr>
          <p:txBody>
            <a:bodyPr vert="vert270" wrap="square" rtlCol="0">
              <a:spAutoFit/>
            </a:bodyPr>
            <a:lstStyle/>
            <a:p>
              <a:pPr algn="ctr"/>
              <a:r>
                <a:rPr lang="en-US" sz="6000" dirty="0">
                  <a:solidFill>
                    <a:srgbClr val="FF9300"/>
                  </a:solidFill>
                  <a:latin typeface="Chalkboard" panose="03050602040202020205" pitchFamily="66" charset="77"/>
                </a:rPr>
                <a:t>Visit the </a:t>
              </a:r>
              <a:r>
                <a:rPr lang="en-US" sz="6000" dirty="0" err="1">
                  <a:solidFill>
                    <a:srgbClr val="FF9300"/>
                  </a:solidFill>
                  <a:latin typeface="Chalkboard" panose="03050602040202020205" pitchFamily="66" charset="77"/>
                </a:rPr>
                <a:t>CUREnet</a:t>
              </a:r>
              <a:r>
                <a:rPr lang="en-US" sz="6000" dirty="0">
                  <a:solidFill>
                    <a:srgbClr val="FF9300"/>
                  </a:solidFill>
                  <a:latin typeface="Chalkboard" panose="03050602040202020205" pitchFamily="66" charset="77"/>
                </a:rPr>
                <a:t> site!</a:t>
              </a:r>
            </a:p>
          </p:txBody>
        </p:sp>
      </p:grpSp>
    </p:spTree>
    <p:extLst>
      <p:ext uri="{BB962C8B-B14F-4D97-AF65-F5344CB8AC3E}">
        <p14:creationId xmlns:p14="http://schemas.microsoft.com/office/powerpoint/2010/main" val="3117170377"/>
      </p:ext>
    </p:extLst>
  </p:cSld>
  <p:clrMapOvr>
    <a:masterClrMapping/>
  </p:clrMapOvr>
</p:sld>
</file>

<file path=ppt/theme/theme1.xml><?xml version="1.0" encoding="utf-8"?>
<a:theme xmlns:a="http://schemas.openxmlformats.org/drawingml/2006/main" name="Frame">
  <a:themeElements>
    <a:clrScheme name="Custom 3">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62</TotalTime>
  <Words>375</Words>
  <Application>Microsoft Macintosh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Chalkboard</vt:lpstr>
      <vt:lpstr>Corbel</vt:lpstr>
      <vt:lpstr>Wingdings 2</vt:lpstr>
      <vt:lpstr>Frame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L Dolan</dc:creator>
  <cp:lastModifiedBy>Erin L Dolan</cp:lastModifiedBy>
  <cp:revision>28</cp:revision>
  <cp:lastPrinted>2020-07-20T11:32:06Z</cp:lastPrinted>
  <dcterms:created xsi:type="dcterms:W3CDTF">2020-07-20T10:27:54Z</dcterms:created>
  <dcterms:modified xsi:type="dcterms:W3CDTF">2020-07-20T11:32:07Z</dcterms:modified>
</cp:coreProperties>
</file>