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embedTrueTypeFonts="1" saveSubsetFonts="1" autoCompressPictures="0">
  <p:sldMasterIdLst>
    <p:sldMasterId id="2147483658" r:id="rId1"/>
  </p:sldMasterIdLst>
  <p:notesMasterIdLst>
    <p:notesMasterId r:id="rId57"/>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 id="290" r:id="rId36"/>
    <p:sldId id="291" r:id="rId37"/>
    <p:sldId id="292" r:id="rId38"/>
    <p:sldId id="293" r:id="rId39"/>
    <p:sldId id="294" r:id="rId40"/>
    <p:sldId id="295" r:id="rId41"/>
    <p:sldId id="296" r:id="rId42"/>
    <p:sldId id="297" r:id="rId43"/>
    <p:sldId id="298" r:id="rId44"/>
    <p:sldId id="299" r:id="rId45"/>
    <p:sldId id="300" r:id="rId46"/>
    <p:sldId id="301" r:id="rId47"/>
    <p:sldId id="302" r:id="rId48"/>
    <p:sldId id="303" r:id="rId49"/>
    <p:sldId id="304" r:id="rId50"/>
    <p:sldId id="305" r:id="rId51"/>
    <p:sldId id="306" r:id="rId52"/>
    <p:sldId id="307" r:id="rId53"/>
    <p:sldId id="308" r:id="rId54"/>
    <p:sldId id="309" r:id="rId55"/>
    <p:sldId id="310" r:id="rId56"/>
  </p:sldIdLst>
  <p:sldSz cx="9144000" cy="6858000" type="screen4x3"/>
  <p:notesSz cx="9144000" cy="6858000"/>
  <p:embeddedFontLst>
    <p:embeddedFont>
      <p:font typeface="Calibri" panose="020F0502020204030204" pitchFamily="34" charset="0"/>
      <p:regular r:id="rId58"/>
      <p:bold r:id="rId59"/>
      <p:italic r:id="rId60"/>
      <p:boldItalic r:id="rId61"/>
    </p:embeddedFont>
    <p:embeddedFont>
      <p:font typeface="Comic Sans MS" panose="030F0702030302020204" pitchFamily="66" charset="0"/>
      <p:regular r:id="rId62"/>
      <p:bold r:id="rId63"/>
      <p:italic r:id="rId64"/>
      <p:boldItalic r:id="rId65"/>
    </p:embeddedFont>
    <p:embeddedFont>
      <p:font typeface="Helvetica Neue" panose="020B0604020202020204" charset="0"/>
      <p:regular r:id="rId66"/>
      <p:bold r:id="rId67"/>
      <p:italic r:id="rId68"/>
      <p:boldItalic r:id="rId69"/>
    </p:embeddedFont>
    <p:embeddedFont>
      <p:font typeface="Questrial" panose="020B0604020202020204" charset="0"/>
      <p:regular r:id="rId70"/>
    </p:embeddedFont>
    <p:embeddedFont>
      <p:font typeface="Times" panose="02020603050405020304" pitchFamily="18" charset="0"/>
      <p:regular r:id="rId71"/>
      <p:bold r:id="rId72"/>
      <p:italic r:id="rId73"/>
      <p:boldItalic r:id="rId74"/>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78" d="100"/>
          <a:sy n="78" d="100"/>
        </p:scale>
        <p:origin x="1109" y="67"/>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font" Target="fonts/font6.fntdata"/><Relationship Id="rId68" Type="http://schemas.openxmlformats.org/officeDocument/2006/relationships/font" Target="fonts/font11.fntdata"/><Relationship Id="rId16" Type="http://schemas.openxmlformats.org/officeDocument/2006/relationships/slide" Target="slides/slide1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font" Target="fonts/font1.fntdata"/><Relationship Id="rId66" Type="http://schemas.openxmlformats.org/officeDocument/2006/relationships/font" Target="fonts/font9.fntdata"/><Relationship Id="rId74" Type="http://schemas.openxmlformats.org/officeDocument/2006/relationships/font" Target="fonts/font17.fntdata"/><Relationship Id="rId5" Type="http://schemas.openxmlformats.org/officeDocument/2006/relationships/slide" Target="slides/slide4.xml"/><Relationship Id="rId61" Type="http://schemas.openxmlformats.org/officeDocument/2006/relationships/font" Target="fonts/font4.fntdata"/><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font" Target="fonts/font7.fntdata"/><Relationship Id="rId69" Type="http://schemas.openxmlformats.org/officeDocument/2006/relationships/font" Target="fonts/font12.fntdata"/><Relationship Id="rId77"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font" Target="fonts/font15.fntdata"/><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font" Target="fonts/font2.fntdata"/><Relationship Id="rId67" Type="http://schemas.openxmlformats.org/officeDocument/2006/relationships/font" Target="fonts/font10.fntdata"/><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font" Target="fonts/font5.fntdata"/><Relationship Id="rId70" Type="http://schemas.openxmlformats.org/officeDocument/2006/relationships/font" Target="fonts/font13.fntdata"/><Relationship Id="rId75"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notesMaster" Target="notesMasters/notesMaster1.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font" Target="fonts/font3.fntdata"/><Relationship Id="rId65" Type="http://schemas.openxmlformats.org/officeDocument/2006/relationships/font" Target="fonts/font8.fntdata"/><Relationship Id="rId73" Type="http://schemas.openxmlformats.org/officeDocument/2006/relationships/font" Target="fonts/font16.fntdata"/><Relationship Id="rId78"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viewProps" Target="viewProps.xml"/><Relationship Id="rId7" Type="http://schemas.openxmlformats.org/officeDocument/2006/relationships/slide" Target="slides/slide6.xml"/><Relationship Id="rId71" Type="http://schemas.openxmlformats.org/officeDocument/2006/relationships/font" Target="fonts/font14.fntdata"/><Relationship Id="rId2" Type="http://schemas.openxmlformats.org/officeDocument/2006/relationships/slide" Target="slides/slide1.xml"/><Relationship Id="rId29" Type="http://schemas.openxmlformats.org/officeDocument/2006/relationships/slide" Target="slides/slide2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3962399" cy="342899"/>
          </a:xfrm>
          <a:prstGeom prst="rect">
            <a:avLst/>
          </a:prstGeom>
          <a:noFill/>
          <a:ln>
            <a:noFill/>
          </a:ln>
        </p:spPr>
        <p:txBody>
          <a:bodyPr spcFirstLastPara="1" wrap="square" lIns="91425" tIns="91425" rIns="91425" bIns="91425" anchor="t" anchorCtr="0">
            <a:noAutofit/>
          </a:bodyPr>
          <a:lstStyle>
            <a:lvl1pPr marR="0" lvl="0" algn="l" rtl="0">
              <a:lnSpc>
                <a:spcPct val="100000"/>
              </a:lnSpc>
              <a:spcBef>
                <a:spcPts val="0"/>
              </a:spcBef>
              <a:spcAft>
                <a:spcPts val="0"/>
              </a:spcAft>
              <a:buClr>
                <a:schemeClr val="dk1"/>
              </a:buClr>
              <a:buSzPts val="1200"/>
              <a:buFont typeface="Times"/>
              <a:buNone/>
              <a:defRPr sz="1200" b="0" i="0" u="none" strike="noStrike" cap="none">
                <a:solidFill>
                  <a:schemeClr val="dk1"/>
                </a:solidFill>
                <a:latin typeface="Times"/>
                <a:ea typeface="Times"/>
                <a:cs typeface="Times"/>
                <a:sym typeface="Times"/>
              </a:defRPr>
            </a:lvl1pPr>
            <a:lvl2pPr marR="0" lvl="1" algn="l" rtl="0">
              <a:lnSpc>
                <a:spcPct val="100000"/>
              </a:lnSpc>
              <a:spcBef>
                <a:spcPts val="0"/>
              </a:spcBef>
              <a:spcAft>
                <a:spcPts val="0"/>
              </a:spcAft>
              <a:buClr>
                <a:schemeClr val="dk1"/>
              </a:buClr>
              <a:buSzPts val="2400"/>
              <a:buFont typeface="Times"/>
              <a:buNone/>
              <a:defRPr sz="2400" b="0" i="0" u="none" strike="noStrike" cap="none">
                <a:solidFill>
                  <a:schemeClr val="dk1"/>
                </a:solidFill>
                <a:latin typeface="Times"/>
                <a:ea typeface="Times"/>
                <a:cs typeface="Times"/>
                <a:sym typeface="Times"/>
              </a:defRPr>
            </a:lvl2pPr>
            <a:lvl3pPr marR="0" lvl="2" algn="l" rtl="0">
              <a:lnSpc>
                <a:spcPct val="100000"/>
              </a:lnSpc>
              <a:spcBef>
                <a:spcPts val="0"/>
              </a:spcBef>
              <a:spcAft>
                <a:spcPts val="0"/>
              </a:spcAft>
              <a:buClr>
                <a:schemeClr val="dk1"/>
              </a:buClr>
              <a:buSzPts val="2400"/>
              <a:buFont typeface="Times"/>
              <a:buNone/>
              <a:defRPr sz="2400" b="0" i="0" u="none" strike="noStrike" cap="none">
                <a:solidFill>
                  <a:schemeClr val="dk1"/>
                </a:solidFill>
                <a:latin typeface="Times"/>
                <a:ea typeface="Times"/>
                <a:cs typeface="Times"/>
                <a:sym typeface="Times"/>
              </a:defRPr>
            </a:lvl3pPr>
            <a:lvl4pPr marR="0" lvl="3" algn="l" rtl="0">
              <a:lnSpc>
                <a:spcPct val="100000"/>
              </a:lnSpc>
              <a:spcBef>
                <a:spcPts val="0"/>
              </a:spcBef>
              <a:spcAft>
                <a:spcPts val="0"/>
              </a:spcAft>
              <a:buClr>
                <a:schemeClr val="dk1"/>
              </a:buClr>
              <a:buSzPts val="2400"/>
              <a:buFont typeface="Times"/>
              <a:buNone/>
              <a:defRPr sz="2400" b="0" i="0" u="none" strike="noStrike" cap="none">
                <a:solidFill>
                  <a:schemeClr val="dk1"/>
                </a:solidFill>
                <a:latin typeface="Times"/>
                <a:ea typeface="Times"/>
                <a:cs typeface="Times"/>
                <a:sym typeface="Times"/>
              </a:defRPr>
            </a:lvl4pPr>
            <a:lvl5pPr marR="0" lvl="4" algn="l" rtl="0">
              <a:lnSpc>
                <a:spcPct val="100000"/>
              </a:lnSpc>
              <a:spcBef>
                <a:spcPts val="0"/>
              </a:spcBef>
              <a:spcAft>
                <a:spcPts val="0"/>
              </a:spcAft>
              <a:buClr>
                <a:schemeClr val="dk1"/>
              </a:buClr>
              <a:buSzPts val="2400"/>
              <a:buFont typeface="Times"/>
              <a:buNone/>
              <a:defRPr sz="2400" b="0" i="0" u="none" strike="noStrike" cap="none">
                <a:solidFill>
                  <a:schemeClr val="dk1"/>
                </a:solidFill>
                <a:latin typeface="Times"/>
                <a:ea typeface="Times"/>
                <a:cs typeface="Times"/>
                <a:sym typeface="Times"/>
              </a:defRPr>
            </a:lvl5pPr>
            <a:lvl6pPr marR="0" lvl="5" algn="l" rtl="0">
              <a:lnSpc>
                <a:spcPct val="100000"/>
              </a:lnSpc>
              <a:spcBef>
                <a:spcPts val="0"/>
              </a:spcBef>
              <a:spcAft>
                <a:spcPts val="0"/>
              </a:spcAft>
              <a:buClr>
                <a:schemeClr val="dk1"/>
              </a:buClr>
              <a:buSzPts val="2400"/>
              <a:buFont typeface="Times"/>
              <a:buNone/>
              <a:defRPr sz="2400" b="0" i="0" u="none" strike="noStrike" cap="none">
                <a:solidFill>
                  <a:schemeClr val="dk1"/>
                </a:solidFill>
                <a:latin typeface="Times"/>
                <a:ea typeface="Times"/>
                <a:cs typeface="Times"/>
                <a:sym typeface="Times"/>
              </a:defRPr>
            </a:lvl6pPr>
            <a:lvl7pPr marR="0" lvl="6" algn="l" rtl="0">
              <a:lnSpc>
                <a:spcPct val="100000"/>
              </a:lnSpc>
              <a:spcBef>
                <a:spcPts val="0"/>
              </a:spcBef>
              <a:spcAft>
                <a:spcPts val="0"/>
              </a:spcAft>
              <a:buClr>
                <a:schemeClr val="dk1"/>
              </a:buClr>
              <a:buSzPts val="2400"/>
              <a:buFont typeface="Times"/>
              <a:buNone/>
              <a:defRPr sz="2400" b="0" i="0" u="none" strike="noStrike" cap="none">
                <a:solidFill>
                  <a:schemeClr val="dk1"/>
                </a:solidFill>
                <a:latin typeface="Times"/>
                <a:ea typeface="Times"/>
                <a:cs typeface="Times"/>
                <a:sym typeface="Times"/>
              </a:defRPr>
            </a:lvl7pPr>
            <a:lvl8pPr marR="0" lvl="7" algn="l" rtl="0">
              <a:lnSpc>
                <a:spcPct val="100000"/>
              </a:lnSpc>
              <a:spcBef>
                <a:spcPts val="0"/>
              </a:spcBef>
              <a:spcAft>
                <a:spcPts val="0"/>
              </a:spcAft>
              <a:buClr>
                <a:schemeClr val="dk1"/>
              </a:buClr>
              <a:buSzPts val="2400"/>
              <a:buFont typeface="Times"/>
              <a:buNone/>
              <a:defRPr sz="2400" b="0" i="0" u="none" strike="noStrike" cap="none">
                <a:solidFill>
                  <a:schemeClr val="dk1"/>
                </a:solidFill>
                <a:latin typeface="Times"/>
                <a:ea typeface="Times"/>
                <a:cs typeface="Times"/>
                <a:sym typeface="Times"/>
              </a:defRPr>
            </a:lvl8pPr>
            <a:lvl9pPr marR="0" lvl="8" algn="l" rtl="0">
              <a:lnSpc>
                <a:spcPct val="100000"/>
              </a:lnSpc>
              <a:spcBef>
                <a:spcPts val="0"/>
              </a:spcBef>
              <a:spcAft>
                <a:spcPts val="0"/>
              </a:spcAft>
              <a:buClr>
                <a:schemeClr val="dk1"/>
              </a:buClr>
              <a:buSzPts val="2400"/>
              <a:buFont typeface="Times"/>
              <a:buNone/>
              <a:defRPr sz="2400" b="0" i="0" u="none" strike="noStrike" cap="none">
                <a:solidFill>
                  <a:schemeClr val="dk1"/>
                </a:solidFill>
                <a:latin typeface="Times"/>
                <a:ea typeface="Times"/>
                <a:cs typeface="Times"/>
                <a:sym typeface="Times"/>
              </a:defRPr>
            </a:lvl9pPr>
          </a:lstStyle>
          <a:p>
            <a:endParaRPr/>
          </a:p>
        </p:txBody>
      </p:sp>
      <p:sp>
        <p:nvSpPr>
          <p:cNvPr id="4" name="Google Shape;4;n"/>
          <p:cNvSpPr txBox="1">
            <a:spLocks noGrp="1"/>
          </p:cNvSpPr>
          <p:nvPr>
            <p:ph type="dt" idx="10"/>
          </p:nvPr>
        </p:nvSpPr>
        <p:spPr>
          <a:xfrm>
            <a:off x="5181600" y="0"/>
            <a:ext cx="3962399" cy="342899"/>
          </a:xfrm>
          <a:prstGeom prst="rect">
            <a:avLst/>
          </a:prstGeom>
          <a:noFill/>
          <a:ln>
            <a:noFill/>
          </a:ln>
        </p:spPr>
        <p:txBody>
          <a:bodyPr spcFirstLastPara="1" wrap="square" lIns="91425" tIns="91425" rIns="91425" bIns="91425" anchor="t" anchorCtr="0">
            <a:noAutofit/>
          </a:bodyPr>
          <a:lstStyle>
            <a:lvl1pPr marR="0" lvl="0" algn="r" rtl="0">
              <a:lnSpc>
                <a:spcPct val="100000"/>
              </a:lnSpc>
              <a:spcBef>
                <a:spcPts val="0"/>
              </a:spcBef>
              <a:spcAft>
                <a:spcPts val="0"/>
              </a:spcAft>
              <a:buClr>
                <a:schemeClr val="dk1"/>
              </a:buClr>
              <a:buSzPts val="1200"/>
              <a:buFont typeface="Times"/>
              <a:buNone/>
              <a:defRPr sz="1200" b="0" i="0" u="none" strike="noStrike" cap="none">
                <a:solidFill>
                  <a:schemeClr val="dk1"/>
                </a:solidFill>
                <a:latin typeface="Times"/>
                <a:ea typeface="Times"/>
                <a:cs typeface="Times"/>
                <a:sym typeface="Times"/>
              </a:defRPr>
            </a:lvl1pPr>
            <a:lvl2pPr marR="0" lvl="1" algn="l" rtl="0">
              <a:lnSpc>
                <a:spcPct val="100000"/>
              </a:lnSpc>
              <a:spcBef>
                <a:spcPts val="0"/>
              </a:spcBef>
              <a:spcAft>
                <a:spcPts val="0"/>
              </a:spcAft>
              <a:buClr>
                <a:schemeClr val="dk1"/>
              </a:buClr>
              <a:buSzPts val="2400"/>
              <a:buFont typeface="Times"/>
              <a:buNone/>
              <a:defRPr sz="2400" b="0" i="0" u="none" strike="noStrike" cap="none">
                <a:solidFill>
                  <a:schemeClr val="dk1"/>
                </a:solidFill>
                <a:latin typeface="Times"/>
                <a:ea typeface="Times"/>
                <a:cs typeface="Times"/>
                <a:sym typeface="Times"/>
              </a:defRPr>
            </a:lvl2pPr>
            <a:lvl3pPr marR="0" lvl="2" algn="l" rtl="0">
              <a:lnSpc>
                <a:spcPct val="100000"/>
              </a:lnSpc>
              <a:spcBef>
                <a:spcPts val="0"/>
              </a:spcBef>
              <a:spcAft>
                <a:spcPts val="0"/>
              </a:spcAft>
              <a:buClr>
                <a:schemeClr val="dk1"/>
              </a:buClr>
              <a:buSzPts val="2400"/>
              <a:buFont typeface="Times"/>
              <a:buNone/>
              <a:defRPr sz="2400" b="0" i="0" u="none" strike="noStrike" cap="none">
                <a:solidFill>
                  <a:schemeClr val="dk1"/>
                </a:solidFill>
                <a:latin typeface="Times"/>
                <a:ea typeface="Times"/>
                <a:cs typeface="Times"/>
                <a:sym typeface="Times"/>
              </a:defRPr>
            </a:lvl3pPr>
            <a:lvl4pPr marR="0" lvl="3" algn="l" rtl="0">
              <a:lnSpc>
                <a:spcPct val="100000"/>
              </a:lnSpc>
              <a:spcBef>
                <a:spcPts val="0"/>
              </a:spcBef>
              <a:spcAft>
                <a:spcPts val="0"/>
              </a:spcAft>
              <a:buClr>
                <a:schemeClr val="dk1"/>
              </a:buClr>
              <a:buSzPts val="2400"/>
              <a:buFont typeface="Times"/>
              <a:buNone/>
              <a:defRPr sz="2400" b="0" i="0" u="none" strike="noStrike" cap="none">
                <a:solidFill>
                  <a:schemeClr val="dk1"/>
                </a:solidFill>
                <a:latin typeface="Times"/>
                <a:ea typeface="Times"/>
                <a:cs typeface="Times"/>
                <a:sym typeface="Times"/>
              </a:defRPr>
            </a:lvl4pPr>
            <a:lvl5pPr marR="0" lvl="4" algn="l" rtl="0">
              <a:lnSpc>
                <a:spcPct val="100000"/>
              </a:lnSpc>
              <a:spcBef>
                <a:spcPts val="0"/>
              </a:spcBef>
              <a:spcAft>
                <a:spcPts val="0"/>
              </a:spcAft>
              <a:buClr>
                <a:schemeClr val="dk1"/>
              </a:buClr>
              <a:buSzPts val="2400"/>
              <a:buFont typeface="Times"/>
              <a:buNone/>
              <a:defRPr sz="2400" b="0" i="0" u="none" strike="noStrike" cap="none">
                <a:solidFill>
                  <a:schemeClr val="dk1"/>
                </a:solidFill>
                <a:latin typeface="Times"/>
                <a:ea typeface="Times"/>
                <a:cs typeface="Times"/>
                <a:sym typeface="Times"/>
              </a:defRPr>
            </a:lvl5pPr>
            <a:lvl6pPr marR="0" lvl="5" algn="l" rtl="0">
              <a:lnSpc>
                <a:spcPct val="100000"/>
              </a:lnSpc>
              <a:spcBef>
                <a:spcPts val="0"/>
              </a:spcBef>
              <a:spcAft>
                <a:spcPts val="0"/>
              </a:spcAft>
              <a:buClr>
                <a:schemeClr val="dk1"/>
              </a:buClr>
              <a:buSzPts val="2400"/>
              <a:buFont typeface="Times"/>
              <a:buNone/>
              <a:defRPr sz="2400" b="0" i="0" u="none" strike="noStrike" cap="none">
                <a:solidFill>
                  <a:schemeClr val="dk1"/>
                </a:solidFill>
                <a:latin typeface="Times"/>
                <a:ea typeface="Times"/>
                <a:cs typeface="Times"/>
                <a:sym typeface="Times"/>
              </a:defRPr>
            </a:lvl6pPr>
            <a:lvl7pPr marR="0" lvl="6" algn="l" rtl="0">
              <a:lnSpc>
                <a:spcPct val="100000"/>
              </a:lnSpc>
              <a:spcBef>
                <a:spcPts val="0"/>
              </a:spcBef>
              <a:spcAft>
                <a:spcPts val="0"/>
              </a:spcAft>
              <a:buClr>
                <a:schemeClr val="dk1"/>
              </a:buClr>
              <a:buSzPts val="2400"/>
              <a:buFont typeface="Times"/>
              <a:buNone/>
              <a:defRPr sz="2400" b="0" i="0" u="none" strike="noStrike" cap="none">
                <a:solidFill>
                  <a:schemeClr val="dk1"/>
                </a:solidFill>
                <a:latin typeface="Times"/>
                <a:ea typeface="Times"/>
                <a:cs typeface="Times"/>
                <a:sym typeface="Times"/>
              </a:defRPr>
            </a:lvl7pPr>
            <a:lvl8pPr marR="0" lvl="7" algn="l" rtl="0">
              <a:lnSpc>
                <a:spcPct val="100000"/>
              </a:lnSpc>
              <a:spcBef>
                <a:spcPts val="0"/>
              </a:spcBef>
              <a:spcAft>
                <a:spcPts val="0"/>
              </a:spcAft>
              <a:buClr>
                <a:schemeClr val="dk1"/>
              </a:buClr>
              <a:buSzPts val="2400"/>
              <a:buFont typeface="Times"/>
              <a:buNone/>
              <a:defRPr sz="2400" b="0" i="0" u="none" strike="noStrike" cap="none">
                <a:solidFill>
                  <a:schemeClr val="dk1"/>
                </a:solidFill>
                <a:latin typeface="Times"/>
                <a:ea typeface="Times"/>
                <a:cs typeface="Times"/>
                <a:sym typeface="Times"/>
              </a:defRPr>
            </a:lvl8pPr>
            <a:lvl9pPr marR="0" lvl="8" algn="l" rtl="0">
              <a:lnSpc>
                <a:spcPct val="100000"/>
              </a:lnSpc>
              <a:spcBef>
                <a:spcPts val="0"/>
              </a:spcBef>
              <a:spcAft>
                <a:spcPts val="0"/>
              </a:spcAft>
              <a:buClr>
                <a:schemeClr val="dk1"/>
              </a:buClr>
              <a:buSzPts val="2400"/>
              <a:buFont typeface="Times"/>
              <a:buNone/>
              <a:defRPr sz="2400" b="0" i="0" u="none" strike="noStrike" cap="none">
                <a:solidFill>
                  <a:schemeClr val="dk1"/>
                </a:solidFill>
                <a:latin typeface="Times"/>
                <a:ea typeface="Times"/>
                <a:cs typeface="Times"/>
                <a:sym typeface="Times"/>
              </a:defRPr>
            </a:lvl9pPr>
          </a:lstStyle>
          <a:p>
            <a:endParaRPr/>
          </a:p>
        </p:txBody>
      </p:sp>
      <p:sp>
        <p:nvSpPr>
          <p:cNvPr id="5" name="Google Shape;5;n"/>
          <p:cNvSpPr>
            <a:spLocks noGrp="1" noRot="1" noChangeAspect="1"/>
          </p:cNvSpPr>
          <p:nvPr>
            <p:ph type="sldImg" idx="3"/>
          </p:nvPr>
        </p:nvSpPr>
        <p:spPr>
          <a:xfrm>
            <a:off x="2857500" y="514350"/>
            <a:ext cx="3429000" cy="2571749"/>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
            <a:headEnd type="none" w="sm" len="sm"/>
            <a:tailEnd type="none" w="sm" len="sm"/>
          </a:ln>
        </p:spPr>
      </p:sp>
      <p:sp>
        <p:nvSpPr>
          <p:cNvPr id="6" name="Google Shape;6;n"/>
          <p:cNvSpPr txBox="1">
            <a:spLocks noGrp="1"/>
          </p:cNvSpPr>
          <p:nvPr>
            <p:ph type="body" idx="1"/>
          </p:nvPr>
        </p:nvSpPr>
        <p:spPr>
          <a:xfrm>
            <a:off x="1219200" y="3257550"/>
            <a:ext cx="6705599" cy="3086099"/>
          </a:xfrm>
          <a:prstGeom prst="rect">
            <a:avLst/>
          </a:prstGeom>
          <a:noFill/>
          <a:ln>
            <a:noFill/>
          </a:ln>
        </p:spPr>
        <p:txBody>
          <a:bodyPr spcFirstLastPara="1" wrap="square" lIns="91425" tIns="91425" rIns="91425" bIns="91425" anchor="t" anchorCtr="0">
            <a:noAutofit/>
          </a:bodyPr>
          <a:lstStyle>
            <a:lvl1pPr marL="457200" marR="0" lvl="0" indent="-228600" algn="l" rtl="0">
              <a:spcBef>
                <a:spcPts val="360"/>
              </a:spcBef>
              <a:spcAft>
                <a:spcPts val="0"/>
              </a:spcAft>
              <a:buClr>
                <a:schemeClr val="dk1"/>
              </a:buClr>
              <a:buSzPts val="1200"/>
              <a:buFont typeface="Times"/>
              <a:buNone/>
              <a:defRPr sz="1200" b="0" i="0" u="none" strike="noStrike" cap="none">
                <a:solidFill>
                  <a:schemeClr val="dk1"/>
                </a:solidFill>
                <a:latin typeface="Times"/>
                <a:ea typeface="Times"/>
                <a:cs typeface="Times"/>
                <a:sym typeface="Times"/>
              </a:defRPr>
            </a:lvl1pPr>
            <a:lvl2pPr marL="914400" marR="0" lvl="1" indent="-228600" algn="l" rtl="0">
              <a:spcBef>
                <a:spcPts val="360"/>
              </a:spcBef>
              <a:spcAft>
                <a:spcPts val="0"/>
              </a:spcAft>
              <a:buClr>
                <a:schemeClr val="dk1"/>
              </a:buClr>
              <a:buSzPts val="1200"/>
              <a:buFont typeface="Times"/>
              <a:buNone/>
              <a:defRPr sz="1200" b="0" i="0" u="none" strike="noStrike" cap="none">
                <a:solidFill>
                  <a:schemeClr val="dk1"/>
                </a:solidFill>
                <a:latin typeface="Times"/>
                <a:ea typeface="Times"/>
                <a:cs typeface="Times"/>
                <a:sym typeface="Times"/>
              </a:defRPr>
            </a:lvl2pPr>
            <a:lvl3pPr marL="1371600" marR="0" lvl="2" indent="-228600" algn="l" rtl="0">
              <a:spcBef>
                <a:spcPts val="360"/>
              </a:spcBef>
              <a:spcAft>
                <a:spcPts val="0"/>
              </a:spcAft>
              <a:buClr>
                <a:schemeClr val="dk1"/>
              </a:buClr>
              <a:buSzPts val="1200"/>
              <a:buFont typeface="Times"/>
              <a:buNone/>
              <a:defRPr sz="1200" b="0" i="0" u="none" strike="noStrike" cap="none">
                <a:solidFill>
                  <a:schemeClr val="dk1"/>
                </a:solidFill>
                <a:latin typeface="Times"/>
                <a:ea typeface="Times"/>
                <a:cs typeface="Times"/>
                <a:sym typeface="Times"/>
              </a:defRPr>
            </a:lvl3pPr>
            <a:lvl4pPr marL="1828800" marR="0" lvl="3" indent="-228600" algn="l" rtl="0">
              <a:spcBef>
                <a:spcPts val="360"/>
              </a:spcBef>
              <a:spcAft>
                <a:spcPts val="0"/>
              </a:spcAft>
              <a:buClr>
                <a:schemeClr val="dk1"/>
              </a:buClr>
              <a:buSzPts val="1200"/>
              <a:buFont typeface="Times"/>
              <a:buNone/>
              <a:defRPr sz="1200" b="0" i="0" u="none" strike="noStrike" cap="none">
                <a:solidFill>
                  <a:schemeClr val="dk1"/>
                </a:solidFill>
                <a:latin typeface="Times"/>
                <a:ea typeface="Times"/>
                <a:cs typeface="Times"/>
                <a:sym typeface="Times"/>
              </a:defRPr>
            </a:lvl4pPr>
            <a:lvl5pPr marL="2286000" marR="0" lvl="4" indent="-228600" algn="l" rtl="0">
              <a:spcBef>
                <a:spcPts val="360"/>
              </a:spcBef>
              <a:spcAft>
                <a:spcPts val="0"/>
              </a:spcAft>
              <a:buClr>
                <a:schemeClr val="dk1"/>
              </a:buClr>
              <a:buSzPts val="1200"/>
              <a:buFont typeface="Times"/>
              <a:buNone/>
              <a:defRPr sz="1200" b="0" i="0" u="none" strike="noStrike" cap="none">
                <a:solidFill>
                  <a:schemeClr val="dk1"/>
                </a:solidFill>
                <a:latin typeface="Times"/>
                <a:ea typeface="Times"/>
                <a:cs typeface="Times"/>
                <a:sym typeface="Times"/>
              </a:defRPr>
            </a:lvl5pPr>
            <a:lvl6pPr marL="2743200" marR="0" lvl="5" indent="-228600" algn="l" rtl="0">
              <a:spcBef>
                <a:spcPts val="0"/>
              </a:spcBef>
              <a:spcAft>
                <a:spcPts val="0"/>
              </a:spcAft>
              <a:buClr>
                <a:schemeClr val="dk1"/>
              </a:buClr>
              <a:buSzPts val="1200"/>
              <a:buFont typeface="Calibri"/>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Clr>
                <a:schemeClr val="dk1"/>
              </a:buClr>
              <a:buSzPts val="1200"/>
              <a:buFont typeface="Calibri"/>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Clr>
                <a:schemeClr val="dk1"/>
              </a:buClr>
              <a:buSzPts val="1200"/>
              <a:buFont typeface="Calibri"/>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Clr>
                <a:schemeClr val="dk1"/>
              </a:buClr>
              <a:buSzPts val="1200"/>
              <a:buFont typeface="Calibri"/>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6515100"/>
            <a:ext cx="3962399" cy="342899"/>
          </a:xfrm>
          <a:prstGeom prst="rect">
            <a:avLst/>
          </a:prstGeom>
          <a:noFill/>
          <a:ln>
            <a:noFill/>
          </a:ln>
        </p:spPr>
        <p:txBody>
          <a:bodyPr spcFirstLastPara="1" wrap="square" lIns="91425" tIns="91425" rIns="91425" bIns="91425" anchor="b" anchorCtr="0">
            <a:noAutofit/>
          </a:bodyPr>
          <a:lstStyle>
            <a:lvl1pPr marR="0" lvl="0" algn="l" rtl="0">
              <a:lnSpc>
                <a:spcPct val="100000"/>
              </a:lnSpc>
              <a:spcBef>
                <a:spcPts val="0"/>
              </a:spcBef>
              <a:spcAft>
                <a:spcPts val="0"/>
              </a:spcAft>
              <a:buClr>
                <a:schemeClr val="dk1"/>
              </a:buClr>
              <a:buSzPts val="1200"/>
              <a:buFont typeface="Times"/>
              <a:buNone/>
              <a:defRPr sz="1200" b="0" i="0" u="none" strike="noStrike" cap="none">
                <a:solidFill>
                  <a:schemeClr val="dk1"/>
                </a:solidFill>
                <a:latin typeface="Times"/>
                <a:ea typeface="Times"/>
                <a:cs typeface="Times"/>
                <a:sym typeface="Times"/>
              </a:defRPr>
            </a:lvl1pPr>
            <a:lvl2pPr marR="0" lvl="1" algn="l" rtl="0">
              <a:lnSpc>
                <a:spcPct val="100000"/>
              </a:lnSpc>
              <a:spcBef>
                <a:spcPts val="0"/>
              </a:spcBef>
              <a:spcAft>
                <a:spcPts val="0"/>
              </a:spcAft>
              <a:buClr>
                <a:schemeClr val="dk1"/>
              </a:buClr>
              <a:buSzPts val="2400"/>
              <a:buFont typeface="Times"/>
              <a:buNone/>
              <a:defRPr sz="2400" b="0" i="0" u="none" strike="noStrike" cap="none">
                <a:solidFill>
                  <a:schemeClr val="dk1"/>
                </a:solidFill>
                <a:latin typeface="Times"/>
                <a:ea typeface="Times"/>
                <a:cs typeface="Times"/>
                <a:sym typeface="Times"/>
              </a:defRPr>
            </a:lvl2pPr>
            <a:lvl3pPr marR="0" lvl="2" algn="l" rtl="0">
              <a:lnSpc>
                <a:spcPct val="100000"/>
              </a:lnSpc>
              <a:spcBef>
                <a:spcPts val="0"/>
              </a:spcBef>
              <a:spcAft>
                <a:spcPts val="0"/>
              </a:spcAft>
              <a:buClr>
                <a:schemeClr val="dk1"/>
              </a:buClr>
              <a:buSzPts val="2400"/>
              <a:buFont typeface="Times"/>
              <a:buNone/>
              <a:defRPr sz="2400" b="0" i="0" u="none" strike="noStrike" cap="none">
                <a:solidFill>
                  <a:schemeClr val="dk1"/>
                </a:solidFill>
                <a:latin typeface="Times"/>
                <a:ea typeface="Times"/>
                <a:cs typeface="Times"/>
                <a:sym typeface="Times"/>
              </a:defRPr>
            </a:lvl3pPr>
            <a:lvl4pPr marR="0" lvl="3" algn="l" rtl="0">
              <a:lnSpc>
                <a:spcPct val="100000"/>
              </a:lnSpc>
              <a:spcBef>
                <a:spcPts val="0"/>
              </a:spcBef>
              <a:spcAft>
                <a:spcPts val="0"/>
              </a:spcAft>
              <a:buClr>
                <a:schemeClr val="dk1"/>
              </a:buClr>
              <a:buSzPts val="2400"/>
              <a:buFont typeface="Times"/>
              <a:buNone/>
              <a:defRPr sz="2400" b="0" i="0" u="none" strike="noStrike" cap="none">
                <a:solidFill>
                  <a:schemeClr val="dk1"/>
                </a:solidFill>
                <a:latin typeface="Times"/>
                <a:ea typeface="Times"/>
                <a:cs typeface="Times"/>
                <a:sym typeface="Times"/>
              </a:defRPr>
            </a:lvl4pPr>
            <a:lvl5pPr marR="0" lvl="4" algn="l" rtl="0">
              <a:lnSpc>
                <a:spcPct val="100000"/>
              </a:lnSpc>
              <a:spcBef>
                <a:spcPts val="0"/>
              </a:spcBef>
              <a:spcAft>
                <a:spcPts val="0"/>
              </a:spcAft>
              <a:buClr>
                <a:schemeClr val="dk1"/>
              </a:buClr>
              <a:buSzPts val="2400"/>
              <a:buFont typeface="Times"/>
              <a:buNone/>
              <a:defRPr sz="2400" b="0" i="0" u="none" strike="noStrike" cap="none">
                <a:solidFill>
                  <a:schemeClr val="dk1"/>
                </a:solidFill>
                <a:latin typeface="Times"/>
                <a:ea typeface="Times"/>
                <a:cs typeface="Times"/>
                <a:sym typeface="Times"/>
              </a:defRPr>
            </a:lvl5pPr>
            <a:lvl6pPr marR="0" lvl="5" algn="l" rtl="0">
              <a:lnSpc>
                <a:spcPct val="100000"/>
              </a:lnSpc>
              <a:spcBef>
                <a:spcPts val="0"/>
              </a:spcBef>
              <a:spcAft>
                <a:spcPts val="0"/>
              </a:spcAft>
              <a:buClr>
                <a:schemeClr val="dk1"/>
              </a:buClr>
              <a:buSzPts val="2400"/>
              <a:buFont typeface="Times"/>
              <a:buNone/>
              <a:defRPr sz="2400" b="0" i="0" u="none" strike="noStrike" cap="none">
                <a:solidFill>
                  <a:schemeClr val="dk1"/>
                </a:solidFill>
                <a:latin typeface="Times"/>
                <a:ea typeface="Times"/>
                <a:cs typeface="Times"/>
                <a:sym typeface="Times"/>
              </a:defRPr>
            </a:lvl6pPr>
            <a:lvl7pPr marR="0" lvl="6" algn="l" rtl="0">
              <a:lnSpc>
                <a:spcPct val="100000"/>
              </a:lnSpc>
              <a:spcBef>
                <a:spcPts val="0"/>
              </a:spcBef>
              <a:spcAft>
                <a:spcPts val="0"/>
              </a:spcAft>
              <a:buClr>
                <a:schemeClr val="dk1"/>
              </a:buClr>
              <a:buSzPts val="2400"/>
              <a:buFont typeface="Times"/>
              <a:buNone/>
              <a:defRPr sz="2400" b="0" i="0" u="none" strike="noStrike" cap="none">
                <a:solidFill>
                  <a:schemeClr val="dk1"/>
                </a:solidFill>
                <a:latin typeface="Times"/>
                <a:ea typeface="Times"/>
                <a:cs typeface="Times"/>
                <a:sym typeface="Times"/>
              </a:defRPr>
            </a:lvl7pPr>
            <a:lvl8pPr marR="0" lvl="7" algn="l" rtl="0">
              <a:lnSpc>
                <a:spcPct val="100000"/>
              </a:lnSpc>
              <a:spcBef>
                <a:spcPts val="0"/>
              </a:spcBef>
              <a:spcAft>
                <a:spcPts val="0"/>
              </a:spcAft>
              <a:buClr>
                <a:schemeClr val="dk1"/>
              </a:buClr>
              <a:buSzPts val="2400"/>
              <a:buFont typeface="Times"/>
              <a:buNone/>
              <a:defRPr sz="2400" b="0" i="0" u="none" strike="noStrike" cap="none">
                <a:solidFill>
                  <a:schemeClr val="dk1"/>
                </a:solidFill>
                <a:latin typeface="Times"/>
                <a:ea typeface="Times"/>
                <a:cs typeface="Times"/>
                <a:sym typeface="Times"/>
              </a:defRPr>
            </a:lvl8pPr>
            <a:lvl9pPr marR="0" lvl="8" algn="l" rtl="0">
              <a:lnSpc>
                <a:spcPct val="100000"/>
              </a:lnSpc>
              <a:spcBef>
                <a:spcPts val="0"/>
              </a:spcBef>
              <a:spcAft>
                <a:spcPts val="0"/>
              </a:spcAft>
              <a:buClr>
                <a:schemeClr val="dk1"/>
              </a:buClr>
              <a:buSzPts val="2400"/>
              <a:buFont typeface="Times"/>
              <a:buNone/>
              <a:defRPr sz="2400" b="0" i="0" u="none" strike="noStrike" cap="none">
                <a:solidFill>
                  <a:schemeClr val="dk1"/>
                </a:solidFill>
                <a:latin typeface="Times"/>
                <a:ea typeface="Times"/>
                <a:cs typeface="Times"/>
                <a:sym typeface="Times"/>
              </a:defRPr>
            </a:lvl9pPr>
          </a:lstStyle>
          <a:p>
            <a:endParaRPr/>
          </a:p>
        </p:txBody>
      </p:sp>
      <p:sp>
        <p:nvSpPr>
          <p:cNvPr id="8" name="Google Shape;8;n"/>
          <p:cNvSpPr txBox="1">
            <a:spLocks noGrp="1"/>
          </p:cNvSpPr>
          <p:nvPr>
            <p:ph type="sldNum" idx="12"/>
          </p:nvPr>
        </p:nvSpPr>
        <p:spPr>
          <a:xfrm>
            <a:off x="5181600" y="6515100"/>
            <a:ext cx="3962399" cy="342899"/>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chemeClr val="dk1"/>
              </a:buClr>
              <a:buSzPts val="300"/>
              <a:buFont typeface="Times"/>
              <a:buNone/>
            </a:pPr>
            <a:fld id="{00000000-1234-1234-1234-123412341234}" type="slidenum">
              <a:rPr lang="en-US" sz="1200" b="0" i="0" u="none" strike="noStrike" cap="none">
                <a:solidFill>
                  <a:schemeClr val="dk1"/>
                </a:solidFill>
                <a:latin typeface="Times"/>
                <a:ea typeface="Times"/>
                <a:cs typeface="Times"/>
                <a:sym typeface="Times"/>
              </a:rPr>
              <a:t>‹#›</a:t>
            </a:fld>
            <a:endParaRPr sz="1200" b="0" i="0" u="none" strike="noStrike" cap="none">
              <a:solidFill>
                <a:schemeClr val="dk1"/>
              </a:solidFill>
              <a:latin typeface="Times"/>
              <a:ea typeface="Times"/>
              <a:cs typeface="Times"/>
              <a:sym typeface="Times"/>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
        <p:cNvGrpSpPr/>
        <p:nvPr/>
      </p:nvGrpSpPr>
      <p:grpSpPr>
        <a:xfrm>
          <a:off x="0" y="0"/>
          <a:ext cx="0" cy="0"/>
          <a:chOff x="0" y="0"/>
          <a:chExt cx="0" cy="0"/>
        </a:xfrm>
      </p:grpSpPr>
      <p:sp>
        <p:nvSpPr>
          <p:cNvPr id="56" name="Google Shape;56;p1:notes"/>
          <p:cNvSpPr>
            <a:spLocks noGrp="1" noRot="1" noChangeAspect="1"/>
          </p:cNvSpPr>
          <p:nvPr>
            <p:ph type="sldImg" idx="2"/>
          </p:nvPr>
        </p:nvSpPr>
        <p:spPr>
          <a:xfrm>
            <a:off x="2857500" y="514350"/>
            <a:ext cx="3429000" cy="25717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
            <a:headEnd type="none" w="sm" len="sm"/>
            <a:tailEnd type="none" w="sm" len="sm"/>
          </a:ln>
        </p:spPr>
      </p:sp>
      <p:sp>
        <p:nvSpPr>
          <p:cNvPr id="57" name="Google Shape;57;p1:notes"/>
          <p:cNvSpPr txBox="1">
            <a:spLocks noGrp="1"/>
          </p:cNvSpPr>
          <p:nvPr>
            <p:ph type="body" idx="1"/>
          </p:nvPr>
        </p:nvSpPr>
        <p:spPr>
          <a:xfrm>
            <a:off x="1219200" y="3257550"/>
            <a:ext cx="6705599" cy="3086099"/>
          </a:xfrm>
          <a:prstGeom prst="rect">
            <a:avLst/>
          </a:prstGeom>
          <a:noFill/>
          <a:ln>
            <a:noFill/>
          </a:ln>
        </p:spPr>
        <p:txBody>
          <a:bodyPr spcFirstLastPara="1" wrap="square" lIns="91425" tIns="91425" rIns="91425" bIns="91425" anchor="t" anchorCtr="0">
            <a:noAutofit/>
          </a:bodyPr>
          <a:lstStyle/>
          <a:p>
            <a:pPr marL="0" marR="0" lvl="0" indent="0" algn="l" rtl="0">
              <a:spcBef>
                <a:spcPts val="0"/>
              </a:spcBef>
              <a:spcAft>
                <a:spcPts val="0"/>
              </a:spcAft>
              <a:buClr>
                <a:schemeClr val="dk1"/>
              </a:buClr>
              <a:buSzPts val="1200"/>
              <a:buFont typeface="Times"/>
              <a:buNone/>
            </a:pPr>
            <a:endParaRPr/>
          </a:p>
        </p:txBody>
      </p:sp>
      <p:sp>
        <p:nvSpPr>
          <p:cNvPr id="58" name="Google Shape;58;p1:notes"/>
          <p:cNvSpPr txBox="1">
            <a:spLocks noGrp="1"/>
          </p:cNvSpPr>
          <p:nvPr>
            <p:ph type="sldNum" idx="12"/>
          </p:nvPr>
        </p:nvSpPr>
        <p:spPr>
          <a:xfrm>
            <a:off x="5181600" y="6515100"/>
            <a:ext cx="3962399" cy="342899"/>
          </a:xfrm>
          <a:prstGeom prst="rect">
            <a:avLst/>
          </a:prstGeom>
          <a:noFill/>
          <a:ln>
            <a:noFill/>
          </a:ln>
        </p:spPr>
        <p:txBody>
          <a:bodyPr spcFirstLastPara="1" wrap="square" lIns="91425" tIns="45700" rIns="91425" bIns="45700" anchor="b" anchorCtr="0">
            <a:noAutofit/>
          </a:bodyPr>
          <a:lstStyle/>
          <a:p>
            <a:pPr marL="0" lvl="0" indent="0" algn="l" rtl="0">
              <a:lnSpc>
                <a:spcPct val="100000"/>
              </a:lnSpc>
              <a:spcBef>
                <a:spcPts val="0"/>
              </a:spcBef>
              <a:spcAft>
                <a:spcPts val="0"/>
              </a:spcAft>
              <a:buClr>
                <a:srgbClr val="000000"/>
              </a:buClr>
              <a:buSzPts val="1400"/>
              <a:buFont typeface="Arial"/>
              <a:buNone/>
            </a:pPr>
            <a:fld id="{00000000-1234-1234-1234-123412341234}" type="slidenum">
              <a:rPr lang="en-US"/>
              <a:t>1</a:t>
            </a:fld>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6"/>
        <p:cNvGrpSpPr/>
        <p:nvPr/>
      </p:nvGrpSpPr>
      <p:grpSpPr>
        <a:xfrm>
          <a:off x="0" y="0"/>
          <a:ext cx="0" cy="0"/>
          <a:chOff x="0" y="0"/>
          <a:chExt cx="0" cy="0"/>
        </a:xfrm>
      </p:grpSpPr>
      <p:sp>
        <p:nvSpPr>
          <p:cNvPr id="117" name="Google Shape;117;p10:notes"/>
          <p:cNvSpPr>
            <a:spLocks noGrp="1" noRot="1" noChangeAspect="1"/>
          </p:cNvSpPr>
          <p:nvPr>
            <p:ph type="sldImg" idx="2"/>
          </p:nvPr>
        </p:nvSpPr>
        <p:spPr>
          <a:xfrm>
            <a:off x="2857500" y="514350"/>
            <a:ext cx="3429000" cy="25717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
            <a:headEnd type="none" w="sm" len="sm"/>
            <a:tailEnd type="none" w="sm" len="sm"/>
          </a:ln>
        </p:spPr>
      </p:sp>
      <p:sp>
        <p:nvSpPr>
          <p:cNvPr id="118" name="Google Shape;118;p10:notes"/>
          <p:cNvSpPr txBox="1">
            <a:spLocks noGrp="1"/>
          </p:cNvSpPr>
          <p:nvPr>
            <p:ph type="body" idx="1"/>
          </p:nvPr>
        </p:nvSpPr>
        <p:spPr>
          <a:xfrm>
            <a:off x="1219200" y="3257550"/>
            <a:ext cx="6705599" cy="3086099"/>
          </a:xfrm>
          <a:prstGeom prst="rect">
            <a:avLst/>
          </a:prstGeom>
          <a:noFill/>
          <a:ln>
            <a:noFill/>
          </a:ln>
        </p:spPr>
        <p:txBody>
          <a:bodyPr spcFirstLastPara="1" wrap="square" lIns="91425" tIns="91425" rIns="91425" bIns="91425" anchor="t" anchorCtr="0">
            <a:noAutofit/>
          </a:bodyPr>
          <a:lstStyle/>
          <a:p>
            <a:pPr marL="0" marR="0" lvl="0" indent="0" algn="l" rtl="0">
              <a:spcBef>
                <a:spcPts val="0"/>
              </a:spcBef>
              <a:spcAft>
                <a:spcPts val="0"/>
              </a:spcAft>
              <a:buClr>
                <a:schemeClr val="dk1"/>
              </a:buClr>
              <a:buSzPts val="1200"/>
              <a:buFont typeface="Times"/>
              <a:buNone/>
            </a:pPr>
            <a:endParaRPr/>
          </a:p>
        </p:txBody>
      </p:sp>
      <p:sp>
        <p:nvSpPr>
          <p:cNvPr id="119" name="Google Shape;119;p10:notes"/>
          <p:cNvSpPr txBox="1">
            <a:spLocks noGrp="1"/>
          </p:cNvSpPr>
          <p:nvPr>
            <p:ph type="sldNum" idx="12"/>
          </p:nvPr>
        </p:nvSpPr>
        <p:spPr>
          <a:xfrm>
            <a:off x="5181600" y="6515100"/>
            <a:ext cx="3962399" cy="342899"/>
          </a:xfrm>
          <a:prstGeom prst="rect">
            <a:avLst/>
          </a:prstGeom>
          <a:noFill/>
          <a:ln>
            <a:noFill/>
          </a:ln>
        </p:spPr>
        <p:txBody>
          <a:bodyPr spcFirstLastPara="1" wrap="square" lIns="91425" tIns="45700" rIns="91425" bIns="45700" anchor="b" anchorCtr="0">
            <a:noAutofit/>
          </a:bodyPr>
          <a:lstStyle/>
          <a:p>
            <a:pPr marL="0" lvl="0" indent="0" algn="l" rtl="0">
              <a:lnSpc>
                <a:spcPct val="100000"/>
              </a:lnSpc>
              <a:spcBef>
                <a:spcPts val="0"/>
              </a:spcBef>
              <a:spcAft>
                <a:spcPts val="0"/>
              </a:spcAft>
              <a:buClr>
                <a:srgbClr val="000000"/>
              </a:buClr>
              <a:buSzPts val="1400"/>
              <a:buFont typeface="Arial"/>
              <a:buNone/>
            </a:pPr>
            <a:fld id="{00000000-1234-1234-1234-123412341234}" type="slidenum">
              <a:rPr lang="en-US"/>
              <a:t>10</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4"/>
        <p:cNvGrpSpPr/>
        <p:nvPr/>
      </p:nvGrpSpPr>
      <p:grpSpPr>
        <a:xfrm>
          <a:off x="0" y="0"/>
          <a:ext cx="0" cy="0"/>
          <a:chOff x="0" y="0"/>
          <a:chExt cx="0" cy="0"/>
        </a:xfrm>
      </p:grpSpPr>
      <p:sp>
        <p:nvSpPr>
          <p:cNvPr id="125" name="Google Shape;125;p11:notes"/>
          <p:cNvSpPr>
            <a:spLocks noGrp="1" noRot="1" noChangeAspect="1"/>
          </p:cNvSpPr>
          <p:nvPr>
            <p:ph type="sldImg" idx="2"/>
          </p:nvPr>
        </p:nvSpPr>
        <p:spPr>
          <a:xfrm>
            <a:off x="2857500" y="514350"/>
            <a:ext cx="3429000" cy="25717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
            <a:headEnd type="none" w="sm" len="sm"/>
            <a:tailEnd type="none" w="sm" len="sm"/>
          </a:ln>
        </p:spPr>
      </p:sp>
      <p:sp>
        <p:nvSpPr>
          <p:cNvPr id="126" name="Google Shape;126;p11:notes"/>
          <p:cNvSpPr txBox="1">
            <a:spLocks noGrp="1"/>
          </p:cNvSpPr>
          <p:nvPr>
            <p:ph type="body" idx="1"/>
          </p:nvPr>
        </p:nvSpPr>
        <p:spPr>
          <a:xfrm>
            <a:off x="1219200" y="3257550"/>
            <a:ext cx="6705599" cy="3086099"/>
          </a:xfrm>
          <a:prstGeom prst="rect">
            <a:avLst/>
          </a:prstGeom>
          <a:noFill/>
          <a:ln>
            <a:noFill/>
          </a:ln>
        </p:spPr>
        <p:txBody>
          <a:bodyPr spcFirstLastPara="1" wrap="square" lIns="91425" tIns="91425" rIns="91425" bIns="91425" anchor="t" anchorCtr="0">
            <a:noAutofit/>
          </a:bodyPr>
          <a:lstStyle/>
          <a:p>
            <a:pPr marL="0" marR="0" lvl="0" indent="0" algn="l" rtl="0">
              <a:spcBef>
                <a:spcPts val="0"/>
              </a:spcBef>
              <a:spcAft>
                <a:spcPts val="0"/>
              </a:spcAft>
              <a:buClr>
                <a:schemeClr val="dk1"/>
              </a:buClr>
              <a:buSzPts val="1200"/>
              <a:buFont typeface="Times"/>
              <a:buNone/>
            </a:pPr>
            <a:r>
              <a:rPr lang="en-US"/>
              <a:t>Learning Journals</a:t>
            </a:r>
            <a:endParaRPr/>
          </a:p>
          <a:p>
            <a:pPr marL="0" marR="0" lvl="0" indent="0" algn="l" rtl="0">
              <a:spcBef>
                <a:spcPts val="360"/>
              </a:spcBef>
              <a:spcAft>
                <a:spcPts val="0"/>
              </a:spcAft>
              <a:buClr>
                <a:schemeClr val="dk1"/>
              </a:buClr>
              <a:buSzPts val="1200"/>
              <a:buFont typeface="Times"/>
              <a:buNone/>
            </a:pPr>
            <a:endParaRPr/>
          </a:p>
          <a:p>
            <a:pPr marL="0" marR="0" lvl="0" indent="0" algn="l" rtl="0">
              <a:spcBef>
                <a:spcPts val="360"/>
              </a:spcBef>
              <a:spcAft>
                <a:spcPts val="0"/>
              </a:spcAft>
              <a:buClr>
                <a:schemeClr val="dk1"/>
              </a:buClr>
              <a:buSzPts val="1200"/>
              <a:buFont typeface="Times"/>
              <a:buNone/>
            </a:pPr>
            <a:r>
              <a:rPr lang="en-US"/>
              <a:t>This is what I was reading instead …</a:t>
            </a:r>
            <a:endParaRPr/>
          </a:p>
        </p:txBody>
      </p:sp>
      <p:sp>
        <p:nvSpPr>
          <p:cNvPr id="127" name="Google Shape;127;p11:notes"/>
          <p:cNvSpPr txBox="1">
            <a:spLocks noGrp="1"/>
          </p:cNvSpPr>
          <p:nvPr>
            <p:ph type="sldNum" idx="12"/>
          </p:nvPr>
        </p:nvSpPr>
        <p:spPr>
          <a:xfrm>
            <a:off x="5181600" y="6515100"/>
            <a:ext cx="3962399" cy="342899"/>
          </a:xfrm>
          <a:prstGeom prst="rect">
            <a:avLst/>
          </a:prstGeom>
          <a:noFill/>
          <a:ln>
            <a:noFill/>
          </a:ln>
        </p:spPr>
        <p:txBody>
          <a:bodyPr spcFirstLastPara="1" wrap="square" lIns="91425" tIns="45700" rIns="91425" bIns="45700" anchor="b" anchorCtr="0">
            <a:noAutofit/>
          </a:bodyPr>
          <a:lstStyle/>
          <a:p>
            <a:pPr marL="0" lvl="0" indent="0" algn="l" rtl="0">
              <a:lnSpc>
                <a:spcPct val="100000"/>
              </a:lnSpc>
              <a:spcBef>
                <a:spcPts val="0"/>
              </a:spcBef>
              <a:spcAft>
                <a:spcPts val="0"/>
              </a:spcAft>
              <a:buClr>
                <a:srgbClr val="000000"/>
              </a:buClr>
              <a:buSzPts val="1400"/>
              <a:buFont typeface="Arial"/>
              <a:buNone/>
            </a:pPr>
            <a:fld id="{00000000-1234-1234-1234-123412341234}" type="slidenum">
              <a:rPr lang="en-US"/>
              <a:t>11</a:t>
            </a:fld>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1"/>
        <p:cNvGrpSpPr/>
        <p:nvPr/>
      </p:nvGrpSpPr>
      <p:grpSpPr>
        <a:xfrm>
          <a:off x="0" y="0"/>
          <a:ext cx="0" cy="0"/>
          <a:chOff x="0" y="0"/>
          <a:chExt cx="0" cy="0"/>
        </a:xfrm>
      </p:grpSpPr>
      <p:sp>
        <p:nvSpPr>
          <p:cNvPr id="132" name="Google Shape;132;p12: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33" name="Google Shape;133;p1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Clr>
                <a:schemeClr val="dk1"/>
              </a:buClr>
              <a:buSzPts val="1200"/>
              <a:buFont typeface="Calibri"/>
              <a:buNone/>
            </a:pPr>
            <a:r>
              <a:rPr lang="en-US" sz="1200" b="0" i="0" u="none" strike="noStrike" cap="none">
                <a:solidFill>
                  <a:schemeClr val="dk1"/>
                </a:solidFill>
                <a:latin typeface="Calibri"/>
                <a:ea typeface="Calibri"/>
                <a:cs typeface="Calibri"/>
                <a:sym typeface="Calibri"/>
              </a:rPr>
              <a:t>5 minutes total. 3 minutes, 2 minutes report out</a:t>
            </a:r>
            <a:endParaRPr/>
          </a:p>
        </p:txBody>
      </p:sp>
      <p:sp>
        <p:nvSpPr>
          <p:cNvPr id="134" name="Google Shape;134;p1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chemeClr val="dk1"/>
              </a:buClr>
              <a:buSzPts val="1200"/>
              <a:buFont typeface="Calibri"/>
              <a:buNone/>
            </a:pPr>
            <a:fld id="{00000000-1234-1234-1234-123412341234}" type="slidenum">
              <a:rPr lang="en-US" sz="1200">
                <a:solidFill>
                  <a:schemeClr val="dk1"/>
                </a:solidFill>
                <a:latin typeface="Calibri"/>
                <a:ea typeface="Calibri"/>
                <a:cs typeface="Calibri"/>
                <a:sym typeface="Calibri"/>
              </a:rPr>
              <a:t>12</a:t>
            </a:fld>
            <a:endParaRPr sz="1200">
              <a:solidFill>
                <a:schemeClr val="dk1"/>
              </a:solidFill>
              <a:latin typeface="Calibri"/>
              <a:ea typeface="Calibri"/>
              <a:cs typeface="Calibri"/>
              <a:sym typeface="Calibri"/>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8"/>
        <p:cNvGrpSpPr/>
        <p:nvPr/>
      </p:nvGrpSpPr>
      <p:grpSpPr>
        <a:xfrm>
          <a:off x="0" y="0"/>
          <a:ext cx="0" cy="0"/>
          <a:chOff x="0" y="0"/>
          <a:chExt cx="0" cy="0"/>
        </a:xfrm>
      </p:grpSpPr>
      <p:sp>
        <p:nvSpPr>
          <p:cNvPr id="139" name="Google Shape;139;p13: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40" name="Google Shape;140;p1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Clr>
                <a:schemeClr val="dk1"/>
              </a:buClr>
              <a:buSzPts val="1200"/>
              <a:buFont typeface="Calibri"/>
              <a:buNone/>
            </a:pPr>
            <a:r>
              <a:rPr lang="en-US" sz="1200" b="0" i="0" u="none" strike="noStrike" cap="none">
                <a:solidFill>
                  <a:schemeClr val="dk1"/>
                </a:solidFill>
                <a:latin typeface="Calibri"/>
                <a:ea typeface="Calibri"/>
                <a:cs typeface="Calibri"/>
                <a:sym typeface="Calibri"/>
              </a:rPr>
              <a:t>5 minutes total. 3 minutes, 2 minutes report out</a:t>
            </a:r>
            <a:endParaRPr/>
          </a:p>
        </p:txBody>
      </p:sp>
      <p:sp>
        <p:nvSpPr>
          <p:cNvPr id="141" name="Google Shape;141;p1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chemeClr val="dk1"/>
              </a:buClr>
              <a:buSzPts val="1200"/>
              <a:buFont typeface="Calibri"/>
              <a:buNone/>
            </a:pPr>
            <a:fld id="{00000000-1234-1234-1234-123412341234}" type="slidenum">
              <a:rPr lang="en-US" sz="1200">
                <a:solidFill>
                  <a:schemeClr val="dk1"/>
                </a:solidFill>
                <a:latin typeface="Calibri"/>
                <a:ea typeface="Calibri"/>
                <a:cs typeface="Calibri"/>
                <a:sym typeface="Calibri"/>
              </a:rPr>
              <a:t>13</a:t>
            </a:fld>
            <a:endParaRPr sz="1200">
              <a:solidFill>
                <a:schemeClr val="dk1"/>
              </a:solidFill>
              <a:latin typeface="Calibri"/>
              <a:ea typeface="Calibri"/>
              <a:cs typeface="Calibri"/>
              <a:sym typeface="Calibri"/>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5"/>
        <p:cNvGrpSpPr/>
        <p:nvPr/>
      </p:nvGrpSpPr>
      <p:grpSpPr>
        <a:xfrm>
          <a:off x="0" y="0"/>
          <a:ext cx="0" cy="0"/>
          <a:chOff x="0" y="0"/>
          <a:chExt cx="0" cy="0"/>
        </a:xfrm>
      </p:grpSpPr>
      <p:sp>
        <p:nvSpPr>
          <p:cNvPr id="146" name="Google Shape;146;p14: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47" name="Google Shape;147;p1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r>
              <a:rPr lang="en-US" sz="1200">
                <a:solidFill>
                  <a:srgbClr val="BF9000"/>
                </a:solidFill>
                <a:latin typeface="Comic Sans MS"/>
                <a:ea typeface="Comic Sans MS"/>
                <a:cs typeface="Comic Sans MS"/>
                <a:sym typeface="Comic Sans MS"/>
              </a:rPr>
              <a:t>ttps://www.bing.com/videos/search?q=dying+of+publishing+youtube&amp;view=detail&amp;mid=C06FCB137CE23869C42FC06FCB137CE23869C42F&amp;FORM=VIRE</a:t>
            </a:r>
            <a:endParaRPr/>
          </a:p>
          <a:p>
            <a:pPr marL="0" marR="0" lvl="0" indent="0" algn="l" rtl="0">
              <a:spcBef>
                <a:spcPts val="0"/>
              </a:spcBef>
              <a:spcAft>
                <a:spcPts val="0"/>
              </a:spcAft>
              <a:buClr>
                <a:schemeClr val="dk1"/>
              </a:buClr>
              <a:buSzPts val="1200"/>
              <a:buFont typeface="Times"/>
              <a:buNone/>
            </a:pPr>
            <a:endParaRPr/>
          </a:p>
        </p:txBody>
      </p:sp>
      <p:sp>
        <p:nvSpPr>
          <p:cNvPr id="148" name="Google Shape;148;p1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chemeClr val="dk1"/>
              </a:buClr>
              <a:buSzPts val="1200"/>
              <a:buFont typeface="Calibri"/>
              <a:buNone/>
            </a:pPr>
            <a:fld id="{00000000-1234-1234-1234-123412341234}" type="slidenum">
              <a:rPr lang="en-US" sz="1200">
                <a:solidFill>
                  <a:schemeClr val="dk1"/>
                </a:solidFill>
                <a:latin typeface="Calibri"/>
                <a:ea typeface="Calibri"/>
                <a:cs typeface="Calibri"/>
                <a:sym typeface="Calibri"/>
              </a:rPr>
              <a:t>14</a:t>
            </a:fld>
            <a:endParaRPr sz="1200">
              <a:solidFill>
                <a:schemeClr val="dk1"/>
              </a:solidFill>
              <a:latin typeface="Calibri"/>
              <a:ea typeface="Calibri"/>
              <a:cs typeface="Calibri"/>
              <a:sym typeface="Calibri"/>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1"/>
        <p:cNvGrpSpPr/>
        <p:nvPr/>
      </p:nvGrpSpPr>
      <p:grpSpPr>
        <a:xfrm>
          <a:off x="0" y="0"/>
          <a:ext cx="0" cy="0"/>
          <a:chOff x="0" y="0"/>
          <a:chExt cx="0" cy="0"/>
        </a:xfrm>
      </p:grpSpPr>
      <p:sp>
        <p:nvSpPr>
          <p:cNvPr id="152" name="Google Shape;152;p15: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53" name="Google Shape;153;p1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Clr>
                <a:schemeClr val="dk1"/>
              </a:buClr>
              <a:buSzPts val="1200"/>
              <a:buFont typeface="Times"/>
              <a:buNone/>
            </a:pPr>
            <a:endParaRPr/>
          </a:p>
        </p:txBody>
      </p:sp>
      <p:sp>
        <p:nvSpPr>
          <p:cNvPr id="154" name="Google Shape;154;p1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chemeClr val="dk1"/>
              </a:buClr>
              <a:buSzPts val="1200"/>
              <a:buFont typeface="Calibri"/>
              <a:buNone/>
            </a:pPr>
            <a:fld id="{00000000-1234-1234-1234-123412341234}" type="slidenum">
              <a:rPr lang="en-US" sz="1200">
                <a:solidFill>
                  <a:schemeClr val="dk1"/>
                </a:solidFill>
                <a:latin typeface="Calibri"/>
                <a:ea typeface="Calibri"/>
                <a:cs typeface="Calibri"/>
                <a:sym typeface="Calibri"/>
              </a:rPr>
              <a:t>15</a:t>
            </a:fld>
            <a:endParaRPr sz="1200">
              <a:solidFill>
                <a:schemeClr val="dk1"/>
              </a:solidFill>
              <a:latin typeface="Calibri"/>
              <a:ea typeface="Calibri"/>
              <a:cs typeface="Calibri"/>
              <a:sym typeface="Calibri"/>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7"/>
        <p:cNvGrpSpPr/>
        <p:nvPr/>
      </p:nvGrpSpPr>
      <p:grpSpPr>
        <a:xfrm>
          <a:off x="0" y="0"/>
          <a:ext cx="0" cy="0"/>
          <a:chOff x="0" y="0"/>
          <a:chExt cx="0" cy="0"/>
        </a:xfrm>
      </p:grpSpPr>
      <p:sp>
        <p:nvSpPr>
          <p:cNvPr id="158" name="Google Shape;158;p16:notes"/>
          <p:cNvSpPr>
            <a:spLocks noGrp="1" noRot="1" noChangeAspect="1"/>
          </p:cNvSpPr>
          <p:nvPr>
            <p:ph type="sldImg" idx="2"/>
          </p:nvPr>
        </p:nvSpPr>
        <p:spPr>
          <a:xfrm>
            <a:off x="2857500" y="514350"/>
            <a:ext cx="3429000" cy="25717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
            <a:headEnd type="none" w="sm" len="sm"/>
            <a:tailEnd type="none" w="sm" len="sm"/>
          </a:ln>
        </p:spPr>
      </p:sp>
      <p:sp>
        <p:nvSpPr>
          <p:cNvPr id="159" name="Google Shape;159;p16:notes"/>
          <p:cNvSpPr txBox="1">
            <a:spLocks noGrp="1"/>
          </p:cNvSpPr>
          <p:nvPr>
            <p:ph type="body" idx="1"/>
          </p:nvPr>
        </p:nvSpPr>
        <p:spPr>
          <a:xfrm>
            <a:off x="1219200" y="3257550"/>
            <a:ext cx="6705599" cy="3086099"/>
          </a:xfrm>
          <a:prstGeom prst="rect">
            <a:avLst/>
          </a:prstGeom>
          <a:noFill/>
          <a:ln>
            <a:noFill/>
          </a:ln>
        </p:spPr>
        <p:txBody>
          <a:bodyPr spcFirstLastPara="1" wrap="square" lIns="91425" tIns="91425" rIns="91425" bIns="91425" anchor="t" anchorCtr="0">
            <a:noAutofit/>
          </a:bodyPr>
          <a:lstStyle/>
          <a:p>
            <a:pPr marL="171450" lvl="0" indent="-5715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60" name="Google Shape;160;p16:notes"/>
          <p:cNvSpPr txBox="1">
            <a:spLocks noGrp="1"/>
          </p:cNvSpPr>
          <p:nvPr>
            <p:ph type="sldNum" idx="12"/>
          </p:nvPr>
        </p:nvSpPr>
        <p:spPr>
          <a:xfrm>
            <a:off x="5181600" y="6515100"/>
            <a:ext cx="3962399" cy="342899"/>
          </a:xfrm>
          <a:prstGeom prst="rect">
            <a:avLst/>
          </a:prstGeom>
          <a:noFill/>
          <a:ln>
            <a:noFill/>
          </a:ln>
        </p:spPr>
        <p:txBody>
          <a:bodyPr spcFirstLastPara="1" wrap="square" lIns="91425" tIns="45700" rIns="91425" bIns="45700" anchor="b" anchorCtr="0">
            <a:noAutofit/>
          </a:bodyPr>
          <a:lstStyle/>
          <a:p>
            <a:pPr marL="0" lvl="0" indent="0" algn="l" rtl="0">
              <a:lnSpc>
                <a:spcPct val="100000"/>
              </a:lnSpc>
              <a:spcBef>
                <a:spcPts val="0"/>
              </a:spcBef>
              <a:spcAft>
                <a:spcPts val="0"/>
              </a:spcAft>
              <a:buClr>
                <a:srgbClr val="000000"/>
              </a:buClr>
              <a:buSzPts val="1400"/>
              <a:buFont typeface="Arial"/>
              <a:buNone/>
            </a:pPr>
            <a:fld id="{00000000-1234-1234-1234-123412341234}" type="slidenum">
              <a:rPr lang="en-US"/>
              <a:t>16</a:t>
            </a:fld>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6"/>
        <p:cNvGrpSpPr/>
        <p:nvPr/>
      </p:nvGrpSpPr>
      <p:grpSpPr>
        <a:xfrm>
          <a:off x="0" y="0"/>
          <a:ext cx="0" cy="0"/>
          <a:chOff x="0" y="0"/>
          <a:chExt cx="0" cy="0"/>
        </a:xfrm>
      </p:grpSpPr>
      <p:sp>
        <p:nvSpPr>
          <p:cNvPr id="167" name="Google Shape;167;p17:notes"/>
          <p:cNvSpPr txBox="1">
            <a:spLocks noGrp="1"/>
          </p:cNvSpPr>
          <p:nvPr>
            <p:ph type="body" idx="1"/>
          </p:nvPr>
        </p:nvSpPr>
        <p:spPr>
          <a:xfrm>
            <a:off x="1219200" y="3257550"/>
            <a:ext cx="6705599" cy="3086099"/>
          </a:xfrm>
          <a:prstGeom prst="rect">
            <a:avLst/>
          </a:prstGeom>
        </p:spPr>
        <p:txBody>
          <a:bodyPr spcFirstLastPara="1" wrap="square" lIns="91425" tIns="91425" rIns="91425" bIns="91425" anchor="t" anchorCtr="0">
            <a:noAutofit/>
          </a:bodyPr>
          <a:lstStyle/>
          <a:p>
            <a:pPr marL="0" lvl="0" indent="0" algn="l" rtl="0">
              <a:spcBef>
                <a:spcPts val="360"/>
              </a:spcBef>
              <a:spcAft>
                <a:spcPts val="0"/>
              </a:spcAft>
              <a:buNone/>
            </a:pPr>
            <a:endParaRPr/>
          </a:p>
        </p:txBody>
      </p:sp>
      <p:sp>
        <p:nvSpPr>
          <p:cNvPr id="168" name="Google Shape;168;p17:notes"/>
          <p:cNvSpPr>
            <a:spLocks noGrp="1" noRot="1" noChangeAspect="1"/>
          </p:cNvSpPr>
          <p:nvPr>
            <p:ph type="sldImg" idx="2"/>
          </p:nvPr>
        </p:nvSpPr>
        <p:spPr>
          <a:xfrm>
            <a:off x="2857500" y="514350"/>
            <a:ext cx="3429000" cy="2571749"/>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1"/>
        <p:cNvGrpSpPr/>
        <p:nvPr/>
      </p:nvGrpSpPr>
      <p:grpSpPr>
        <a:xfrm>
          <a:off x="0" y="0"/>
          <a:ext cx="0" cy="0"/>
          <a:chOff x="0" y="0"/>
          <a:chExt cx="0" cy="0"/>
        </a:xfrm>
      </p:grpSpPr>
      <p:sp>
        <p:nvSpPr>
          <p:cNvPr id="172" name="Google Shape;172;p18:notes"/>
          <p:cNvSpPr txBox="1">
            <a:spLocks noGrp="1"/>
          </p:cNvSpPr>
          <p:nvPr>
            <p:ph type="body" idx="1"/>
          </p:nvPr>
        </p:nvSpPr>
        <p:spPr>
          <a:xfrm>
            <a:off x="1219200" y="3257550"/>
            <a:ext cx="6705599" cy="3086099"/>
          </a:xfrm>
          <a:prstGeom prst="rect">
            <a:avLst/>
          </a:prstGeom>
        </p:spPr>
        <p:txBody>
          <a:bodyPr spcFirstLastPara="1" wrap="square" lIns="91425" tIns="91425" rIns="91425" bIns="91425" anchor="t" anchorCtr="0">
            <a:noAutofit/>
          </a:bodyPr>
          <a:lstStyle/>
          <a:p>
            <a:pPr marL="0" lvl="0" indent="0" algn="l" rtl="0">
              <a:spcBef>
                <a:spcPts val="360"/>
              </a:spcBef>
              <a:spcAft>
                <a:spcPts val="0"/>
              </a:spcAft>
              <a:buNone/>
            </a:pPr>
            <a:endParaRPr/>
          </a:p>
        </p:txBody>
      </p:sp>
      <p:sp>
        <p:nvSpPr>
          <p:cNvPr id="173" name="Google Shape;173;p18:notes"/>
          <p:cNvSpPr>
            <a:spLocks noGrp="1" noRot="1" noChangeAspect="1"/>
          </p:cNvSpPr>
          <p:nvPr>
            <p:ph type="sldImg" idx="2"/>
          </p:nvPr>
        </p:nvSpPr>
        <p:spPr>
          <a:xfrm>
            <a:off x="2857500" y="514350"/>
            <a:ext cx="3429000" cy="2571749"/>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7"/>
        <p:cNvGrpSpPr/>
        <p:nvPr/>
      </p:nvGrpSpPr>
      <p:grpSpPr>
        <a:xfrm>
          <a:off x="0" y="0"/>
          <a:ext cx="0" cy="0"/>
          <a:chOff x="0" y="0"/>
          <a:chExt cx="0" cy="0"/>
        </a:xfrm>
      </p:grpSpPr>
      <p:sp>
        <p:nvSpPr>
          <p:cNvPr id="178" name="Google Shape;178;p19:notes"/>
          <p:cNvSpPr txBox="1">
            <a:spLocks noGrp="1"/>
          </p:cNvSpPr>
          <p:nvPr>
            <p:ph type="body" idx="1"/>
          </p:nvPr>
        </p:nvSpPr>
        <p:spPr>
          <a:xfrm>
            <a:off x="1219200" y="3257550"/>
            <a:ext cx="6705599" cy="3086099"/>
          </a:xfrm>
          <a:prstGeom prst="rect">
            <a:avLst/>
          </a:prstGeom>
        </p:spPr>
        <p:txBody>
          <a:bodyPr spcFirstLastPara="1" wrap="square" lIns="91425" tIns="91425" rIns="91425" bIns="91425" anchor="t" anchorCtr="0">
            <a:noAutofit/>
          </a:bodyPr>
          <a:lstStyle/>
          <a:p>
            <a:pPr marL="0" lvl="0" indent="0" algn="l" rtl="0">
              <a:spcBef>
                <a:spcPts val="360"/>
              </a:spcBef>
              <a:spcAft>
                <a:spcPts val="0"/>
              </a:spcAft>
              <a:buNone/>
            </a:pPr>
            <a:endParaRPr/>
          </a:p>
        </p:txBody>
      </p:sp>
      <p:sp>
        <p:nvSpPr>
          <p:cNvPr id="179" name="Google Shape;179;p19:notes"/>
          <p:cNvSpPr>
            <a:spLocks noGrp="1" noRot="1" noChangeAspect="1"/>
          </p:cNvSpPr>
          <p:nvPr>
            <p:ph type="sldImg" idx="2"/>
          </p:nvPr>
        </p:nvSpPr>
        <p:spPr>
          <a:xfrm>
            <a:off x="2857500" y="514350"/>
            <a:ext cx="3429000" cy="2571749"/>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
        <p:cNvGrpSpPr/>
        <p:nvPr/>
      </p:nvGrpSpPr>
      <p:grpSpPr>
        <a:xfrm>
          <a:off x="0" y="0"/>
          <a:ext cx="0" cy="0"/>
          <a:chOff x="0" y="0"/>
          <a:chExt cx="0" cy="0"/>
        </a:xfrm>
      </p:grpSpPr>
      <p:sp>
        <p:nvSpPr>
          <p:cNvPr id="65" name="Google Shape;65;p2:notes"/>
          <p:cNvSpPr>
            <a:spLocks noGrp="1" noRot="1" noChangeAspect="1"/>
          </p:cNvSpPr>
          <p:nvPr>
            <p:ph type="sldImg" idx="2"/>
          </p:nvPr>
        </p:nvSpPr>
        <p:spPr>
          <a:xfrm>
            <a:off x="2857500" y="514350"/>
            <a:ext cx="3429000" cy="25717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
            <a:headEnd type="none" w="sm" len="sm"/>
            <a:tailEnd type="none" w="sm" len="sm"/>
          </a:ln>
        </p:spPr>
      </p:sp>
      <p:sp>
        <p:nvSpPr>
          <p:cNvPr id="66" name="Google Shape;66;p2:notes"/>
          <p:cNvSpPr txBox="1">
            <a:spLocks noGrp="1"/>
          </p:cNvSpPr>
          <p:nvPr>
            <p:ph type="body" idx="1"/>
          </p:nvPr>
        </p:nvSpPr>
        <p:spPr>
          <a:xfrm>
            <a:off x="1219200" y="3257550"/>
            <a:ext cx="6705599" cy="3086099"/>
          </a:xfrm>
          <a:prstGeom prst="rect">
            <a:avLst/>
          </a:prstGeom>
          <a:noFill/>
          <a:ln>
            <a:noFill/>
          </a:ln>
        </p:spPr>
        <p:txBody>
          <a:bodyPr spcFirstLastPara="1" wrap="square" lIns="91425" tIns="91425" rIns="91425" bIns="91425" anchor="t" anchorCtr="0">
            <a:noAutofit/>
          </a:bodyPr>
          <a:lstStyle/>
          <a:p>
            <a:pPr marL="0" marR="0" lvl="0" indent="0" algn="l" rtl="0">
              <a:spcBef>
                <a:spcPts val="0"/>
              </a:spcBef>
              <a:spcAft>
                <a:spcPts val="0"/>
              </a:spcAft>
              <a:buClr>
                <a:schemeClr val="dk1"/>
              </a:buClr>
              <a:buSzPts val="1200"/>
              <a:buFont typeface="Times"/>
              <a:buNone/>
            </a:pPr>
            <a:endParaRPr/>
          </a:p>
        </p:txBody>
      </p:sp>
      <p:sp>
        <p:nvSpPr>
          <p:cNvPr id="67" name="Google Shape;67;p2:notes"/>
          <p:cNvSpPr txBox="1">
            <a:spLocks noGrp="1"/>
          </p:cNvSpPr>
          <p:nvPr>
            <p:ph type="sldNum" idx="12"/>
          </p:nvPr>
        </p:nvSpPr>
        <p:spPr>
          <a:xfrm>
            <a:off x="5181600" y="6515100"/>
            <a:ext cx="3962399" cy="342899"/>
          </a:xfrm>
          <a:prstGeom prst="rect">
            <a:avLst/>
          </a:prstGeom>
          <a:noFill/>
          <a:ln>
            <a:noFill/>
          </a:ln>
        </p:spPr>
        <p:txBody>
          <a:bodyPr spcFirstLastPara="1" wrap="square" lIns="91425" tIns="45700" rIns="91425" bIns="45700" anchor="b" anchorCtr="0">
            <a:noAutofit/>
          </a:bodyPr>
          <a:lstStyle/>
          <a:p>
            <a:pPr marL="0" lvl="0" indent="0" algn="l" rtl="0">
              <a:lnSpc>
                <a:spcPct val="100000"/>
              </a:lnSpc>
              <a:spcBef>
                <a:spcPts val="0"/>
              </a:spcBef>
              <a:spcAft>
                <a:spcPts val="0"/>
              </a:spcAft>
              <a:buClr>
                <a:srgbClr val="000000"/>
              </a:buClr>
              <a:buSzPts val="1400"/>
              <a:buFont typeface="Arial"/>
              <a:buNone/>
            </a:pPr>
            <a:fld id="{00000000-1234-1234-1234-123412341234}" type="slidenum">
              <a:rPr lang="en-US"/>
              <a:t>2</a:t>
            </a:fld>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3"/>
        <p:cNvGrpSpPr/>
        <p:nvPr/>
      </p:nvGrpSpPr>
      <p:grpSpPr>
        <a:xfrm>
          <a:off x="0" y="0"/>
          <a:ext cx="0" cy="0"/>
          <a:chOff x="0" y="0"/>
          <a:chExt cx="0" cy="0"/>
        </a:xfrm>
      </p:grpSpPr>
      <p:sp>
        <p:nvSpPr>
          <p:cNvPr id="184" name="Google Shape;184;p20:notes"/>
          <p:cNvSpPr>
            <a:spLocks noGrp="1" noRot="1" noChangeAspect="1"/>
          </p:cNvSpPr>
          <p:nvPr>
            <p:ph type="sldImg" idx="2"/>
          </p:nvPr>
        </p:nvSpPr>
        <p:spPr>
          <a:xfrm>
            <a:off x="2857500" y="514350"/>
            <a:ext cx="3429000" cy="25717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
            <a:headEnd type="none" w="sm" len="sm"/>
            <a:tailEnd type="none" w="sm" len="sm"/>
          </a:ln>
        </p:spPr>
      </p:sp>
      <p:sp>
        <p:nvSpPr>
          <p:cNvPr id="185" name="Google Shape;185;p20:notes"/>
          <p:cNvSpPr txBox="1">
            <a:spLocks noGrp="1"/>
          </p:cNvSpPr>
          <p:nvPr>
            <p:ph type="body" idx="1"/>
          </p:nvPr>
        </p:nvSpPr>
        <p:spPr>
          <a:xfrm>
            <a:off x="1219200" y="3257550"/>
            <a:ext cx="6705599" cy="3086099"/>
          </a:xfrm>
          <a:prstGeom prst="rect">
            <a:avLst/>
          </a:prstGeom>
          <a:noFill/>
          <a:ln>
            <a:noFill/>
          </a:ln>
        </p:spPr>
        <p:txBody>
          <a:bodyPr spcFirstLastPara="1" wrap="square" lIns="91425" tIns="91425" rIns="91425" bIns="91425" anchor="t" anchorCtr="0">
            <a:noAutofit/>
          </a:bodyPr>
          <a:lstStyle/>
          <a:p>
            <a:pPr marL="0" marR="0" lvl="0" indent="0" algn="l" rtl="0">
              <a:spcBef>
                <a:spcPts val="0"/>
              </a:spcBef>
              <a:spcAft>
                <a:spcPts val="0"/>
              </a:spcAft>
              <a:buClr>
                <a:schemeClr val="dk1"/>
              </a:buClr>
              <a:buSzPts val="1200"/>
              <a:buFont typeface="Times"/>
              <a:buNone/>
            </a:pPr>
            <a:r>
              <a:rPr lang="en-US"/>
              <a:t>Breakout room</a:t>
            </a:r>
            <a:endParaRPr/>
          </a:p>
        </p:txBody>
      </p:sp>
      <p:sp>
        <p:nvSpPr>
          <p:cNvPr id="186" name="Google Shape;186;p20:notes"/>
          <p:cNvSpPr txBox="1">
            <a:spLocks noGrp="1"/>
          </p:cNvSpPr>
          <p:nvPr>
            <p:ph type="sldNum" idx="12"/>
          </p:nvPr>
        </p:nvSpPr>
        <p:spPr>
          <a:xfrm>
            <a:off x="5181600" y="6515100"/>
            <a:ext cx="3962399" cy="342899"/>
          </a:xfrm>
          <a:prstGeom prst="rect">
            <a:avLst/>
          </a:prstGeom>
          <a:noFill/>
          <a:ln>
            <a:noFill/>
          </a:ln>
        </p:spPr>
        <p:txBody>
          <a:bodyPr spcFirstLastPara="1" wrap="square" lIns="91425" tIns="45700" rIns="91425" bIns="45700" anchor="b" anchorCtr="0">
            <a:noAutofit/>
          </a:bodyPr>
          <a:lstStyle/>
          <a:p>
            <a:pPr marL="0" lvl="0" indent="0" algn="l" rtl="0">
              <a:lnSpc>
                <a:spcPct val="100000"/>
              </a:lnSpc>
              <a:spcBef>
                <a:spcPts val="0"/>
              </a:spcBef>
              <a:spcAft>
                <a:spcPts val="0"/>
              </a:spcAft>
              <a:buClr>
                <a:srgbClr val="000000"/>
              </a:buClr>
              <a:buSzPts val="1400"/>
              <a:buFont typeface="Arial"/>
              <a:buNone/>
            </a:pPr>
            <a:fld id="{00000000-1234-1234-1234-123412341234}" type="slidenum">
              <a:rPr lang="en-US"/>
              <a:t>20</a:t>
            </a:fld>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0"/>
        <p:cNvGrpSpPr/>
        <p:nvPr/>
      </p:nvGrpSpPr>
      <p:grpSpPr>
        <a:xfrm>
          <a:off x="0" y="0"/>
          <a:ext cx="0" cy="0"/>
          <a:chOff x="0" y="0"/>
          <a:chExt cx="0" cy="0"/>
        </a:xfrm>
      </p:grpSpPr>
      <p:sp>
        <p:nvSpPr>
          <p:cNvPr id="191" name="Google Shape;191;p21:notes"/>
          <p:cNvSpPr>
            <a:spLocks noGrp="1" noRot="1" noChangeAspect="1"/>
          </p:cNvSpPr>
          <p:nvPr>
            <p:ph type="sldImg" idx="2"/>
          </p:nvPr>
        </p:nvSpPr>
        <p:spPr>
          <a:xfrm>
            <a:off x="2857500" y="514350"/>
            <a:ext cx="3429000" cy="25717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
            <a:headEnd type="none" w="sm" len="sm"/>
            <a:tailEnd type="none" w="sm" len="sm"/>
          </a:ln>
        </p:spPr>
      </p:sp>
      <p:sp>
        <p:nvSpPr>
          <p:cNvPr id="192" name="Google Shape;192;p21:notes"/>
          <p:cNvSpPr txBox="1">
            <a:spLocks noGrp="1"/>
          </p:cNvSpPr>
          <p:nvPr>
            <p:ph type="body" idx="1"/>
          </p:nvPr>
        </p:nvSpPr>
        <p:spPr>
          <a:xfrm>
            <a:off x="1219200" y="3257550"/>
            <a:ext cx="6705599" cy="3086099"/>
          </a:xfrm>
          <a:prstGeom prst="rect">
            <a:avLst/>
          </a:prstGeom>
          <a:noFill/>
          <a:ln>
            <a:noFill/>
          </a:ln>
        </p:spPr>
        <p:txBody>
          <a:bodyPr spcFirstLastPara="1" wrap="square" lIns="91425" tIns="91425" rIns="91425" bIns="91425" anchor="t" anchorCtr="0">
            <a:noAutofit/>
          </a:bodyPr>
          <a:lstStyle/>
          <a:p>
            <a:pPr marL="0" marR="0" lvl="0" indent="0" algn="l" rtl="0">
              <a:spcBef>
                <a:spcPts val="0"/>
              </a:spcBef>
              <a:spcAft>
                <a:spcPts val="0"/>
              </a:spcAft>
              <a:buClr>
                <a:schemeClr val="dk1"/>
              </a:buClr>
              <a:buSzPts val="1200"/>
              <a:buFont typeface="Times"/>
              <a:buNone/>
            </a:pPr>
            <a:r>
              <a:rPr lang="en-US"/>
              <a:t>Mentimeter after breakout room</a:t>
            </a:r>
            <a:endParaRPr/>
          </a:p>
        </p:txBody>
      </p:sp>
      <p:sp>
        <p:nvSpPr>
          <p:cNvPr id="193" name="Google Shape;193;p21:notes"/>
          <p:cNvSpPr txBox="1">
            <a:spLocks noGrp="1"/>
          </p:cNvSpPr>
          <p:nvPr>
            <p:ph type="sldNum" idx="12"/>
          </p:nvPr>
        </p:nvSpPr>
        <p:spPr>
          <a:xfrm>
            <a:off x="5181600" y="6515100"/>
            <a:ext cx="3962399" cy="342899"/>
          </a:xfrm>
          <a:prstGeom prst="rect">
            <a:avLst/>
          </a:prstGeom>
          <a:noFill/>
          <a:ln>
            <a:noFill/>
          </a:ln>
        </p:spPr>
        <p:txBody>
          <a:bodyPr spcFirstLastPara="1" wrap="square" lIns="91425" tIns="45700" rIns="91425" bIns="45700" anchor="b" anchorCtr="0">
            <a:noAutofit/>
          </a:bodyPr>
          <a:lstStyle/>
          <a:p>
            <a:pPr marL="0" lvl="0" indent="0" algn="l" rtl="0">
              <a:lnSpc>
                <a:spcPct val="100000"/>
              </a:lnSpc>
              <a:spcBef>
                <a:spcPts val="0"/>
              </a:spcBef>
              <a:spcAft>
                <a:spcPts val="0"/>
              </a:spcAft>
              <a:buClr>
                <a:srgbClr val="000000"/>
              </a:buClr>
              <a:buSzPts val="1400"/>
              <a:buFont typeface="Arial"/>
              <a:buNone/>
            </a:pPr>
            <a:fld id="{00000000-1234-1234-1234-123412341234}" type="slidenum">
              <a:rPr lang="en-US"/>
              <a:t>21</a:t>
            </a:fld>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6"/>
        <p:cNvGrpSpPr/>
        <p:nvPr/>
      </p:nvGrpSpPr>
      <p:grpSpPr>
        <a:xfrm>
          <a:off x="0" y="0"/>
          <a:ext cx="0" cy="0"/>
          <a:chOff x="0" y="0"/>
          <a:chExt cx="0" cy="0"/>
        </a:xfrm>
      </p:grpSpPr>
      <p:sp>
        <p:nvSpPr>
          <p:cNvPr id="197" name="Google Shape;197;p22:notes"/>
          <p:cNvSpPr>
            <a:spLocks noGrp="1" noRot="1" noChangeAspect="1"/>
          </p:cNvSpPr>
          <p:nvPr>
            <p:ph type="sldImg" idx="2"/>
          </p:nvPr>
        </p:nvSpPr>
        <p:spPr>
          <a:xfrm>
            <a:off x="2857500" y="514350"/>
            <a:ext cx="3429000" cy="25717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
            <a:headEnd type="none" w="sm" len="sm"/>
            <a:tailEnd type="none" w="sm" len="sm"/>
          </a:ln>
        </p:spPr>
      </p:sp>
      <p:sp>
        <p:nvSpPr>
          <p:cNvPr id="198" name="Google Shape;198;p22:notes"/>
          <p:cNvSpPr txBox="1">
            <a:spLocks noGrp="1"/>
          </p:cNvSpPr>
          <p:nvPr>
            <p:ph type="body" idx="1"/>
          </p:nvPr>
        </p:nvSpPr>
        <p:spPr>
          <a:xfrm>
            <a:off x="1219200" y="3257550"/>
            <a:ext cx="6705599" cy="3086099"/>
          </a:xfrm>
          <a:prstGeom prst="rect">
            <a:avLst/>
          </a:prstGeom>
          <a:noFill/>
          <a:ln>
            <a:noFill/>
          </a:ln>
        </p:spPr>
        <p:txBody>
          <a:bodyPr spcFirstLastPara="1" wrap="square" lIns="91425" tIns="91425" rIns="91425" bIns="91425" anchor="t" anchorCtr="0">
            <a:noAutofit/>
          </a:bodyPr>
          <a:lstStyle/>
          <a:p>
            <a:pPr marL="228600" lvl="0" indent="-152400" algn="l" rtl="0">
              <a:spcBef>
                <a:spcPts val="0"/>
              </a:spcBef>
              <a:spcAft>
                <a:spcPts val="0"/>
              </a:spcAft>
              <a:buClr>
                <a:schemeClr val="dk1"/>
              </a:buClr>
              <a:buSzPts val="1200"/>
              <a:buFont typeface="Times"/>
              <a:buNone/>
            </a:pPr>
            <a:endParaRPr/>
          </a:p>
        </p:txBody>
      </p:sp>
      <p:sp>
        <p:nvSpPr>
          <p:cNvPr id="199" name="Google Shape;199;p22:notes"/>
          <p:cNvSpPr txBox="1">
            <a:spLocks noGrp="1"/>
          </p:cNvSpPr>
          <p:nvPr>
            <p:ph type="sldNum" idx="12"/>
          </p:nvPr>
        </p:nvSpPr>
        <p:spPr>
          <a:xfrm>
            <a:off x="5181600" y="6515100"/>
            <a:ext cx="3962399" cy="342899"/>
          </a:xfrm>
          <a:prstGeom prst="rect">
            <a:avLst/>
          </a:prstGeom>
          <a:noFill/>
          <a:ln>
            <a:noFill/>
          </a:ln>
        </p:spPr>
        <p:txBody>
          <a:bodyPr spcFirstLastPara="1" wrap="square" lIns="91425" tIns="45700" rIns="91425" bIns="45700" anchor="b" anchorCtr="0">
            <a:noAutofit/>
          </a:bodyPr>
          <a:lstStyle/>
          <a:p>
            <a:pPr marL="0" lvl="0" indent="0" algn="l" rtl="0">
              <a:lnSpc>
                <a:spcPct val="100000"/>
              </a:lnSpc>
              <a:spcBef>
                <a:spcPts val="0"/>
              </a:spcBef>
              <a:spcAft>
                <a:spcPts val="0"/>
              </a:spcAft>
              <a:buClr>
                <a:srgbClr val="000000"/>
              </a:buClr>
              <a:buSzPts val="1400"/>
              <a:buFont typeface="Arial"/>
              <a:buNone/>
            </a:pPr>
            <a:fld id="{00000000-1234-1234-1234-123412341234}" type="slidenum">
              <a:rPr lang="en-US"/>
              <a:t>22</a:t>
            </a:fld>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2"/>
        <p:cNvGrpSpPr/>
        <p:nvPr/>
      </p:nvGrpSpPr>
      <p:grpSpPr>
        <a:xfrm>
          <a:off x="0" y="0"/>
          <a:ext cx="0" cy="0"/>
          <a:chOff x="0" y="0"/>
          <a:chExt cx="0" cy="0"/>
        </a:xfrm>
      </p:grpSpPr>
      <p:sp>
        <p:nvSpPr>
          <p:cNvPr id="203" name="Google Shape;203;p23:notes"/>
          <p:cNvSpPr>
            <a:spLocks noGrp="1" noRot="1" noChangeAspect="1"/>
          </p:cNvSpPr>
          <p:nvPr>
            <p:ph type="sldImg" idx="2"/>
          </p:nvPr>
        </p:nvSpPr>
        <p:spPr>
          <a:xfrm>
            <a:off x="2857500" y="514350"/>
            <a:ext cx="3429000" cy="25717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
            <a:headEnd type="none" w="sm" len="sm"/>
            <a:tailEnd type="none" w="sm" len="sm"/>
          </a:ln>
        </p:spPr>
      </p:sp>
      <p:sp>
        <p:nvSpPr>
          <p:cNvPr id="204" name="Google Shape;204;p23:notes"/>
          <p:cNvSpPr txBox="1">
            <a:spLocks noGrp="1"/>
          </p:cNvSpPr>
          <p:nvPr>
            <p:ph type="body" idx="1"/>
          </p:nvPr>
        </p:nvSpPr>
        <p:spPr>
          <a:xfrm>
            <a:off x="1219200" y="3257550"/>
            <a:ext cx="6705599" cy="3086099"/>
          </a:xfrm>
          <a:prstGeom prst="rect">
            <a:avLst/>
          </a:prstGeom>
          <a:noFill/>
          <a:ln>
            <a:noFill/>
          </a:ln>
        </p:spPr>
        <p:txBody>
          <a:bodyPr spcFirstLastPara="1" wrap="square" lIns="91425" tIns="91425" rIns="91425" bIns="91425" anchor="t" anchorCtr="0">
            <a:noAutofit/>
          </a:bodyPr>
          <a:lstStyle/>
          <a:p>
            <a:pPr marL="0" marR="0" lvl="0" indent="0" algn="l" rtl="0">
              <a:spcBef>
                <a:spcPts val="0"/>
              </a:spcBef>
              <a:spcAft>
                <a:spcPts val="0"/>
              </a:spcAft>
              <a:buClr>
                <a:schemeClr val="dk1"/>
              </a:buClr>
              <a:buSzPts val="1200"/>
              <a:buFont typeface="Times"/>
              <a:buNone/>
            </a:pPr>
            <a:endParaRPr/>
          </a:p>
        </p:txBody>
      </p:sp>
      <p:sp>
        <p:nvSpPr>
          <p:cNvPr id="205" name="Google Shape;205;p23:notes"/>
          <p:cNvSpPr txBox="1">
            <a:spLocks noGrp="1"/>
          </p:cNvSpPr>
          <p:nvPr>
            <p:ph type="sldNum" idx="12"/>
          </p:nvPr>
        </p:nvSpPr>
        <p:spPr>
          <a:xfrm>
            <a:off x="5181600" y="6515100"/>
            <a:ext cx="3962399" cy="342899"/>
          </a:xfrm>
          <a:prstGeom prst="rect">
            <a:avLst/>
          </a:prstGeom>
          <a:noFill/>
          <a:ln>
            <a:noFill/>
          </a:ln>
        </p:spPr>
        <p:txBody>
          <a:bodyPr spcFirstLastPara="1" wrap="square" lIns="91425" tIns="45700" rIns="91425" bIns="45700" anchor="b" anchorCtr="0">
            <a:noAutofit/>
          </a:bodyPr>
          <a:lstStyle/>
          <a:p>
            <a:pPr marL="0" lvl="0" indent="0" algn="l" rtl="0">
              <a:lnSpc>
                <a:spcPct val="100000"/>
              </a:lnSpc>
              <a:spcBef>
                <a:spcPts val="0"/>
              </a:spcBef>
              <a:spcAft>
                <a:spcPts val="0"/>
              </a:spcAft>
              <a:buClr>
                <a:srgbClr val="000000"/>
              </a:buClr>
              <a:buSzPts val="1400"/>
              <a:buFont typeface="Arial"/>
              <a:buNone/>
            </a:pPr>
            <a:fld id="{00000000-1234-1234-1234-123412341234}" type="slidenum">
              <a:rPr lang="en-US"/>
              <a:t>23</a:t>
            </a:fld>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8"/>
        <p:cNvGrpSpPr/>
        <p:nvPr/>
      </p:nvGrpSpPr>
      <p:grpSpPr>
        <a:xfrm>
          <a:off x="0" y="0"/>
          <a:ext cx="0" cy="0"/>
          <a:chOff x="0" y="0"/>
          <a:chExt cx="0" cy="0"/>
        </a:xfrm>
      </p:grpSpPr>
      <p:sp>
        <p:nvSpPr>
          <p:cNvPr id="209" name="Google Shape;209;p24:notes"/>
          <p:cNvSpPr>
            <a:spLocks noGrp="1" noRot="1" noChangeAspect="1"/>
          </p:cNvSpPr>
          <p:nvPr>
            <p:ph type="sldImg" idx="2"/>
          </p:nvPr>
        </p:nvSpPr>
        <p:spPr>
          <a:xfrm>
            <a:off x="2857500" y="514350"/>
            <a:ext cx="3429000" cy="25717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
            <a:headEnd type="none" w="sm" len="sm"/>
            <a:tailEnd type="none" w="sm" len="sm"/>
          </a:ln>
        </p:spPr>
      </p:sp>
      <p:sp>
        <p:nvSpPr>
          <p:cNvPr id="210" name="Google Shape;210;p24:notes"/>
          <p:cNvSpPr txBox="1">
            <a:spLocks noGrp="1"/>
          </p:cNvSpPr>
          <p:nvPr>
            <p:ph type="body" idx="1"/>
          </p:nvPr>
        </p:nvSpPr>
        <p:spPr>
          <a:xfrm>
            <a:off x="1219200" y="3257550"/>
            <a:ext cx="6705599" cy="3086099"/>
          </a:xfrm>
          <a:prstGeom prst="rect">
            <a:avLst/>
          </a:prstGeom>
          <a:noFill/>
          <a:ln>
            <a:noFill/>
          </a:ln>
        </p:spPr>
        <p:txBody>
          <a:bodyPr spcFirstLastPara="1" wrap="square" lIns="91425" tIns="91425" rIns="91425" bIns="91425" anchor="t" anchorCtr="0">
            <a:noAutofit/>
          </a:bodyPr>
          <a:lstStyle/>
          <a:p>
            <a:pPr marL="0" marR="0" lvl="0" indent="0" algn="l" rtl="0">
              <a:spcBef>
                <a:spcPts val="0"/>
              </a:spcBef>
              <a:spcAft>
                <a:spcPts val="0"/>
              </a:spcAft>
              <a:buClr>
                <a:schemeClr val="dk1"/>
              </a:buClr>
              <a:buSzPts val="1200"/>
              <a:buFont typeface="Times"/>
              <a:buNone/>
            </a:pPr>
            <a:endParaRPr/>
          </a:p>
        </p:txBody>
      </p:sp>
      <p:sp>
        <p:nvSpPr>
          <p:cNvPr id="211" name="Google Shape;211;p24:notes"/>
          <p:cNvSpPr txBox="1">
            <a:spLocks noGrp="1"/>
          </p:cNvSpPr>
          <p:nvPr>
            <p:ph type="sldNum" idx="12"/>
          </p:nvPr>
        </p:nvSpPr>
        <p:spPr>
          <a:xfrm>
            <a:off x="5181600" y="6515100"/>
            <a:ext cx="3962399" cy="342899"/>
          </a:xfrm>
          <a:prstGeom prst="rect">
            <a:avLst/>
          </a:prstGeom>
          <a:noFill/>
          <a:ln>
            <a:noFill/>
          </a:ln>
        </p:spPr>
        <p:txBody>
          <a:bodyPr spcFirstLastPara="1" wrap="square" lIns="91425" tIns="45700" rIns="91425" bIns="45700" anchor="b" anchorCtr="0">
            <a:noAutofit/>
          </a:bodyPr>
          <a:lstStyle/>
          <a:p>
            <a:pPr marL="0" lvl="0" indent="0" algn="l" rtl="0">
              <a:lnSpc>
                <a:spcPct val="100000"/>
              </a:lnSpc>
              <a:spcBef>
                <a:spcPts val="0"/>
              </a:spcBef>
              <a:spcAft>
                <a:spcPts val="0"/>
              </a:spcAft>
              <a:buClr>
                <a:srgbClr val="000000"/>
              </a:buClr>
              <a:buSzPts val="1400"/>
              <a:buFont typeface="Arial"/>
              <a:buNone/>
            </a:pPr>
            <a:fld id="{00000000-1234-1234-1234-123412341234}" type="slidenum">
              <a:rPr lang="en-US"/>
              <a:t>24</a:t>
            </a:fld>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4"/>
        <p:cNvGrpSpPr/>
        <p:nvPr/>
      </p:nvGrpSpPr>
      <p:grpSpPr>
        <a:xfrm>
          <a:off x="0" y="0"/>
          <a:ext cx="0" cy="0"/>
          <a:chOff x="0" y="0"/>
          <a:chExt cx="0" cy="0"/>
        </a:xfrm>
      </p:grpSpPr>
      <p:sp>
        <p:nvSpPr>
          <p:cNvPr id="215" name="Google Shape;215;p25:notes"/>
          <p:cNvSpPr>
            <a:spLocks noGrp="1" noRot="1" noChangeAspect="1"/>
          </p:cNvSpPr>
          <p:nvPr>
            <p:ph type="sldImg" idx="2"/>
          </p:nvPr>
        </p:nvSpPr>
        <p:spPr>
          <a:xfrm>
            <a:off x="2857500" y="514350"/>
            <a:ext cx="3429000" cy="25717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
            <a:headEnd type="none" w="sm" len="sm"/>
            <a:tailEnd type="none" w="sm" len="sm"/>
          </a:ln>
        </p:spPr>
      </p:sp>
      <p:sp>
        <p:nvSpPr>
          <p:cNvPr id="216" name="Google Shape;216;p25:notes"/>
          <p:cNvSpPr txBox="1">
            <a:spLocks noGrp="1"/>
          </p:cNvSpPr>
          <p:nvPr>
            <p:ph type="body" idx="1"/>
          </p:nvPr>
        </p:nvSpPr>
        <p:spPr>
          <a:xfrm>
            <a:off x="1219200" y="3257550"/>
            <a:ext cx="6705599" cy="3086099"/>
          </a:xfrm>
          <a:prstGeom prst="rect">
            <a:avLst/>
          </a:prstGeom>
          <a:noFill/>
          <a:ln>
            <a:noFill/>
          </a:ln>
        </p:spPr>
        <p:txBody>
          <a:bodyPr spcFirstLastPara="1" wrap="square" lIns="91425" tIns="91425" rIns="91425" bIns="91425" anchor="t" anchorCtr="0">
            <a:noAutofit/>
          </a:bodyPr>
          <a:lstStyle/>
          <a:p>
            <a:pPr marL="0" marR="0" lvl="0" indent="0" algn="l" rtl="0">
              <a:spcBef>
                <a:spcPts val="0"/>
              </a:spcBef>
              <a:spcAft>
                <a:spcPts val="0"/>
              </a:spcAft>
              <a:buClr>
                <a:schemeClr val="dk1"/>
              </a:buClr>
              <a:buSzPts val="1200"/>
              <a:buFont typeface="Times"/>
              <a:buNone/>
            </a:pPr>
            <a:endParaRPr/>
          </a:p>
        </p:txBody>
      </p:sp>
      <p:sp>
        <p:nvSpPr>
          <p:cNvPr id="217" name="Google Shape;217;p25:notes"/>
          <p:cNvSpPr txBox="1">
            <a:spLocks noGrp="1"/>
          </p:cNvSpPr>
          <p:nvPr>
            <p:ph type="sldNum" idx="12"/>
          </p:nvPr>
        </p:nvSpPr>
        <p:spPr>
          <a:xfrm>
            <a:off x="5181600" y="6515100"/>
            <a:ext cx="3962399" cy="342899"/>
          </a:xfrm>
          <a:prstGeom prst="rect">
            <a:avLst/>
          </a:prstGeom>
          <a:noFill/>
          <a:ln>
            <a:noFill/>
          </a:ln>
        </p:spPr>
        <p:txBody>
          <a:bodyPr spcFirstLastPara="1" wrap="square" lIns="91425" tIns="45700" rIns="91425" bIns="45700" anchor="b" anchorCtr="0">
            <a:noAutofit/>
          </a:bodyPr>
          <a:lstStyle/>
          <a:p>
            <a:pPr marL="0" lvl="0" indent="0" algn="l" rtl="0">
              <a:lnSpc>
                <a:spcPct val="100000"/>
              </a:lnSpc>
              <a:spcBef>
                <a:spcPts val="0"/>
              </a:spcBef>
              <a:spcAft>
                <a:spcPts val="0"/>
              </a:spcAft>
              <a:buClr>
                <a:srgbClr val="000000"/>
              </a:buClr>
              <a:buSzPts val="1400"/>
              <a:buFont typeface="Arial"/>
              <a:buNone/>
            </a:pPr>
            <a:fld id="{00000000-1234-1234-1234-123412341234}" type="slidenum">
              <a:rPr lang="en-US"/>
              <a:t>25</a:t>
            </a:fld>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0"/>
        <p:cNvGrpSpPr/>
        <p:nvPr/>
      </p:nvGrpSpPr>
      <p:grpSpPr>
        <a:xfrm>
          <a:off x="0" y="0"/>
          <a:ext cx="0" cy="0"/>
          <a:chOff x="0" y="0"/>
          <a:chExt cx="0" cy="0"/>
        </a:xfrm>
      </p:grpSpPr>
      <p:sp>
        <p:nvSpPr>
          <p:cNvPr id="221" name="Google Shape;221;p26:notes"/>
          <p:cNvSpPr>
            <a:spLocks noGrp="1" noRot="1" noChangeAspect="1"/>
          </p:cNvSpPr>
          <p:nvPr>
            <p:ph type="sldImg" idx="2"/>
          </p:nvPr>
        </p:nvSpPr>
        <p:spPr>
          <a:xfrm>
            <a:off x="2857500" y="514350"/>
            <a:ext cx="3429000" cy="25717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
            <a:headEnd type="none" w="sm" len="sm"/>
            <a:tailEnd type="none" w="sm" len="sm"/>
          </a:ln>
        </p:spPr>
      </p:sp>
      <p:sp>
        <p:nvSpPr>
          <p:cNvPr id="222" name="Google Shape;222;p26:notes"/>
          <p:cNvSpPr txBox="1">
            <a:spLocks noGrp="1"/>
          </p:cNvSpPr>
          <p:nvPr>
            <p:ph type="body" idx="1"/>
          </p:nvPr>
        </p:nvSpPr>
        <p:spPr>
          <a:xfrm>
            <a:off x="1219200" y="3257550"/>
            <a:ext cx="6705599" cy="3086099"/>
          </a:xfrm>
          <a:prstGeom prst="rect">
            <a:avLst/>
          </a:prstGeom>
          <a:noFill/>
          <a:ln>
            <a:noFill/>
          </a:ln>
        </p:spPr>
        <p:txBody>
          <a:bodyPr spcFirstLastPara="1" wrap="square" lIns="91425" tIns="91425" rIns="91425" bIns="91425" anchor="t" anchorCtr="0">
            <a:noAutofit/>
          </a:bodyPr>
          <a:lstStyle/>
          <a:p>
            <a:pPr marL="0" marR="0" lvl="0" indent="0" algn="l" rtl="0">
              <a:spcBef>
                <a:spcPts val="0"/>
              </a:spcBef>
              <a:spcAft>
                <a:spcPts val="0"/>
              </a:spcAft>
              <a:buClr>
                <a:schemeClr val="dk1"/>
              </a:buClr>
              <a:buSzPts val="1200"/>
              <a:buFont typeface="Times"/>
              <a:buNone/>
            </a:pPr>
            <a:endParaRPr/>
          </a:p>
        </p:txBody>
      </p:sp>
      <p:sp>
        <p:nvSpPr>
          <p:cNvPr id="223" name="Google Shape;223;p26:notes"/>
          <p:cNvSpPr txBox="1">
            <a:spLocks noGrp="1"/>
          </p:cNvSpPr>
          <p:nvPr>
            <p:ph type="sldNum" idx="12"/>
          </p:nvPr>
        </p:nvSpPr>
        <p:spPr>
          <a:xfrm>
            <a:off x="5181600" y="6515100"/>
            <a:ext cx="3962399" cy="342899"/>
          </a:xfrm>
          <a:prstGeom prst="rect">
            <a:avLst/>
          </a:prstGeom>
          <a:noFill/>
          <a:ln>
            <a:noFill/>
          </a:ln>
        </p:spPr>
        <p:txBody>
          <a:bodyPr spcFirstLastPara="1" wrap="square" lIns="91425" tIns="45700" rIns="91425" bIns="45700" anchor="b" anchorCtr="0">
            <a:noAutofit/>
          </a:bodyPr>
          <a:lstStyle/>
          <a:p>
            <a:pPr marL="0" lvl="0" indent="0" algn="l" rtl="0">
              <a:lnSpc>
                <a:spcPct val="100000"/>
              </a:lnSpc>
              <a:spcBef>
                <a:spcPts val="0"/>
              </a:spcBef>
              <a:spcAft>
                <a:spcPts val="0"/>
              </a:spcAft>
              <a:buClr>
                <a:srgbClr val="000000"/>
              </a:buClr>
              <a:buSzPts val="1400"/>
              <a:buFont typeface="Arial"/>
              <a:buNone/>
            </a:pPr>
            <a:fld id="{00000000-1234-1234-1234-123412341234}" type="slidenum">
              <a:rPr lang="en-US"/>
              <a:t>26</a:t>
            </a:fld>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6"/>
        <p:cNvGrpSpPr/>
        <p:nvPr/>
      </p:nvGrpSpPr>
      <p:grpSpPr>
        <a:xfrm>
          <a:off x="0" y="0"/>
          <a:ext cx="0" cy="0"/>
          <a:chOff x="0" y="0"/>
          <a:chExt cx="0" cy="0"/>
        </a:xfrm>
      </p:grpSpPr>
      <p:sp>
        <p:nvSpPr>
          <p:cNvPr id="227" name="Google Shape;227;p27:notes"/>
          <p:cNvSpPr>
            <a:spLocks noGrp="1" noRot="1" noChangeAspect="1"/>
          </p:cNvSpPr>
          <p:nvPr>
            <p:ph type="sldImg" idx="2"/>
          </p:nvPr>
        </p:nvSpPr>
        <p:spPr>
          <a:xfrm>
            <a:off x="2857500" y="514350"/>
            <a:ext cx="3429000" cy="25717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
            <a:headEnd type="none" w="sm" len="sm"/>
            <a:tailEnd type="none" w="sm" len="sm"/>
          </a:ln>
        </p:spPr>
      </p:sp>
      <p:sp>
        <p:nvSpPr>
          <p:cNvPr id="228" name="Google Shape;228;p27:notes"/>
          <p:cNvSpPr txBox="1">
            <a:spLocks noGrp="1"/>
          </p:cNvSpPr>
          <p:nvPr>
            <p:ph type="body" idx="1"/>
          </p:nvPr>
        </p:nvSpPr>
        <p:spPr>
          <a:xfrm>
            <a:off x="1219200" y="3257550"/>
            <a:ext cx="6705599" cy="3086099"/>
          </a:xfrm>
          <a:prstGeom prst="rect">
            <a:avLst/>
          </a:prstGeom>
          <a:noFill/>
          <a:ln>
            <a:noFill/>
          </a:ln>
        </p:spPr>
        <p:txBody>
          <a:bodyPr spcFirstLastPara="1" wrap="square" lIns="91425" tIns="91425" rIns="91425" bIns="91425" anchor="t" anchorCtr="0">
            <a:noAutofit/>
          </a:bodyPr>
          <a:lstStyle/>
          <a:p>
            <a:pPr marL="0" marR="0" lvl="0" indent="0" algn="l" rtl="0">
              <a:spcBef>
                <a:spcPts val="0"/>
              </a:spcBef>
              <a:spcAft>
                <a:spcPts val="0"/>
              </a:spcAft>
              <a:buClr>
                <a:schemeClr val="dk1"/>
              </a:buClr>
              <a:buSzPts val="1200"/>
              <a:buFont typeface="Times"/>
              <a:buNone/>
            </a:pPr>
            <a:r>
              <a:rPr lang="en-US"/>
              <a:t>Why can’t they just do it themselves? </a:t>
            </a:r>
            <a:endParaRPr/>
          </a:p>
        </p:txBody>
      </p:sp>
      <p:sp>
        <p:nvSpPr>
          <p:cNvPr id="229" name="Google Shape;229;p27:notes"/>
          <p:cNvSpPr txBox="1">
            <a:spLocks noGrp="1"/>
          </p:cNvSpPr>
          <p:nvPr>
            <p:ph type="sldNum" idx="12"/>
          </p:nvPr>
        </p:nvSpPr>
        <p:spPr>
          <a:xfrm>
            <a:off x="5181600" y="6515100"/>
            <a:ext cx="3962399" cy="342899"/>
          </a:xfrm>
          <a:prstGeom prst="rect">
            <a:avLst/>
          </a:prstGeom>
          <a:noFill/>
          <a:ln>
            <a:noFill/>
          </a:ln>
        </p:spPr>
        <p:txBody>
          <a:bodyPr spcFirstLastPara="1" wrap="square" lIns="91425" tIns="45700" rIns="91425" bIns="45700" anchor="b" anchorCtr="0">
            <a:noAutofit/>
          </a:bodyPr>
          <a:lstStyle/>
          <a:p>
            <a:pPr marL="0" lvl="0" indent="0" algn="l" rtl="0">
              <a:lnSpc>
                <a:spcPct val="100000"/>
              </a:lnSpc>
              <a:spcBef>
                <a:spcPts val="0"/>
              </a:spcBef>
              <a:spcAft>
                <a:spcPts val="0"/>
              </a:spcAft>
              <a:buClr>
                <a:srgbClr val="000000"/>
              </a:buClr>
              <a:buSzPts val="1400"/>
              <a:buFont typeface="Arial"/>
              <a:buNone/>
            </a:pPr>
            <a:fld id="{00000000-1234-1234-1234-123412341234}" type="slidenum">
              <a:rPr lang="en-US"/>
              <a:t>27</a:t>
            </a:fld>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2"/>
        <p:cNvGrpSpPr/>
        <p:nvPr/>
      </p:nvGrpSpPr>
      <p:grpSpPr>
        <a:xfrm>
          <a:off x="0" y="0"/>
          <a:ext cx="0" cy="0"/>
          <a:chOff x="0" y="0"/>
          <a:chExt cx="0" cy="0"/>
        </a:xfrm>
      </p:grpSpPr>
      <p:sp>
        <p:nvSpPr>
          <p:cNvPr id="233" name="Google Shape;233;p29:notes"/>
          <p:cNvSpPr txBox="1">
            <a:spLocks noGrp="1"/>
          </p:cNvSpPr>
          <p:nvPr>
            <p:ph type="body" idx="1"/>
          </p:nvPr>
        </p:nvSpPr>
        <p:spPr>
          <a:xfrm>
            <a:off x="1219200" y="3257550"/>
            <a:ext cx="6705599" cy="3086099"/>
          </a:xfrm>
          <a:prstGeom prst="rect">
            <a:avLst/>
          </a:prstGeom>
        </p:spPr>
        <p:txBody>
          <a:bodyPr spcFirstLastPara="1" wrap="square" lIns="91425" tIns="91425" rIns="91425" bIns="91425" anchor="t" anchorCtr="0">
            <a:noAutofit/>
          </a:bodyPr>
          <a:lstStyle/>
          <a:p>
            <a:pPr marL="0" lvl="0" indent="0" algn="l" rtl="0">
              <a:spcBef>
                <a:spcPts val="360"/>
              </a:spcBef>
              <a:spcAft>
                <a:spcPts val="0"/>
              </a:spcAft>
              <a:buNone/>
            </a:pPr>
            <a:endParaRPr/>
          </a:p>
        </p:txBody>
      </p:sp>
      <p:sp>
        <p:nvSpPr>
          <p:cNvPr id="234" name="Google Shape;234;p29:notes"/>
          <p:cNvSpPr>
            <a:spLocks noGrp="1" noRot="1" noChangeAspect="1"/>
          </p:cNvSpPr>
          <p:nvPr>
            <p:ph type="sldImg" idx="2"/>
          </p:nvPr>
        </p:nvSpPr>
        <p:spPr>
          <a:xfrm>
            <a:off x="2857500" y="514350"/>
            <a:ext cx="3429000" cy="2571749"/>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8"/>
        <p:cNvGrpSpPr/>
        <p:nvPr/>
      </p:nvGrpSpPr>
      <p:grpSpPr>
        <a:xfrm>
          <a:off x="0" y="0"/>
          <a:ext cx="0" cy="0"/>
          <a:chOff x="0" y="0"/>
          <a:chExt cx="0" cy="0"/>
        </a:xfrm>
      </p:grpSpPr>
      <p:sp>
        <p:nvSpPr>
          <p:cNvPr id="239" name="Google Shape;239;p30:notes"/>
          <p:cNvSpPr txBox="1">
            <a:spLocks noGrp="1"/>
          </p:cNvSpPr>
          <p:nvPr>
            <p:ph type="body" idx="1"/>
          </p:nvPr>
        </p:nvSpPr>
        <p:spPr>
          <a:xfrm>
            <a:off x="1219200" y="3257550"/>
            <a:ext cx="6705599" cy="3086099"/>
          </a:xfrm>
          <a:prstGeom prst="rect">
            <a:avLst/>
          </a:prstGeom>
        </p:spPr>
        <p:txBody>
          <a:bodyPr spcFirstLastPara="1" wrap="square" lIns="91425" tIns="91425" rIns="91425" bIns="91425" anchor="t" anchorCtr="0">
            <a:noAutofit/>
          </a:bodyPr>
          <a:lstStyle/>
          <a:p>
            <a:pPr marL="0" lvl="0" indent="0" algn="l" rtl="0">
              <a:spcBef>
                <a:spcPts val="360"/>
              </a:spcBef>
              <a:spcAft>
                <a:spcPts val="0"/>
              </a:spcAft>
              <a:buNone/>
            </a:pPr>
            <a:endParaRPr/>
          </a:p>
        </p:txBody>
      </p:sp>
      <p:sp>
        <p:nvSpPr>
          <p:cNvPr id="240" name="Google Shape;240;p30:notes"/>
          <p:cNvSpPr>
            <a:spLocks noGrp="1" noRot="1" noChangeAspect="1"/>
          </p:cNvSpPr>
          <p:nvPr>
            <p:ph type="sldImg" idx="2"/>
          </p:nvPr>
        </p:nvSpPr>
        <p:spPr>
          <a:xfrm>
            <a:off x="2857500" y="514350"/>
            <a:ext cx="3429000" cy="2571749"/>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0"/>
        <p:cNvGrpSpPr/>
        <p:nvPr/>
      </p:nvGrpSpPr>
      <p:grpSpPr>
        <a:xfrm>
          <a:off x="0" y="0"/>
          <a:ext cx="0" cy="0"/>
          <a:chOff x="0" y="0"/>
          <a:chExt cx="0" cy="0"/>
        </a:xfrm>
      </p:grpSpPr>
      <p:sp>
        <p:nvSpPr>
          <p:cNvPr id="71" name="Google Shape;71;p3:notes"/>
          <p:cNvSpPr>
            <a:spLocks noGrp="1" noRot="1" noChangeAspect="1"/>
          </p:cNvSpPr>
          <p:nvPr>
            <p:ph type="sldImg" idx="2"/>
          </p:nvPr>
        </p:nvSpPr>
        <p:spPr>
          <a:xfrm>
            <a:off x="2857500" y="514350"/>
            <a:ext cx="3429000" cy="25717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
            <a:headEnd type="none" w="sm" len="sm"/>
            <a:tailEnd type="none" w="sm" len="sm"/>
          </a:ln>
        </p:spPr>
      </p:sp>
      <p:sp>
        <p:nvSpPr>
          <p:cNvPr id="72" name="Google Shape;72;p3:notes"/>
          <p:cNvSpPr txBox="1">
            <a:spLocks noGrp="1"/>
          </p:cNvSpPr>
          <p:nvPr>
            <p:ph type="body" idx="1"/>
          </p:nvPr>
        </p:nvSpPr>
        <p:spPr>
          <a:xfrm>
            <a:off x="1219200" y="3257550"/>
            <a:ext cx="6705599" cy="3086099"/>
          </a:xfrm>
          <a:prstGeom prst="rect">
            <a:avLst/>
          </a:prstGeom>
          <a:noFill/>
          <a:ln>
            <a:noFill/>
          </a:ln>
        </p:spPr>
        <p:txBody>
          <a:bodyPr spcFirstLastPara="1" wrap="square" lIns="91425" tIns="91425" rIns="91425" bIns="91425" anchor="t" anchorCtr="0">
            <a:noAutofit/>
          </a:bodyPr>
          <a:lstStyle/>
          <a:p>
            <a:pPr marL="0" marR="0" lvl="0" indent="0" algn="l" rtl="0">
              <a:spcBef>
                <a:spcPts val="0"/>
              </a:spcBef>
              <a:spcAft>
                <a:spcPts val="0"/>
              </a:spcAft>
              <a:buClr>
                <a:schemeClr val="dk1"/>
              </a:buClr>
              <a:buSzPts val="1200"/>
              <a:buFont typeface="Times"/>
              <a:buNone/>
            </a:pPr>
            <a:endParaRPr/>
          </a:p>
        </p:txBody>
      </p:sp>
      <p:sp>
        <p:nvSpPr>
          <p:cNvPr id="73" name="Google Shape;73;p3:notes"/>
          <p:cNvSpPr txBox="1">
            <a:spLocks noGrp="1"/>
          </p:cNvSpPr>
          <p:nvPr>
            <p:ph type="sldNum" idx="12"/>
          </p:nvPr>
        </p:nvSpPr>
        <p:spPr>
          <a:xfrm>
            <a:off x="5181600" y="6515100"/>
            <a:ext cx="3962399" cy="342899"/>
          </a:xfrm>
          <a:prstGeom prst="rect">
            <a:avLst/>
          </a:prstGeom>
          <a:noFill/>
          <a:ln>
            <a:noFill/>
          </a:ln>
        </p:spPr>
        <p:txBody>
          <a:bodyPr spcFirstLastPara="1" wrap="square" lIns="91425" tIns="45700" rIns="91425" bIns="45700" anchor="b" anchorCtr="0">
            <a:noAutofit/>
          </a:bodyPr>
          <a:lstStyle/>
          <a:p>
            <a:pPr marL="0" lvl="0" indent="0" algn="l" rtl="0">
              <a:lnSpc>
                <a:spcPct val="100000"/>
              </a:lnSpc>
              <a:spcBef>
                <a:spcPts val="0"/>
              </a:spcBef>
              <a:spcAft>
                <a:spcPts val="0"/>
              </a:spcAft>
              <a:buClr>
                <a:srgbClr val="000000"/>
              </a:buClr>
              <a:buSzPts val="1400"/>
              <a:buFont typeface="Arial"/>
              <a:buNone/>
            </a:pPr>
            <a:fld id="{00000000-1234-1234-1234-123412341234}" type="slidenum">
              <a:rPr lang="en-US"/>
              <a:t>3</a:t>
            </a:fld>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4"/>
        <p:cNvGrpSpPr/>
        <p:nvPr/>
      </p:nvGrpSpPr>
      <p:grpSpPr>
        <a:xfrm>
          <a:off x="0" y="0"/>
          <a:ext cx="0" cy="0"/>
          <a:chOff x="0" y="0"/>
          <a:chExt cx="0" cy="0"/>
        </a:xfrm>
      </p:grpSpPr>
      <p:sp>
        <p:nvSpPr>
          <p:cNvPr id="245" name="Google Shape;245;p31:notes"/>
          <p:cNvSpPr>
            <a:spLocks noGrp="1" noRot="1" noChangeAspect="1"/>
          </p:cNvSpPr>
          <p:nvPr>
            <p:ph type="sldImg" idx="2"/>
          </p:nvPr>
        </p:nvSpPr>
        <p:spPr>
          <a:xfrm>
            <a:off x="2857500" y="514350"/>
            <a:ext cx="3429000" cy="25717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
            <a:headEnd type="none" w="sm" len="sm"/>
            <a:tailEnd type="none" w="sm" len="sm"/>
          </a:ln>
        </p:spPr>
      </p:sp>
      <p:sp>
        <p:nvSpPr>
          <p:cNvPr id="246" name="Google Shape;246;p31:notes"/>
          <p:cNvSpPr txBox="1">
            <a:spLocks noGrp="1"/>
          </p:cNvSpPr>
          <p:nvPr>
            <p:ph type="body" idx="1"/>
          </p:nvPr>
        </p:nvSpPr>
        <p:spPr>
          <a:xfrm>
            <a:off x="1219200" y="3257550"/>
            <a:ext cx="6705599" cy="3086099"/>
          </a:xfrm>
          <a:prstGeom prst="rect">
            <a:avLst/>
          </a:prstGeom>
          <a:noFill/>
          <a:ln>
            <a:noFill/>
          </a:ln>
        </p:spPr>
        <p:txBody>
          <a:bodyPr spcFirstLastPara="1" wrap="square" lIns="91425" tIns="91425" rIns="91425" bIns="91425" anchor="t" anchorCtr="0">
            <a:noAutofit/>
          </a:bodyPr>
          <a:lstStyle/>
          <a:p>
            <a:pPr marL="0" marR="0" lvl="0" indent="0" algn="l" rtl="0">
              <a:spcBef>
                <a:spcPts val="360"/>
              </a:spcBef>
              <a:spcAft>
                <a:spcPts val="0"/>
              </a:spcAft>
              <a:buClr>
                <a:schemeClr val="dk1"/>
              </a:buClr>
              <a:buSzPts val="1200"/>
              <a:buFont typeface="Times"/>
              <a:buNone/>
            </a:pPr>
            <a:endParaRPr/>
          </a:p>
        </p:txBody>
      </p:sp>
      <p:sp>
        <p:nvSpPr>
          <p:cNvPr id="247" name="Google Shape;247;p31:notes"/>
          <p:cNvSpPr txBox="1">
            <a:spLocks noGrp="1"/>
          </p:cNvSpPr>
          <p:nvPr>
            <p:ph type="sldNum" idx="12"/>
          </p:nvPr>
        </p:nvSpPr>
        <p:spPr>
          <a:xfrm>
            <a:off x="5181600" y="6515100"/>
            <a:ext cx="3962399" cy="342899"/>
          </a:xfrm>
          <a:prstGeom prst="rect">
            <a:avLst/>
          </a:prstGeom>
          <a:noFill/>
          <a:ln>
            <a:noFill/>
          </a:ln>
        </p:spPr>
        <p:txBody>
          <a:bodyPr spcFirstLastPara="1" wrap="square" lIns="91425" tIns="45700" rIns="91425" bIns="45700" anchor="b" anchorCtr="0">
            <a:noAutofit/>
          </a:bodyPr>
          <a:lstStyle/>
          <a:p>
            <a:pPr marL="0" lvl="0" indent="0" algn="l" rtl="0">
              <a:lnSpc>
                <a:spcPct val="100000"/>
              </a:lnSpc>
              <a:spcBef>
                <a:spcPts val="0"/>
              </a:spcBef>
              <a:spcAft>
                <a:spcPts val="0"/>
              </a:spcAft>
              <a:buClr>
                <a:srgbClr val="000000"/>
              </a:buClr>
              <a:buSzPts val="1400"/>
              <a:buFont typeface="Arial"/>
              <a:buNone/>
            </a:pPr>
            <a:fld id="{00000000-1234-1234-1234-123412341234}" type="slidenum">
              <a:rPr lang="en-US"/>
              <a:t>30</a:t>
            </a:fld>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1"/>
        <p:cNvGrpSpPr/>
        <p:nvPr/>
      </p:nvGrpSpPr>
      <p:grpSpPr>
        <a:xfrm>
          <a:off x="0" y="0"/>
          <a:ext cx="0" cy="0"/>
          <a:chOff x="0" y="0"/>
          <a:chExt cx="0" cy="0"/>
        </a:xfrm>
      </p:grpSpPr>
      <p:sp>
        <p:nvSpPr>
          <p:cNvPr id="252" name="Google Shape;252;p32:notes"/>
          <p:cNvSpPr txBox="1">
            <a:spLocks noGrp="1"/>
          </p:cNvSpPr>
          <p:nvPr>
            <p:ph type="body" idx="1"/>
          </p:nvPr>
        </p:nvSpPr>
        <p:spPr>
          <a:xfrm>
            <a:off x="1219200" y="3257550"/>
            <a:ext cx="6705599" cy="3086099"/>
          </a:xfrm>
          <a:prstGeom prst="rect">
            <a:avLst/>
          </a:prstGeom>
        </p:spPr>
        <p:txBody>
          <a:bodyPr spcFirstLastPara="1" wrap="square" lIns="91425" tIns="91425" rIns="91425" bIns="91425" anchor="t" anchorCtr="0">
            <a:noAutofit/>
          </a:bodyPr>
          <a:lstStyle/>
          <a:p>
            <a:pPr marL="0" lvl="0" indent="0" algn="l" rtl="0">
              <a:spcBef>
                <a:spcPts val="360"/>
              </a:spcBef>
              <a:spcAft>
                <a:spcPts val="0"/>
              </a:spcAft>
              <a:buNone/>
            </a:pPr>
            <a:endParaRPr/>
          </a:p>
        </p:txBody>
      </p:sp>
      <p:sp>
        <p:nvSpPr>
          <p:cNvPr id="253" name="Google Shape;253;p32:notes"/>
          <p:cNvSpPr>
            <a:spLocks noGrp="1" noRot="1" noChangeAspect="1"/>
          </p:cNvSpPr>
          <p:nvPr>
            <p:ph type="sldImg" idx="2"/>
          </p:nvPr>
        </p:nvSpPr>
        <p:spPr>
          <a:xfrm>
            <a:off x="2857500" y="514350"/>
            <a:ext cx="3429000" cy="2571749"/>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8"/>
        <p:cNvGrpSpPr/>
        <p:nvPr/>
      </p:nvGrpSpPr>
      <p:grpSpPr>
        <a:xfrm>
          <a:off x="0" y="0"/>
          <a:ext cx="0" cy="0"/>
          <a:chOff x="0" y="0"/>
          <a:chExt cx="0" cy="0"/>
        </a:xfrm>
      </p:grpSpPr>
      <p:sp>
        <p:nvSpPr>
          <p:cNvPr id="259" name="Google Shape;259;p33:notes"/>
          <p:cNvSpPr>
            <a:spLocks noGrp="1" noRot="1" noChangeAspect="1"/>
          </p:cNvSpPr>
          <p:nvPr>
            <p:ph type="sldImg" idx="2"/>
          </p:nvPr>
        </p:nvSpPr>
        <p:spPr>
          <a:xfrm>
            <a:off x="2857500" y="514350"/>
            <a:ext cx="3429000" cy="25717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
            <a:headEnd type="none" w="sm" len="sm"/>
            <a:tailEnd type="none" w="sm" len="sm"/>
          </a:ln>
        </p:spPr>
      </p:sp>
      <p:sp>
        <p:nvSpPr>
          <p:cNvPr id="260" name="Google Shape;260;p33:notes"/>
          <p:cNvSpPr txBox="1">
            <a:spLocks noGrp="1"/>
          </p:cNvSpPr>
          <p:nvPr>
            <p:ph type="body" idx="1"/>
          </p:nvPr>
        </p:nvSpPr>
        <p:spPr>
          <a:xfrm>
            <a:off x="1219200" y="3257550"/>
            <a:ext cx="6705599" cy="3086099"/>
          </a:xfrm>
          <a:prstGeom prst="rect">
            <a:avLst/>
          </a:prstGeom>
          <a:noFill/>
          <a:ln>
            <a:noFill/>
          </a:ln>
        </p:spPr>
        <p:txBody>
          <a:bodyPr spcFirstLastPara="1" wrap="square" lIns="91425" tIns="91425" rIns="91425" bIns="91425" anchor="t" anchorCtr="0">
            <a:noAutofit/>
          </a:bodyPr>
          <a:lstStyle/>
          <a:p>
            <a:pPr marL="0" marR="0" lvl="0" indent="0" algn="l" rtl="0">
              <a:spcBef>
                <a:spcPts val="0"/>
              </a:spcBef>
              <a:spcAft>
                <a:spcPts val="0"/>
              </a:spcAft>
              <a:buClr>
                <a:schemeClr val="dk1"/>
              </a:buClr>
              <a:buSzPts val="1200"/>
              <a:buFont typeface="Times"/>
              <a:buNone/>
            </a:pPr>
            <a:endParaRPr/>
          </a:p>
        </p:txBody>
      </p:sp>
      <p:sp>
        <p:nvSpPr>
          <p:cNvPr id="261" name="Google Shape;261;p33:notes"/>
          <p:cNvSpPr txBox="1">
            <a:spLocks noGrp="1"/>
          </p:cNvSpPr>
          <p:nvPr>
            <p:ph type="sldNum" idx="12"/>
          </p:nvPr>
        </p:nvSpPr>
        <p:spPr>
          <a:xfrm>
            <a:off x="5181600" y="6515100"/>
            <a:ext cx="3962399" cy="342899"/>
          </a:xfrm>
          <a:prstGeom prst="rect">
            <a:avLst/>
          </a:prstGeom>
          <a:noFill/>
          <a:ln>
            <a:noFill/>
          </a:ln>
        </p:spPr>
        <p:txBody>
          <a:bodyPr spcFirstLastPara="1" wrap="square" lIns="91425" tIns="45700" rIns="91425" bIns="45700" anchor="b" anchorCtr="0">
            <a:noAutofit/>
          </a:bodyPr>
          <a:lstStyle/>
          <a:p>
            <a:pPr marL="0" lvl="0" indent="0" algn="l" rtl="0">
              <a:lnSpc>
                <a:spcPct val="100000"/>
              </a:lnSpc>
              <a:spcBef>
                <a:spcPts val="0"/>
              </a:spcBef>
              <a:spcAft>
                <a:spcPts val="0"/>
              </a:spcAft>
              <a:buClr>
                <a:srgbClr val="000000"/>
              </a:buClr>
              <a:buSzPts val="1400"/>
              <a:buFont typeface="Arial"/>
              <a:buNone/>
            </a:pPr>
            <a:fld id="{00000000-1234-1234-1234-123412341234}" type="slidenum">
              <a:rPr lang="en-US"/>
              <a:t>32</a:t>
            </a:fld>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4"/>
        <p:cNvGrpSpPr/>
        <p:nvPr/>
      </p:nvGrpSpPr>
      <p:grpSpPr>
        <a:xfrm>
          <a:off x="0" y="0"/>
          <a:ext cx="0" cy="0"/>
          <a:chOff x="0" y="0"/>
          <a:chExt cx="0" cy="0"/>
        </a:xfrm>
      </p:grpSpPr>
      <p:sp>
        <p:nvSpPr>
          <p:cNvPr id="265" name="Google Shape;265;p34:notes"/>
          <p:cNvSpPr>
            <a:spLocks noGrp="1" noRot="1" noChangeAspect="1"/>
          </p:cNvSpPr>
          <p:nvPr>
            <p:ph type="sldImg" idx="2"/>
          </p:nvPr>
        </p:nvSpPr>
        <p:spPr>
          <a:xfrm>
            <a:off x="2857500" y="514350"/>
            <a:ext cx="3429000" cy="25717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
            <a:headEnd type="none" w="sm" len="sm"/>
            <a:tailEnd type="none" w="sm" len="sm"/>
          </a:ln>
        </p:spPr>
      </p:sp>
      <p:sp>
        <p:nvSpPr>
          <p:cNvPr id="266" name="Google Shape;266;p34:notes"/>
          <p:cNvSpPr txBox="1">
            <a:spLocks noGrp="1"/>
          </p:cNvSpPr>
          <p:nvPr>
            <p:ph type="body" idx="1"/>
          </p:nvPr>
        </p:nvSpPr>
        <p:spPr>
          <a:xfrm>
            <a:off x="1219200" y="3257550"/>
            <a:ext cx="6705599" cy="3086099"/>
          </a:xfrm>
          <a:prstGeom prst="rect">
            <a:avLst/>
          </a:prstGeom>
          <a:noFill/>
          <a:ln>
            <a:noFill/>
          </a:ln>
        </p:spPr>
        <p:txBody>
          <a:bodyPr spcFirstLastPara="1" wrap="square" lIns="91425" tIns="91425" rIns="91425" bIns="91425" anchor="t" anchorCtr="0">
            <a:noAutofit/>
          </a:bodyPr>
          <a:lstStyle/>
          <a:p>
            <a:pPr marL="0" marR="0" lvl="0" indent="0" algn="l" rtl="0">
              <a:spcBef>
                <a:spcPts val="0"/>
              </a:spcBef>
              <a:spcAft>
                <a:spcPts val="0"/>
              </a:spcAft>
              <a:buClr>
                <a:schemeClr val="dk1"/>
              </a:buClr>
              <a:buSzPts val="1200"/>
              <a:buFont typeface="Times"/>
              <a:buNone/>
            </a:pPr>
            <a:endParaRPr/>
          </a:p>
        </p:txBody>
      </p:sp>
      <p:sp>
        <p:nvSpPr>
          <p:cNvPr id="267" name="Google Shape;267;p34:notes"/>
          <p:cNvSpPr txBox="1">
            <a:spLocks noGrp="1"/>
          </p:cNvSpPr>
          <p:nvPr>
            <p:ph type="sldNum" idx="12"/>
          </p:nvPr>
        </p:nvSpPr>
        <p:spPr>
          <a:xfrm>
            <a:off x="5181600" y="6515100"/>
            <a:ext cx="3962399" cy="342899"/>
          </a:xfrm>
          <a:prstGeom prst="rect">
            <a:avLst/>
          </a:prstGeom>
          <a:noFill/>
          <a:ln>
            <a:noFill/>
          </a:ln>
        </p:spPr>
        <p:txBody>
          <a:bodyPr spcFirstLastPara="1" wrap="square" lIns="91425" tIns="45700" rIns="91425" bIns="45700" anchor="b" anchorCtr="0">
            <a:noAutofit/>
          </a:bodyPr>
          <a:lstStyle/>
          <a:p>
            <a:pPr marL="0" lvl="0" indent="0" algn="l" rtl="0">
              <a:lnSpc>
                <a:spcPct val="100000"/>
              </a:lnSpc>
              <a:spcBef>
                <a:spcPts val="0"/>
              </a:spcBef>
              <a:spcAft>
                <a:spcPts val="0"/>
              </a:spcAft>
              <a:buClr>
                <a:srgbClr val="000000"/>
              </a:buClr>
              <a:buSzPts val="1400"/>
              <a:buFont typeface="Arial"/>
              <a:buNone/>
            </a:pPr>
            <a:fld id="{00000000-1234-1234-1234-123412341234}" type="slidenum">
              <a:rPr lang="en-US"/>
              <a:t>33</a:t>
            </a:fld>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0"/>
        <p:cNvGrpSpPr/>
        <p:nvPr/>
      </p:nvGrpSpPr>
      <p:grpSpPr>
        <a:xfrm>
          <a:off x="0" y="0"/>
          <a:ext cx="0" cy="0"/>
          <a:chOff x="0" y="0"/>
          <a:chExt cx="0" cy="0"/>
        </a:xfrm>
      </p:grpSpPr>
      <p:sp>
        <p:nvSpPr>
          <p:cNvPr id="271" name="Google Shape;271;p35:notes"/>
          <p:cNvSpPr>
            <a:spLocks noGrp="1" noRot="1" noChangeAspect="1"/>
          </p:cNvSpPr>
          <p:nvPr>
            <p:ph type="sldImg" idx="2"/>
          </p:nvPr>
        </p:nvSpPr>
        <p:spPr>
          <a:xfrm>
            <a:off x="2857500" y="514350"/>
            <a:ext cx="3429000" cy="25717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
            <a:headEnd type="none" w="sm" len="sm"/>
            <a:tailEnd type="none" w="sm" len="sm"/>
          </a:ln>
        </p:spPr>
      </p:sp>
      <p:sp>
        <p:nvSpPr>
          <p:cNvPr id="272" name="Google Shape;272;p35:notes"/>
          <p:cNvSpPr txBox="1">
            <a:spLocks noGrp="1"/>
          </p:cNvSpPr>
          <p:nvPr>
            <p:ph type="body" idx="1"/>
          </p:nvPr>
        </p:nvSpPr>
        <p:spPr>
          <a:xfrm>
            <a:off x="1219200" y="3257550"/>
            <a:ext cx="6705599" cy="3086099"/>
          </a:xfrm>
          <a:prstGeom prst="rect">
            <a:avLst/>
          </a:prstGeom>
          <a:noFill/>
          <a:ln>
            <a:noFill/>
          </a:ln>
        </p:spPr>
        <p:txBody>
          <a:bodyPr spcFirstLastPara="1" wrap="square" lIns="91425" tIns="91425" rIns="91425" bIns="91425" anchor="t" anchorCtr="0">
            <a:noAutofit/>
          </a:bodyPr>
          <a:lstStyle/>
          <a:p>
            <a:pPr marL="0" marR="0" lvl="0" indent="0" algn="l" rtl="0">
              <a:spcBef>
                <a:spcPts val="0"/>
              </a:spcBef>
              <a:spcAft>
                <a:spcPts val="0"/>
              </a:spcAft>
              <a:buClr>
                <a:schemeClr val="dk1"/>
              </a:buClr>
              <a:buSzPts val="1200"/>
              <a:buFont typeface="Times"/>
              <a:buNone/>
            </a:pPr>
            <a:r>
              <a:rPr lang="en-US"/>
              <a:t>Reflect and enter into chat</a:t>
            </a:r>
            <a:endParaRPr/>
          </a:p>
        </p:txBody>
      </p:sp>
      <p:sp>
        <p:nvSpPr>
          <p:cNvPr id="273" name="Google Shape;273;p35:notes"/>
          <p:cNvSpPr txBox="1">
            <a:spLocks noGrp="1"/>
          </p:cNvSpPr>
          <p:nvPr>
            <p:ph type="sldNum" idx="12"/>
          </p:nvPr>
        </p:nvSpPr>
        <p:spPr>
          <a:xfrm>
            <a:off x="5181600" y="6515100"/>
            <a:ext cx="3962399" cy="342899"/>
          </a:xfrm>
          <a:prstGeom prst="rect">
            <a:avLst/>
          </a:prstGeom>
          <a:noFill/>
          <a:ln>
            <a:noFill/>
          </a:ln>
        </p:spPr>
        <p:txBody>
          <a:bodyPr spcFirstLastPara="1" wrap="square" lIns="91425" tIns="45700" rIns="91425" bIns="45700" anchor="b" anchorCtr="0">
            <a:noAutofit/>
          </a:bodyPr>
          <a:lstStyle/>
          <a:p>
            <a:pPr marL="0" lvl="0" indent="0" algn="l" rtl="0">
              <a:lnSpc>
                <a:spcPct val="100000"/>
              </a:lnSpc>
              <a:spcBef>
                <a:spcPts val="0"/>
              </a:spcBef>
              <a:spcAft>
                <a:spcPts val="0"/>
              </a:spcAft>
              <a:buClr>
                <a:srgbClr val="000000"/>
              </a:buClr>
              <a:buSzPts val="1400"/>
              <a:buFont typeface="Arial"/>
              <a:buNone/>
            </a:pPr>
            <a:fld id="{00000000-1234-1234-1234-123412341234}" type="slidenum">
              <a:rPr lang="en-US"/>
              <a:t>34</a:t>
            </a:fld>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7"/>
        <p:cNvGrpSpPr/>
        <p:nvPr/>
      </p:nvGrpSpPr>
      <p:grpSpPr>
        <a:xfrm>
          <a:off x="0" y="0"/>
          <a:ext cx="0" cy="0"/>
          <a:chOff x="0" y="0"/>
          <a:chExt cx="0" cy="0"/>
        </a:xfrm>
      </p:grpSpPr>
      <p:sp>
        <p:nvSpPr>
          <p:cNvPr id="278" name="Google Shape;278;p36:notes"/>
          <p:cNvSpPr>
            <a:spLocks noGrp="1" noRot="1" noChangeAspect="1"/>
          </p:cNvSpPr>
          <p:nvPr>
            <p:ph type="sldImg" idx="2"/>
          </p:nvPr>
        </p:nvSpPr>
        <p:spPr>
          <a:xfrm>
            <a:off x="2857500" y="514350"/>
            <a:ext cx="3429000" cy="25717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
            <a:headEnd type="none" w="sm" len="sm"/>
            <a:tailEnd type="none" w="sm" len="sm"/>
          </a:ln>
        </p:spPr>
      </p:sp>
      <p:sp>
        <p:nvSpPr>
          <p:cNvPr id="279" name="Google Shape;279;p36:notes"/>
          <p:cNvSpPr txBox="1">
            <a:spLocks noGrp="1"/>
          </p:cNvSpPr>
          <p:nvPr>
            <p:ph type="body" idx="1"/>
          </p:nvPr>
        </p:nvSpPr>
        <p:spPr>
          <a:xfrm>
            <a:off x="1219200" y="3257550"/>
            <a:ext cx="6705599" cy="3086099"/>
          </a:xfrm>
          <a:prstGeom prst="rect">
            <a:avLst/>
          </a:prstGeom>
          <a:noFill/>
          <a:ln>
            <a:noFill/>
          </a:ln>
        </p:spPr>
        <p:txBody>
          <a:bodyPr spcFirstLastPara="1" wrap="square" lIns="91425" tIns="91425" rIns="91425" bIns="91425" anchor="t" anchorCtr="0">
            <a:noAutofit/>
          </a:bodyPr>
          <a:lstStyle/>
          <a:p>
            <a:pPr marL="0" marR="0" lvl="0" indent="0" algn="l" rtl="0">
              <a:spcBef>
                <a:spcPts val="0"/>
              </a:spcBef>
              <a:spcAft>
                <a:spcPts val="0"/>
              </a:spcAft>
              <a:buClr>
                <a:schemeClr val="dk1"/>
              </a:buClr>
              <a:buSzPts val="1200"/>
              <a:buFont typeface="Times"/>
              <a:buNone/>
            </a:pPr>
            <a:r>
              <a:rPr lang="en-US"/>
              <a:t>#4 For example, careful with preferred pronoun </a:t>
            </a:r>
            <a:endParaRPr/>
          </a:p>
        </p:txBody>
      </p:sp>
      <p:sp>
        <p:nvSpPr>
          <p:cNvPr id="280" name="Google Shape;280;p36:notes"/>
          <p:cNvSpPr txBox="1">
            <a:spLocks noGrp="1"/>
          </p:cNvSpPr>
          <p:nvPr>
            <p:ph type="sldNum" idx="12"/>
          </p:nvPr>
        </p:nvSpPr>
        <p:spPr>
          <a:xfrm>
            <a:off x="5181600" y="6515100"/>
            <a:ext cx="3962399" cy="342899"/>
          </a:xfrm>
          <a:prstGeom prst="rect">
            <a:avLst/>
          </a:prstGeom>
          <a:noFill/>
          <a:ln>
            <a:noFill/>
          </a:ln>
        </p:spPr>
        <p:txBody>
          <a:bodyPr spcFirstLastPara="1" wrap="square" lIns="91425" tIns="45700" rIns="91425" bIns="45700" anchor="b" anchorCtr="0">
            <a:noAutofit/>
          </a:bodyPr>
          <a:lstStyle/>
          <a:p>
            <a:pPr marL="0" lvl="0" indent="0" algn="l" rtl="0">
              <a:lnSpc>
                <a:spcPct val="100000"/>
              </a:lnSpc>
              <a:spcBef>
                <a:spcPts val="0"/>
              </a:spcBef>
              <a:spcAft>
                <a:spcPts val="0"/>
              </a:spcAft>
              <a:buClr>
                <a:srgbClr val="000000"/>
              </a:buClr>
              <a:buSzPts val="1400"/>
              <a:buFont typeface="Arial"/>
              <a:buNone/>
            </a:pPr>
            <a:fld id="{00000000-1234-1234-1234-123412341234}" type="slidenum">
              <a:rPr lang="en-US"/>
              <a:t>35</a:t>
            </a:fld>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5"/>
        <p:cNvGrpSpPr/>
        <p:nvPr/>
      </p:nvGrpSpPr>
      <p:grpSpPr>
        <a:xfrm>
          <a:off x="0" y="0"/>
          <a:ext cx="0" cy="0"/>
          <a:chOff x="0" y="0"/>
          <a:chExt cx="0" cy="0"/>
        </a:xfrm>
      </p:grpSpPr>
      <p:sp>
        <p:nvSpPr>
          <p:cNvPr id="286" name="Google Shape;286;p37:notes"/>
          <p:cNvSpPr>
            <a:spLocks noGrp="1" noRot="1" noChangeAspect="1"/>
          </p:cNvSpPr>
          <p:nvPr>
            <p:ph type="sldImg" idx="2"/>
          </p:nvPr>
        </p:nvSpPr>
        <p:spPr>
          <a:xfrm>
            <a:off x="2857500" y="514350"/>
            <a:ext cx="3429000" cy="25717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
            <a:headEnd type="none" w="sm" len="sm"/>
            <a:tailEnd type="none" w="sm" len="sm"/>
          </a:ln>
        </p:spPr>
      </p:sp>
      <p:sp>
        <p:nvSpPr>
          <p:cNvPr id="287" name="Google Shape;287;p37:notes"/>
          <p:cNvSpPr txBox="1">
            <a:spLocks noGrp="1"/>
          </p:cNvSpPr>
          <p:nvPr>
            <p:ph type="body" idx="1"/>
          </p:nvPr>
        </p:nvSpPr>
        <p:spPr>
          <a:xfrm>
            <a:off x="1219200" y="3257550"/>
            <a:ext cx="6705599" cy="3086099"/>
          </a:xfrm>
          <a:prstGeom prst="rect">
            <a:avLst/>
          </a:prstGeom>
          <a:noFill/>
          <a:ln>
            <a:noFill/>
          </a:ln>
        </p:spPr>
        <p:txBody>
          <a:bodyPr spcFirstLastPara="1" wrap="square" lIns="91425" tIns="91425" rIns="91425" bIns="91425" anchor="t" anchorCtr="0">
            <a:noAutofit/>
          </a:bodyPr>
          <a:lstStyle/>
          <a:p>
            <a:pPr marL="0" marR="0" lvl="0" indent="0" algn="l" rtl="0">
              <a:spcBef>
                <a:spcPts val="360"/>
              </a:spcBef>
              <a:spcAft>
                <a:spcPts val="0"/>
              </a:spcAft>
              <a:buClr>
                <a:schemeClr val="dk1"/>
              </a:buClr>
              <a:buSzPts val="1200"/>
              <a:buFont typeface="Times"/>
              <a:buNone/>
            </a:pPr>
            <a:endParaRPr/>
          </a:p>
        </p:txBody>
      </p:sp>
      <p:sp>
        <p:nvSpPr>
          <p:cNvPr id="288" name="Google Shape;288;p37:notes"/>
          <p:cNvSpPr txBox="1">
            <a:spLocks noGrp="1"/>
          </p:cNvSpPr>
          <p:nvPr>
            <p:ph type="sldNum" idx="12"/>
          </p:nvPr>
        </p:nvSpPr>
        <p:spPr>
          <a:xfrm>
            <a:off x="5181600" y="6515100"/>
            <a:ext cx="3962399" cy="342899"/>
          </a:xfrm>
          <a:prstGeom prst="rect">
            <a:avLst/>
          </a:prstGeom>
          <a:noFill/>
          <a:ln>
            <a:noFill/>
          </a:ln>
        </p:spPr>
        <p:txBody>
          <a:bodyPr spcFirstLastPara="1" wrap="square" lIns="91425" tIns="45700" rIns="91425" bIns="45700" anchor="b" anchorCtr="0">
            <a:noAutofit/>
          </a:bodyPr>
          <a:lstStyle/>
          <a:p>
            <a:pPr marL="0" lvl="0" indent="0" algn="l" rtl="0">
              <a:lnSpc>
                <a:spcPct val="100000"/>
              </a:lnSpc>
              <a:spcBef>
                <a:spcPts val="0"/>
              </a:spcBef>
              <a:spcAft>
                <a:spcPts val="0"/>
              </a:spcAft>
              <a:buClr>
                <a:srgbClr val="000000"/>
              </a:buClr>
              <a:buSzPts val="1400"/>
              <a:buFont typeface="Arial"/>
              <a:buNone/>
            </a:pPr>
            <a:fld id="{00000000-1234-1234-1234-123412341234}" type="slidenum">
              <a:rPr lang="en-US"/>
              <a:t>36</a:t>
            </a:fld>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4"/>
        <p:cNvGrpSpPr/>
        <p:nvPr/>
      </p:nvGrpSpPr>
      <p:grpSpPr>
        <a:xfrm>
          <a:off x="0" y="0"/>
          <a:ext cx="0" cy="0"/>
          <a:chOff x="0" y="0"/>
          <a:chExt cx="0" cy="0"/>
        </a:xfrm>
      </p:grpSpPr>
      <p:sp>
        <p:nvSpPr>
          <p:cNvPr id="295" name="Google Shape;295;p38:notes"/>
          <p:cNvSpPr>
            <a:spLocks noGrp="1" noRot="1" noChangeAspect="1"/>
          </p:cNvSpPr>
          <p:nvPr>
            <p:ph type="sldImg" idx="2"/>
          </p:nvPr>
        </p:nvSpPr>
        <p:spPr>
          <a:xfrm>
            <a:off x="2857500" y="514350"/>
            <a:ext cx="3429000" cy="25717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
            <a:headEnd type="none" w="sm" len="sm"/>
            <a:tailEnd type="none" w="sm" len="sm"/>
          </a:ln>
        </p:spPr>
      </p:sp>
      <p:sp>
        <p:nvSpPr>
          <p:cNvPr id="296" name="Google Shape;296;p38:notes"/>
          <p:cNvSpPr txBox="1">
            <a:spLocks noGrp="1"/>
          </p:cNvSpPr>
          <p:nvPr>
            <p:ph type="body" idx="1"/>
          </p:nvPr>
        </p:nvSpPr>
        <p:spPr>
          <a:xfrm>
            <a:off x="1219200" y="3257550"/>
            <a:ext cx="6705599" cy="3086099"/>
          </a:xfrm>
          <a:prstGeom prst="rect">
            <a:avLst/>
          </a:prstGeom>
          <a:noFill/>
          <a:ln>
            <a:noFill/>
          </a:ln>
        </p:spPr>
        <p:txBody>
          <a:bodyPr spcFirstLastPara="1" wrap="square" lIns="91425" tIns="91425" rIns="91425" bIns="91425" anchor="t" anchorCtr="0">
            <a:noAutofit/>
          </a:bodyPr>
          <a:lstStyle/>
          <a:p>
            <a:pPr marL="0" marR="0" lvl="0" indent="0" algn="l" rtl="0">
              <a:spcBef>
                <a:spcPts val="0"/>
              </a:spcBef>
              <a:spcAft>
                <a:spcPts val="0"/>
              </a:spcAft>
              <a:buClr>
                <a:schemeClr val="dk1"/>
              </a:buClr>
              <a:buSzPts val="1200"/>
              <a:buFont typeface="Times"/>
              <a:buNone/>
            </a:pPr>
            <a:r>
              <a:rPr lang="en-US"/>
              <a:t>Give them 30 seconds. What will your guiding principles be? </a:t>
            </a:r>
            <a:endParaRPr/>
          </a:p>
        </p:txBody>
      </p:sp>
      <p:sp>
        <p:nvSpPr>
          <p:cNvPr id="297" name="Google Shape;297;p38:notes"/>
          <p:cNvSpPr txBox="1">
            <a:spLocks noGrp="1"/>
          </p:cNvSpPr>
          <p:nvPr>
            <p:ph type="sldNum" idx="12"/>
          </p:nvPr>
        </p:nvSpPr>
        <p:spPr>
          <a:xfrm>
            <a:off x="5181600" y="6515100"/>
            <a:ext cx="3962399" cy="342899"/>
          </a:xfrm>
          <a:prstGeom prst="rect">
            <a:avLst/>
          </a:prstGeom>
          <a:noFill/>
          <a:ln>
            <a:noFill/>
          </a:ln>
        </p:spPr>
        <p:txBody>
          <a:bodyPr spcFirstLastPara="1" wrap="square" lIns="91425" tIns="45700" rIns="91425" bIns="45700" anchor="b" anchorCtr="0">
            <a:noAutofit/>
          </a:bodyPr>
          <a:lstStyle/>
          <a:p>
            <a:pPr marL="0" lvl="0" indent="0" algn="l" rtl="0">
              <a:lnSpc>
                <a:spcPct val="100000"/>
              </a:lnSpc>
              <a:spcBef>
                <a:spcPts val="0"/>
              </a:spcBef>
              <a:spcAft>
                <a:spcPts val="0"/>
              </a:spcAft>
              <a:buClr>
                <a:srgbClr val="000000"/>
              </a:buClr>
              <a:buSzPts val="1400"/>
              <a:buFont typeface="Arial"/>
              <a:buNone/>
            </a:pPr>
            <a:fld id="{00000000-1234-1234-1234-123412341234}" type="slidenum">
              <a:rPr lang="en-US"/>
              <a:t>37</a:t>
            </a:fld>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2"/>
        <p:cNvGrpSpPr/>
        <p:nvPr/>
      </p:nvGrpSpPr>
      <p:grpSpPr>
        <a:xfrm>
          <a:off x="0" y="0"/>
          <a:ext cx="0" cy="0"/>
          <a:chOff x="0" y="0"/>
          <a:chExt cx="0" cy="0"/>
        </a:xfrm>
      </p:grpSpPr>
      <p:sp>
        <p:nvSpPr>
          <p:cNvPr id="303" name="Google Shape;303;p39:notes"/>
          <p:cNvSpPr txBox="1">
            <a:spLocks noGrp="1"/>
          </p:cNvSpPr>
          <p:nvPr>
            <p:ph type="body" idx="1"/>
          </p:nvPr>
        </p:nvSpPr>
        <p:spPr>
          <a:xfrm>
            <a:off x="1219200" y="3257550"/>
            <a:ext cx="6705599" cy="3086099"/>
          </a:xfrm>
          <a:prstGeom prst="rect">
            <a:avLst/>
          </a:prstGeom>
        </p:spPr>
        <p:txBody>
          <a:bodyPr spcFirstLastPara="1" wrap="square" lIns="91425" tIns="91425" rIns="91425" bIns="91425" anchor="t" anchorCtr="0">
            <a:noAutofit/>
          </a:bodyPr>
          <a:lstStyle/>
          <a:p>
            <a:pPr marL="0" lvl="0" indent="0" algn="l" rtl="0">
              <a:spcBef>
                <a:spcPts val="360"/>
              </a:spcBef>
              <a:spcAft>
                <a:spcPts val="0"/>
              </a:spcAft>
              <a:buNone/>
            </a:pPr>
            <a:endParaRPr/>
          </a:p>
        </p:txBody>
      </p:sp>
      <p:sp>
        <p:nvSpPr>
          <p:cNvPr id="304" name="Google Shape;304;p39:notes"/>
          <p:cNvSpPr>
            <a:spLocks noGrp="1" noRot="1" noChangeAspect="1"/>
          </p:cNvSpPr>
          <p:nvPr>
            <p:ph type="sldImg" idx="2"/>
          </p:nvPr>
        </p:nvSpPr>
        <p:spPr>
          <a:xfrm>
            <a:off x="2857500" y="514350"/>
            <a:ext cx="3429000" cy="2571749"/>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7"/>
        <p:cNvGrpSpPr/>
        <p:nvPr/>
      </p:nvGrpSpPr>
      <p:grpSpPr>
        <a:xfrm>
          <a:off x="0" y="0"/>
          <a:ext cx="0" cy="0"/>
          <a:chOff x="0" y="0"/>
          <a:chExt cx="0" cy="0"/>
        </a:xfrm>
      </p:grpSpPr>
      <p:sp>
        <p:nvSpPr>
          <p:cNvPr id="308" name="Google Shape;308;p40:notes"/>
          <p:cNvSpPr txBox="1">
            <a:spLocks noGrp="1"/>
          </p:cNvSpPr>
          <p:nvPr>
            <p:ph type="body" idx="1"/>
          </p:nvPr>
        </p:nvSpPr>
        <p:spPr>
          <a:xfrm>
            <a:off x="685800" y="4400550"/>
            <a:ext cx="5486400" cy="36006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Clr>
                <a:schemeClr val="dk1"/>
              </a:buClr>
              <a:buSzPts val="1200"/>
              <a:buFont typeface="Times"/>
              <a:buNone/>
            </a:pPr>
            <a:endParaRPr/>
          </a:p>
        </p:txBody>
      </p:sp>
      <p:sp>
        <p:nvSpPr>
          <p:cNvPr id="309" name="Google Shape;309;p40: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
            <a:headEnd type="none" w="sm" len="sm"/>
            <a:tailEnd type="none" w="sm" len="sm"/>
          </a:ln>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6"/>
        <p:cNvGrpSpPr/>
        <p:nvPr/>
      </p:nvGrpSpPr>
      <p:grpSpPr>
        <a:xfrm>
          <a:off x="0" y="0"/>
          <a:ext cx="0" cy="0"/>
          <a:chOff x="0" y="0"/>
          <a:chExt cx="0" cy="0"/>
        </a:xfrm>
      </p:grpSpPr>
      <p:sp>
        <p:nvSpPr>
          <p:cNvPr id="77" name="Google Shape;77;p4:notes"/>
          <p:cNvSpPr>
            <a:spLocks noGrp="1" noRot="1" noChangeAspect="1"/>
          </p:cNvSpPr>
          <p:nvPr>
            <p:ph type="sldImg" idx="2"/>
          </p:nvPr>
        </p:nvSpPr>
        <p:spPr>
          <a:xfrm>
            <a:off x="2857500" y="514350"/>
            <a:ext cx="3429000" cy="25717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
            <a:headEnd type="none" w="sm" len="sm"/>
            <a:tailEnd type="none" w="sm" len="sm"/>
          </a:ln>
        </p:spPr>
      </p:sp>
      <p:sp>
        <p:nvSpPr>
          <p:cNvPr id="78" name="Google Shape;78;p4:notes"/>
          <p:cNvSpPr txBox="1">
            <a:spLocks noGrp="1"/>
          </p:cNvSpPr>
          <p:nvPr>
            <p:ph type="body" idx="1"/>
          </p:nvPr>
        </p:nvSpPr>
        <p:spPr>
          <a:xfrm>
            <a:off x="1219200" y="3257550"/>
            <a:ext cx="6705599" cy="3086099"/>
          </a:xfrm>
          <a:prstGeom prst="rect">
            <a:avLst/>
          </a:prstGeom>
          <a:noFill/>
          <a:ln>
            <a:noFill/>
          </a:ln>
        </p:spPr>
        <p:txBody>
          <a:bodyPr spcFirstLastPara="1" wrap="square" lIns="91425" tIns="91425" rIns="91425" bIns="91425" anchor="t" anchorCtr="0">
            <a:noAutofit/>
          </a:bodyPr>
          <a:lstStyle/>
          <a:p>
            <a:pPr marL="0" marR="0" lvl="0" indent="0" algn="l" rtl="0">
              <a:spcBef>
                <a:spcPts val="0"/>
              </a:spcBef>
              <a:spcAft>
                <a:spcPts val="0"/>
              </a:spcAft>
              <a:buClr>
                <a:schemeClr val="dk1"/>
              </a:buClr>
              <a:buSzPts val="1200"/>
              <a:buFont typeface="Times"/>
              <a:buNone/>
            </a:pPr>
            <a:endParaRPr/>
          </a:p>
        </p:txBody>
      </p:sp>
      <p:sp>
        <p:nvSpPr>
          <p:cNvPr id="79" name="Google Shape;79;p4:notes"/>
          <p:cNvSpPr txBox="1">
            <a:spLocks noGrp="1"/>
          </p:cNvSpPr>
          <p:nvPr>
            <p:ph type="sldNum" idx="12"/>
          </p:nvPr>
        </p:nvSpPr>
        <p:spPr>
          <a:xfrm>
            <a:off x="5181600" y="6515100"/>
            <a:ext cx="3962399" cy="342899"/>
          </a:xfrm>
          <a:prstGeom prst="rect">
            <a:avLst/>
          </a:prstGeom>
          <a:noFill/>
          <a:ln>
            <a:noFill/>
          </a:ln>
        </p:spPr>
        <p:txBody>
          <a:bodyPr spcFirstLastPara="1" wrap="square" lIns="91425" tIns="45700" rIns="91425" bIns="45700" anchor="b" anchorCtr="0">
            <a:noAutofit/>
          </a:bodyPr>
          <a:lstStyle/>
          <a:p>
            <a:pPr marL="0" lvl="0" indent="0" algn="l" rtl="0">
              <a:lnSpc>
                <a:spcPct val="100000"/>
              </a:lnSpc>
              <a:spcBef>
                <a:spcPts val="0"/>
              </a:spcBef>
              <a:spcAft>
                <a:spcPts val="0"/>
              </a:spcAft>
              <a:buClr>
                <a:srgbClr val="000000"/>
              </a:buClr>
              <a:buSzPts val="1400"/>
              <a:buFont typeface="Arial"/>
              <a:buNone/>
            </a:pPr>
            <a:fld id="{00000000-1234-1234-1234-123412341234}" type="slidenum">
              <a:rPr lang="en-US"/>
              <a:t>4</a:t>
            </a:fld>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2"/>
        <p:cNvGrpSpPr/>
        <p:nvPr/>
      </p:nvGrpSpPr>
      <p:grpSpPr>
        <a:xfrm>
          <a:off x="0" y="0"/>
          <a:ext cx="0" cy="0"/>
          <a:chOff x="0" y="0"/>
          <a:chExt cx="0" cy="0"/>
        </a:xfrm>
      </p:grpSpPr>
      <p:sp>
        <p:nvSpPr>
          <p:cNvPr id="313" name="Google Shape;313;p41:notes"/>
          <p:cNvSpPr txBox="1">
            <a:spLocks noGrp="1"/>
          </p:cNvSpPr>
          <p:nvPr>
            <p:ph type="body" idx="1"/>
          </p:nvPr>
        </p:nvSpPr>
        <p:spPr>
          <a:xfrm>
            <a:off x="1219200" y="3257550"/>
            <a:ext cx="6705599" cy="3086099"/>
          </a:xfrm>
          <a:prstGeom prst="rect">
            <a:avLst/>
          </a:prstGeom>
        </p:spPr>
        <p:txBody>
          <a:bodyPr spcFirstLastPara="1" wrap="square" lIns="91425" tIns="91425" rIns="91425" bIns="91425" anchor="t" anchorCtr="0">
            <a:noAutofit/>
          </a:bodyPr>
          <a:lstStyle/>
          <a:p>
            <a:pPr marL="0" lvl="0" indent="0" algn="l" rtl="0">
              <a:spcBef>
                <a:spcPts val="360"/>
              </a:spcBef>
              <a:spcAft>
                <a:spcPts val="0"/>
              </a:spcAft>
              <a:buNone/>
            </a:pPr>
            <a:endParaRPr/>
          </a:p>
        </p:txBody>
      </p:sp>
      <p:sp>
        <p:nvSpPr>
          <p:cNvPr id="314" name="Google Shape;314;p41:notes"/>
          <p:cNvSpPr>
            <a:spLocks noGrp="1" noRot="1" noChangeAspect="1"/>
          </p:cNvSpPr>
          <p:nvPr>
            <p:ph type="sldImg" idx="2"/>
          </p:nvPr>
        </p:nvSpPr>
        <p:spPr>
          <a:xfrm>
            <a:off x="2857500" y="514350"/>
            <a:ext cx="3429000" cy="2571749"/>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8"/>
        <p:cNvGrpSpPr/>
        <p:nvPr/>
      </p:nvGrpSpPr>
      <p:grpSpPr>
        <a:xfrm>
          <a:off x="0" y="0"/>
          <a:ext cx="0" cy="0"/>
          <a:chOff x="0" y="0"/>
          <a:chExt cx="0" cy="0"/>
        </a:xfrm>
      </p:grpSpPr>
      <p:sp>
        <p:nvSpPr>
          <p:cNvPr id="319" name="Google Shape;319;p42:notes"/>
          <p:cNvSpPr txBox="1">
            <a:spLocks noGrp="1"/>
          </p:cNvSpPr>
          <p:nvPr>
            <p:ph type="body" idx="1"/>
          </p:nvPr>
        </p:nvSpPr>
        <p:spPr>
          <a:xfrm>
            <a:off x="1219200" y="3257550"/>
            <a:ext cx="6705599" cy="3086099"/>
          </a:xfrm>
          <a:prstGeom prst="rect">
            <a:avLst/>
          </a:prstGeom>
        </p:spPr>
        <p:txBody>
          <a:bodyPr spcFirstLastPara="1" wrap="square" lIns="91425" tIns="91425" rIns="91425" bIns="91425" anchor="t" anchorCtr="0">
            <a:noAutofit/>
          </a:bodyPr>
          <a:lstStyle/>
          <a:p>
            <a:pPr marL="0" lvl="0" indent="0" algn="l" rtl="0">
              <a:spcBef>
                <a:spcPts val="360"/>
              </a:spcBef>
              <a:spcAft>
                <a:spcPts val="0"/>
              </a:spcAft>
              <a:buNone/>
            </a:pPr>
            <a:endParaRPr/>
          </a:p>
        </p:txBody>
      </p:sp>
      <p:sp>
        <p:nvSpPr>
          <p:cNvPr id="320" name="Google Shape;320;p42:notes"/>
          <p:cNvSpPr>
            <a:spLocks noGrp="1" noRot="1" noChangeAspect="1"/>
          </p:cNvSpPr>
          <p:nvPr>
            <p:ph type="sldImg" idx="2"/>
          </p:nvPr>
        </p:nvSpPr>
        <p:spPr>
          <a:xfrm>
            <a:off x="2857500" y="514350"/>
            <a:ext cx="3429000" cy="2571749"/>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4"/>
        <p:cNvGrpSpPr/>
        <p:nvPr/>
      </p:nvGrpSpPr>
      <p:grpSpPr>
        <a:xfrm>
          <a:off x="0" y="0"/>
          <a:ext cx="0" cy="0"/>
          <a:chOff x="0" y="0"/>
          <a:chExt cx="0" cy="0"/>
        </a:xfrm>
      </p:grpSpPr>
      <p:sp>
        <p:nvSpPr>
          <p:cNvPr id="325" name="Google Shape;325;p43:notes"/>
          <p:cNvSpPr txBox="1">
            <a:spLocks noGrp="1"/>
          </p:cNvSpPr>
          <p:nvPr>
            <p:ph type="body" idx="1"/>
          </p:nvPr>
        </p:nvSpPr>
        <p:spPr>
          <a:xfrm>
            <a:off x="1219200" y="3257550"/>
            <a:ext cx="6705599" cy="3086099"/>
          </a:xfrm>
          <a:prstGeom prst="rect">
            <a:avLst/>
          </a:prstGeom>
        </p:spPr>
        <p:txBody>
          <a:bodyPr spcFirstLastPara="1" wrap="square" lIns="91425" tIns="91425" rIns="91425" bIns="91425" anchor="t" anchorCtr="0">
            <a:noAutofit/>
          </a:bodyPr>
          <a:lstStyle/>
          <a:p>
            <a:pPr marL="0" lvl="0" indent="0" algn="l" rtl="0">
              <a:spcBef>
                <a:spcPts val="360"/>
              </a:spcBef>
              <a:spcAft>
                <a:spcPts val="0"/>
              </a:spcAft>
              <a:buNone/>
            </a:pPr>
            <a:endParaRPr/>
          </a:p>
        </p:txBody>
      </p:sp>
      <p:sp>
        <p:nvSpPr>
          <p:cNvPr id="326" name="Google Shape;326;p43:notes"/>
          <p:cNvSpPr>
            <a:spLocks noGrp="1" noRot="1" noChangeAspect="1"/>
          </p:cNvSpPr>
          <p:nvPr>
            <p:ph type="sldImg" idx="2"/>
          </p:nvPr>
        </p:nvSpPr>
        <p:spPr>
          <a:xfrm>
            <a:off x="2857500" y="514350"/>
            <a:ext cx="3429000" cy="2571749"/>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9"/>
        <p:cNvGrpSpPr/>
        <p:nvPr/>
      </p:nvGrpSpPr>
      <p:grpSpPr>
        <a:xfrm>
          <a:off x="0" y="0"/>
          <a:ext cx="0" cy="0"/>
          <a:chOff x="0" y="0"/>
          <a:chExt cx="0" cy="0"/>
        </a:xfrm>
      </p:grpSpPr>
      <p:sp>
        <p:nvSpPr>
          <p:cNvPr id="330" name="Google Shape;330;p44:notes"/>
          <p:cNvSpPr txBox="1">
            <a:spLocks noGrp="1"/>
          </p:cNvSpPr>
          <p:nvPr>
            <p:ph type="body" idx="1"/>
          </p:nvPr>
        </p:nvSpPr>
        <p:spPr>
          <a:xfrm>
            <a:off x="1219200" y="3257550"/>
            <a:ext cx="6705599" cy="3086099"/>
          </a:xfrm>
          <a:prstGeom prst="rect">
            <a:avLst/>
          </a:prstGeom>
        </p:spPr>
        <p:txBody>
          <a:bodyPr spcFirstLastPara="1" wrap="square" lIns="91425" tIns="91425" rIns="91425" bIns="91425" anchor="t" anchorCtr="0">
            <a:noAutofit/>
          </a:bodyPr>
          <a:lstStyle/>
          <a:p>
            <a:pPr marL="0" lvl="0" indent="0" algn="l" rtl="0">
              <a:spcBef>
                <a:spcPts val="360"/>
              </a:spcBef>
              <a:spcAft>
                <a:spcPts val="0"/>
              </a:spcAft>
              <a:buNone/>
            </a:pPr>
            <a:endParaRPr/>
          </a:p>
        </p:txBody>
      </p:sp>
      <p:sp>
        <p:nvSpPr>
          <p:cNvPr id="331" name="Google Shape;331;p44:notes"/>
          <p:cNvSpPr>
            <a:spLocks noGrp="1" noRot="1" noChangeAspect="1"/>
          </p:cNvSpPr>
          <p:nvPr>
            <p:ph type="sldImg" idx="2"/>
          </p:nvPr>
        </p:nvSpPr>
        <p:spPr>
          <a:xfrm>
            <a:off x="2857500" y="514350"/>
            <a:ext cx="3429000" cy="2571749"/>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5"/>
        <p:cNvGrpSpPr/>
        <p:nvPr/>
      </p:nvGrpSpPr>
      <p:grpSpPr>
        <a:xfrm>
          <a:off x="0" y="0"/>
          <a:ext cx="0" cy="0"/>
          <a:chOff x="0" y="0"/>
          <a:chExt cx="0" cy="0"/>
        </a:xfrm>
      </p:grpSpPr>
      <p:sp>
        <p:nvSpPr>
          <p:cNvPr id="336" name="Google Shape;336;p46:notes"/>
          <p:cNvSpPr txBox="1">
            <a:spLocks noGrp="1"/>
          </p:cNvSpPr>
          <p:nvPr>
            <p:ph type="body" idx="1"/>
          </p:nvPr>
        </p:nvSpPr>
        <p:spPr>
          <a:xfrm>
            <a:off x="1219200" y="3257550"/>
            <a:ext cx="6705599" cy="3086099"/>
          </a:xfrm>
          <a:prstGeom prst="rect">
            <a:avLst/>
          </a:prstGeom>
        </p:spPr>
        <p:txBody>
          <a:bodyPr spcFirstLastPara="1" wrap="square" lIns="91425" tIns="91425" rIns="91425" bIns="91425" anchor="t" anchorCtr="0">
            <a:noAutofit/>
          </a:bodyPr>
          <a:lstStyle/>
          <a:p>
            <a:pPr marL="0" lvl="0" indent="0" algn="l" rtl="0">
              <a:spcBef>
                <a:spcPts val="360"/>
              </a:spcBef>
              <a:spcAft>
                <a:spcPts val="0"/>
              </a:spcAft>
              <a:buNone/>
            </a:pPr>
            <a:endParaRPr/>
          </a:p>
        </p:txBody>
      </p:sp>
      <p:sp>
        <p:nvSpPr>
          <p:cNvPr id="337" name="Google Shape;337;p46:notes"/>
          <p:cNvSpPr>
            <a:spLocks noGrp="1" noRot="1" noChangeAspect="1"/>
          </p:cNvSpPr>
          <p:nvPr>
            <p:ph type="sldImg" idx="2"/>
          </p:nvPr>
        </p:nvSpPr>
        <p:spPr>
          <a:xfrm>
            <a:off x="2857500" y="514350"/>
            <a:ext cx="3429000" cy="2571749"/>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1"/>
        <p:cNvGrpSpPr/>
        <p:nvPr/>
      </p:nvGrpSpPr>
      <p:grpSpPr>
        <a:xfrm>
          <a:off x="0" y="0"/>
          <a:ext cx="0" cy="0"/>
          <a:chOff x="0" y="0"/>
          <a:chExt cx="0" cy="0"/>
        </a:xfrm>
      </p:grpSpPr>
      <p:sp>
        <p:nvSpPr>
          <p:cNvPr id="342" name="Google Shape;342;p47:notes"/>
          <p:cNvSpPr txBox="1">
            <a:spLocks noGrp="1"/>
          </p:cNvSpPr>
          <p:nvPr>
            <p:ph type="body" idx="1"/>
          </p:nvPr>
        </p:nvSpPr>
        <p:spPr>
          <a:xfrm>
            <a:off x="1219200" y="3257550"/>
            <a:ext cx="6705599" cy="3086099"/>
          </a:xfrm>
          <a:prstGeom prst="rect">
            <a:avLst/>
          </a:prstGeom>
        </p:spPr>
        <p:txBody>
          <a:bodyPr spcFirstLastPara="1" wrap="square" lIns="91425" tIns="91425" rIns="91425" bIns="91425" anchor="t" anchorCtr="0">
            <a:noAutofit/>
          </a:bodyPr>
          <a:lstStyle/>
          <a:p>
            <a:pPr marL="0" lvl="0" indent="0" algn="l" rtl="0">
              <a:spcBef>
                <a:spcPts val="360"/>
              </a:spcBef>
              <a:spcAft>
                <a:spcPts val="0"/>
              </a:spcAft>
              <a:buNone/>
            </a:pPr>
            <a:endParaRPr/>
          </a:p>
        </p:txBody>
      </p:sp>
      <p:sp>
        <p:nvSpPr>
          <p:cNvPr id="343" name="Google Shape;343;p47:notes"/>
          <p:cNvSpPr>
            <a:spLocks noGrp="1" noRot="1" noChangeAspect="1"/>
          </p:cNvSpPr>
          <p:nvPr>
            <p:ph type="sldImg" idx="2"/>
          </p:nvPr>
        </p:nvSpPr>
        <p:spPr>
          <a:xfrm>
            <a:off x="2857500" y="514350"/>
            <a:ext cx="3429000" cy="2571749"/>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6"/>
        <p:cNvGrpSpPr/>
        <p:nvPr/>
      </p:nvGrpSpPr>
      <p:grpSpPr>
        <a:xfrm>
          <a:off x="0" y="0"/>
          <a:ext cx="0" cy="0"/>
          <a:chOff x="0" y="0"/>
          <a:chExt cx="0" cy="0"/>
        </a:xfrm>
      </p:grpSpPr>
      <p:sp>
        <p:nvSpPr>
          <p:cNvPr id="347" name="Google Shape;347;p48:notes"/>
          <p:cNvSpPr txBox="1">
            <a:spLocks noGrp="1"/>
          </p:cNvSpPr>
          <p:nvPr>
            <p:ph type="body" idx="1"/>
          </p:nvPr>
        </p:nvSpPr>
        <p:spPr>
          <a:xfrm>
            <a:off x="1219200" y="3257550"/>
            <a:ext cx="6705599" cy="3086099"/>
          </a:xfrm>
          <a:prstGeom prst="rect">
            <a:avLst/>
          </a:prstGeom>
        </p:spPr>
        <p:txBody>
          <a:bodyPr spcFirstLastPara="1" wrap="square" lIns="91425" tIns="91425" rIns="91425" bIns="91425" anchor="t" anchorCtr="0">
            <a:noAutofit/>
          </a:bodyPr>
          <a:lstStyle/>
          <a:p>
            <a:pPr marL="0" lvl="0" indent="0" algn="l" rtl="0">
              <a:spcBef>
                <a:spcPts val="360"/>
              </a:spcBef>
              <a:spcAft>
                <a:spcPts val="0"/>
              </a:spcAft>
              <a:buNone/>
            </a:pPr>
            <a:endParaRPr/>
          </a:p>
        </p:txBody>
      </p:sp>
      <p:sp>
        <p:nvSpPr>
          <p:cNvPr id="348" name="Google Shape;348;p48:notes"/>
          <p:cNvSpPr>
            <a:spLocks noGrp="1" noRot="1" noChangeAspect="1"/>
          </p:cNvSpPr>
          <p:nvPr>
            <p:ph type="sldImg" idx="2"/>
          </p:nvPr>
        </p:nvSpPr>
        <p:spPr>
          <a:xfrm>
            <a:off x="2857500" y="514350"/>
            <a:ext cx="3429000" cy="2571749"/>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2"/>
        <p:cNvGrpSpPr/>
        <p:nvPr/>
      </p:nvGrpSpPr>
      <p:grpSpPr>
        <a:xfrm>
          <a:off x="0" y="0"/>
          <a:ext cx="0" cy="0"/>
          <a:chOff x="0" y="0"/>
          <a:chExt cx="0" cy="0"/>
        </a:xfrm>
      </p:grpSpPr>
      <p:sp>
        <p:nvSpPr>
          <p:cNvPr id="353" name="Google Shape;353;p49:notes"/>
          <p:cNvSpPr txBox="1">
            <a:spLocks noGrp="1"/>
          </p:cNvSpPr>
          <p:nvPr>
            <p:ph type="body" idx="1"/>
          </p:nvPr>
        </p:nvSpPr>
        <p:spPr>
          <a:xfrm>
            <a:off x="1219200" y="3257550"/>
            <a:ext cx="6705599" cy="3086099"/>
          </a:xfrm>
          <a:prstGeom prst="rect">
            <a:avLst/>
          </a:prstGeom>
        </p:spPr>
        <p:txBody>
          <a:bodyPr spcFirstLastPara="1" wrap="square" lIns="91425" tIns="91425" rIns="91425" bIns="91425" anchor="t" anchorCtr="0">
            <a:noAutofit/>
          </a:bodyPr>
          <a:lstStyle/>
          <a:p>
            <a:pPr marL="0" lvl="0" indent="0" algn="l" rtl="0">
              <a:spcBef>
                <a:spcPts val="360"/>
              </a:spcBef>
              <a:spcAft>
                <a:spcPts val="0"/>
              </a:spcAft>
              <a:buNone/>
            </a:pPr>
            <a:endParaRPr/>
          </a:p>
        </p:txBody>
      </p:sp>
      <p:sp>
        <p:nvSpPr>
          <p:cNvPr id="354" name="Google Shape;354;p49:notes"/>
          <p:cNvSpPr>
            <a:spLocks noGrp="1" noRot="1" noChangeAspect="1"/>
          </p:cNvSpPr>
          <p:nvPr>
            <p:ph type="sldImg" idx="2"/>
          </p:nvPr>
        </p:nvSpPr>
        <p:spPr>
          <a:xfrm>
            <a:off x="2857500" y="514350"/>
            <a:ext cx="3429000" cy="2571749"/>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8"/>
        <p:cNvGrpSpPr/>
        <p:nvPr/>
      </p:nvGrpSpPr>
      <p:grpSpPr>
        <a:xfrm>
          <a:off x="0" y="0"/>
          <a:ext cx="0" cy="0"/>
          <a:chOff x="0" y="0"/>
          <a:chExt cx="0" cy="0"/>
        </a:xfrm>
      </p:grpSpPr>
      <p:sp>
        <p:nvSpPr>
          <p:cNvPr id="359" name="Google Shape;359;p50:notes"/>
          <p:cNvSpPr txBox="1">
            <a:spLocks noGrp="1"/>
          </p:cNvSpPr>
          <p:nvPr>
            <p:ph type="body" idx="1"/>
          </p:nvPr>
        </p:nvSpPr>
        <p:spPr>
          <a:xfrm>
            <a:off x="1219200" y="3257550"/>
            <a:ext cx="6705599" cy="3086099"/>
          </a:xfrm>
          <a:prstGeom prst="rect">
            <a:avLst/>
          </a:prstGeom>
        </p:spPr>
        <p:txBody>
          <a:bodyPr spcFirstLastPara="1" wrap="square" lIns="91425" tIns="91425" rIns="91425" bIns="91425" anchor="t" anchorCtr="0">
            <a:noAutofit/>
          </a:bodyPr>
          <a:lstStyle/>
          <a:p>
            <a:pPr marL="0" lvl="0" indent="0" algn="l" rtl="0">
              <a:spcBef>
                <a:spcPts val="360"/>
              </a:spcBef>
              <a:spcAft>
                <a:spcPts val="0"/>
              </a:spcAft>
              <a:buNone/>
            </a:pPr>
            <a:endParaRPr/>
          </a:p>
        </p:txBody>
      </p:sp>
      <p:sp>
        <p:nvSpPr>
          <p:cNvPr id="360" name="Google Shape;360;p50:notes"/>
          <p:cNvSpPr>
            <a:spLocks noGrp="1" noRot="1" noChangeAspect="1"/>
          </p:cNvSpPr>
          <p:nvPr>
            <p:ph type="sldImg" idx="2"/>
          </p:nvPr>
        </p:nvSpPr>
        <p:spPr>
          <a:xfrm>
            <a:off x="2857500" y="514350"/>
            <a:ext cx="3429000" cy="2571749"/>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5"/>
        <p:cNvGrpSpPr/>
        <p:nvPr/>
      </p:nvGrpSpPr>
      <p:grpSpPr>
        <a:xfrm>
          <a:off x="0" y="0"/>
          <a:ext cx="0" cy="0"/>
          <a:chOff x="0" y="0"/>
          <a:chExt cx="0" cy="0"/>
        </a:xfrm>
      </p:grpSpPr>
      <p:sp>
        <p:nvSpPr>
          <p:cNvPr id="366" name="Google Shape;366;p52:notes"/>
          <p:cNvSpPr>
            <a:spLocks noGrp="1" noRot="1" noChangeAspect="1"/>
          </p:cNvSpPr>
          <p:nvPr>
            <p:ph type="sldImg" idx="2"/>
          </p:nvPr>
        </p:nvSpPr>
        <p:spPr>
          <a:xfrm>
            <a:off x="2857500" y="514350"/>
            <a:ext cx="3429000" cy="25717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
            <a:headEnd type="none" w="sm" len="sm"/>
            <a:tailEnd type="none" w="sm" len="sm"/>
          </a:ln>
        </p:spPr>
      </p:sp>
      <p:sp>
        <p:nvSpPr>
          <p:cNvPr id="367" name="Google Shape;367;p52:notes"/>
          <p:cNvSpPr txBox="1">
            <a:spLocks noGrp="1"/>
          </p:cNvSpPr>
          <p:nvPr>
            <p:ph type="body" idx="1"/>
          </p:nvPr>
        </p:nvSpPr>
        <p:spPr>
          <a:xfrm>
            <a:off x="1219200" y="3257550"/>
            <a:ext cx="6705599" cy="3086099"/>
          </a:xfrm>
          <a:prstGeom prst="rect">
            <a:avLst/>
          </a:prstGeom>
          <a:noFill/>
          <a:ln>
            <a:noFill/>
          </a:ln>
        </p:spPr>
        <p:txBody>
          <a:bodyPr spcFirstLastPara="1" wrap="square" lIns="91425" tIns="91425" rIns="91425" bIns="91425" anchor="t" anchorCtr="0">
            <a:noAutofit/>
          </a:bodyPr>
          <a:lstStyle/>
          <a:p>
            <a:pPr marL="0" marR="0" lvl="0" indent="0" algn="l" rtl="0">
              <a:spcBef>
                <a:spcPts val="0"/>
              </a:spcBef>
              <a:spcAft>
                <a:spcPts val="0"/>
              </a:spcAft>
              <a:buClr>
                <a:schemeClr val="dk1"/>
              </a:buClr>
              <a:buSzPts val="1200"/>
              <a:buFont typeface="Times"/>
              <a:buNone/>
            </a:pPr>
            <a:endParaRPr/>
          </a:p>
        </p:txBody>
      </p:sp>
      <p:sp>
        <p:nvSpPr>
          <p:cNvPr id="368" name="Google Shape;368;p52:notes"/>
          <p:cNvSpPr txBox="1">
            <a:spLocks noGrp="1"/>
          </p:cNvSpPr>
          <p:nvPr>
            <p:ph type="sldNum" idx="12"/>
          </p:nvPr>
        </p:nvSpPr>
        <p:spPr>
          <a:xfrm>
            <a:off x="5181600" y="6515100"/>
            <a:ext cx="3962399" cy="342899"/>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chemeClr val="dk1"/>
              </a:buClr>
              <a:buSzPts val="300"/>
              <a:buFont typeface="Times"/>
              <a:buNone/>
            </a:pPr>
            <a:fld id="{00000000-1234-1234-1234-123412341234}" type="slidenum">
              <a:rPr lang="en-US" sz="1200" b="0" i="0" u="none" strike="noStrike" cap="none">
                <a:solidFill>
                  <a:schemeClr val="dk1"/>
                </a:solidFill>
                <a:latin typeface="Times"/>
                <a:ea typeface="Times"/>
                <a:cs typeface="Times"/>
                <a:sym typeface="Times"/>
              </a:rPr>
              <a:t>49</a:t>
            </a:fld>
            <a:endParaRPr sz="1200" b="0" i="0" u="none" strike="noStrike" cap="none">
              <a:solidFill>
                <a:schemeClr val="dk1"/>
              </a:solidFill>
              <a:latin typeface="Times"/>
              <a:ea typeface="Times"/>
              <a:cs typeface="Times"/>
              <a:sym typeface="Times"/>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3"/>
        <p:cNvGrpSpPr/>
        <p:nvPr/>
      </p:nvGrpSpPr>
      <p:grpSpPr>
        <a:xfrm>
          <a:off x="0" y="0"/>
          <a:ext cx="0" cy="0"/>
          <a:chOff x="0" y="0"/>
          <a:chExt cx="0" cy="0"/>
        </a:xfrm>
      </p:grpSpPr>
      <p:sp>
        <p:nvSpPr>
          <p:cNvPr id="84" name="Google Shape;84;p5:notes"/>
          <p:cNvSpPr>
            <a:spLocks noGrp="1" noRot="1" noChangeAspect="1"/>
          </p:cNvSpPr>
          <p:nvPr>
            <p:ph type="sldImg" idx="2"/>
          </p:nvPr>
        </p:nvSpPr>
        <p:spPr>
          <a:xfrm>
            <a:off x="2857500" y="514350"/>
            <a:ext cx="3429000" cy="25717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
            <a:headEnd type="none" w="sm" len="sm"/>
            <a:tailEnd type="none" w="sm" len="sm"/>
          </a:ln>
        </p:spPr>
      </p:sp>
      <p:sp>
        <p:nvSpPr>
          <p:cNvPr id="85" name="Google Shape;85;p5:notes"/>
          <p:cNvSpPr txBox="1">
            <a:spLocks noGrp="1"/>
          </p:cNvSpPr>
          <p:nvPr>
            <p:ph type="body" idx="1"/>
          </p:nvPr>
        </p:nvSpPr>
        <p:spPr>
          <a:xfrm>
            <a:off x="1219200" y="3257550"/>
            <a:ext cx="6705599" cy="3086099"/>
          </a:xfrm>
          <a:prstGeom prst="rect">
            <a:avLst/>
          </a:prstGeom>
          <a:noFill/>
          <a:ln>
            <a:noFill/>
          </a:ln>
        </p:spPr>
        <p:txBody>
          <a:bodyPr spcFirstLastPara="1" wrap="square" lIns="91425" tIns="91425" rIns="91425" bIns="91425" anchor="t" anchorCtr="0">
            <a:noAutofit/>
          </a:bodyPr>
          <a:lstStyle/>
          <a:p>
            <a:pPr marL="0" marR="0" lvl="0" indent="0" algn="l" rtl="0">
              <a:spcBef>
                <a:spcPts val="0"/>
              </a:spcBef>
              <a:spcAft>
                <a:spcPts val="0"/>
              </a:spcAft>
              <a:buClr>
                <a:schemeClr val="dk1"/>
              </a:buClr>
              <a:buSzPts val="1200"/>
              <a:buFont typeface="Times"/>
              <a:buNone/>
            </a:pPr>
            <a:endParaRPr/>
          </a:p>
        </p:txBody>
      </p:sp>
      <p:sp>
        <p:nvSpPr>
          <p:cNvPr id="86" name="Google Shape;86;p5:notes"/>
          <p:cNvSpPr txBox="1">
            <a:spLocks noGrp="1"/>
          </p:cNvSpPr>
          <p:nvPr>
            <p:ph type="sldNum" idx="12"/>
          </p:nvPr>
        </p:nvSpPr>
        <p:spPr>
          <a:xfrm>
            <a:off x="5181600" y="6515100"/>
            <a:ext cx="3962399" cy="342899"/>
          </a:xfrm>
          <a:prstGeom prst="rect">
            <a:avLst/>
          </a:prstGeom>
          <a:noFill/>
          <a:ln>
            <a:noFill/>
          </a:ln>
        </p:spPr>
        <p:txBody>
          <a:bodyPr spcFirstLastPara="1" wrap="square" lIns="91425" tIns="45700" rIns="91425" bIns="45700" anchor="b" anchorCtr="0">
            <a:noAutofit/>
          </a:bodyPr>
          <a:lstStyle/>
          <a:p>
            <a:pPr marL="0" lvl="0" indent="0" algn="l" rtl="0">
              <a:lnSpc>
                <a:spcPct val="100000"/>
              </a:lnSpc>
              <a:spcBef>
                <a:spcPts val="0"/>
              </a:spcBef>
              <a:spcAft>
                <a:spcPts val="0"/>
              </a:spcAft>
              <a:buClr>
                <a:srgbClr val="000000"/>
              </a:buClr>
              <a:buSzPts val="1400"/>
              <a:buFont typeface="Arial"/>
              <a:buNone/>
            </a:pPr>
            <a:fld id="{00000000-1234-1234-1234-123412341234}" type="slidenum">
              <a:rPr lang="en-US"/>
              <a:t>5</a:t>
            </a:fld>
            <a:endParaRPr/>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2"/>
        <p:cNvGrpSpPr/>
        <p:nvPr/>
      </p:nvGrpSpPr>
      <p:grpSpPr>
        <a:xfrm>
          <a:off x="0" y="0"/>
          <a:ext cx="0" cy="0"/>
          <a:chOff x="0" y="0"/>
          <a:chExt cx="0" cy="0"/>
        </a:xfrm>
      </p:grpSpPr>
      <p:sp>
        <p:nvSpPr>
          <p:cNvPr id="373" name="Google Shape;373;p53:notes"/>
          <p:cNvSpPr>
            <a:spLocks noGrp="1" noRot="1" noChangeAspect="1"/>
          </p:cNvSpPr>
          <p:nvPr>
            <p:ph type="sldImg" idx="2"/>
          </p:nvPr>
        </p:nvSpPr>
        <p:spPr>
          <a:xfrm>
            <a:off x="2857500" y="514350"/>
            <a:ext cx="3429000" cy="25717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
            <a:headEnd type="none" w="sm" len="sm"/>
            <a:tailEnd type="none" w="sm" len="sm"/>
          </a:ln>
        </p:spPr>
      </p:sp>
      <p:sp>
        <p:nvSpPr>
          <p:cNvPr id="374" name="Google Shape;374;p53:notes"/>
          <p:cNvSpPr txBox="1">
            <a:spLocks noGrp="1"/>
          </p:cNvSpPr>
          <p:nvPr>
            <p:ph type="body" idx="1"/>
          </p:nvPr>
        </p:nvSpPr>
        <p:spPr>
          <a:xfrm>
            <a:off x="1219200" y="3257550"/>
            <a:ext cx="6705599" cy="3086099"/>
          </a:xfrm>
          <a:prstGeom prst="rect">
            <a:avLst/>
          </a:prstGeom>
          <a:noFill/>
          <a:ln>
            <a:noFill/>
          </a:ln>
        </p:spPr>
        <p:txBody>
          <a:bodyPr spcFirstLastPara="1" wrap="square" lIns="91425" tIns="91425" rIns="91425" bIns="91425" anchor="t" anchorCtr="0">
            <a:noAutofit/>
          </a:bodyPr>
          <a:lstStyle/>
          <a:p>
            <a:pPr marL="0" marR="0" lvl="0" indent="0" algn="l" rtl="0">
              <a:spcBef>
                <a:spcPts val="0"/>
              </a:spcBef>
              <a:spcAft>
                <a:spcPts val="0"/>
              </a:spcAft>
              <a:buClr>
                <a:schemeClr val="dk1"/>
              </a:buClr>
              <a:buSzPts val="1200"/>
              <a:buFont typeface="Times"/>
              <a:buNone/>
            </a:pPr>
            <a:endParaRPr/>
          </a:p>
        </p:txBody>
      </p:sp>
      <p:sp>
        <p:nvSpPr>
          <p:cNvPr id="375" name="Google Shape;375;p53:notes"/>
          <p:cNvSpPr txBox="1">
            <a:spLocks noGrp="1"/>
          </p:cNvSpPr>
          <p:nvPr>
            <p:ph type="sldNum" idx="12"/>
          </p:nvPr>
        </p:nvSpPr>
        <p:spPr>
          <a:xfrm>
            <a:off x="5181600" y="6515100"/>
            <a:ext cx="3962399" cy="342899"/>
          </a:xfrm>
          <a:prstGeom prst="rect">
            <a:avLst/>
          </a:prstGeom>
          <a:noFill/>
          <a:ln>
            <a:noFill/>
          </a:ln>
        </p:spPr>
        <p:txBody>
          <a:bodyPr spcFirstLastPara="1" wrap="square" lIns="91425" tIns="45700" rIns="91425" bIns="45700" anchor="b" anchorCtr="0">
            <a:noAutofit/>
          </a:bodyPr>
          <a:lstStyle/>
          <a:p>
            <a:pPr marL="0" lvl="0" indent="0" algn="l" rtl="0">
              <a:lnSpc>
                <a:spcPct val="100000"/>
              </a:lnSpc>
              <a:spcBef>
                <a:spcPts val="0"/>
              </a:spcBef>
              <a:spcAft>
                <a:spcPts val="0"/>
              </a:spcAft>
              <a:buClr>
                <a:srgbClr val="000000"/>
              </a:buClr>
              <a:buSzPts val="1400"/>
              <a:buFont typeface="Arial"/>
              <a:buNone/>
            </a:pPr>
            <a:fld id="{00000000-1234-1234-1234-123412341234}" type="slidenum">
              <a:rPr lang="en-US"/>
              <a:t>50</a:t>
            </a:fld>
            <a:endParaRPr/>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9"/>
        <p:cNvGrpSpPr/>
        <p:nvPr/>
      </p:nvGrpSpPr>
      <p:grpSpPr>
        <a:xfrm>
          <a:off x="0" y="0"/>
          <a:ext cx="0" cy="0"/>
          <a:chOff x="0" y="0"/>
          <a:chExt cx="0" cy="0"/>
        </a:xfrm>
      </p:grpSpPr>
      <p:sp>
        <p:nvSpPr>
          <p:cNvPr id="380" name="Google Shape;380;p54:notes"/>
          <p:cNvSpPr>
            <a:spLocks noGrp="1" noRot="1" noChangeAspect="1"/>
          </p:cNvSpPr>
          <p:nvPr>
            <p:ph type="sldImg" idx="2"/>
          </p:nvPr>
        </p:nvSpPr>
        <p:spPr>
          <a:xfrm>
            <a:off x="2857500" y="514350"/>
            <a:ext cx="3429000" cy="25717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
            <a:headEnd type="none" w="sm" len="sm"/>
            <a:tailEnd type="none" w="sm" len="sm"/>
          </a:ln>
        </p:spPr>
      </p:sp>
      <p:sp>
        <p:nvSpPr>
          <p:cNvPr id="381" name="Google Shape;381;p54:notes"/>
          <p:cNvSpPr txBox="1">
            <a:spLocks noGrp="1"/>
          </p:cNvSpPr>
          <p:nvPr>
            <p:ph type="body" idx="1"/>
          </p:nvPr>
        </p:nvSpPr>
        <p:spPr>
          <a:xfrm>
            <a:off x="1219200" y="3257550"/>
            <a:ext cx="6705599" cy="3086099"/>
          </a:xfrm>
          <a:prstGeom prst="rect">
            <a:avLst/>
          </a:prstGeom>
          <a:noFill/>
          <a:ln>
            <a:noFill/>
          </a:ln>
        </p:spPr>
        <p:txBody>
          <a:bodyPr spcFirstLastPara="1" wrap="square" lIns="91425" tIns="91425" rIns="91425" bIns="91425" anchor="t" anchorCtr="0">
            <a:noAutofit/>
          </a:bodyPr>
          <a:lstStyle/>
          <a:p>
            <a:pPr marL="0" marR="0" lvl="0" indent="0" algn="l" rtl="0">
              <a:spcBef>
                <a:spcPts val="0"/>
              </a:spcBef>
              <a:spcAft>
                <a:spcPts val="0"/>
              </a:spcAft>
              <a:buClr>
                <a:schemeClr val="dk1"/>
              </a:buClr>
              <a:buSzPts val="1200"/>
              <a:buFont typeface="Times"/>
              <a:buNone/>
            </a:pPr>
            <a:endParaRPr/>
          </a:p>
        </p:txBody>
      </p:sp>
      <p:sp>
        <p:nvSpPr>
          <p:cNvPr id="382" name="Google Shape;382;p54:notes"/>
          <p:cNvSpPr txBox="1">
            <a:spLocks noGrp="1"/>
          </p:cNvSpPr>
          <p:nvPr>
            <p:ph type="sldNum" idx="12"/>
          </p:nvPr>
        </p:nvSpPr>
        <p:spPr>
          <a:xfrm>
            <a:off x="5181600" y="6515100"/>
            <a:ext cx="3962399" cy="342899"/>
          </a:xfrm>
          <a:prstGeom prst="rect">
            <a:avLst/>
          </a:prstGeom>
          <a:noFill/>
          <a:ln>
            <a:noFill/>
          </a:ln>
        </p:spPr>
        <p:txBody>
          <a:bodyPr spcFirstLastPara="1" wrap="square" lIns="91425" tIns="45700" rIns="91425" bIns="45700" anchor="b" anchorCtr="0">
            <a:noAutofit/>
          </a:bodyPr>
          <a:lstStyle/>
          <a:p>
            <a:pPr marL="0" lvl="0" indent="0" algn="l" rtl="0">
              <a:lnSpc>
                <a:spcPct val="100000"/>
              </a:lnSpc>
              <a:spcBef>
                <a:spcPts val="0"/>
              </a:spcBef>
              <a:spcAft>
                <a:spcPts val="0"/>
              </a:spcAft>
              <a:buClr>
                <a:srgbClr val="000000"/>
              </a:buClr>
              <a:buSzPts val="1400"/>
              <a:buFont typeface="Arial"/>
              <a:buNone/>
            </a:pPr>
            <a:fld id="{00000000-1234-1234-1234-123412341234}" type="slidenum">
              <a:rPr lang="en-US"/>
              <a:t>51</a:t>
            </a:fld>
            <a:endParaRPr/>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5"/>
        <p:cNvGrpSpPr/>
        <p:nvPr/>
      </p:nvGrpSpPr>
      <p:grpSpPr>
        <a:xfrm>
          <a:off x="0" y="0"/>
          <a:ext cx="0" cy="0"/>
          <a:chOff x="0" y="0"/>
          <a:chExt cx="0" cy="0"/>
        </a:xfrm>
      </p:grpSpPr>
      <p:sp>
        <p:nvSpPr>
          <p:cNvPr id="386" name="Google Shape;386;p5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
            <a:headEnd type="none" w="sm" len="sm"/>
            <a:tailEnd type="none" w="sm" len="sm"/>
          </a:ln>
        </p:spPr>
      </p:sp>
      <p:sp>
        <p:nvSpPr>
          <p:cNvPr id="387" name="Google Shape;387;p5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200"/>
              <a:buFont typeface="Times"/>
              <a:buNone/>
            </a:pPr>
            <a:endParaRPr/>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0"/>
        <p:cNvGrpSpPr/>
        <p:nvPr/>
      </p:nvGrpSpPr>
      <p:grpSpPr>
        <a:xfrm>
          <a:off x="0" y="0"/>
          <a:ext cx="0" cy="0"/>
          <a:chOff x="0" y="0"/>
          <a:chExt cx="0" cy="0"/>
        </a:xfrm>
      </p:grpSpPr>
      <p:sp>
        <p:nvSpPr>
          <p:cNvPr id="391" name="Google Shape;391;p5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
            <a:headEnd type="none" w="sm" len="sm"/>
            <a:tailEnd type="none" w="sm" len="sm"/>
          </a:ln>
        </p:spPr>
      </p:sp>
      <p:sp>
        <p:nvSpPr>
          <p:cNvPr id="392" name="Google Shape;392;p5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200"/>
              <a:buFont typeface="Times"/>
              <a:buNone/>
            </a:pPr>
            <a:endParaRPr/>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5"/>
        <p:cNvGrpSpPr/>
        <p:nvPr/>
      </p:nvGrpSpPr>
      <p:grpSpPr>
        <a:xfrm>
          <a:off x="0" y="0"/>
          <a:ext cx="0" cy="0"/>
          <a:chOff x="0" y="0"/>
          <a:chExt cx="0" cy="0"/>
        </a:xfrm>
      </p:grpSpPr>
      <p:sp>
        <p:nvSpPr>
          <p:cNvPr id="396" name="Google Shape;396;p5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
            <a:headEnd type="none" w="sm" len="sm"/>
            <a:tailEnd type="none" w="sm" len="sm"/>
          </a:ln>
        </p:spPr>
      </p:sp>
      <p:sp>
        <p:nvSpPr>
          <p:cNvPr id="397" name="Google Shape;397;p5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200"/>
              <a:buFont typeface="Times"/>
              <a:buNone/>
            </a:pPr>
            <a:endParaRPr/>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0"/>
        <p:cNvGrpSpPr/>
        <p:nvPr/>
      </p:nvGrpSpPr>
      <p:grpSpPr>
        <a:xfrm>
          <a:off x="0" y="0"/>
          <a:ext cx="0" cy="0"/>
          <a:chOff x="0" y="0"/>
          <a:chExt cx="0" cy="0"/>
        </a:xfrm>
      </p:grpSpPr>
      <p:sp>
        <p:nvSpPr>
          <p:cNvPr id="401" name="Google Shape;401;p59:notes"/>
          <p:cNvSpPr>
            <a:spLocks noGrp="1" noRot="1" noChangeAspect="1"/>
          </p:cNvSpPr>
          <p:nvPr>
            <p:ph type="sldImg" idx="2"/>
          </p:nvPr>
        </p:nvSpPr>
        <p:spPr>
          <a:xfrm>
            <a:off x="2857500" y="514350"/>
            <a:ext cx="3429000" cy="25717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
            <a:headEnd type="none" w="sm" len="sm"/>
            <a:tailEnd type="none" w="sm" len="sm"/>
          </a:ln>
        </p:spPr>
      </p:sp>
      <p:sp>
        <p:nvSpPr>
          <p:cNvPr id="402" name="Google Shape;402;p59:notes"/>
          <p:cNvSpPr txBox="1">
            <a:spLocks noGrp="1"/>
          </p:cNvSpPr>
          <p:nvPr>
            <p:ph type="body" idx="1"/>
          </p:nvPr>
        </p:nvSpPr>
        <p:spPr>
          <a:xfrm>
            <a:off x="1219200" y="3257550"/>
            <a:ext cx="6705599" cy="3086099"/>
          </a:xfrm>
          <a:prstGeom prst="rect">
            <a:avLst/>
          </a:prstGeom>
          <a:noFill/>
          <a:ln>
            <a:noFill/>
          </a:ln>
        </p:spPr>
        <p:txBody>
          <a:bodyPr spcFirstLastPara="1" wrap="square" lIns="91425" tIns="91425" rIns="91425" bIns="91425" anchor="t" anchorCtr="0">
            <a:noAutofit/>
          </a:bodyPr>
          <a:lstStyle/>
          <a:p>
            <a:pPr marL="0" marR="0" lvl="0" indent="0" algn="l" rtl="0">
              <a:spcBef>
                <a:spcPts val="0"/>
              </a:spcBef>
              <a:spcAft>
                <a:spcPts val="0"/>
              </a:spcAft>
              <a:buClr>
                <a:schemeClr val="dk1"/>
              </a:buClr>
              <a:buSzPts val="1200"/>
              <a:buFont typeface="Times"/>
              <a:buNone/>
            </a:pPr>
            <a:r>
              <a:rPr lang="en-US"/>
              <a:t>Breakout room</a:t>
            </a:r>
            <a:endParaRPr/>
          </a:p>
        </p:txBody>
      </p:sp>
      <p:sp>
        <p:nvSpPr>
          <p:cNvPr id="403" name="Google Shape;403;p59:notes"/>
          <p:cNvSpPr txBox="1">
            <a:spLocks noGrp="1"/>
          </p:cNvSpPr>
          <p:nvPr>
            <p:ph type="sldNum" idx="12"/>
          </p:nvPr>
        </p:nvSpPr>
        <p:spPr>
          <a:xfrm>
            <a:off x="5181600" y="6515100"/>
            <a:ext cx="3962399" cy="342899"/>
          </a:xfrm>
          <a:prstGeom prst="rect">
            <a:avLst/>
          </a:prstGeom>
          <a:noFill/>
          <a:ln>
            <a:noFill/>
          </a:ln>
        </p:spPr>
        <p:txBody>
          <a:bodyPr spcFirstLastPara="1" wrap="square" lIns="91425" tIns="45700" rIns="91425" bIns="45700" anchor="b" anchorCtr="0">
            <a:noAutofit/>
          </a:bodyPr>
          <a:lstStyle/>
          <a:p>
            <a:pPr marL="0" lvl="0" indent="0" algn="l" rtl="0">
              <a:lnSpc>
                <a:spcPct val="100000"/>
              </a:lnSpc>
              <a:spcBef>
                <a:spcPts val="0"/>
              </a:spcBef>
              <a:spcAft>
                <a:spcPts val="0"/>
              </a:spcAft>
              <a:buClr>
                <a:srgbClr val="000000"/>
              </a:buClr>
              <a:buSzPts val="1400"/>
              <a:buFont typeface="Arial"/>
              <a:buNone/>
            </a:pPr>
            <a:fld id="{00000000-1234-1234-1234-123412341234}" type="slidenum">
              <a:rPr lang="en-US"/>
              <a:t>55</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0"/>
        <p:cNvGrpSpPr/>
        <p:nvPr/>
      </p:nvGrpSpPr>
      <p:grpSpPr>
        <a:xfrm>
          <a:off x="0" y="0"/>
          <a:ext cx="0" cy="0"/>
          <a:chOff x="0" y="0"/>
          <a:chExt cx="0" cy="0"/>
        </a:xfrm>
      </p:grpSpPr>
      <p:sp>
        <p:nvSpPr>
          <p:cNvPr id="91" name="Google Shape;91;p6:notes"/>
          <p:cNvSpPr>
            <a:spLocks noGrp="1" noRot="1" noChangeAspect="1"/>
          </p:cNvSpPr>
          <p:nvPr>
            <p:ph type="sldImg" idx="2"/>
          </p:nvPr>
        </p:nvSpPr>
        <p:spPr>
          <a:xfrm>
            <a:off x="2857500" y="514350"/>
            <a:ext cx="3429000" cy="25717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
            <a:headEnd type="none" w="sm" len="sm"/>
            <a:tailEnd type="none" w="sm" len="sm"/>
          </a:ln>
        </p:spPr>
      </p:sp>
      <p:sp>
        <p:nvSpPr>
          <p:cNvPr id="92" name="Google Shape;92;p6:notes"/>
          <p:cNvSpPr txBox="1">
            <a:spLocks noGrp="1"/>
          </p:cNvSpPr>
          <p:nvPr>
            <p:ph type="body" idx="1"/>
          </p:nvPr>
        </p:nvSpPr>
        <p:spPr>
          <a:xfrm>
            <a:off x="1219200" y="3257550"/>
            <a:ext cx="6705599" cy="3086099"/>
          </a:xfrm>
          <a:prstGeom prst="rect">
            <a:avLst/>
          </a:prstGeom>
          <a:noFill/>
          <a:ln>
            <a:noFill/>
          </a:ln>
        </p:spPr>
        <p:txBody>
          <a:bodyPr spcFirstLastPara="1" wrap="square" lIns="91425" tIns="91425" rIns="91425" bIns="91425" anchor="t" anchorCtr="0">
            <a:noAutofit/>
          </a:bodyPr>
          <a:lstStyle/>
          <a:p>
            <a:pPr marL="0" marR="0" lvl="0" indent="0" algn="l" rtl="0">
              <a:spcBef>
                <a:spcPts val="0"/>
              </a:spcBef>
              <a:spcAft>
                <a:spcPts val="0"/>
              </a:spcAft>
              <a:buClr>
                <a:schemeClr val="dk1"/>
              </a:buClr>
              <a:buSzPts val="1200"/>
              <a:buFont typeface="Times"/>
              <a:buNone/>
            </a:pPr>
            <a:endParaRPr/>
          </a:p>
        </p:txBody>
      </p:sp>
      <p:sp>
        <p:nvSpPr>
          <p:cNvPr id="93" name="Google Shape;93;p6:notes"/>
          <p:cNvSpPr txBox="1">
            <a:spLocks noGrp="1"/>
          </p:cNvSpPr>
          <p:nvPr>
            <p:ph type="sldNum" idx="12"/>
          </p:nvPr>
        </p:nvSpPr>
        <p:spPr>
          <a:xfrm>
            <a:off x="5181600" y="6515100"/>
            <a:ext cx="3962399" cy="342899"/>
          </a:xfrm>
          <a:prstGeom prst="rect">
            <a:avLst/>
          </a:prstGeom>
          <a:noFill/>
          <a:ln>
            <a:noFill/>
          </a:ln>
        </p:spPr>
        <p:txBody>
          <a:bodyPr spcFirstLastPara="1" wrap="square" lIns="91425" tIns="45700" rIns="91425" bIns="45700" anchor="b" anchorCtr="0">
            <a:noAutofit/>
          </a:bodyPr>
          <a:lstStyle/>
          <a:p>
            <a:pPr marL="0" lvl="0" indent="0" algn="l" rtl="0">
              <a:lnSpc>
                <a:spcPct val="100000"/>
              </a:lnSpc>
              <a:spcBef>
                <a:spcPts val="0"/>
              </a:spcBef>
              <a:spcAft>
                <a:spcPts val="0"/>
              </a:spcAft>
              <a:buClr>
                <a:srgbClr val="000000"/>
              </a:buClr>
              <a:buSzPts val="1400"/>
              <a:buFont typeface="Arial"/>
              <a:buNone/>
            </a:pPr>
            <a:fld id="{00000000-1234-1234-1234-123412341234}" type="slidenum">
              <a:rPr lang="en-US"/>
              <a:t>6</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7"/>
        <p:cNvGrpSpPr/>
        <p:nvPr/>
      </p:nvGrpSpPr>
      <p:grpSpPr>
        <a:xfrm>
          <a:off x="0" y="0"/>
          <a:ext cx="0" cy="0"/>
          <a:chOff x="0" y="0"/>
          <a:chExt cx="0" cy="0"/>
        </a:xfrm>
      </p:grpSpPr>
      <p:sp>
        <p:nvSpPr>
          <p:cNvPr id="98" name="Google Shape;98;p7:notes"/>
          <p:cNvSpPr>
            <a:spLocks noGrp="1" noRot="1" noChangeAspect="1"/>
          </p:cNvSpPr>
          <p:nvPr>
            <p:ph type="sldImg" idx="2"/>
          </p:nvPr>
        </p:nvSpPr>
        <p:spPr>
          <a:xfrm>
            <a:off x="2857500" y="514350"/>
            <a:ext cx="3429000" cy="25717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
            <a:headEnd type="none" w="sm" len="sm"/>
            <a:tailEnd type="none" w="sm" len="sm"/>
          </a:ln>
        </p:spPr>
      </p:sp>
      <p:sp>
        <p:nvSpPr>
          <p:cNvPr id="99" name="Google Shape;99;p7:notes"/>
          <p:cNvSpPr txBox="1">
            <a:spLocks noGrp="1"/>
          </p:cNvSpPr>
          <p:nvPr>
            <p:ph type="body" idx="1"/>
          </p:nvPr>
        </p:nvSpPr>
        <p:spPr>
          <a:xfrm>
            <a:off x="1219200" y="3257550"/>
            <a:ext cx="6705599" cy="3086099"/>
          </a:xfrm>
          <a:prstGeom prst="rect">
            <a:avLst/>
          </a:prstGeom>
          <a:noFill/>
          <a:ln>
            <a:noFill/>
          </a:ln>
        </p:spPr>
        <p:txBody>
          <a:bodyPr spcFirstLastPara="1" wrap="square" lIns="91425" tIns="91425" rIns="91425" bIns="91425" anchor="t" anchorCtr="0">
            <a:noAutofit/>
          </a:bodyPr>
          <a:lstStyle/>
          <a:p>
            <a:pPr marL="0" marR="0" lvl="0" indent="0" algn="l" rtl="0">
              <a:spcBef>
                <a:spcPts val="0"/>
              </a:spcBef>
              <a:spcAft>
                <a:spcPts val="0"/>
              </a:spcAft>
              <a:buClr>
                <a:schemeClr val="dk1"/>
              </a:buClr>
              <a:buSzPts val="1200"/>
              <a:buFont typeface="Times"/>
              <a:buNone/>
            </a:pPr>
            <a:endParaRPr/>
          </a:p>
        </p:txBody>
      </p:sp>
      <p:sp>
        <p:nvSpPr>
          <p:cNvPr id="100" name="Google Shape;100;p7:notes"/>
          <p:cNvSpPr txBox="1">
            <a:spLocks noGrp="1"/>
          </p:cNvSpPr>
          <p:nvPr>
            <p:ph type="sldNum" idx="12"/>
          </p:nvPr>
        </p:nvSpPr>
        <p:spPr>
          <a:xfrm>
            <a:off x="5181600" y="6515100"/>
            <a:ext cx="3962399" cy="342899"/>
          </a:xfrm>
          <a:prstGeom prst="rect">
            <a:avLst/>
          </a:prstGeom>
          <a:noFill/>
          <a:ln>
            <a:noFill/>
          </a:ln>
        </p:spPr>
        <p:txBody>
          <a:bodyPr spcFirstLastPara="1" wrap="square" lIns="91425" tIns="45700" rIns="91425" bIns="45700" anchor="b" anchorCtr="0">
            <a:noAutofit/>
          </a:bodyPr>
          <a:lstStyle/>
          <a:p>
            <a:pPr marL="0" lvl="0" indent="0" algn="l" rtl="0">
              <a:lnSpc>
                <a:spcPct val="100000"/>
              </a:lnSpc>
              <a:spcBef>
                <a:spcPts val="0"/>
              </a:spcBef>
              <a:spcAft>
                <a:spcPts val="0"/>
              </a:spcAft>
              <a:buClr>
                <a:srgbClr val="000000"/>
              </a:buClr>
              <a:buSzPts val="1400"/>
              <a:buFont typeface="Arial"/>
              <a:buNone/>
            </a:pPr>
            <a:fld id="{00000000-1234-1234-1234-123412341234}" type="slidenum">
              <a:rPr lang="en-US"/>
              <a:t>7</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3"/>
        <p:cNvGrpSpPr/>
        <p:nvPr/>
      </p:nvGrpSpPr>
      <p:grpSpPr>
        <a:xfrm>
          <a:off x="0" y="0"/>
          <a:ext cx="0" cy="0"/>
          <a:chOff x="0" y="0"/>
          <a:chExt cx="0" cy="0"/>
        </a:xfrm>
      </p:grpSpPr>
      <p:sp>
        <p:nvSpPr>
          <p:cNvPr id="104" name="Google Shape;104;p8: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5" name="Google Shape;105;p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spcBef>
                <a:spcPts val="360"/>
              </a:spcBef>
              <a:spcAft>
                <a:spcPts val="0"/>
              </a:spcAft>
              <a:buClr>
                <a:schemeClr val="dk1"/>
              </a:buClr>
              <a:buSzPts val="1200"/>
              <a:buFont typeface="Arial"/>
              <a:buNone/>
            </a:pPr>
            <a:r>
              <a:rPr lang="en-US" sz="1200" b="1" i="0" u="none" strike="noStrike">
                <a:solidFill>
                  <a:schemeClr val="dk1"/>
                </a:solidFill>
                <a:latin typeface="Arial"/>
                <a:ea typeface="Arial"/>
                <a:cs typeface="Arial"/>
                <a:sym typeface="Arial"/>
              </a:rPr>
              <a:t>🡪 </a:t>
            </a:r>
            <a:r>
              <a:rPr lang="en-US" sz="1200" b="0" i="0" u="none" strike="noStrike">
                <a:solidFill>
                  <a:schemeClr val="dk1"/>
                </a:solidFill>
                <a:latin typeface="Arial"/>
                <a:ea typeface="Arial"/>
                <a:cs typeface="Arial"/>
                <a:sym typeface="Arial"/>
              </a:rPr>
              <a:t>concerned with the perception and experience of objects and events as the basis for the investigation of reality.</a:t>
            </a:r>
            <a:endParaRPr/>
          </a:p>
        </p:txBody>
      </p:sp>
      <p:sp>
        <p:nvSpPr>
          <p:cNvPr id="106" name="Google Shape;106;p8: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chemeClr val="dk1"/>
              </a:buClr>
              <a:buSzPts val="1200"/>
              <a:buFont typeface="Calibri"/>
              <a:buNone/>
            </a:pPr>
            <a:fld id="{00000000-1234-1234-1234-123412341234}" type="slidenum">
              <a:rPr lang="en-US" sz="1200">
                <a:solidFill>
                  <a:schemeClr val="dk1"/>
                </a:solidFill>
                <a:latin typeface="Calibri"/>
                <a:ea typeface="Calibri"/>
                <a:cs typeface="Calibri"/>
                <a:sym typeface="Calibri"/>
              </a:rPr>
              <a:t>8</a:t>
            </a:fld>
            <a:endParaRPr sz="1200">
              <a:solidFill>
                <a:schemeClr val="dk1"/>
              </a:solidFill>
              <a:latin typeface="Calibri"/>
              <a:ea typeface="Calibri"/>
              <a:cs typeface="Calibri"/>
              <a:sym typeface="Calibri"/>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0"/>
        <p:cNvGrpSpPr/>
        <p:nvPr/>
      </p:nvGrpSpPr>
      <p:grpSpPr>
        <a:xfrm>
          <a:off x="0" y="0"/>
          <a:ext cx="0" cy="0"/>
          <a:chOff x="0" y="0"/>
          <a:chExt cx="0" cy="0"/>
        </a:xfrm>
      </p:grpSpPr>
      <p:sp>
        <p:nvSpPr>
          <p:cNvPr id="111" name="Google Shape;111;p9:notes"/>
          <p:cNvSpPr>
            <a:spLocks noGrp="1" noRot="1" noChangeAspect="1"/>
          </p:cNvSpPr>
          <p:nvPr>
            <p:ph type="sldImg" idx="2"/>
          </p:nvPr>
        </p:nvSpPr>
        <p:spPr>
          <a:xfrm>
            <a:off x="2857500" y="514350"/>
            <a:ext cx="3429000" cy="25717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
            <a:headEnd type="none" w="sm" len="sm"/>
            <a:tailEnd type="none" w="sm" len="sm"/>
          </a:ln>
        </p:spPr>
      </p:sp>
      <p:sp>
        <p:nvSpPr>
          <p:cNvPr id="112" name="Google Shape;112;p9:notes"/>
          <p:cNvSpPr txBox="1">
            <a:spLocks noGrp="1"/>
          </p:cNvSpPr>
          <p:nvPr>
            <p:ph type="body" idx="1"/>
          </p:nvPr>
        </p:nvSpPr>
        <p:spPr>
          <a:xfrm>
            <a:off x="1219200" y="3257550"/>
            <a:ext cx="6705599" cy="3086099"/>
          </a:xfrm>
          <a:prstGeom prst="rect">
            <a:avLst/>
          </a:prstGeom>
          <a:noFill/>
          <a:ln>
            <a:noFill/>
          </a:ln>
        </p:spPr>
        <p:txBody>
          <a:bodyPr spcFirstLastPara="1" wrap="square" lIns="91425" tIns="91425" rIns="91425" bIns="91425" anchor="t" anchorCtr="0">
            <a:noAutofit/>
          </a:bodyPr>
          <a:lstStyle/>
          <a:p>
            <a:pPr marL="0" marR="0" lvl="0" indent="0" algn="l" rtl="0">
              <a:spcBef>
                <a:spcPts val="0"/>
              </a:spcBef>
              <a:spcAft>
                <a:spcPts val="0"/>
              </a:spcAft>
              <a:buClr>
                <a:schemeClr val="dk1"/>
              </a:buClr>
              <a:buSzPts val="1200"/>
              <a:buFont typeface="Times"/>
              <a:buNone/>
            </a:pPr>
            <a:endParaRPr/>
          </a:p>
        </p:txBody>
      </p:sp>
      <p:sp>
        <p:nvSpPr>
          <p:cNvPr id="113" name="Google Shape;113;p9:notes"/>
          <p:cNvSpPr txBox="1">
            <a:spLocks noGrp="1"/>
          </p:cNvSpPr>
          <p:nvPr>
            <p:ph type="sldNum" idx="12"/>
          </p:nvPr>
        </p:nvSpPr>
        <p:spPr>
          <a:xfrm>
            <a:off x="5181600" y="6515100"/>
            <a:ext cx="3962399" cy="342899"/>
          </a:xfrm>
          <a:prstGeom prst="rect">
            <a:avLst/>
          </a:prstGeom>
          <a:noFill/>
          <a:ln>
            <a:noFill/>
          </a:ln>
        </p:spPr>
        <p:txBody>
          <a:bodyPr spcFirstLastPara="1" wrap="square" lIns="91425" tIns="45700" rIns="91425" bIns="45700" anchor="b" anchorCtr="0">
            <a:noAutofit/>
          </a:bodyPr>
          <a:lstStyle/>
          <a:p>
            <a:pPr marL="0" lvl="0" indent="0" algn="l" rtl="0">
              <a:lnSpc>
                <a:spcPct val="100000"/>
              </a:lnSpc>
              <a:spcBef>
                <a:spcPts val="0"/>
              </a:spcBef>
              <a:spcAft>
                <a:spcPts val="0"/>
              </a:spcAft>
              <a:buClr>
                <a:srgbClr val="000000"/>
              </a:buClr>
              <a:buSzPts val="1400"/>
              <a:buFont typeface="Arial"/>
              <a:buNone/>
            </a:pPr>
            <a:fld id="{00000000-1234-1234-1234-123412341234}" type="slidenum">
              <a:rPr lang="en-US"/>
              <a:t>9</a:t>
            </a:fld>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3"/>
        <p:cNvGrpSpPr/>
        <p:nvPr/>
      </p:nvGrpSpPr>
      <p:grpSpPr>
        <a:xfrm>
          <a:off x="0" y="0"/>
          <a:ext cx="0" cy="0"/>
          <a:chOff x="0" y="0"/>
          <a:chExt cx="0" cy="0"/>
        </a:xfrm>
      </p:grpSpPr>
      <p:sp>
        <p:nvSpPr>
          <p:cNvPr id="14" name="Google Shape;14;p2"/>
          <p:cNvSpPr txBox="1">
            <a:spLocks noGrp="1"/>
          </p:cNvSpPr>
          <p:nvPr>
            <p:ph type="ctrTitle"/>
          </p:nvPr>
        </p:nvSpPr>
        <p:spPr>
          <a:xfrm>
            <a:off x="1143000" y="1122363"/>
            <a:ext cx="6858000" cy="2387600"/>
          </a:xfrm>
          <a:prstGeom prst="rect">
            <a:avLst/>
          </a:prstGeom>
          <a:noFill/>
          <a:ln>
            <a:noFill/>
          </a:ln>
        </p:spPr>
        <p:txBody>
          <a:bodyPr spcFirstLastPara="1" wrap="square" lIns="91425" tIns="91425" rIns="91425" bIns="91425" anchor="b" anchorCtr="0">
            <a:noAutofit/>
          </a:bodyPr>
          <a:lstStyle>
            <a:lvl1pPr lvl="0" algn="ctr">
              <a:lnSpc>
                <a:spcPct val="100000"/>
              </a:lnSpc>
              <a:spcBef>
                <a:spcPts val="0"/>
              </a:spcBef>
              <a:spcAft>
                <a:spcPts val="0"/>
              </a:spcAft>
              <a:buSzPts val="4500"/>
              <a:buFont typeface="Arial"/>
              <a:buNone/>
              <a:defRPr sz="4500"/>
            </a:lvl1pPr>
            <a:lvl2pPr lvl="1">
              <a:spcBef>
                <a:spcPts val="0"/>
              </a:spcBef>
              <a:spcAft>
                <a:spcPts val="0"/>
              </a:spcAft>
              <a:buSzPts val="1800"/>
              <a:buNone/>
              <a:defRPr/>
            </a:lvl2pPr>
            <a:lvl3pPr lvl="2">
              <a:spcBef>
                <a:spcPts val="0"/>
              </a:spcBef>
              <a:spcAft>
                <a:spcPts val="0"/>
              </a:spcAft>
              <a:buSzPts val="1800"/>
              <a:buNone/>
              <a:defRPr/>
            </a:lvl3pPr>
            <a:lvl4pPr lvl="3">
              <a:spcBef>
                <a:spcPts val="0"/>
              </a:spcBef>
              <a:spcAft>
                <a:spcPts val="0"/>
              </a:spcAft>
              <a:buSzPts val="1800"/>
              <a:buNone/>
              <a:defRPr/>
            </a:lvl4pPr>
            <a:lvl5pPr lvl="4">
              <a:spcBef>
                <a:spcPts val="0"/>
              </a:spcBef>
              <a:spcAft>
                <a:spcPts val="0"/>
              </a:spcAft>
              <a:buSzPts val="1800"/>
              <a:buNone/>
              <a:defRPr/>
            </a:lvl5pPr>
            <a:lvl6pPr lvl="5">
              <a:spcBef>
                <a:spcPts val="0"/>
              </a:spcBef>
              <a:spcAft>
                <a:spcPts val="0"/>
              </a:spcAft>
              <a:buSzPts val="1800"/>
              <a:buNone/>
              <a:defRPr/>
            </a:lvl6pPr>
            <a:lvl7pPr lvl="6">
              <a:spcBef>
                <a:spcPts val="0"/>
              </a:spcBef>
              <a:spcAft>
                <a:spcPts val="0"/>
              </a:spcAft>
              <a:buSzPts val="1800"/>
              <a:buNone/>
              <a:defRPr/>
            </a:lvl7pPr>
            <a:lvl8pPr lvl="7">
              <a:spcBef>
                <a:spcPts val="0"/>
              </a:spcBef>
              <a:spcAft>
                <a:spcPts val="0"/>
              </a:spcAft>
              <a:buSzPts val="1800"/>
              <a:buNone/>
              <a:defRPr/>
            </a:lvl8pPr>
            <a:lvl9pPr lvl="8">
              <a:spcBef>
                <a:spcPts val="0"/>
              </a:spcBef>
              <a:spcAft>
                <a:spcPts val="0"/>
              </a:spcAft>
              <a:buSzPts val="1800"/>
              <a:buNone/>
              <a:defRPr/>
            </a:lvl9pPr>
          </a:lstStyle>
          <a:p>
            <a:endParaRPr/>
          </a:p>
        </p:txBody>
      </p:sp>
      <p:sp>
        <p:nvSpPr>
          <p:cNvPr id="15" name="Google Shape;15;p2"/>
          <p:cNvSpPr txBox="1">
            <a:spLocks noGrp="1"/>
          </p:cNvSpPr>
          <p:nvPr>
            <p:ph type="subTitle" idx="1"/>
          </p:nvPr>
        </p:nvSpPr>
        <p:spPr>
          <a:xfrm>
            <a:off x="1143000" y="3602038"/>
            <a:ext cx="6858000" cy="1655762"/>
          </a:xfrm>
          <a:prstGeom prst="rect">
            <a:avLst/>
          </a:prstGeom>
          <a:noFill/>
          <a:ln>
            <a:noFill/>
          </a:ln>
        </p:spPr>
        <p:txBody>
          <a:bodyPr spcFirstLastPara="1" wrap="square" lIns="91425" tIns="91425" rIns="91425" bIns="91425" anchor="t" anchorCtr="0">
            <a:noAutofit/>
          </a:bodyPr>
          <a:lstStyle>
            <a:lvl1pPr lvl="0" algn="ctr">
              <a:lnSpc>
                <a:spcPct val="115000"/>
              </a:lnSpc>
              <a:spcBef>
                <a:spcPts val="0"/>
              </a:spcBef>
              <a:spcAft>
                <a:spcPts val="0"/>
              </a:spcAft>
              <a:buSzPts val="1800"/>
              <a:buFont typeface="Arial"/>
              <a:buNone/>
              <a:defRPr sz="1800"/>
            </a:lvl1pPr>
            <a:lvl2pPr lvl="1" algn="ctr">
              <a:lnSpc>
                <a:spcPct val="115000"/>
              </a:lnSpc>
              <a:spcBef>
                <a:spcPts val="1600"/>
              </a:spcBef>
              <a:spcAft>
                <a:spcPts val="0"/>
              </a:spcAft>
              <a:buSzPts val="1500"/>
              <a:buFont typeface="Arial"/>
              <a:buNone/>
              <a:defRPr sz="1500"/>
            </a:lvl2pPr>
            <a:lvl3pPr lvl="2" algn="ctr">
              <a:lnSpc>
                <a:spcPct val="115000"/>
              </a:lnSpc>
              <a:spcBef>
                <a:spcPts val="1600"/>
              </a:spcBef>
              <a:spcAft>
                <a:spcPts val="0"/>
              </a:spcAft>
              <a:buSzPts val="1350"/>
              <a:buFont typeface="Arial"/>
              <a:buNone/>
              <a:defRPr sz="1350"/>
            </a:lvl3pPr>
            <a:lvl4pPr lvl="3" algn="ctr">
              <a:lnSpc>
                <a:spcPct val="115000"/>
              </a:lnSpc>
              <a:spcBef>
                <a:spcPts val="1600"/>
              </a:spcBef>
              <a:spcAft>
                <a:spcPts val="0"/>
              </a:spcAft>
              <a:buSzPts val="1200"/>
              <a:buFont typeface="Arial"/>
              <a:buNone/>
              <a:defRPr sz="1200"/>
            </a:lvl4pPr>
            <a:lvl5pPr lvl="4" algn="ctr">
              <a:lnSpc>
                <a:spcPct val="115000"/>
              </a:lnSpc>
              <a:spcBef>
                <a:spcPts val="1600"/>
              </a:spcBef>
              <a:spcAft>
                <a:spcPts val="0"/>
              </a:spcAft>
              <a:buSzPts val="1200"/>
              <a:buFont typeface="Arial"/>
              <a:buNone/>
              <a:defRPr sz="1200"/>
            </a:lvl5pPr>
            <a:lvl6pPr lvl="5" algn="ctr">
              <a:lnSpc>
                <a:spcPct val="115000"/>
              </a:lnSpc>
              <a:spcBef>
                <a:spcPts val="1600"/>
              </a:spcBef>
              <a:spcAft>
                <a:spcPts val="0"/>
              </a:spcAft>
              <a:buSzPts val="1200"/>
              <a:buFont typeface="Arial"/>
              <a:buNone/>
              <a:defRPr sz="1200"/>
            </a:lvl6pPr>
            <a:lvl7pPr lvl="6" algn="ctr">
              <a:lnSpc>
                <a:spcPct val="115000"/>
              </a:lnSpc>
              <a:spcBef>
                <a:spcPts val="1600"/>
              </a:spcBef>
              <a:spcAft>
                <a:spcPts val="0"/>
              </a:spcAft>
              <a:buSzPts val="1200"/>
              <a:buFont typeface="Arial"/>
              <a:buNone/>
              <a:defRPr sz="1200"/>
            </a:lvl7pPr>
            <a:lvl8pPr lvl="7" algn="ctr">
              <a:lnSpc>
                <a:spcPct val="115000"/>
              </a:lnSpc>
              <a:spcBef>
                <a:spcPts val="1600"/>
              </a:spcBef>
              <a:spcAft>
                <a:spcPts val="0"/>
              </a:spcAft>
              <a:buSzPts val="1200"/>
              <a:buFont typeface="Arial"/>
              <a:buNone/>
              <a:defRPr sz="1200"/>
            </a:lvl8pPr>
            <a:lvl9pPr lvl="8" algn="ctr">
              <a:lnSpc>
                <a:spcPct val="115000"/>
              </a:lnSpc>
              <a:spcBef>
                <a:spcPts val="1600"/>
              </a:spcBef>
              <a:spcAft>
                <a:spcPts val="1600"/>
              </a:spcAft>
              <a:buSzPts val="1200"/>
              <a:buFont typeface="Arial"/>
              <a:buNone/>
              <a:defRPr sz="1200"/>
            </a:lvl9pPr>
          </a:lstStyle>
          <a:p>
            <a:endParaRPr/>
          </a:p>
        </p:txBody>
      </p:sp>
      <p:sp>
        <p:nvSpPr>
          <p:cNvPr id="16" name="Google Shape;16;p2"/>
          <p:cNvSpPr txBox="1">
            <a:spLocks noGrp="1"/>
          </p:cNvSpPr>
          <p:nvPr>
            <p:ph type="dt" idx="10"/>
          </p:nvPr>
        </p:nvSpPr>
        <p:spPr>
          <a:xfrm>
            <a:off x="0" y="0"/>
            <a:ext cx="3000000" cy="3000000"/>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endParaRPr/>
          </a:p>
        </p:txBody>
      </p:sp>
      <p:sp>
        <p:nvSpPr>
          <p:cNvPr id="17" name="Google Shape;17;p2"/>
          <p:cNvSpPr txBox="1">
            <a:spLocks noGrp="1"/>
          </p:cNvSpPr>
          <p:nvPr>
            <p:ph type="ftr" idx="11"/>
          </p:nvPr>
        </p:nvSpPr>
        <p:spPr>
          <a:xfrm>
            <a:off x="0" y="0"/>
            <a:ext cx="3000000" cy="3000000"/>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endParaRPr/>
          </a:p>
        </p:txBody>
      </p:sp>
      <p:sp>
        <p:nvSpPr>
          <p:cNvPr id="18" name="Google Shape;18;p2"/>
          <p:cNvSpPr txBox="1">
            <a:spLocks noGrp="1"/>
          </p:cNvSpPr>
          <p:nvPr>
            <p:ph type="sldNum" idx="12"/>
          </p:nvPr>
        </p:nvSpPr>
        <p:spPr>
          <a:xfrm>
            <a:off x="8472457" y="6217622"/>
            <a:ext cx="548700" cy="524700"/>
          </a:xfrm>
          <a:prstGeom prst="rect">
            <a:avLst/>
          </a:prstGeom>
          <a:noFill/>
          <a:ln>
            <a:noFill/>
          </a:ln>
        </p:spPr>
        <p:txBody>
          <a:bodyPr spcFirstLastPara="1" wrap="square" lIns="91425" tIns="91425" rIns="91425" bIns="91425" anchor="ctr" anchorCtr="0">
            <a:noAutofit/>
          </a:bodyPr>
          <a:lstStyle>
            <a:lvl1pPr marL="0" lvl="0" indent="0" algn="l">
              <a:lnSpc>
                <a:spcPct val="100000"/>
              </a:lnSpc>
              <a:spcBef>
                <a:spcPts val="0"/>
              </a:spcBef>
              <a:spcAft>
                <a:spcPts val="0"/>
              </a:spcAft>
              <a:buClr>
                <a:srgbClr val="000000"/>
              </a:buClr>
              <a:buSzPts val="1400"/>
              <a:buFont typeface="Arial"/>
              <a:buNone/>
              <a:defRPr/>
            </a:lvl1pPr>
            <a:lvl2pPr marL="0" lvl="1" indent="0" algn="l">
              <a:lnSpc>
                <a:spcPct val="100000"/>
              </a:lnSpc>
              <a:spcBef>
                <a:spcPts val="0"/>
              </a:spcBef>
              <a:spcAft>
                <a:spcPts val="0"/>
              </a:spcAft>
              <a:buClr>
                <a:srgbClr val="000000"/>
              </a:buClr>
              <a:buSzPts val="1400"/>
              <a:buFont typeface="Arial"/>
              <a:buNone/>
              <a:defRPr/>
            </a:lvl2pPr>
            <a:lvl3pPr marL="0" lvl="2" indent="0" algn="l">
              <a:lnSpc>
                <a:spcPct val="100000"/>
              </a:lnSpc>
              <a:spcBef>
                <a:spcPts val="0"/>
              </a:spcBef>
              <a:spcAft>
                <a:spcPts val="0"/>
              </a:spcAft>
              <a:buClr>
                <a:srgbClr val="000000"/>
              </a:buClr>
              <a:buSzPts val="1400"/>
              <a:buFont typeface="Arial"/>
              <a:buNone/>
              <a:defRPr/>
            </a:lvl3pPr>
            <a:lvl4pPr marL="0" lvl="3" indent="0" algn="l">
              <a:lnSpc>
                <a:spcPct val="100000"/>
              </a:lnSpc>
              <a:spcBef>
                <a:spcPts val="0"/>
              </a:spcBef>
              <a:spcAft>
                <a:spcPts val="0"/>
              </a:spcAft>
              <a:buClr>
                <a:srgbClr val="000000"/>
              </a:buClr>
              <a:buSzPts val="1400"/>
              <a:buFont typeface="Arial"/>
              <a:buNone/>
              <a:defRPr/>
            </a:lvl4pPr>
            <a:lvl5pPr marL="0" lvl="4" indent="0" algn="l">
              <a:lnSpc>
                <a:spcPct val="100000"/>
              </a:lnSpc>
              <a:spcBef>
                <a:spcPts val="0"/>
              </a:spcBef>
              <a:spcAft>
                <a:spcPts val="0"/>
              </a:spcAft>
              <a:buClr>
                <a:srgbClr val="000000"/>
              </a:buClr>
              <a:buSzPts val="1400"/>
              <a:buFont typeface="Arial"/>
              <a:buNone/>
              <a:defRPr/>
            </a:lvl5pPr>
            <a:lvl6pPr marL="0" lvl="5" indent="0" algn="l">
              <a:lnSpc>
                <a:spcPct val="100000"/>
              </a:lnSpc>
              <a:spcBef>
                <a:spcPts val="0"/>
              </a:spcBef>
              <a:spcAft>
                <a:spcPts val="0"/>
              </a:spcAft>
              <a:buClr>
                <a:srgbClr val="000000"/>
              </a:buClr>
              <a:buSzPts val="1400"/>
              <a:buFont typeface="Arial"/>
              <a:buNone/>
              <a:defRPr/>
            </a:lvl6pPr>
            <a:lvl7pPr marL="0" lvl="6" indent="0" algn="l">
              <a:lnSpc>
                <a:spcPct val="100000"/>
              </a:lnSpc>
              <a:spcBef>
                <a:spcPts val="0"/>
              </a:spcBef>
              <a:spcAft>
                <a:spcPts val="0"/>
              </a:spcAft>
              <a:buClr>
                <a:srgbClr val="000000"/>
              </a:buClr>
              <a:buSzPts val="1400"/>
              <a:buFont typeface="Arial"/>
              <a:buNone/>
              <a:defRPr/>
            </a:lvl7pPr>
            <a:lvl8pPr marL="0" lvl="7" indent="0" algn="l">
              <a:lnSpc>
                <a:spcPct val="100000"/>
              </a:lnSpc>
              <a:spcBef>
                <a:spcPts val="0"/>
              </a:spcBef>
              <a:spcAft>
                <a:spcPts val="0"/>
              </a:spcAft>
              <a:buClr>
                <a:srgbClr val="000000"/>
              </a:buClr>
              <a:buSzPts val="1400"/>
              <a:buFont typeface="Arial"/>
              <a:buNone/>
              <a:defRPr/>
            </a:lvl8pPr>
            <a:lvl9pPr marL="0" lvl="8" indent="0" algn="l">
              <a:lnSpc>
                <a:spcPct val="100000"/>
              </a:lnSpc>
              <a:spcBef>
                <a:spcPts val="0"/>
              </a:spcBef>
              <a:spcAft>
                <a:spcPts val="0"/>
              </a:spcAft>
              <a:buClr>
                <a:srgbClr val="000000"/>
              </a:buClr>
              <a:buSzPts val="1400"/>
              <a:buFont typeface="Arial"/>
              <a:buNone/>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 number">
    <p:spTree>
      <p:nvGrpSpPr>
        <p:cNvPr id="1" name="Shape 51"/>
        <p:cNvGrpSpPr/>
        <p:nvPr/>
      </p:nvGrpSpPr>
      <p:grpSpPr>
        <a:xfrm>
          <a:off x="0" y="0"/>
          <a:ext cx="0" cy="0"/>
          <a:chOff x="0" y="0"/>
          <a:chExt cx="0" cy="0"/>
        </a:xfrm>
      </p:grpSpPr>
      <p:sp>
        <p:nvSpPr>
          <p:cNvPr id="52" name="Google Shape;52;p11"/>
          <p:cNvSpPr txBox="1">
            <a:spLocks noGrp="1"/>
          </p:cNvSpPr>
          <p:nvPr>
            <p:ph type="title"/>
          </p:nvPr>
        </p:nvSpPr>
        <p:spPr>
          <a:xfrm>
            <a:off x="311700" y="1474833"/>
            <a:ext cx="8520600" cy="2618100"/>
          </a:xfrm>
          <a:prstGeom prst="rect">
            <a:avLst/>
          </a:prstGeom>
          <a:noFill/>
          <a:ln>
            <a:noFill/>
          </a:ln>
        </p:spPr>
        <p:txBody>
          <a:bodyPr spcFirstLastPara="1" wrap="square" lIns="91425" tIns="91425" rIns="91425" bIns="91425" anchor="b" anchorCtr="0">
            <a:noAutofit/>
          </a:bodyPr>
          <a:lstStyle>
            <a:lvl1pPr lvl="0" algn="ctr">
              <a:lnSpc>
                <a:spcPct val="100000"/>
              </a:lnSpc>
              <a:spcBef>
                <a:spcPts val="0"/>
              </a:spcBef>
              <a:spcAft>
                <a:spcPts val="0"/>
              </a:spcAft>
              <a:buSzPts val="12000"/>
              <a:buFont typeface="Arial"/>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endParaRPr/>
          </a:p>
        </p:txBody>
      </p:sp>
      <p:sp>
        <p:nvSpPr>
          <p:cNvPr id="53" name="Google Shape;53;p11"/>
          <p:cNvSpPr txBox="1">
            <a:spLocks noGrp="1"/>
          </p:cNvSpPr>
          <p:nvPr>
            <p:ph type="body" idx="1"/>
          </p:nvPr>
        </p:nvSpPr>
        <p:spPr>
          <a:xfrm>
            <a:off x="311700" y="4202966"/>
            <a:ext cx="8520600" cy="1734300"/>
          </a:xfrm>
          <a:prstGeom prst="rect">
            <a:avLst/>
          </a:prstGeom>
          <a:noFill/>
          <a:ln>
            <a:noFill/>
          </a:ln>
        </p:spPr>
        <p:txBody>
          <a:bodyPr spcFirstLastPara="1" wrap="square" lIns="91425" tIns="91425" rIns="91425" bIns="91425" anchor="t" anchorCtr="0">
            <a:noAutofit/>
          </a:bodyPr>
          <a:lstStyle>
            <a:lvl1pPr marL="457200" lvl="0" indent="-228600" algn="ctr">
              <a:lnSpc>
                <a:spcPct val="115000"/>
              </a:lnSpc>
              <a:spcBef>
                <a:spcPts val="0"/>
              </a:spcBef>
              <a:spcAft>
                <a:spcPts val="0"/>
              </a:spcAft>
              <a:buSzPts val="1800"/>
              <a:buFont typeface="Arial"/>
              <a:buNone/>
              <a:defRPr/>
            </a:lvl1pPr>
            <a:lvl2pPr marL="914400" lvl="1" indent="-228600" algn="ctr">
              <a:lnSpc>
                <a:spcPct val="115000"/>
              </a:lnSpc>
              <a:spcBef>
                <a:spcPts val="1600"/>
              </a:spcBef>
              <a:spcAft>
                <a:spcPts val="0"/>
              </a:spcAft>
              <a:buSzPts val="1400"/>
              <a:buFont typeface="Arial"/>
              <a:buNone/>
              <a:defRPr/>
            </a:lvl2pPr>
            <a:lvl3pPr marL="1371600" lvl="2" indent="-228600" algn="ctr">
              <a:lnSpc>
                <a:spcPct val="115000"/>
              </a:lnSpc>
              <a:spcBef>
                <a:spcPts val="1600"/>
              </a:spcBef>
              <a:spcAft>
                <a:spcPts val="0"/>
              </a:spcAft>
              <a:buSzPts val="1400"/>
              <a:buFont typeface="Arial"/>
              <a:buNone/>
              <a:defRPr/>
            </a:lvl3pPr>
            <a:lvl4pPr marL="1828800" lvl="3" indent="-228600" algn="ctr">
              <a:lnSpc>
                <a:spcPct val="115000"/>
              </a:lnSpc>
              <a:spcBef>
                <a:spcPts val="1600"/>
              </a:spcBef>
              <a:spcAft>
                <a:spcPts val="0"/>
              </a:spcAft>
              <a:buSzPts val="1400"/>
              <a:buFont typeface="Arial"/>
              <a:buNone/>
              <a:defRPr/>
            </a:lvl4pPr>
            <a:lvl5pPr marL="2286000" lvl="4" indent="-228600" algn="ctr">
              <a:lnSpc>
                <a:spcPct val="115000"/>
              </a:lnSpc>
              <a:spcBef>
                <a:spcPts val="1600"/>
              </a:spcBef>
              <a:spcAft>
                <a:spcPts val="0"/>
              </a:spcAft>
              <a:buSzPts val="1400"/>
              <a:buFont typeface="Arial"/>
              <a:buNone/>
              <a:defRPr/>
            </a:lvl5pPr>
            <a:lvl6pPr marL="2743200" lvl="5" indent="-228600" algn="ctr">
              <a:lnSpc>
                <a:spcPct val="115000"/>
              </a:lnSpc>
              <a:spcBef>
                <a:spcPts val="1600"/>
              </a:spcBef>
              <a:spcAft>
                <a:spcPts val="0"/>
              </a:spcAft>
              <a:buSzPts val="1400"/>
              <a:buFont typeface="Arial"/>
              <a:buNone/>
              <a:defRPr/>
            </a:lvl6pPr>
            <a:lvl7pPr marL="3200400" lvl="6" indent="-228600" algn="ctr">
              <a:lnSpc>
                <a:spcPct val="115000"/>
              </a:lnSpc>
              <a:spcBef>
                <a:spcPts val="1600"/>
              </a:spcBef>
              <a:spcAft>
                <a:spcPts val="0"/>
              </a:spcAft>
              <a:buSzPts val="1400"/>
              <a:buFont typeface="Arial"/>
              <a:buNone/>
              <a:defRPr/>
            </a:lvl7pPr>
            <a:lvl8pPr marL="3657600" lvl="7" indent="-228600" algn="ctr">
              <a:lnSpc>
                <a:spcPct val="115000"/>
              </a:lnSpc>
              <a:spcBef>
                <a:spcPts val="1600"/>
              </a:spcBef>
              <a:spcAft>
                <a:spcPts val="0"/>
              </a:spcAft>
              <a:buSzPts val="1400"/>
              <a:buFont typeface="Arial"/>
              <a:buNone/>
              <a:defRPr/>
            </a:lvl8pPr>
            <a:lvl9pPr marL="4114800" lvl="8" indent="-228600" algn="ctr">
              <a:lnSpc>
                <a:spcPct val="115000"/>
              </a:lnSpc>
              <a:spcBef>
                <a:spcPts val="1600"/>
              </a:spcBef>
              <a:spcAft>
                <a:spcPts val="1600"/>
              </a:spcAft>
              <a:buSzPts val="1400"/>
              <a:buFont typeface="Arial"/>
              <a:buNone/>
              <a:defRPr/>
            </a:lvl9pPr>
          </a:lstStyle>
          <a:p>
            <a:endParaRPr/>
          </a:p>
        </p:txBody>
      </p:sp>
      <p:sp>
        <p:nvSpPr>
          <p:cNvPr id="54" name="Google Shape;54;p11"/>
          <p:cNvSpPr txBox="1">
            <a:spLocks noGrp="1"/>
          </p:cNvSpPr>
          <p:nvPr>
            <p:ph type="sldNum" idx="12"/>
          </p:nvPr>
        </p:nvSpPr>
        <p:spPr>
          <a:xfrm>
            <a:off x="8472457" y="6217622"/>
            <a:ext cx="548700" cy="524700"/>
          </a:xfrm>
          <a:prstGeom prst="rect">
            <a:avLst/>
          </a:prstGeom>
          <a:noFill/>
          <a:ln>
            <a:noFill/>
          </a:ln>
        </p:spPr>
        <p:txBody>
          <a:bodyPr spcFirstLastPara="1" wrap="square" lIns="91425" tIns="91425" rIns="91425" bIns="91425" anchor="ctr" anchorCtr="0">
            <a:noAutofit/>
          </a:bodyPr>
          <a:lstStyle>
            <a:lvl1pPr marL="0" lvl="0" indent="0" algn="l">
              <a:lnSpc>
                <a:spcPct val="100000"/>
              </a:lnSpc>
              <a:spcBef>
                <a:spcPts val="0"/>
              </a:spcBef>
              <a:spcAft>
                <a:spcPts val="0"/>
              </a:spcAft>
              <a:buClr>
                <a:srgbClr val="000000"/>
              </a:buClr>
              <a:buSzPts val="1400"/>
              <a:buFont typeface="Arial"/>
              <a:buNone/>
              <a:defRPr/>
            </a:lvl1pPr>
            <a:lvl2pPr marL="0" lvl="1" indent="0" algn="l">
              <a:lnSpc>
                <a:spcPct val="100000"/>
              </a:lnSpc>
              <a:spcBef>
                <a:spcPts val="0"/>
              </a:spcBef>
              <a:spcAft>
                <a:spcPts val="0"/>
              </a:spcAft>
              <a:buClr>
                <a:srgbClr val="000000"/>
              </a:buClr>
              <a:buSzPts val="1400"/>
              <a:buFont typeface="Arial"/>
              <a:buNone/>
              <a:defRPr/>
            </a:lvl2pPr>
            <a:lvl3pPr marL="0" lvl="2" indent="0" algn="l">
              <a:lnSpc>
                <a:spcPct val="100000"/>
              </a:lnSpc>
              <a:spcBef>
                <a:spcPts val="0"/>
              </a:spcBef>
              <a:spcAft>
                <a:spcPts val="0"/>
              </a:spcAft>
              <a:buClr>
                <a:srgbClr val="000000"/>
              </a:buClr>
              <a:buSzPts val="1400"/>
              <a:buFont typeface="Arial"/>
              <a:buNone/>
              <a:defRPr/>
            </a:lvl3pPr>
            <a:lvl4pPr marL="0" lvl="3" indent="0" algn="l">
              <a:lnSpc>
                <a:spcPct val="100000"/>
              </a:lnSpc>
              <a:spcBef>
                <a:spcPts val="0"/>
              </a:spcBef>
              <a:spcAft>
                <a:spcPts val="0"/>
              </a:spcAft>
              <a:buClr>
                <a:srgbClr val="000000"/>
              </a:buClr>
              <a:buSzPts val="1400"/>
              <a:buFont typeface="Arial"/>
              <a:buNone/>
              <a:defRPr/>
            </a:lvl4pPr>
            <a:lvl5pPr marL="0" lvl="4" indent="0" algn="l">
              <a:lnSpc>
                <a:spcPct val="100000"/>
              </a:lnSpc>
              <a:spcBef>
                <a:spcPts val="0"/>
              </a:spcBef>
              <a:spcAft>
                <a:spcPts val="0"/>
              </a:spcAft>
              <a:buClr>
                <a:srgbClr val="000000"/>
              </a:buClr>
              <a:buSzPts val="1400"/>
              <a:buFont typeface="Arial"/>
              <a:buNone/>
              <a:defRPr/>
            </a:lvl5pPr>
            <a:lvl6pPr marL="0" lvl="5" indent="0" algn="l">
              <a:lnSpc>
                <a:spcPct val="100000"/>
              </a:lnSpc>
              <a:spcBef>
                <a:spcPts val="0"/>
              </a:spcBef>
              <a:spcAft>
                <a:spcPts val="0"/>
              </a:spcAft>
              <a:buClr>
                <a:srgbClr val="000000"/>
              </a:buClr>
              <a:buSzPts val="1400"/>
              <a:buFont typeface="Arial"/>
              <a:buNone/>
              <a:defRPr/>
            </a:lvl6pPr>
            <a:lvl7pPr marL="0" lvl="6" indent="0" algn="l">
              <a:lnSpc>
                <a:spcPct val="100000"/>
              </a:lnSpc>
              <a:spcBef>
                <a:spcPts val="0"/>
              </a:spcBef>
              <a:spcAft>
                <a:spcPts val="0"/>
              </a:spcAft>
              <a:buClr>
                <a:srgbClr val="000000"/>
              </a:buClr>
              <a:buSzPts val="1400"/>
              <a:buFont typeface="Arial"/>
              <a:buNone/>
              <a:defRPr/>
            </a:lvl7pPr>
            <a:lvl8pPr marL="0" lvl="7" indent="0" algn="l">
              <a:lnSpc>
                <a:spcPct val="100000"/>
              </a:lnSpc>
              <a:spcBef>
                <a:spcPts val="0"/>
              </a:spcBef>
              <a:spcAft>
                <a:spcPts val="0"/>
              </a:spcAft>
              <a:buClr>
                <a:srgbClr val="000000"/>
              </a:buClr>
              <a:buSzPts val="1400"/>
              <a:buFont typeface="Arial"/>
              <a:buNone/>
              <a:defRPr/>
            </a:lvl8pPr>
            <a:lvl9pPr marL="0" lvl="8" indent="0" algn="l">
              <a:lnSpc>
                <a:spcPct val="100000"/>
              </a:lnSpc>
              <a:spcBef>
                <a:spcPts val="0"/>
              </a:spcBef>
              <a:spcAft>
                <a:spcPts val="0"/>
              </a:spcAft>
              <a:buClr>
                <a:srgbClr val="000000"/>
              </a:buClr>
              <a:buSzPts val="1400"/>
              <a:buFont typeface="Arial"/>
              <a:buNone/>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19"/>
        <p:cNvGrpSpPr/>
        <p:nvPr/>
      </p:nvGrpSpPr>
      <p:grpSpPr>
        <a:xfrm>
          <a:off x="0" y="0"/>
          <a:ext cx="0" cy="0"/>
          <a:chOff x="0" y="0"/>
          <a:chExt cx="0" cy="0"/>
        </a:xfrm>
      </p:grpSpPr>
      <p:sp>
        <p:nvSpPr>
          <p:cNvPr id="20" name="Google Shape;20;p3"/>
          <p:cNvSpPr txBox="1">
            <a:spLocks noGrp="1"/>
          </p:cNvSpPr>
          <p:nvPr>
            <p:ph type="title"/>
          </p:nvPr>
        </p:nvSpPr>
        <p:spPr>
          <a:xfrm>
            <a:off x="612647" y="228600"/>
            <a:ext cx="8153400" cy="990600"/>
          </a:xfrm>
          <a:prstGeom prst="rect">
            <a:avLst/>
          </a:prstGeom>
          <a:noFill/>
          <a:ln>
            <a:noFill/>
          </a:ln>
        </p:spPr>
        <p:txBody>
          <a:bodyPr spcFirstLastPara="1" wrap="square" lIns="91425" tIns="91425" rIns="91425" bIns="91425" anchor="ctr" anchorCtr="0">
            <a:noAutofit/>
          </a:bodyPr>
          <a:lstStyle>
            <a:lvl1pPr marR="0" lvl="0" algn="l">
              <a:lnSpc>
                <a:spcPct val="100000"/>
              </a:lnSpc>
              <a:spcBef>
                <a:spcPts val="0"/>
              </a:spcBef>
              <a:spcAft>
                <a:spcPts val="0"/>
              </a:spcAft>
              <a:buSzPts val="4400"/>
              <a:buFont typeface="Questrial"/>
              <a:buNone/>
              <a:defRPr sz="4400" b="0" i="0" u="none" strike="noStrike" cap="none">
                <a:solidFill>
                  <a:srgbClr val="B95B22"/>
                </a:solidFill>
                <a:latin typeface="Questrial"/>
                <a:ea typeface="Questrial"/>
                <a:cs typeface="Questrial"/>
                <a:sym typeface="Questrial"/>
              </a:defRPr>
            </a:lvl1pPr>
            <a:lvl2pPr marR="0" lvl="1" algn="l">
              <a:spcBef>
                <a:spcPts val="0"/>
              </a:spcBef>
              <a:spcAft>
                <a:spcPts val="0"/>
              </a:spcAft>
              <a:buSzPts val="4400"/>
              <a:buFont typeface="Questrial"/>
              <a:buNone/>
              <a:defRPr sz="4400" b="0" i="0" u="none" strike="noStrike" cap="none">
                <a:solidFill>
                  <a:srgbClr val="B95B22"/>
                </a:solidFill>
                <a:latin typeface="Questrial"/>
                <a:ea typeface="Questrial"/>
                <a:cs typeface="Questrial"/>
                <a:sym typeface="Questrial"/>
              </a:defRPr>
            </a:lvl2pPr>
            <a:lvl3pPr marR="0" lvl="2" algn="l">
              <a:spcBef>
                <a:spcPts val="0"/>
              </a:spcBef>
              <a:spcAft>
                <a:spcPts val="0"/>
              </a:spcAft>
              <a:buSzPts val="4400"/>
              <a:buFont typeface="Questrial"/>
              <a:buNone/>
              <a:defRPr sz="4400" b="0" i="0" u="none" strike="noStrike" cap="none">
                <a:solidFill>
                  <a:srgbClr val="B95B22"/>
                </a:solidFill>
                <a:latin typeface="Questrial"/>
                <a:ea typeface="Questrial"/>
                <a:cs typeface="Questrial"/>
                <a:sym typeface="Questrial"/>
              </a:defRPr>
            </a:lvl3pPr>
            <a:lvl4pPr marR="0" lvl="3" algn="l">
              <a:spcBef>
                <a:spcPts val="0"/>
              </a:spcBef>
              <a:spcAft>
                <a:spcPts val="0"/>
              </a:spcAft>
              <a:buSzPts val="4400"/>
              <a:buFont typeface="Questrial"/>
              <a:buNone/>
              <a:defRPr sz="4400" b="0" i="0" u="none" strike="noStrike" cap="none">
                <a:solidFill>
                  <a:srgbClr val="B95B22"/>
                </a:solidFill>
                <a:latin typeface="Questrial"/>
                <a:ea typeface="Questrial"/>
                <a:cs typeface="Questrial"/>
                <a:sym typeface="Questrial"/>
              </a:defRPr>
            </a:lvl4pPr>
            <a:lvl5pPr marR="0" lvl="4" algn="l">
              <a:spcBef>
                <a:spcPts val="0"/>
              </a:spcBef>
              <a:spcAft>
                <a:spcPts val="0"/>
              </a:spcAft>
              <a:buSzPts val="4400"/>
              <a:buFont typeface="Questrial"/>
              <a:buNone/>
              <a:defRPr sz="4400" b="0" i="0" u="none" strike="noStrike" cap="none">
                <a:solidFill>
                  <a:srgbClr val="B95B22"/>
                </a:solidFill>
                <a:latin typeface="Questrial"/>
                <a:ea typeface="Questrial"/>
                <a:cs typeface="Questrial"/>
                <a:sym typeface="Questrial"/>
              </a:defRPr>
            </a:lvl5pPr>
            <a:lvl6pPr marR="0" lvl="5" algn="l">
              <a:spcBef>
                <a:spcPts val="0"/>
              </a:spcBef>
              <a:spcAft>
                <a:spcPts val="0"/>
              </a:spcAft>
              <a:buSzPts val="4400"/>
              <a:buFont typeface="Questrial"/>
              <a:buNone/>
              <a:defRPr sz="4400" b="0" i="0" u="none" strike="noStrike" cap="none">
                <a:solidFill>
                  <a:srgbClr val="B95B22"/>
                </a:solidFill>
                <a:latin typeface="Questrial"/>
                <a:ea typeface="Questrial"/>
                <a:cs typeface="Questrial"/>
                <a:sym typeface="Questrial"/>
              </a:defRPr>
            </a:lvl6pPr>
            <a:lvl7pPr marR="0" lvl="6" algn="l">
              <a:spcBef>
                <a:spcPts val="0"/>
              </a:spcBef>
              <a:spcAft>
                <a:spcPts val="0"/>
              </a:spcAft>
              <a:buSzPts val="4400"/>
              <a:buFont typeface="Questrial"/>
              <a:buNone/>
              <a:defRPr sz="4400" b="0" i="0" u="none" strike="noStrike" cap="none">
                <a:solidFill>
                  <a:srgbClr val="B95B22"/>
                </a:solidFill>
                <a:latin typeface="Questrial"/>
                <a:ea typeface="Questrial"/>
                <a:cs typeface="Questrial"/>
                <a:sym typeface="Questrial"/>
              </a:defRPr>
            </a:lvl7pPr>
            <a:lvl8pPr marR="0" lvl="7" algn="l">
              <a:spcBef>
                <a:spcPts val="0"/>
              </a:spcBef>
              <a:spcAft>
                <a:spcPts val="0"/>
              </a:spcAft>
              <a:buSzPts val="4400"/>
              <a:buFont typeface="Questrial"/>
              <a:buNone/>
              <a:defRPr sz="4400" b="0" i="0" u="none" strike="noStrike" cap="none">
                <a:solidFill>
                  <a:srgbClr val="B95B22"/>
                </a:solidFill>
                <a:latin typeface="Questrial"/>
                <a:ea typeface="Questrial"/>
                <a:cs typeface="Questrial"/>
                <a:sym typeface="Questrial"/>
              </a:defRPr>
            </a:lvl8pPr>
            <a:lvl9pPr marR="0" lvl="8" algn="l">
              <a:spcBef>
                <a:spcPts val="0"/>
              </a:spcBef>
              <a:spcAft>
                <a:spcPts val="0"/>
              </a:spcAft>
              <a:buSzPts val="4400"/>
              <a:buFont typeface="Questrial"/>
              <a:buNone/>
              <a:defRPr sz="4400" b="0" i="0" u="none" strike="noStrike" cap="none">
                <a:solidFill>
                  <a:srgbClr val="B95B22"/>
                </a:solidFill>
                <a:latin typeface="Questrial"/>
                <a:ea typeface="Questrial"/>
                <a:cs typeface="Questrial"/>
                <a:sym typeface="Questrial"/>
              </a:defRPr>
            </a:lvl9pPr>
          </a:lstStyle>
          <a:p>
            <a:endParaRPr/>
          </a:p>
        </p:txBody>
      </p:sp>
      <p:sp>
        <p:nvSpPr>
          <p:cNvPr id="21" name="Google Shape;21;p3"/>
          <p:cNvSpPr txBox="1">
            <a:spLocks noGrp="1"/>
          </p:cNvSpPr>
          <p:nvPr>
            <p:ph type="body" idx="1"/>
          </p:nvPr>
        </p:nvSpPr>
        <p:spPr>
          <a:xfrm>
            <a:off x="612647" y="1828800"/>
            <a:ext cx="8153400" cy="4267200"/>
          </a:xfrm>
          <a:prstGeom prst="rect">
            <a:avLst/>
          </a:prstGeom>
          <a:noFill/>
          <a:ln>
            <a:noFill/>
          </a:ln>
        </p:spPr>
        <p:txBody>
          <a:bodyPr spcFirstLastPara="1" wrap="square" lIns="91425" tIns="91425" rIns="91425" bIns="91425" anchor="t" anchorCtr="0">
            <a:noAutofit/>
          </a:bodyPr>
          <a:lstStyle>
            <a:lvl1pPr marL="457200" marR="0" lvl="0" indent="-419100" algn="l">
              <a:lnSpc>
                <a:spcPct val="115000"/>
              </a:lnSpc>
              <a:spcBef>
                <a:spcPts val="700"/>
              </a:spcBef>
              <a:spcAft>
                <a:spcPts val="0"/>
              </a:spcAft>
              <a:buClr>
                <a:schemeClr val="accent2"/>
              </a:buClr>
              <a:buSzPts val="3000"/>
              <a:buFont typeface="Merriweather Sans"/>
              <a:buChar char="■"/>
              <a:defRPr sz="2400" b="0" i="0" u="none" strike="noStrike" cap="none">
                <a:solidFill>
                  <a:schemeClr val="dk1"/>
                </a:solidFill>
                <a:latin typeface="Calibri"/>
                <a:ea typeface="Calibri"/>
                <a:cs typeface="Calibri"/>
                <a:sym typeface="Calibri"/>
              </a:defRPr>
            </a:lvl1pPr>
            <a:lvl2pPr marL="914400" marR="0" lvl="1" indent="-335280" algn="l">
              <a:lnSpc>
                <a:spcPct val="115000"/>
              </a:lnSpc>
              <a:spcBef>
                <a:spcPts val="550"/>
              </a:spcBef>
              <a:spcAft>
                <a:spcPts val="0"/>
              </a:spcAft>
              <a:buClr>
                <a:schemeClr val="accent1"/>
              </a:buClr>
              <a:buSzPts val="1680"/>
              <a:buFont typeface="Noto Sans Symbols"/>
              <a:buChar char="⬜"/>
              <a:defRPr sz="2400" b="0" i="0" u="none" strike="noStrike" cap="none">
                <a:solidFill>
                  <a:schemeClr val="dk1"/>
                </a:solidFill>
                <a:latin typeface="Questrial"/>
                <a:ea typeface="Questrial"/>
                <a:cs typeface="Questrial"/>
                <a:sym typeface="Questrial"/>
              </a:defRPr>
            </a:lvl2pPr>
            <a:lvl3pPr marL="1371600" marR="0" lvl="2" indent="-338137" algn="l">
              <a:lnSpc>
                <a:spcPct val="115000"/>
              </a:lnSpc>
              <a:spcBef>
                <a:spcPts val="500"/>
              </a:spcBef>
              <a:spcAft>
                <a:spcPts val="0"/>
              </a:spcAft>
              <a:buClr>
                <a:schemeClr val="accent2"/>
              </a:buClr>
              <a:buSzPts val="1725"/>
              <a:buFont typeface="Noto Sans Symbols"/>
              <a:buChar char="■"/>
              <a:defRPr sz="2300" b="0" i="0" u="none" strike="noStrike" cap="none">
                <a:solidFill>
                  <a:schemeClr val="dk1"/>
                </a:solidFill>
                <a:latin typeface="Questrial"/>
                <a:ea typeface="Questrial"/>
                <a:cs typeface="Questrial"/>
                <a:sym typeface="Questrial"/>
              </a:defRPr>
            </a:lvl3pPr>
            <a:lvl4pPr marL="1828800" marR="0" lvl="3" indent="-323850" algn="l">
              <a:lnSpc>
                <a:spcPct val="115000"/>
              </a:lnSpc>
              <a:spcBef>
                <a:spcPts val="400"/>
              </a:spcBef>
              <a:spcAft>
                <a:spcPts val="0"/>
              </a:spcAft>
              <a:buClr>
                <a:srgbClr val="A5AB81"/>
              </a:buClr>
              <a:buSzPts val="1500"/>
              <a:buFont typeface="Noto Sans Symbols"/>
              <a:buChar char="■"/>
              <a:defRPr sz="2000" b="0" i="0" u="none" strike="noStrike" cap="none">
                <a:solidFill>
                  <a:schemeClr val="dk1"/>
                </a:solidFill>
                <a:latin typeface="Questrial"/>
                <a:ea typeface="Questrial"/>
                <a:cs typeface="Questrial"/>
                <a:sym typeface="Questrial"/>
              </a:defRPr>
            </a:lvl4pPr>
            <a:lvl5pPr marL="2286000" marR="0" lvl="4" indent="-311148" algn="l">
              <a:lnSpc>
                <a:spcPct val="115000"/>
              </a:lnSpc>
              <a:spcBef>
                <a:spcPts val="400"/>
              </a:spcBef>
              <a:spcAft>
                <a:spcPts val="0"/>
              </a:spcAft>
              <a:buClr>
                <a:srgbClr val="D8B25C"/>
              </a:buClr>
              <a:buSzPts val="1300"/>
              <a:buFont typeface="Noto Sans Symbols"/>
              <a:buChar char="■"/>
              <a:defRPr sz="2000" b="0" i="0" u="none" strike="noStrike" cap="none">
                <a:solidFill>
                  <a:schemeClr val="dk1"/>
                </a:solidFill>
                <a:latin typeface="Questrial"/>
                <a:ea typeface="Questrial"/>
                <a:cs typeface="Questrial"/>
                <a:sym typeface="Questrial"/>
              </a:defRPr>
            </a:lvl5pPr>
            <a:lvl6pPr marL="2743200" marR="0" lvl="5" indent="-342900" algn="l">
              <a:lnSpc>
                <a:spcPct val="115000"/>
              </a:lnSpc>
              <a:spcBef>
                <a:spcPts val="360"/>
              </a:spcBef>
              <a:spcAft>
                <a:spcPts val="0"/>
              </a:spcAft>
              <a:buClr>
                <a:schemeClr val="accent1"/>
              </a:buClr>
              <a:buSzPts val="1800"/>
              <a:buFont typeface="Noto Sans Symbols"/>
              <a:buChar char="▪"/>
              <a:defRPr sz="1800" b="0" i="0" u="none" strike="noStrike" cap="none">
                <a:solidFill>
                  <a:schemeClr val="dk1"/>
                </a:solidFill>
                <a:latin typeface="Questrial"/>
                <a:ea typeface="Questrial"/>
                <a:cs typeface="Questrial"/>
                <a:sym typeface="Questrial"/>
              </a:defRPr>
            </a:lvl6pPr>
            <a:lvl7pPr marL="3200400" marR="0" lvl="6" indent="-342900" algn="l">
              <a:lnSpc>
                <a:spcPct val="115000"/>
              </a:lnSpc>
              <a:spcBef>
                <a:spcPts val="1600"/>
              </a:spcBef>
              <a:spcAft>
                <a:spcPts val="0"/>
              </a:spcAft>
              <a:buClr>
                <a:schemeClr val="accent2"/>
              </a:buClr>
              <a:buSzPts val="1800"/>
              <a:buFont typeface="Noto Sans Symbols"/>
              <a:buChar char="▪"/>
              <a:defRPr sz="1800" b="0" i="0" u="none" strike="noStrike" cap="none">
                <a:solidFill>
                  <a:schemeClr val="dk1"/>
                </a:solidFill>
                <a:latin typeface="Questrial"/>
                <a:ea typeface="Questrial"/>
                <a:cs typeface="Questrial"/>
                <a:sym typeface="Questrial"/>
              </a:defRPr>
            </a:lvl7pPr>
            <a:lvl8pPr marL="3657600" marR="0" lvl="7" indent="-342900" algn="l">
              <a:lnSpc>
                <a:spcPct val="115000"/>
              </a:lnSpc>
              <a:spcBef>
                <a:spcPts val="1600"/>
              </a:spcBef>
              <a:spcAft>
                <a:spcPts val="0"/>
              </a:spcAft>
              <a:buClr>
                <a:schemeClr val="accent3"/>
              </a:buClr>
              <a:buSzPts val="1800"/>
              <a:buFont typeface="Noto Sans Symbols"/>
              <a:buChar char="▪"/>
              <a:defRPr sz="1800" b="0" i="0" u="none" strike="noStrike" cap="none">
                <a:solidFill>
                  <a:schemeClr val="dk1"/>
                </a:solidFill>
                <a:latin typeface="Questrial"/>
                <a:ea typeface="Questrial"/>
                <a:cs typeface="Questrial"/>
                <a:sym typeface="Questrial"/>
              </a:defRPr>
            </a:lvl8pPr>
            <a:lvl9pPr marL="4114800" marR="0" lvl="8" indent="-342900" algn="l">
              <a:lnSpc>
                <a:spcPct val="115000"/>
              </a:lnSpc>
              <a:spcBef>
                <a:spcPts val="1600"/>
              </a:spcBef>
              <a:spcAft>
                <a:spcPts val="1600"/>
              </a:spcAft>
              <a:buClr>
                <a:schemeClr val="accent4"/>
              </a:buClr>
              <a:buSzPts val="1800"/>
              <a:buFont typeface="Noto Sans Symbols"/>
              <a:buChar char="▪"/>
              <a:defRPr sz="1800" b="0" i="0" u="none" strike="noStrike" cap="none">
                <a:solidFill>
                  <a:schemeClr val="dk1"/>
                </a:solidFill>
                <a:latin typeface="Questrial"/>
                <a:ea typeface="Questrial"/>
                <a:cs typeface="Questrial"/>
                <a:sym typeface="Questrial"/>
              </a:defRPr>
            </a:lvl9pPr>
          </a:lstStyle>
          <a:p>
            <a:endParaRPr/>
          </a:p>
        </p:txBody>
      </p:sp>
      <p:sp>
        <p:nvSpPr>
          <p:cNvPr id="22" name="Google Shape;22;p3"/>
          <p:cNvSpPr txBox="1">
            <a:spLocks noGrp="1"/>
          </p:cNvSpPr>
          <p:nvPr>
            <p:ph type="sldNum" idx="12"/>
          </p:nvPr>
        </p:nvSpPr>
        <p:spPr>
          <a:xfrm>
            <a:off x="0" y="1271587"/>
            <a:ext cx="533400" cy="244500"/>
          </a:xfrm>
          <a:prstGeom prst="rect">
            <a:avLst/>
          </a:prstGeom>
          <a:noFill/>
          <a:ln>
            <a:noFill/>
          </a:ln>
        </p:spPr>
        <p:txBody>
          <a:bodyPr spcFirstLastPara="1" wrap="square" lIns="91425" tIns="45700" rIns="91425" bIns="45700" anchor="ctr" anchorCtr="0">
            <a:noAutofit/>
          </a:bodyPr>
          <a:lstStyle>
            <a:lvl1pPr marL="0" marR="0" lvl="0" indent="0" algn="ctr">
              <a:lnSpc>
                <a:spcPct val="100000"/>
              </a:lnSpc>
              <a:spcBef>
                <a:spcPts val="0"/>
              </a:spcBef>
              <a:spcAft>
                <a:spcPts val="0"/>
              </a:spcAft>
              <a:buClr>
                <a:srgbClr val="FFFFFF"/>
              </a:buClr>
              <a:buSzPts val="350"/>
              <a:buFont typeface="Times"/>
              <a:buNone/>
              <a:defRPr sz="1400" b="1">
                <a:solidFill>
                  <a:srgbClr val="FFFFFF"/>
                </a:solidFill>
                <a:latin typeface="Times"/>
                <a:ea typeface="Times"/>
                <a:cs typeface="Times"/>
                <a:sym typeface="Times"/>
              </a:defRPr>
            </a:lvl1pPr>
            <a:lvl2pPr marL="0" marR="0" lvl="1" indent="0" algn="ctr">
              <a:lnSpc>
                <a:spcPct val="100000"/>
              </a:lnSpc>
              <a:spcBef>
                <a:spcPts val="0"/>
              </a:spcBef>
              <a:spcAft>
                <a:spcPts val="0"/>
              </a:spcAft>
              <a:buClr>
                <a:srgbClr val="FFFFFF"/>
              </a:buClr>
              <a:buSzPts val="350"/>
              <a:buFont typeface="Times"/>
              <a:buNone/>
              <a:defRPr sz="1400" b="1">
                <a:solidFill>
                  <a:srgbClr val="FFFFFF"/>
                </a:solidFill>
                <a:latin typeface="Times"/>
                <a:ea typeface="Times"/>
                <a:cs typeface="Times"/>
                <a:sym typeface="Times"/>
              </a:defRPr>
            </a:lvl2pPr>
            <a:lvl3pPr marL="0" marR="0" lvl="2" indent="0" algn="ctr">
              <a:lnSpc>
                <a:spcPct val="100000"/>
              </a:lnSpc>
              <a:spcBef>
                <a:spcPts val="0"/>
              </a:spcBef>
              <a:spcAft>
                <a:spcPts val="0"/>
              </a:spcAft>
              <a:buClr>
                <a:srgbClr val="FFFFFF"/>
              </a:buClr>
              <a:buSzPts val="350"/>
              <a:buFont typeface="Times"/>
              <a:buNone/>
              <a:defRPr sz="1400" b="1">
                <a:solidFill>
                  <a:srgbClr val="FFFFFF"/>
                </a:solidFill>
                <a:latin typeface="Times"/>
                <a:ea typeface="Times"/>
                <a:cs typeface="Times"/>
                <a:sym typeface="Times"/>
              </a:defRPr>
            </a:lvl3pPr>
            <a:lvl4pPr marL="0" marR="0" lvl="3" indent="0" algn="ctr">
              <a:lnSpc>
                <a:spcPct val="100000"/>
              </a:lnSpc>
              <a:spcBef>
                <a:spcPts val="0"/>
              </a:spcBef>
              <a:spcAft>
                <a:spcPts val="0"/>
              </a:spcAft>
              <a:buClr>
                <a:srgbClr val="FFFFFF"/>
              </a:buClr>
              <a:buSzPts val="350"/>
              <a:buFont typeface="Times"/>
              <a:buNone/>
              <a:defRPr sz="1400" b="1">
                <a:solidFill>
                  <a:srgbClr val="FFFFFF"/>
                </a:solidFill>
                <a:latin typeface="Times"/>
                <a:ea typeface="Times"/>
                <a:cs typeface="Times"/>
                <a:sym typeface="Times"/>
              </a:defRPr>
            </a:lvl4pPr>
            <a:lvl5pPr marL="0" marR="0" lvl="4" indent="0" algn="ctr">
              <a:lnSpc>
                <a:spcPct val="100000"/>
              </a:lnSpc>
              <a:spcBef>
                <a:spcPts val="0"/>
              </a:spcBef>
              <a:spcAft>
                <a:spcPts val="0"/>
              </a:spcAft>
              <a:buClr>
                <a:srgbClr val="FFFFFF"/>
              </a:buClr>
              <a:buSzPts val="350"/>
              <a:buFont typeface="Times"/>
              <a:buNone/>
              <a:defRPr sz="1400" b="1">
                <a:solidFill>
                  <a:srgbClr val="FFFFFF"/>
                </a:solidFill>
                <a:latin typeface="Times"/>
                <a:ea typeface="Times"/>
                <a:cs typeface="Times"/>
                <a:sym typeface="Times"/>
              </a:defRPr>
            </a:lvl5pPr>
            <a:lvl6pPr marL="0" marR="0" lvl="5" indent="0" algn="ctr">
              <a:lnSpc>
                <a:spcPct val="100000"/>
              </a:lnSpc>
              <a:spcBef>
                <a:spcPts val="0"/>
              </a:spcBef>
              <a:spcAft>
                <a:spcPts val="0"/>
              </a:spcAft>
              <a:buClr>
                <a:srgbClr val="FFFFFF"/>
              </a:buClr>
              <a:buSzPts val="350"/>
              <a:buFont typeface="Times"/>
              <a:buNone/>
              <a:defRPr sz="1400" b="1">
                <a:solidFill>
                  <a:srgbClr val="FFFFFF"/>
                </a:solidFill>
                <a:latin typeface="Times"/>
                <a:ea typeface="Times"/>
                <a:cs typeface="Times"/>
                <a:sym typeface="Times"/>
              </a:defRPr>
            </a:lvl6pPr>
            <a:lvl7pPr marL="0" marR="0" lvl="6" indent="0" algn="ctr">
              <a:lnSpc>
                <a:spcPct val="100000"/>
              </a:lnSpc>
              <a:spcBef>
                <a:spcPts val="0"/>
              </a:spcBef>
              <a:spcAft>
                <a:spcPts val="0"/>
              </a:spcAft>
              <a:buClr>
                <a:srgbClr val="FFFFFF"/>
              </a:buClr>
              <a:buSzPts val="350"/>
              <a:buFont typeface="Times"/>
              <a:buNone/>
              <a:defRPr sz="1400" b="1">
                <a:solidFill>
                  <a:srgbClr val="FFFFFF"/>
                </a:solidFill>
                <a:latin typeface="Times"/>
                <a:ea typeface="Times"/>
                <a:cs typeface="Times"/>
                <a:sym typeface="Times"/>
              </a:defRPr>
            </a:lvl7pPr>
            <a:lvl8pPr marL="0" marR="0" lvl="7" indent="0" algn="ctr">
              <a:lnSpc>
                <a:spcPct val="100000"/>
              </a:lnSpc>
              <a:spcBef>
                <a:spcPts val="0"/>
              </a:spcBef>
              <a:spcAft>
                <a:spcPts val="0"/>
              </a:spcAft>
              <a:buClr>
                <a:srgbClr val="FFFFFF"/>
              </a:buClr>
              <a:buSzPts val="350"/>
              <a:buFont typeface="Times"/>
              <a:buNone/>
              <a:defRPr sz="1400" b="1">
                <a:solidFill>
                  <a:srgbClr val="FFFFFF"/>
                </a:solidFill>
                <a:latin typeface="Times"/>
                <a:ea typeface="Times"/>
                <a:cs typeface="Times"/>
                <a:sym typeface="Times"/>
              </a:defRPr>
            </a:lvl8pPr>
            <a:lvl9pPr marL="0" marR="0" lvl="8" indent="0" algn="ctr">
              <a:lnSpc>
                <a:spcPct val="100000"/>
              </a:lnSpc>
              <a:spcBef>
                <a:spcPts val="0"/>
              </a:spcBef>
              <a:spcAft>
                <a:spcPts val="0"/>
              </a:spcAft>
              <a:buClr>
                <a:srgbClr val="FFFFFF"/>
              </a:buClr>
              <a:buSzPts val="350"/>
              <a:buFont typeface="Times"/>
              <a:buNone/>
              <a:defRPr sz="1400" b="1">
                <a:solidFill>
                  <a:srgbClr val="FFFFFF"/>
                </a:solidFill>
                <a:latin typeface="Times"/>
                <a:ea typeface="Times"/>
                <a:cs typeface="Times"/>
                <a:sym typeface="Times"/>
              </a:defRPr>
            </a:lvl9pPr>
          </a:lstStyle>
          <a:p>
            <a:pPr marL="0" lvl="0" indent="0" algn="ct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23"/>
        <p:cNvGrpSpPr/>
        <p:nvPr/>
      </p:nvGrpSpPr>
      <p:grpSpPr>
        <a:xfrm>
          <a:off x="0" y="0"/>
          <a:ext cx="0" cy="0"/>
          <a:chOff x="0" y="0"/>
          <a:chExt cx="0" cy="0"/>
        </a:xfrm>
      </p:grpSpPr>
      <p:sp>
        <p:nvSpPr>
          <p:cNvPr id="24" name="Google Shape;24;p4"/>
          <p:cNvSpPr txBox="1">
            <a:spLocks noGrp="1"/>
          </p:cNvSpPr>
          <p:nvPr>
            <p:ph type="title"/>
          </p:nvPr>
        </p:nvSpPr>
        <p:spPr>
          <a:xfrm>
            <a:off x="311700" y="593366"/>
            <a:ext cx="8520600" cy="7635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SzPts val="2800"/>
              <a:buFont typeface="Arial"/>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5" name="Google Shape;25;p4"/>
          <p:cNvSpPr txBox="1">
            <a:spLocks noGrp="1"/>
          </p:cNvSpPr>
          <p:nvPr>
            <p:ph type="body" idx="1"/>
          </p:nvPr>
        </p:nvSpPr>
        <p:spPr>
          <a:xfrm>
            <a:off x="311700" y="1536633"/>
            <a:ext cx="8520600" cy="4555200"/>
          </a:xfrm>
          <a:prstGeom prst="rect">
            <a:avLst/>
          </a:prstGeom>
          <a:noFill/>
          <a:ln>
            <a:noFill/>
          </a:ln>
        </p:spPr>
        <p:txBody>
          <a:bodyPr spcFirstLastPara="1" wrap="square" lIns="91425" tIns="91425" rIns="91425" bIns="91425" anchor="t" anchorCtr="0">
            <a:noAutofit/>
          </a:bodyPr>
          <a:lstStyle>
            <a:lvl1pPr marL="457200" lvl="0" indent="-228600" algn="l">
              <a:lnSpc>
                <a:spcPct val="115000"/>
              </a:lnSpc>
              <a:spcBef>
                <a:spcPts val="0"/>
              </a:spcBef>
              <a:spcAft>
                <a:spcPts val="0"/>
              </a:spcAft>
              <a:buSzPts val="1800"/>
              <a:buFont typeface="Arial"/>
              <a:buNone/>
              <a:defRPr/>
            </a:lvl1pPr>
            <a:lvl2pPr marL="914400" lvl="1" indent="-228600" algn="l">
              <a:lnSpc>
                <a:spcPct val="115000"/>
              </a:lnSpc>
              <a:spcBef>
                <a:spcPts val="1600"/>
              </a:spcBef>
              <a:spcAft>
                <a:spcPts val="0"/>
              </a:spcAft>
              <a:buSzPts val="1400"/>
              <a:buFont typeface="Arial"/>
              <a:buNone/>
              <a:defRPr/>
            </a:lvl2pPr>
            <a:lvl3pPr marL="1371600" lvl="2" indent="-228600" algn="l">
              <a:lnSpc>
                <a:spcPct val="115000"/>
              </a:lnSpc>
              <a:spcBef>
                <a:spcPts val="1600"/>
              </a:spcBef>
              <a:spcAft>
                <a:spcPts val="0"/>
              </a:spcAft>
              <a:buSzPts val="1400"/>
              <a:buFont typeface="Arial"/>
              <a:buNone/>
              <a:defRPr/>
            </a:lvl3pPr>
            <a:lvl4pPr marL="1828800" lvl="3" indent="-228600" algn="l">
              <a:lnSpc>
                <a:spcPct val="115000"/>
              </a:lnSpc>
              <a:spcBef>
                <a:spcPts val="1600"/>
              </a:spcBef>
              <a:spcAft>
                <a:spcPts val="0"/>
              </a:spcAft>
              <a:buSzPts val="1400"/>
              <a:buFont typeface="Arial"/>
              <a:buNone/>
              <a:defRPr/>
            </a:lvl4pPr>
            <a:lvl5pPr marL="2286000" lvl="4" indent="-228600" algn="l">
              <a:lnSpc>
                <a:spcPct val="115000"/>
              </a:lnSpc>
              <a:spcBef>
                <a:spcPts val="1600"/>
              </a:spcBef>
              <a:spcAft>
                <a:spcPts val="0"/>
              </a:spcAft>
              <a:buSzPts val="1400"/>
              <a:buFont typeface="Arial"/>
              <a:buNone/>
              <a:defRPr/>
            </a:lvl5pPr>
            <a:lvl6pPr marL="2743200" lvl="5" indent="-228600" algn="l">
              <a:lnSpc>
                <a:spcPct val="115000"/>
              </a:lnSpc>
              <a:spcBef>
                <a:spcPts val="1600"/>
              </a:spcBef>
              <a:spcAft>
                <a:spcPts val="0"/>
              </a:spcAft>
              <a:buSzPts val="1400"/>
              <a:buFont typeface="Arial"/>
              <a:buNone/>
              <a:defRPr/>
            </a:lvl6pPr>
            <a:lvl7pPr marL="3200400" lvl="6" indent="-228600" algn="l">
              <a:lnSpc>
                <a:spcPct val="115000"/>
              </a:lnSpc>
              <a:spcBef>
                <a:spcPts val="1600"/>
              </a:spcBef>
              <a:spcAft>
                <a:spcPts val="0"/>
              </a:spcAft>
              <a:buSzPts val="1400"/>
              <a:buFont typeface="Arial"/>
              <a:buNone/>
              <a:defRPr/>
            </a:lvl7pPr>
            <a:lvl8pPr marL="3657600" lvl="7" indent="-228600" algn="l">
              <a:lnSpc>
                <a:spcPct val="115000"/>
              </a:lnSpc>
              <a:spcBef>
                <a:spcPts val="1600"/>
              </a:spcBef>
              <a:spcAft>
                <a:spcPts val="0"/>
              </a:spcAft>
              <a:buSzPts val="1400"/>
              <a:buFont typeface="Arial"/>
              <a:buNone/>
              <a:defRPr/>
            </a:lvl8pPr>
            <a:lvl9pPr marL="4114800" lvl="8" indent="-228600" algn="l">
              <a:lnSpc>
                <a:spcPct val="115000"/>
              </a:lnSpc>
              <a:spcBef>
                <a:spcPts val="1600"/>
              </a:spcBef>
              <a:spcAft>
                <a:spcPts val="1600"/>
              </a:spcAft>
              <a:buSzPts val="1400"/>
              <a:buFont typeface="Arial"/>
              <a:buNone/>
              <a:defRPr/>
            </a:lvl9pPr>
          </a:lstStyle>
          <a:p>
            <a:endParaRPr/>
          </a:p>
        </p:txBody>
      </p:sp>
      <p:sp>
        <p:nvSpPr>
          <p:cNvPr id="26" name="Google Shape;26;p4"/>
          <p:cNvSpPr txBox="1">
            <a:spLocks noGrp="1"/>
          </p:cNvSpPr>
          <p:nvPr>
            <p:ph type="sldNum" idx="12"/>
          </p:nvPr>
        </p:nvSpPr>
        <p:spPr>
          <a:xfrm>
            <a:off x="8472457" y="6217622"/>
            <a:ext cx="548700" cy="524700"/>
          </a:xfrm>
          <a:prstGeom prst="rect">
            <a:avLst/>
          </a:prstGeom>
          <a:noFill/>
          <a:ln>
            <a:noFill/>
          </a:ln>
        </p:spPr>
        <p:txBody>
          <a:bodyPr spcFirstLastPara="1" wrap="square" lIns="91425" tIns="91425" rIns="91425" bIns="91425" anchor="ctr" anchorCtr="0">
            <a:noAutofit/>
          </a:bodyPr>
          <a:lstStyle>
            <a:lvl1pPr marL="0" lvl="0" indent="0" algn="l">
              <a:lnSpc>
                <a:spcPct val="100000"/>
              </a:lnSpc>
              <a:spcBef>
                <a:spcPts val="0"/>
              </a:spcBef>
              <a:spcAft>
                <a:spcPts val="0"/>
              </a:spcAft>
              <a:buClr>
                <a:srgbClr val="000000"/>
              </a:buClr>
              <a:buSzPts val="1400"/>
              <a:buFont typeface="Arial"/>
              <a:buNone/>
              <a:defRPr/>
            </a:lvl1pPr>
            <a:lvl2pPr marL="0" lvl="1" indent="0" algn="l">
              <a:lnSpc>
                <a:spcPct val="100000"/>
              </a:lnSpc>
              <a:spcBef>
                <a:spcPts val="0"/>
              </a:spcBef>
              <a:spcAft>
                <a:spcPts val="0"/>
              </a:spcAft>
              <a:buClr>
                <a:srgbClr val="000000"/>
              </a:buClr>
              <a:buSzPts val="1400"/>
              <a:buFont typeface="Arial"/>
              <a:buNone/>
              <a:defRPr/>
            </a:lvl2pPr>
            <a:lvl3pPr marL="0" lvl="2" indent="0" algn="l">
              <a:lnSpc>
                <a:spcPct val="100000"/>
              </a:lnSpc>
              <a:spcBef>
                <a:spcPts val="0"/>
              </a:spcBef>
              <a:spcAft>
                <a:spcPts val="0"/>
              </a:spcAft>
              <a:buClr>
                <a:srgbClr val="000000"/>
              </a:buClr>
              <a:buSzPts val="1400"/>
              <a:buFont typeface="Arial"/>
              <a:buNone/>
              <a:defRPr/>
            </a:lvl3pPr>
            <a:lvl4pPr marL="0" lvl="3" indent="0" algn="l">
              <a:lnSpc>
                <a:spcPct val="100000"/>
              </a:lnSpc>
              <a:spcBef>
                <a:spcPts val="0"/>
              </a:spcBef>
              <a:spcAft>
                <a:spcPts val="0"/>
              </a:spcAft>
              <a:buClr>
                <a:srgbClr val="000000"/>
              </a:buClr>
              <a:buSzPts val="1400"/>
              <a:buFont typeface="Arial"/>
              <a:buNone/>
              <a:defRPr/>
            </a:lvl4pPr>
            <a:lvl5pPr marL="0" lvl="4" indent="0" algn="l">
              <a:lnSpc>
                <a:spcPct val="100000"/>
              </a:lnSpc>
              <a:spcBef>
                <a:spcPts val="0"/>
              </a:spcBef>
              <a:spcAft>
                <a:spcPts val="0"/>
              </a:spcAft>
              <a:buClr>
                <a:srgbClr val="000000"/>
              </a:buClr>
              <a:buSzPts val="1400"/>
              <a:buFont typeface="Arial"/>
              <a:buNone/>
              <a:defRPr/>
            </a:lvl5pPr>
            <a:lvl6pPr marL="0" lvl="5" indent="0" algn="l">
              <a:lnSpc>
                <a:spcPct val="100000"/>
              </a:lnSpc>
              <a:spcBef>
                <a:spcPts val="0"/>
              </a:spcBef>
              <a:spcAft>
                <a:spcPts val="0"/>
              </a:spcAft>
              <a:buClr>
                <a:srgbClr val="000000"/>
              </a:buClr>
              <a:buSzPts val="1400"/>
              <a:buFont typeface="Arial"/>
              <a:buNone/>
              <a:defRPr/>
            </a:lvl6pPr>
            <a:lvl7pPr marL="0" lvl="6" indent="0" algn="l">
              <a:lnSpc>
                <a:spcPct val="100000"/>
              </a:lnSpc>
              <a:spcBef>
                <a:spcPts val="0"/>
              </a:spcBef>
              <a:spcAft>
                <a:spcPts val="0"/>
              </a:spcAft>
              <a:buClr>
                <a:srgbClr val="000000"/>
              </a:buClr>
              <a:buSzPts val="1400"/>
              <a:buFont typeface="Arial"/>
              <a:buNone/>
              <a:defRPr/>
            </a:lvl7pPr>
            <a:lvl8pPr marL="0" lvl="7" indent="0" algn="l">
              <a:lnSpc>
                <a:spcPct val="100000"/>
              </a:lnSpc>
              <a:spcBef>
                <a:spcPts val="0"/>
              </a:spcBef>
              <a:spcAft>
                <a:spcPts val="0"/>
              </a:spcAft>
              <a:buClr>
                <a:srgbClr val="000000"/>
              </a:buClr>
              <a:buSzPts val="1400"/>
              <a:buFont typeface="Arial"/>
              <a:buNone/>
              <a:defRPr/>
            </a:lvl8pPr>
            <a:lvl9pPr marL="0" lvl="8" indent="0" algn="l">
              <a:lnSpc>
                <a:spcPct val="100000"/>
              </a:lnSpc>
              <a:spcBef>
                <a:spcPts val="0"/>
              </a:spcBef>
              <a:spcAft>
                <a:spcPts val="0"/>
              </a:spcAft>
              <a:buClr>
                <a:srgbClr val="000000"/>
              </a:buClr>
              <a:buSzPts val="1400"/>
              <a:buFont typeface="Arial"/>
              <a:buNone/>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27"/>
        <p:cNvGrpSpPr/>
        <p:nvPr/>
      </p:nvGrpSpPr>
      <p:grpSpPr>
        <a:xfrm>
          <a:off x="0" y="0"/>
          <a:ext cx="0" cy="0"/>
          <a:chOff x="0" y="0"/>
          <a:chExt cx="0" cy="0"/>
        </a:xfrm>
      </p:grpSpPr>
      <p:sp>
        <p:nvSpPr>
          <p:cNvPr id="28" name="Google Shape;28;p5"/>
          <p:cNvSpPr txBox="1">
            <a:spLocks noGrp="1"/>
          </p:cNvSpPr>
          <p:nvPr>
            <p:ph type="title"/>
          </p:nvPr>
        </p:nvSpPr>
        <p:spPr>
          <a:xfrm>
            <a:off x="311700" y="2867800"/>
            <a:ext cx="8520600" cy="1122300"/>
          </a:xfrm>
          <a:prstGeom prst="rect">
            <a:avLst/>
          </a:prstGeom>
          <a:noFill/>
          <a:ln>
            <a:noFill/>
          </a:ln>
        </p:spPr>
        <p:txBody>
          <a:bodyPr spcFirstLastPara="1" wrap="square" lIns="91425" tIns="91425" rIns="91425" bIns="91425" anchor="ctr" anchorCtr="0">
            <a:noAutofit/>
          </a:bodyPr>
          <a:lstStyle>
            <a:lvl1pPr lvl="0" algn="ctr">
              <a:lnSpc>
                <a:spcPct val="100000"/>
              </a:lnSpc>
              <a:spcBef>
                <a:spcPts val="0"/>
              </a:spcBef>
              <a:spcAft>
                <a:spcPts val="0"/>
              </a:spcAft>
              <a:buSzPts val="3600"/>
              <a:buFont typeface="Arial"/>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29" name="Google Shape;29;p5"/>
          <p:cNvSpPr txBox="1">
            <a:spLocks noGrp="1"/>
          </p:cNvSpPr>
          <p:nvPr>
            <p:ph type="sldNum" idx="12"/>
          </p:nvPr>
        </p:nvSpPr>
        <p:spPr>
          <a:xfrm>
            <a:off x="8472457" y="6217622"/>
            <a:ext cx="548700" cy="524700"/>
          </a:xfrm>
          <a:prstGeom prst="rect">
            <a:avLst/>
          </a:prstGeom>
          <a:noFill/>
          <a:ln>
            <a:noFill/>
          </a:ln>
        </p:spPr>
        <p:txBody>
          <a:bodyPr spcFirstLastPara="1" wrap="square" lIns="91425" tIns="91425" rIns="91425" bIns="91425" anchor="ctr" anchorCtr="0">
            <a:noAutofit/>
          </a:bodyPr>
          <a:lstStyle>
            <a:lvl1pPr marL="0" lvl="0" indent="0" algn="l">
              <a:lnSpc>
                <a:spcPct val="100000"/>
              </a:lnSpc>
              <a:spcBef>
                <a:spcPts val="0"/>
              </a:spcBef>
              <a:spcAft>
                <a:spcPts val="0"/>
              </a:spcAft>
              <a:buClr>
                <a:srgbClr val="000000"/>
              </a:buClr>
              <a:buSzPts val="1400"/>
              <a:buFont typeface="Arial"/>
              <a:buNone/>
              <a:defRPr/>
            </a:lvl1pPr>
            <a:lvl2pPr marL="0" lvl="1" indent="0" algn="l">
              <a:lnSpc>
                <a:spcPct val="100000"/>
              </a:lnSpc>
              <a:spcBef>
                <a:spcPts val="0"/>
              </a:spcBef>
              <a:spcAft>
                <a:spcPts val="0"/>
              </a:spcAft>
              <a:buClr>
                <a:srgbClr val="000000"/>
              </a:buClr>
              <a:buSzPts val="1400"/>
              <a:buFont typeface="Arial"/>
              <a:buNone/>
              <a:defRPr/>
            </a:lvl2pPr>
            <a:lvl3pPr marL="0" lvl="2" indent="0" algn="l">
              <a:lnSpc>
                <a:spcPct val="100000"/>
              </a:lnSpc>
              <a:spcBef>
                <a:spcPts val="0"/>
              </a:spcBef>
              <a:spcAft>
                <a:spcPts val="0"/>
              </a:spcAft>
              <a:buClr>
                <a:srgbClr val="000000"/>
              </a:buClr>
              <a:buSzPts val="1400"/>
              <a:buFont typeface="Arial"/>
              <a:buNone/>
              <a:defRPr/>
            </a:lvl3pPr>
            <a:lvl4pPr marL="0" lvl="3" indent="0" algn="l">
              <a:lnSpc>
                <a:spcPct val="100000"/>
              </a:lnSpc>
              <a:spcBef>
                <a:spcPts val="0"/>
              </a:spcBef>
              <a:spcAft>
                <a:spcPts val="0"/>
              </a:spcAft>
              <a:buClr>
                <a:srgbClr val="000000"/>
              </a:buClr>
              <a:buSzPts val="1400"/>
              <a:buFont typeface="Arial"/>
              <a:buNone/>
              <a:defRPr/>
            </a:lvl4pPr>
            <a:lvl5pPr marL="0" lvl="4" indent="0" algn="l">
              <a:lnSpc>
                <a:spcPct val="100000"/>
              </a:lnSpc>
              <a:spcBef>
                <a:spcPts val="0"/>
              </a:spcBef>
              <a:spcAft>
                <a:spcPts val="0"/>
              </a:spcAft>
              <a:buClr>
                <a:srgbClr val="000000"/>
              </a:buClr>
              <a:buSzPts val="1400"/>
              <a:buFont typeface="Arial"/>
              <a:buNone/>
              <a:defRPr/>
            </a:lvl5pPr>
            <a:lvl6pPr marL="0" lvl="5" indent="0" algn="l">
              <a:lnSpc>
                <a:spcPct val="100000"/>
              </a:lnSpc>
              <a:spcBef>
                <a:spcPts val="0"/>
              </a:spcBef>
              <a:spcAft>
                <a:spcPts val="0"/>
              </a:spcAft>
              <a:buClr>
                <a:srgbClr val="000000"/>
              </a:buClr>
              <a:buSzPts val="1400"/>
              <a:buFont typeface="Arial"/>
              <a:buNone/>
              <a:defRPr/>
            </a:lvl6pPr>
            <a:lvl7pPr marL="0" lvl="6" indent="0" algn="l">
              <a:lnSpc>
                <a:spcPct val="100000"/>
              </a:lnSpc>
              <a:spcBef>
                <a:spcPts val="0"/>
              </a:spcBef>
              <a:spcAft>
                <a:spcPts val="0"/>
              </a:spcAft>
              <a:buClr>
                <a:srgbClr val="000000"/>
              </a:buClr>
              <a:buSzPts val="1400"/>
              <a:buFont typeface="Arial"/>
              <a:buNone/>
              <a:defRPr/>
            </a:lvl7pPr>
            <a:lvl8pPr marL="0" lvl="7" indent="0" algn="l">
              <a:lnSpc>
                <a:spcPct val="100000"/>
              </a:lnSpc>
              <a:spcBef>
                <a:spcPts val="0"/>
              </a:spcBef>
              <a:spcAft>
                <a:spcPts val="0"/>
              </a:spcAft>
              <a:buClr>
                <a:srgbClr val="000000"/>
              </a:buClr>
              <a:buSzPts val="1400"/>
              <a:buFont typeface="Arial"/>
              <a:buNone/>
              <a:defRPr/>
            </a:lvl8pPr>
            <a:lvl9pPr marL="0" lvl="8" indent="0" algn="l">
              <a:lnSpc>
                <a:spcPct val="100000"/>
              </a:lnSpc>
              <a:spcBef>
                <a:spcPts val="0"/>
              </a:spcBef>
              <a:spcAft>
                <a:spcPts val="0"/>
              </a:spcAft>
              <a:buClr>
                <a:srgbClr val="000000"/>
              </a:buClr>
              <a:buSzPts val="1400"/>
              <a:buFont typeface="Arial"/>
              <a:buNone/>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30"/>
        <p:cNvGrpSpPr/>
        <p:nvPr/>
      </p:nvGrpSpPr>
      <p:grpSpPr>
        <a:xfrm>
          <a:off x="0" y="0"/>
          <a:ext cx="0" cy="0"/>
          <a:chOff x="0" y="0"/>
          <a:chExt cx="0" cy="0"/>
        </a:xfrm>
      </p:grpSpPr>
      <p:sp>
        <p:nvSpPr>
          <p:cNvPr id="31" name="Google Shape;31;p6"/>
          <p:cNvSpPr txBox="1">
            <a:spLocks noGrp="1"/>
          </p:cNvSpPr>
          <p:nvPr>
            <p:ph type="title"/>
          </p:nvPr>
        </p:nvSpPr>
        <p:spPr>
          <a:xfrm>
            <a:off x="311700" y="593366"/>
            <a:ext cx="8520600" cy="7635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SzPts val="2800"/>
              <a:buFont typeface="Arial"/>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32" name="Google Shape;32;p6"/>
          <p:cNvSpPr txBox="1">
            <a:spLocks noGrp="1"/>
          </p:cNvSpPr>
          <p:nvPr>
            <p:ph type="body" idx="1"/>
          </p:nvPr>
        </p:nvSpPr>
        <p:spPr>
          <a:xfrm>
            <a:off x="311700" y="1536633"/>
            <a:ext cx="3999900" cy="4555200"/>
          </a:xfrm>
          <a:prstGeom prst="rect">
            <a:avLst/>
          </a:prstGeom>
          <a:noFill/>
          <a:ln>
            <a:noFill/>
          </a:ln>
        </p:spPr>
        <p:txBody>
          <a:bodyPr spcFirstLastPara="1" wrap="square" lIns="91425" tIns="91425" rIns="91425" bIns="91425" anchor="t" anchorCtr="0">
            <a:noAutofit/>
          </a:bodyPr>
          <a:lstStyle>
            <a:lvl1pPr marL="457200" lvl="0" indent="-228600" algn="l">
              <a:lnSpc>
                <a:spcPct val="115000"/>
              </a:lnSpc>
              <a:spcBef>
                <a:spcPts val="0"/>
              </a:spcBef>
              <a:spcAft>
                <a:spcPts val="0"/>
              </a:spcAft>
              <a:buSzPts val="1400"/>
              <a:buFont typeface="Arial"/>
              <a:buNone/>
              <a:defRPr sz="1400"/>
            </a:lvl1pPr>
            <a:lvl2pPr marL="914400" lvl="1" indent="-228600" algn="l">
              <a:lnSpc>
                <a:spcPct val="115000"/>
              </a:lnSpc>
              <a:spcBef>
                <a:spcPts val="1600"/>
              </a:spcBef>
              <a:spcAft>
                <a:spcPts val="0"/>
              </a:spcAft>
              <a:buSzPts val="1200"/>
              <a:buFont typeface="Arial"/>
              <a:buNone/>
              <a:defRPr sz="1200"/>
            </a:lvl2pPr>
            <a:lvl3pPr marL="1371600" lvl="2" indent="-228600" algn="l">
              <a:lnSpc>
                <a:spcPct val="115000"/>
              </a:lnSpc>
              <a:spcBef>
                <a:spcPts val="1600"/>
              </a:spcBef>
              <a:spcAft>
                <a:spcPts val="0"/>
              </a:spcAft>
              <a:buSzPts val="1200"/>
              <a:buFont typeface="Arial"/>
              <a:buNone/>
              <a:defRPr sz="1200"/>
            </a:lvl3pPr>
            <a:lvl4pPr marL="1828800" lvl="3" indent="-228600" algn="l">
              <a:lnSpc>
                <a:spcPct val="115000"/>
              </a:lnSpc>
              <a:spcBef>
                <a:spcPts val="1600"/>
              </a:spcBef>
              <a:spcAft>
                <a:spcPts val="0"/>
              </a:spcAft>
              <a:buSzPts val="1200"/>
              <a:buFont typeface="Arial"/>
              <a:buNone/>
              <a:defRPr sz="1200"/>
            </a:lvl4pPr>
            <a:lvl5pPr marL="2286000" lvl="4" indent="-228600" algn="l">
              <a:lnSpc>
                <a:spcPct val="115000"/>
              </a:lnSpc>
              <a:spcBef>
                <a:spcPts val="1600"/>
              </a:spcBef>
              <a:spcAft>
                <a:spcPts val="0"/>
              </a:spcAft>
              <a:buSzPts val="1200"/>
              <a:buFont typeface="Arial"/>
              <a:buNone/>
              <a:defRPr sz="1200"/>
            </a:lvl5pPr>
            <a:lvl6pPr marL="2743200" lvl="5" indent="-228600" algn="l">
              <a:lnSpc>
                <a:spcPct val="115000"/>
              </a:lnSpc>
              <a:spcBef>
                <a:spcPts val="1600"/>
              </a:spcBef>
              <a:spcAft>
                <a:spcPts val="0"/>
              </a:spcAft>
              <a:buSzPts val="1200"/>
              <a:buFont typeface="Arial"/>
              <a:buNone/>
              <a:defRPr sz="1200"/>
            </a:lvl6pPr>
            <a:lvl7pPr marL="3200400" lvl="6" indent="-228600" algn="l">
              <a:lnSpc>
                <a:spcPct val="115000"/>
              </a:lnSpc>
              <a:spcBef>
                <a:spcPts val="1600"/>
              </a:spcBef>
              <a:spcAft>
                <a:spcPts val="0"/>
              </a:spcAft>
              <a:buSzPts val="1200"/>
              <a:buFont typeface="Arial"/>
              <a:buNone/>
              <a:defRPr sz="1200"/>
            </a:lvl7pPr>
            <a:lvl8pPr marL="3657600" lvl="7" indent="-228600" algn="l">
              <a:lnSpc>
                <a:spcPct val="115000"/>
              </a:lnSpc>
              <a:spcBef>
                <a:spcPts val="1600"/>
              </a:spcBef>
              <a:spcAft>
                <a:spcPts val="0"/>
              </a:spcAft>
              <a:buSzPts val="1200"/>
              <a:buFont typeface="Arial"/>
              <a:buNone/>
              <a:defRPr sz="1200"/>
            </a:lvl8pPr>
            <a:lvl9pPr marL="4114800" lvl="8" indent="-228600" algn="l">
              <a:lnSpc>
                <a:spcPct val="115000"/>
              </a:lnSpc>
              <a:spcBef>
                <a:spcPts val="1600"/>
              </a:spcBef>
              <a:spcAft>
                <a:spcPts val="1600"/>
              </a:spcAft>
              <a:buSzPts val="1200"/>
              <a:buFont typeface="Arial"/>
              <a:buNone/>
              <a:defRPr sz="1200"/>
            </a:lvl9pPr>
          </a:lstStyle>
          <a:p>
            <a:endParaRPr/>
          </a:p>
        </p:txBody>
      </p:sp>
      <p:sp>
        <p:nvSpPr>
          <p:cNvPr id="33" name="Google Shape;33;p6"/>
          <p:cNvSpPr txBox="1">
            <a:spLocks noGrp="1"/>
          </p:cNvSpPr>
          <p:nvPr>
            <p:ph type="body" idx="2"/>
          </p:nvPr>
        </p:nvSpPr>
        <p:spPr>
          <a:xfrm>
            <a:off x="4832400" y="1536633"/>
            <a:ext cx="3999900" cy="4555200"/>
          </a:xfrm>
          <a:prstGeom prst="rect">
            <a:avLst/>
          </a:prstGeom>
          <a:noFill/>
          <a:ln>
            <a:noFill/>
          </a:ln>
        </p:spPr>
        <p:txBody>
          <a:bodyPr spcFirstLastPara="1" wrap="square" lIns="91425" tIns="91425" rIns="91425" bIns="91425" anchor="t" anchorCtr="0">
            <a:noAutofit/>
          </a:bodyPr>
          <a:lstStyle>
            <a:lvl1pPr marL="457200" lvl="0" indent="-228600" algn="l">
              <a:lnSpc>
                <a:spcPct val="115000"/>
              </a:lnSpc>
              <a:spcBef>
                <a:spcPts val="0"/>
              </a:spcBef>
              <a:spcAft>
                <a:spcPts val="0"/>
              </a:spcAft>
              <a:buSzPts val="1400"/>
              <a:buFont typeface="Arial"/>
              <a:buNone/>
              <a:defRPr sz="1400"/>
            </a:lvl1pPr>
            <a:lvl2pPr marL="914400" lvl="1" indent="-228600" algn="l">
              <a:lnSpc>
                <a:spcPct val="115000"/>
              </a:lnSpc>
              <a:spcBef>
                <a:spcPts val="1600"/>
              </a:spcBef>
              <a:spcAft>
                <a:spcPts val="0"/>
              </a:spcAft>
              <a:buSzPts val="1200"/>
              <a:buFont typeface="Arial"/>
              <a:buNone/>
              <a:defRPr sz="1200"/>
            </a:lvl2pPr>
            <a:lvl3pPr marL="1371600" lvl="2" indent="-228600" algn="l">
              <a:lnSpc>
                <a:spcPct val="115000"/>
              </a:lnSpc>
              <a:spcBef>
                <a:spcPts val="1600"/>
              </a:spcBef>
              <a:spcAft>
                <a:spcPts val="0"/>
              </a:spcAft>
              <a:buSzPts val="1200"/>
              <a:buFont typeface="Arial"/>
              <a:buNone/>
              <a:defRPr sz="1200"/>
            </a:lvl3pPr>
            <a:lvl4pPr marL="1828800" lvl="3" indent="-228600" algn="l">
              <a:lnSpc>
                <a:spcPct val="115000"/>
              </a:lnSpc>
              <a:spcBef>
                <a:spcPts val="1600"/>
              </a:spcBef>
              <a:spcAft>
                <a:spcPts val="0"/>
              </a:spcAft>
              <a:buSzPts val="1200"/>
              <a:buFont typeface="Arial"/>
              <a:buNone/>
              <a:defRPr sz="1200"/>
            </a:lvl4pPr>
            <a:lvl5pPr marL="2286000" lvl="4" indent="-228600" algn="l">
              <a:lnSpc>
                <a:spcPct val="115000"/>
              </a:lnSpc>
              <a:spcBef>
                <a:spcPts val="1600"/>
              </a:spcBef>
              <a:spcAft>
                <a:spcPts val="0"/>
              </a:spcAft>
              <a:buSzPts val="1200"/>
              <a:buFont typeface="Arial"/>
              <a:buNone/>
              <a:defRPr sz="1200"/>
            </a:lvl5pPr>
            <a:lvl6pPr marL="2743200" lvl="5" indent="-228600" algn="l">
              <a:lnSpc>
                <a:spcPct val="115000"/>
              </a:lnSpc>
              <a:spcBef>
                <a:spcPts val="1600"/>
              </a:spcBef>
              <a:spcAft>
                <a:spcPts val="0"/>
              </a:spcAft>
              <a:buSzPts val="1200"/>
              <a:buFont typeface="Arial"/>
              <a:buNone/>
              <a:defRPr sz="1200"/>
            </a:lvl6pPr>
            <a:lvl7pPr marL="3200400" lvl="6" indent="-228600" algn="l">
              <a:lnSpc>
                <a:spcPct val="115000"/>
              </a:lnSpc>
              <a:spcBef>
                <a:spcPts val="1600"/>
              </a:spcBef>
              <a:spcAft>
                <a:spcPts val="0"/>
              </a:spcAft>
              <a:buSzPts val="1200"/>
              <a:buFont typeface="Arial"/>
              <a:buNone/>
              <a:defRPr sz="1200"/>
            </a:lvl7pPr>
            <a:lvl8pPr marL="3657600" lvl="7" indent="-228600" algn="l">
              <a:lnSpc>
                <a:spcPct val="115000"/>
              </a:lnSpc>
              <a:spcBef>
                <a:spcPts val="1600"/>
              </a:spcBef>
              <a:spcAft>
                <a:spcPts val="0"/>
              </a:spcAft>
              <a:buSzPts val="1200"/>
              <a:buFont typeface="Arial"/>
              <a:buNone/>
              <a:defRPr sz="1200"/>
            </a:lvl8pPr>
            <a:lvl9pPr marL="4114800" lvl="8" indent="-228600" algn="l">
              <a:lnSpc>
                <a:spcPct val="115000"/>
              </a:lnSpc>
              <a:spcBef>
                <a:spcPts val="1600"/>
              </a:spcBef>
              <a:spcAft>
                <a:spcPts val="1600"/>
              </a:spcAft>
              <a:buSzPts val="1200"/>
              <a:buFont typeface="Arial"/>
              <a:buNone/>
              <a:defRPr sz="1200"/>
            </a:lvl9pPr>
          </a:lstStyle>
          <a:p>
            <a:endParaRPr/>
          </a:p>
        </p:txBody>
      </p:sp>
      <p:sp>
        <p:nvSpPr>
          <p:cNvPr id="34" name="Google Shape;34;p6"/>
          <p:cNvSpPr txBox="1">
            <a:spLocks noGrp="1"/>
          </p:cNvSpPr>
          <p:nvPr>
            <p:ph type="sldNum" idx="12"/>
          </p:nvPr>
        </p:nvSpPr>
        <p:spPr>
          <a:xfrm>
            <a:off x="8472457" y="6217622"/>
            <a:ext cx="548700" cy="524700"/>
          </a:xfrm>
          <a:prstGeom prst="rect">
            <a:avLst/>
          </a:prstGeom>
          <a:noFill/>
          <a:ln>
            <a:noFill/>
          </a:ln>
        </p:spPr>
        <p:txBody>
          <a:bodyPr spcFirstLastPara="1" wrap="square" lIns="91425" tIns="91425" rIns="91425" bIns="91425" anchor="ctr" anchorCtr="0">
            <a:noAutofit/>
          </a:bodyPr>
          <a:lstStyle>
            <a:lvl1pPr marL="0" lvl="0" indent="0" algn="l">
              <a:lnSpc>
                <a:spcPct val="100000"/>
              </a:lnSpc>
              <a:spcBef>
                <a:spcPts val="0"/>
              </a:spcBef>
              <a:spcAft>
                <a:spcPts val="0"/>
              </a:spcAft>
              <a:buClr>
                <a:srgbClr val="000000"/>
              </a:buClr>
              <a:buSzPts val="1400"/>
              <a:buFont typeface="Arial"/>
              <a:buNone/>
              <a:defRPr/>
            </a:lvl1pPr>
            <a:lvl2pPr marL="0" lvl="1" indent="0" algn="l">
              <a:lnSpc>
                <a:spcPct val="100000"/>
              </a:lnSpc>
              <a:spcBef>
                <a:spcPts val="0"/>
              </a:spcBef>
              <a:spcAft>
                <a:spcPts val="0"/>
              </a:spcAft>
              <a:buClr>
                <a:srgbClr val="000000"/>
              </a:buClr>
              <a:buSzPts val="1400"/>
              <a:buFont typeface="Arial"/>
              <a:buNone/>
              <a:defRPr/>
            </a:lvl2pPr>
            <a:lvl3pPr marL="0" lvl="2" indent="0" algn="l">
              <a:lnSpc>
                <a:spcPct val="100000"/>
              </a:lnSpc>
              <a:spcBef>
                <a:spcPts val="0"/>
              </a:spcBef>
              <a:spcAft>
                <a:spcPts val="0"/>
              </a:spcAft>
              <a:buClr>
                <a:srgbClr val="000000"/>
              </a:buClr>
              <a:buSzPts val="1400"/>
              <a:buFont typeface="Arial"/>
              <a:buNone/>
              <a:defRPr/>
            </a:lvl3pPr>
            <a:lvl4pPr marL="0" lvl="3" indent="0" algn="l">
              <a:lnSpc>
                <a:spcPct val="100000"/>
              </a:lnSpc>
              <a:spcBef>
                <a:spcPts val="0"/>
              </a:spcBef>
              <a:spcAft>
                <a:spcPts val="0"/>
              </a:spcAft>
              <a:buClr>
                <a:srgbClr val="000000"/>
              </a:buClr>
              <a:buSzPts val="1400"/>
              <a:buFont typeface="Arial"/>
              <a:buNone/>
              <a:defRPr/>
            </a:lvl4pPr>
            <a:lvl5pPr marL="0" lvl="4" indent="0" algn="l">
              <a:lnSpc>
                <a:spcPct val="100000"/>
              </a:lnSpc>
              <a:spcBef>
                <a:spcPts val="0"/>
              </a:spcBef>
              <a:spcAft>
                <a:spcPts val="0"/>
              </a:spcAft>
              <a:buClr>
                <a:srgbClr val="000000"/>
              </a:buClr>
              <a:buSzPts val="1400"/>
              <a:buFont typeface="Arial"/>
              <a:buNone/>
              <a:defRPr/>
            </a:lvl5pPr>
            <a:lvl6pPr marL="0" lvl="5" indent="0" algn="l">
              <a:lnSpc>
                <a:spcPct val="100000"/>
              </a:lnSpc>
              <a:spcBef>
                <a:spcPts val="0"/>
              </a:spcBef>
              <a:spcAft>
                <a:spcPts val="0"/>
              </a:spcAft>
              <a:buClr>
                <a:srgbClr val="000000"/>
              </a:buClr>
              <a:buSzPts val="1400"/>
              <a:buFont typeface="Arial"/>
              <a:buNone/>
              <a:defRPr/>
            </a:lvl6pPr>
            <a:lvl7pPr marL="0" lvl="6" indent="0" algn="l">
              <a:lnSpc>
                <a:spcPct val="100000"/>
              </a:lnSpc>
              <a:spcBef>
                <a:spcPts val="0"/>
              </a:spcBef>
              <a:spcAft>
                <a:spcPts val="0"/>
              </a:spcAft>
              <a:buClr>
                <a:srgbClr val="000000"/>
              </a:buClr>
              <a:buSzPts val="1400"/>
              <a:buFont typeface="Arial"/>
              <a:buNone/>
              <a:defRPr/>
            </a:lvl7pPr>
            <a:lvl8pPr marL="0" lvl="7" indent="0" algn="l">
              <a:lnSpc>
                <a:spcPct val="100000"/>
              </a:lnSpc>
              <a:spcBef>
                <a:spcPts val="0"/>
              </a:spcBef>
              <a:spcAft>
                <a:spcPts val="0"/>
              </a:spcAft>
              <a:buClr>
                <a:srgbClr val="000000"/>
              </a:buClr>
              <a:buSzPts val="1400"/>
              <a:buFont typeface="Arial"/>
              <a:buNone/>
              <a:defRPr/>
            </a:lvl8pPr>
            <a:lvl9pPr marL="0" lvl="8" indent="0" algn="l">
              <a:lnSpc>
                <a:spcPct val="100000"/>
              </a:lnSpc>
              <a:spcBef>
                <a:spcPts val="0"/>
              </a:spcBef>
              <a:spcAft>
                <a:spcPts val="0"/>
              </a:spcAft>
              <a:buClr>
                <a:srgbClr val="000000"/>
              </a:buClr>
              <a:buSzPts val="1400"/>
              <a:buFont typeface="Arial"/>
              <a:buNone/>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 column text">
    <p:spTree>
      <p:nvGrpSpPr>
        <p:cNvPr id="1" name="Shape 35"/>
        <p:cNvGrpSpPr/>
        <p:nvPr/>
      </p:nvGrpSpPr>
      <p:grpSpPr>
        <a:xfrm>
          <a:off x="0" y="0"/>
          <a:ext cx="0" cy="0"/>
          <a:chOff x="0" y="0"/>
          <a:chExt cx="0" cy="0"/>
        </a:xfrm>
      </p:grpSpPr>
      <p:sp>
        <p:nvSpPr>
          <p:cNvPr id="36" name="Google Shape;36;p7"/>
          <p:cNvSpPr txBox="1">
            <a:spLocks noGrp="1"/>
          </p:cNvSpPr>
          <p:nvPr>
            <p:ph type="title"/>
          </p:nvPr>
        </p:nvSpPr>
        <p:spPr>
          <a:xfrm>
            <a:off x="311700" y="740800"/>
            <a:ext cx="2808000" cy="1007700"/>
          </a:xfrm>
          <a:prstGeom prst="rect">
            <a:avLst/>
          </a:prstGeom>
          <a:noFill/>
          <a:ln>
            <a:noFill/>
          </a:ln>
        </p:spPr>
        <p:txBody>
          <a:bodyPr spcFirstLastPara="1" wrap="square" lIns="91425" tIns="91425" rIns="91425" bIns="91425" anchor="b" anchorCtr="0">
            <a:noAutofit/>
          </a:bodyPr>
          <a:lstStyle>
            <a:lvl1pPr lvl="0" algn="l">
              <a:lnSpc>
                <a:spcPct val="100000"/>
              </a:lnSpc>
              <a:spcBef>
                <a:spcPts val="0"/>
              </a:spcBef>
              <a:spcAft>
                <a:spcPts val="0"/>
              </a:spcAft>
              <a:buSzPts val="2400"/>
              <a:buFont typeface="Arial"/>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37" name="Google Shape;37;p7"/>
          <p:cNvSpPr txBox="1">
            <a:spLocks noGrp="1"/>
          </p:cNvSpPr>
          <p:nvPr>
            <p:ph type="body" idx="1"/>
          </p:nvPr>
        </p:nvSpPr>
        <p:spPr>
          <a:xfrm>
            <a:off x="311700" y="1852800"/>
            <a:ext cx="2808000" cy="4239300"/>
          </a:xfrm>
          <a:prstGeom prst="rect">
            <a:avLst/>
          </a:prstGeom>
          <a:noFill/>
          <a:ln>
            <a:noFill/>
          </a:ln>
        </p:spPr>
        <p:txBody>
          <a:bodyPr spcFirstLastPara="1" wrap="square" lIns="91425" tIns="91425" rIns="91425" bIns="91425" anchor="t" anchorCtr="0">
            <a:noAutofit/>
          </a:bodyPr>
          <a:lstStyle>
            <a:lvl1pPr marL="457200" lvl="0" indent="-228600" algn="l">
              <a:lnSpc>
                <a:spcPct val="115000"/>
              </a:lnSpc>
              <a:spcBef>
                <a:spcPts val="0"/>
              </a:spcBef>
              <a:spcAft>
                <a:spcPts val="0"/>
              </a:spcAft>
              <a:buSzPts val="1200"/>
              <a:buFont typeface="Arial"/>
              <a:buNone/>
              <a:defRPr sz="1200"/>
            </a:lvl1pPr>
            <a:lvl2pPr marL="914400" lvl="1" indent="-228600" algn="l">
              <a:lnSpc>
                <a:spcPct val="115000"/>
              </a:lnSpc>
              <a:spcBef>
                <a:spcPts val="1600"/>
              </a:spcBef>
              <a:spcAft>
                <a:spcPts val="0"/>
              </a:spcAft>
              <a:buSzPts val="1200"/>
              <a:buFont typeface="Arial"/>
              <a:buNone/>
              <a:defRPr sz="1200"/>
            </a:lvl2pPr>
            <a:lvl3pPr marL="1371600" lvl="2" indent="-228600" algn="l">
              <a:lnSpc>
                <a:spcPct val="115000"/>
              </a:lnSpc>
              <a:spcBef>
                <a:spcPts val="1600"/>
              </a:spcBef>
              <a:spcAft>
                <a:spcPts val="0"/>
              </a:spcAft>
              <a:buSzPts val="1200"/>
              <a:buFont typeface="Arial"/>
              <a:buNone/>
              <a:defRPr sz="1200"/>
            </a:lvl3pPr>
            <a:lvl4pPr marL="1828800" lvl="3" indent="-228600" algn="l">
              <a:lnSpc>
                <a:spcPct val="115000"/>
              </a:lnSpc>
              <a:spcBef>
                <a:spcPts val="1600"/>
              </a:spcBef>
              <a:spcAft>
                <a:spcPts val="0"/>
              </a:spcAft>
              <a:buSzPts val="1200"/>
              <a:buFont typeface="Arial"/>
              <a:buNone/>
              <a:defRPr sz="1200"/>
            </a:lvl4pPr>
            <a:lvl5pPr marL="2286000" lvl="4" indent="-228600" algn="l">
              <a:lnSpc>
                <a:spcPct val="115000"/>
              </a:lnSpc>
              <a:spcBef>
                <a:spcPts val="1600"/>
              </a:spcBef>
              <a:spcAft>
                <a:spcPts val="0"/>
              </a:spcAft>
              <a:buSzPts val="1200"/>
              <a:buFont typeface="Arial"/>
              <a:buNone/>
              <a:defRPr sz="1200"/>
            </a:lvl5pPr>
            <a:lvl6pPr marL="2743200" lvl="5" indent="-228600" algn="l">
              <a:lnSpc>
                <a:spcPct val="115000"/>
              </a:lnSpc>
              <a:spcBef>
                <a:spcPts val="1600"/>
              </a:spcBef>
              <a:spcAft>
                <a:spcPts val="0"/>
              </a:spcAft>
              <a:buSzPts val="1200"/>
              <a:buFont typeface="Arial"/>
              <a:buNone/>
              <a:defRPr sz="1200"/>
            </a:lvl6pPr>
            <a:lvl7pPr marL="3200400" lvl="6" indent="-228600" algn="l">
              <a:lnSpc>
                <a:spcPct val="115000"/>
              </a:lnSpc>
              <a:spcBef>
                <a:spcPts val="1600"/>
              </a:spcBef>
              <a:spcAft>
                <a:spcPts val="0"/>
              </a:spcAft>
              <a:buSzPts val="1200"/>
              <a:buFont typeface="Arial"/>
              <a:buNone/>
              <a:defRPr sz="1200"/>
            </a:lvl7pPr>
            <a:lvl8pPr marL="3657600" lvl="7" indent="-228600" algn="l">
              <a:lnSpc>
                <a:spcPct val="115000"/>
              </a:lnSpc>
              <a:spcBef>
                <a:spcPts val="1600"/>
              </a:spcBef>
              <a:spcAft>
                <a:spcPts val="0"/>
              </a:spcAft>
              <a:buSzPts val="1200"/>
              <a:buFont typeface="Arial"/>
              <a:buNone/>
              <a:defRPr sz="1200"/>
            </a:lvl8pPr>
            <a:lvl9pPr marL="4114800" lvl="8" indent="-228600" algn="l">
              <a:lnSpc>
                <a:spcPct val="115000"/>
              </a:lnSpc>
              <a:spcBef>
                <a:spcPts val="1600"/>
              </a:spcBef>
              <a:spcAft>
                <a:spcPts val="1600"/>
              </a:spcAft>
              <a:buSzPts val="1200"/>
              <a:buFont typeface="Arial"/>
              <a:buNone/>
              <a:defRPr sz="1200"/>
            </a:lvl9pPr>
          </a:lstStyle>
          <a:p>
            <a:endParaRPr/>
          </a:p>
        </p:txBody>
      </p:sp>
      <p:sp>
        <p:nvSpPr>
          <p:cNvPr id="38" name="Google Shape;38;p7"/>
          <p:cNvSpPr txBox="1">
            <a:spLocks noGrp="1"/>
          </p:cNvSpPr>
          <p:nvPr>
            <p:ph type="sldNum" idx="12"/>
          </p:nvPr>
        </p:nvSpPr>
        <p:spPr>
          <a:xfrm>
            <a:off x="8472457" y="6217622"/>
            <a:ext cx="548700" cy="524700"/>
          </a:xfrm>
          <a:prstGeom prst="rect">
            <a:avLst/>
          </a:prstGeom>
          <a:noFill/>
          <a:ln>
            <a:noFill/>
          </a:ln>
        </p:spPr>
        <p:txBody>
          <a:bodyPr spcFirstLastPara="1" wrap="square" lIns="91425" tIns="91425" rIns="91425" bIns="91425" anchor="ctr" anchorCtr="0">
            <a:noAutofit/>
          </a:bodyPr>
          <a:lstStyle>
            <a:lvl1pPr marL="0" lvl="0" indent="0" algn="l">
              <a:lnSpc>
                <a:spcPct val="100000"/>
              </a:lnSpc>
              <a:spcBef>
                <a:spcPts val="0"/>
              </a:spcBef>
              <a:spcAft>
                <a:spcPts val="0"/>
              </a:spcAft>
              <a:buClr>
                <a:srgbClr val="000000"/>
              </a:buClr>
              <a:buSzPts val="1400"/>
              <a:buFont typeface="Arial"/>
              <a:buNone/>
              <a:defRPr/>
            </a:lvl1pPr>
            <a:lvl2pPr marL="0" lvl="1" indent="0" algn="l">
              <a:lnSpc>
                <a:spcPct val="100000"/>
              </a:lnSpc>
              <a:spcBef>
                <a:spcPts val="0"/>
              </a:spcBef>
              <a:spcAft>
                <a:spcPts val="0"/>
              </a:spcAft>
              <a:buClr>
                <a:srgbClr val="000000"/>
              </a:buClr>
              <a:buSzPts val="1400"/>
              <a:buFont typeface="Arial"/>
              <a:buNone/>
              <a:defRPr/>
            </a:lvl2pPr>
            <a:lvl3pPr marL="0" lvl="2" indent="0" algn="l">
              <a:lnSpc>
                <a:spcPct val="100000"/>
              </a:lnSpc>
              <a:spcBef>
                <a:spcPts val="0"/>
              </a:spcBef>
              <a:spcAft>
                <a:spcPts val="0"/>
              </a:spcAft>
              <a:buClr>
                <a:srgbClr val="000000"/>
              </a:buClr>
              <a:buSzPts val="1400"/>
              <a:buFont typeface="Arial"/>
              <a:buNone/>
              <a:defRPr/>
            </a:lvl3pPr>
            <a:lvl4pPr marL="0" lvl="3" indent="0" algn="l">
              <a:lnSpc>
                <a:spcPct val="100000"/>
              </a:lnSpc>
              <a:spcBef>
                <a:spcPts val="0"/>
              </a:spcBef>
              <a:spcAft>
                <a:spcPts val="0"/>
              </a:spcAft>
              <a:buClr>
                <a:srgbClr val="000000"/>
              </a:buClr>
              <a:buSzPts val="1400"/>
              <a:buFont typeface="Arial"/>
              <a:buNone/>
              <a:defRPr/>
            </a:lvl4pPr>
            <a:lvl5pPr marL="0" lvl="4" indent="0" algn="l">
              <a:lnSpc>
                <a:spcPct val="100000"/>
              </a:lnSpc>
              <a:spcBef>
                <a:spcPts val="0"/>
              </a:spcBef>
              <a:spcAft>
                <a:spcPts val="0"/>
              </a:spcAft>
              <a:buClr>
                <a:srgbClr val="000000"/>
              </a:buClr>
              <a:buSzPts val="1400"/>
              <a:buFont typeface="Arial"/>
              <a:buNone/>
              <a:defRPr/>
            </a:lvl5pPr>
            <a:lvl6pPr marL="0" lvl="5" indent="0" algn="l">
              <a:lnSpc>
                <a:spcPct val="100000"/>
              </a:lnSpc>
              <a:spcBef>
                <a:spcPts val="0"/>
              </a:spcBef>
              <a:spcAft>
                <a:spcPts val="0"/>
              </a:spcAft>
              <a:buClr>
                <a:srgbClr val="000000"/>
              </a:buClr>
              <a:buSzPts val="1400"/>
              <a:buFont typeface="Arial"/>
              <a:buNone/>
              <a:defRPr/>
            </a:lvl6pPr>
            <a:lvl7pPr marL="0" lvl="6" indent="0" algn="l">
              <a:lnSpc>
                <a:spcPct val="100000"/>
              </a:lnSpc>
              <a:spcBef>
                <a:spcPts val="0"/>
              </a:spcBef>
              <a:spcAft>
                <a:spcPts val="0"/>
              </a:spcAft>
              <a:buClr>
                <a:srgbClr val="000000"/>
              </a:buClr>
              <a:buSzPts val="1400"/>
              <a:buFont typeface="Arial"/>
              <a:buNone/>
              <a:defRPr/>
            </a:lvl7pPr>
            <a:lvl8pPr marL="0" lvl="7" indent="0" algn="l">
              <a:lnSpc>
                <a:spcPct val="100000"/>
              </a:lnSpc>
              <a:spcBef>
                <a:spcPts val="0"/>
              </a:spcBef>
              <a:spcAft>
                <a:spcPts val="0"/>
              </a:spcAft>
              <a:buClr>
                <a:srgbClr val="000000"/>
              </a:buClr>
              <a:buSzPts val="1400"/>
              <a:buFont typeface="Arial"/>
              <a:buNone/>
              <a:defRPr/>
            </a:lvl8pPr>
            <a:lvl9pPr marL="0" lvl="8" indent="0" algn="l">
              <a:lnSpc>
                <a:spcPct val="100000"/>
              </a:lnSpc>
              <a:spcBef>
                <a:spcPts val="0"/>
              </a:spcBef>
              <a:spcAft>
                <a:spcPts val="0"/>
              </a:spcAft>
              <a:buClr>
                <a:srgbClr val="000000"/>
              </a:buClr>
              <a:buSzPts val="1400"/>
              <a:buFont typeface="Arial"/>
              <a:buNone/>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 point">
    <p:spTree>
      <p:nvGrpSpPr>
        <p:cNvPr id="1" name="Shape 39"/>
        <p:cNvGrpSpPr/>
        <p:nvPr/>
      </p:nvGrpSpPr>
      <p:grpSpPr>
        <a:xfrm>
          <a:off x="0" y="0"/>
          <a:ext cx="0" cy="0"/>
          <a:chOff x="0" y="0"/>
          <a:chExt cx="0" cy="0"/>
        </a:xfrm>
      </p:grpSpPr>
      <p:sp>
        <p:nvSpPr>
          <p:cNvPr id="40" name="Google Shape;40;p8"/>
          <p:cNvSpPr txBox="1">
            <a:spLocks noGrp="1"/>
          </p:cNvSpPr>
          <p:nvPr>
            <p:ph type="title"/>
          </p:nvPr>
        </p:nvSpPr>
        <p:spPr>
          <a:xfrm>
            <a:off x="490250" y="600200"/>
            <a:ext cx="6367800" cy="5454300"/>
          </a:xfrm>
          <a:prstGeom prst="rect">
            <a:avLst/>
          </a:prstGeom>
          <a:noFill/>
          <a:ln>
            <a:noFill/>
          </a:ln>
        </p:spPr>
        <p:txBody>
          <a:bodyPr spcFirstLastPara="1" wrap="square" lIns="91425" tIns="91425" rIns="91425" bIns="91425" anchor="ctr" anchorCtr="0">
            <a:noAutofit/>
          </a:bodyPr>
          <a:lstStyle>
            <a:lvl1pPr lvl="0" algn="l">
              <a:lnSpc>
                <a:spcPct val="100000"/>
              </a:lnSpc>
              <a:spcBef>
                <a:spcPts val="0"/>
              </a:spcBef>
              <a:spcAft>
                <a:spcPts val="0"/>
              </a:spcAft>
              <a:buSzPts val="4800"/>
              <a:buFont typeface="Arial"/>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41" name="Google Shape;41;p8"/>
          <p:cNvSpPr txBox="1">
            <a:spLocks noGrp="1"/>
          </p:cNvSpPr>
          <p:nvPr>
            <p:ph type="sldNum" idx="12"/>
          </p:nvPr>
        </p:nvSpPr>
        <p:spPr>
          <a:xfrm>
            <a:off x="8472457" y="6217622"/>
            <a:ext cx="548700" cy="524700"/>
          </a:xfrm>
          <a:prstGeom prst="rect">
            <a:avLst/>
          </a:prstGeom>
          <a:noFill/>
          <a:ln>
            <a:noFill/>
          </a:ln>
        </p:spPr>
        <p:txBody>
          <a:bodyPr spcFirstLastPara="1" wrap="square" lIns="91425" tIns="91425" rIns="91425" bIns="91425" anchor="ctr" anchorCtr="0">
            <a:noAutofit/>
          </a:bodyPr>
          <a:lstStyle>
            <a:lvl1pPr marL="0" lvl="0" indent="0" algn="l">
              <a:lnSpc>
                <a:spcPct val="100000"/>
              </a:lnSpc>
              <a:spcBef>
                <a:spcPts val="0"/>
              </a:spcBef>
              <a:spcAft>
                <a:spcPts val="0"/>
              </a:spcAft>
              <a:buClr>
                <a:srgbClr val="000000"/>
              </a:buClr>
              <a:buSzPts val="1400"/>
              <a:buFont typeface="Arial"/>
              <a:buNone/>
              <a:defRPr/>
            </a:lvl1pPr>
            <a:lvl2pPr marL="0" lvl="1" indent="0" algn="l">
              <a:lnSpc>
                <a:spcPct val="100000"/>
              </a:lnSpc>
              <a:spcBef>
                <a:spcPts val="0"/>
              </a:spcBef>
              <a:spcAft>
                <a:spcPts val="0"/>
              </a:spcAft>
              <a:buClr>
                <a:srgbClr val="000000"/>
              </a:buClr>
              <a:buSzPts val="1400"/>
              <a:buFont typeface="Arial"/>
              <a:buNone/>
              <a:defRPr/>
            </a:lvl2pPr>
            <a:lvl3pPr marL="0" lvl="2" indent="0" algn="l">
              <a:lnSpc>
                <a:spcPct val="100000"/>
              </a:lnSpc>
              <a:spcBef>
                <a:spcPts val="0"/>
              </a:spcBef>
              <a:spcAft>
                <a:spcPts val="0"/>
              </a:spcAft>
              <a:buClr>
                <a:srgbClr val="000000"/>
              </a:buClr>
              <a:buSzPts val="1400"/>
              <a:buFont typeface="Arial"/>
              <a:buNone/>
              <a:defRPr/>
            </a:lvl3pPr>
            <a:lvl4pPr marL="0" lvl="3" indent="0" algn="l">
              <a:lnSpc>
                <a:spcPct val="100000"/>
              </a:lnSpc>
              <a:spcBef>
                <a:spcPts val="0"/>
              </a:spcBef>
              <a:spcAft>
                <a:spcPts val="0"/>
              </a:spcAft>
              <a:buClr>
                <a:srgbClr val="000000"/>
              </a:buClr>
              <a:buSzPts val="1400"/>
              <a:buFont typeface="Arial"/>
              <a:buNone/>
              <a:defRPr/>
            </a:lvl4pPr>
            <a:lvl5pPr marL="0" lvl="4" indent="0" algn="l">
              <a:lnSpc>
                <a:spcPct val="100000"/>
              </a:lnSpc>
              <a:spcBef>
                <a:spcPts val="0"/>
              </a:spcBef>
              <a:spcAft>
                <a:spcPts val="0"/>
              </a:spcAft>
              <a:buClr>
                <a:srgbClr val="000000"/>
              </a:buClr>
              <a:buSzPts val="1400"/>
              <a:buFont typeface="Arial"/>
              <a:buNone/>
              <a:defRPr/>
            </a:lvl5pPr>
            <a:lvl6pPr marL="0" lvl="5" indent="0" algn="l">
              <a:lnSpc>
                <a:spcPct val="100000"/>
              </a:lnSpc>
              <a:spcBef>
                <a:spcPts val="0"/>
              </a:spcBef>
              <a:spcAft>
                <a:spcPts val="0"/>
              </a:spcAft>
              <a:buClr>
                <a:srgbClr val="000000"/>
              </a:buClr>
              <a:buSzPts val="1400"/>
              <a:buFont typeface="Arial"/>
              <a:buNone/>
              <a:defRPr/>
            </a:lvl6pPr>
            <a:lvl7pPr marL="0" lvl="6" indent="0" algn="l">
              <a:lnSpc>
                <a:spcPct val="100000"/>
              </a:lnSpc>
              <a:spcBef>
                <a:spcPts val="0"/>
              </a:spcBef>
              <a:spcAft>
                <a:spcPts val="0"/>
              </a:spcAft>
              <a:buClr>
                <a:srgbClr val="000000"/>
              </a:buClr>
              <a:buSzPts val="1400"/>
              <a:buFont typeface="Arial"/>
              <a:buNone/>
              <a:defRPr/>
            </a:lvl7pPr>
            <a:lvl8pPr marL="0" lvl="7" indent="0" algn="l">
              <a:lnSpc>
                <a:spcPct val="100000"/>
              </a:lnSpc>
              <a:spcBef>
                <a:spcPts val="0"/>
              </a:spcBef>
              <a:spcAft>
                <a:spcPts val="0"/>
              </a:spcAft>
              <a:buClr>
                <a:srgbClr val="000000"/>
              </a:buClr>
              <a:buSzPts val="1400"/>
              <a:buFont typeface="Arial"/>
              <a:buNone/>
              <a:defRPr/>
            </a:lvl8pPr>
            <a:lvl9pPr marL="0" lvl="8" indent="0" algn="l">
              <a:lnSpc>
                <a:spcPct val="100000"/>
              </a:lnSpc>
              <a:spcBef>
                <a:spcPts val="0"/>
              </a:spcBef>
              <a:spcAft>
                <a:spcPts val="0"/>
              </a:spcAft>
              <a:buClr>
                <a:srgbClr val="000000"/>
              </a:buClr>
              <a:buSzPts val="1400"/>
              <a:buFont typeface="Arial"/>
              <a:buNone/>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 title and description">
    <p:spTree>
      <p:nvGrpSpPr>
        <p:cNvPr id="1" name="Shape 42"/>
        <p:cNvGrpSpPr/>
        <p:nvPr/>
      </p:nvGrpSpPr>
      <p:grpSpPr>
        <a:xfrm>
          <a:off x="0" y="0"/>
          <a:ext cx="0" cy="0"/>
          <a:chOff x="0" y="0"/>
          <a:chExt cx="0" cy="0"/>
        </a:xfrm>
      </p:grpSpPr>
      <p:sp>
        <p:nvSpPr>
          <p:cNvPr id="43" name="Google Shape;43;p9"/>
          <p:cNvSpPr/>
          <p:nvPr/>
        </p:nvSpPr>
        <p:spPr>
          <a:xfrm>
            <a:off x="4572000" y="-166"/>
            <a:ext cx="4572000" cy="6858000"/>
          </a:xfrm>
          <a:prstGeom prst="rect">
            <a:avLst/>
          </a:pr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4" name="Google Shape;44;p9"/>
          <p:cNvSpPr txBox="1">
            <a:spLocks noGrp="1"/>
          </p:cNvSpPr>
          <p:nvPr>
            <p:ph type="title"/>
          </p:nvPr>
        </p:nvSpPr>
        <p:spPr>
          <a:xfrm>
            <a:off x="265500" y="1644233"/>
            <a:ext cx="4045200" cy="1976400"/>
          </a:xfrm>
          <a:prstGeom prst="rect">
            <a:avLst/>
          </a:prstGeom>
          <a:noFill/>
          <a:ln>
            <a:noFill/>
          </a:ln>
        </p:spPr>
        <p:txBody>
          <a:bodyPr spcFirstLastPara="1" wrap="square" lIns="91425" tIns="91425" rIns="91425" bIns="91425" anchor="b" anchorCtr="0">
            <a:noAutofit/>
          </a:bodyPr>
          <a:lstStyle>
            <a:lvl1pPr lvl="0" algn="ctr">
              <a:lnSpc>
                <a:spcPct val="100000"/>
              </a:lnSpc>
              <a:spcBef>
                <a:spcPts val="0"/>
              </a:spcBef>
              <a:spcAft>
                <a:spcPts val="0"/>
              </a:spcAft>
              <a:buSzPts val="4200"/>
              <a:buFont typeface="Arial"/>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45" name="Google Shape;45;p9"/>
          <p:cNvSpPr txBox="1">
            <a:spLocks noGrp="1"/>
          </p:cNvSpPr>
          <p:nvPr>
            <p:ph type="subTitle" idx="1"/>
          </p:nvPr>
        </p:nvSpPr>
        <p:spPr>
          <a:xfrm>
            <a:off x="265500" y="3737433"/>
            <a:ext cx="4045200" cy="1646700"/>
          </a:xfrm>
          <a:prstGeom prst="rect">
            <a:avLst/>
          </a:prstGeom>
          <a:noFill/>
          <a:ln>
            <a:noFill/>
          </a:ln>
        </p:spPr>
        <p:txBody>
          <a:bodyPr spcFirstLastPara="1" wrap="square" lIns="91425" tIns="91425" rIns="91425" bIns="91425" anchor="t" anchorCtr="0">
            <a:noAutofit/>
          </a:bodyPr>
          <a:lstStyle>
            <a:lvl1pPr lvl="0" algn="ctr">
              <a:lnSpc>
                <a:spcPct val="100000"/>
              </a:lnSpc>
              <a:spcBef>
                <a:spcPts val="0"/>
              </a:spcBef>
              <a:spcAft>
                <a:spcPts val="0"/>
              </a:spcAft>
              <a:buSzPts val="2100"/>
              <a:buFont typeface="Arial"/>
              <a:buNone/>
              <a:defRPr sz="2100"/>
            </a:lvl1pPr>
            <a:lvl2pPr lvl="1" algn="ctr">
              <a:lnSpc>
                <a:spcPct val="100000"/>
              </a:lnSpc>
              <a:spcBef>
                <a:spcPts val="0"/>
              </a:spcBef>
              <a:spcAft>
                <a:spcPts val="0"/>
              </a:spcAft>
              <a:buSzPts val="2100"/>
              <a:buFont typeface="Arial"/>
              <a:buNone/>
              <a:defRPr sz="2100"/>
            </a:lvl2pPr>
            <a:lvl3pPr lvl="2" algn="ctr">
              <a:lnSpc>
                <a:spcPct val="100000"/>
              </a:lnSpc>
              <a:spcBef>
                <a:spcPts val="0"/>
              </a:spcBef>
              <a:spcAft>
                <a:spcPts val="0"/>
              </a:spcAft>
              <a:buSzPts val="2100"/>
              <a:buFont typeface="Arial"/>
              <a:buNone/>
              <a:defRPr sz="2100"/>
            </a:lvl3pPr>
            <a:lvl4pPr lvl="3" algn="ctr">
              <a:lnSpc>
                <a:spcPct val="100000"/>
              </a:lnSpc>
              <a:spcBef>
                <a:spcPts val="0"/>
              </a:spcBef>
              <a:spcAft>
                <a:spcPts val="0"/>
              </a:spcAft>
              <a:buSzPts val="2100"/>
              <a:buFont typeface="Arial"/>
              <a:buNone/>
              <a:defRPr sz="2100"/>
            </a:lvl4pPr>
            <a:lvl5pPr lvl="4" algn="ctr">
              <a:lnSpc>
                <a:spcPct val="100000"/>
              </a:lnSpc>
              <a:spcBef>
                <a:spcPts val="0"/>
              </a:spcBef>
              <a:spcAft>
                <a:spcPts val="0"/>
              </a:spcAft>
              <a:buSzPts val="2100"/>
              <a:buFont typeface="Arial"/>
              <a:buNone/>
              <a:defRPr sz="2100"/>
            </a:lvl5pPr>
            <a:lvl6pPr lvl="5" algn="ctr">
              <a:lnSpc>
                <a:spcPct val="100000"/>
              </a:lnSpc>
              <a:spcBef>
                <a:spcPts val="0"/>
              </a:spcBef>
              <a:spcAft>
                <a:spcPts val="0"/>
              </a:spcAft>
              <a:buSzPts val="2100"/>
              <a:buFont typeface="Arial"/>
              <a:buNone/>
              <a:defRPr sz="2100"/>
            </a:lvl6pPr>
            <a:lvl7pPr lvl="6" algn="ctr">
              <a:lnSpc>
                <a:spcPct val="100000"/>
              </a:lnSpc>
              <a:spcBef>
                <a:spcPts val="0"/>
              </a:spcBef>
              <a:spcAft>
                <a:spcPts val="0"/>
              </a:spcAft>
              <a:buSzPts val="2100"/>
              <a:buFont typeface="Arial"/>
              <a:buNone/>
              <a:defRPr sz="2100"/>
            </a:lvl7pPr>
            <a:lvl8pPr lvl="7" algn="ctr">
              <a:lnSpc>
                <a:spcPct val="100000"/>
              </a:lnSpc>
              <a:spcBef>
                <a:spcPts val="0"/>
              </a:spcBef>
              <a:spcAft>
                <a:spcPts val="0"/>
              </a:spcAft>
              <a:buSzPts val="2100"/>
              <a:buFont typeface="Arial"/>
              <a:buNone/>
              <a:defRPr sz="2100"/>
            </a:lvl8pPr>
            <a:lvl9pPr lvl="8" algn="ctr">
              <a:lnSpc>
                <a:spcPct val="100000"/>
              </a:lnSpc>
              <a:spcBef>
                <a:spcPts val="0"/>
              </a:spcBef>
              <a:spcAft>
                <a:spcPts val="0"/>
              </a:spcAft>
              <a:buSzPts val="2100"/>
              <a:buFont typeface="Arial"/>
              <a:buNone/>
              <a:defRPr sz="2100"/>
            </a:lvl9pPr>
          </a:lstStyle>
          <a:p>
            <a:endParaRPr/>
          </a:p>
        </p:txBody>
      </p:sp>
      <p:sp>
        <p:nvSpPr>
          <p:cNvPr id="46" name="Google Shape;46;p9"/>
          <p:cNvSpPr txBox="1">
            <a:spLocks noGrp="1"/>
          </p:cNvSpPr>
          <p:nvPr>
            <p:ph type="body" idx="2"/>
          </p:nvPr>
        </p:nvSpPr>
        <p:spPr>
          <a:xfrm>
            <a:off x="4939500" y="965433"/>
            <a:ext cx="3837000" cy="4926900"/>
          </a:xfrm>
          <a:prstGeom prst="rect">
            <a:avLst/>
          </a:prstGeom>
          <a:noFill/>
          <a:ln>
            <a:noFill/>
          </a:ln>
        </p:spPr>
        <p:txBody>
          <a:bodyPr spcFirstLastPara="1" wrap="square" lIns="91425" tIns="91425" rIns="91425" bIns="91425" anchor="ctr" anchorCtr="0">
            <a:noAutofit/>
          </a:bodyPr>
          <a:lstStyle>
            <a:lvl1pPr marL="457200" lvl="0" indent="-228600" algn="l">
              <a:lnSpc>
                <a:spcPct val="115000"/>
              </a:lnSpc>
              <a:spcBef>
                <a:spcPts val="0"/>
              </a:spcBef>
              <a:spcAft>
                <a:spcPts val="0"/>
              </a:spcAft>
              <a:buSzPts val="1800"/>
              <a:buFont typeface="Arial"/>
              <a:buNone/>
              <a:defRPr/>
            </a:lvl1pPr>
            <a:lvl2pPr marL="914400" lvl="1" indent="-228600" algn="l">
              <a:lnSpc>
                <a:spcPct val="115000"/>
              </a:lnSpc>
              <a:spcBef>
                <a:spcPts val="1600"/>
              </a:spcBef>
              <a:spcAft>
                <a:spcPts val="0"/>
              </a:spcAft>
              <a:buSzPts val="1400"/>
              <a:buFont typeface="Arial"/>
              <a:buNone/>
              <a:defRPr/>
            </a:lvl2pPr>
            <a:lvl3pPr marL="1371600" lvl="2" indent="-228600" algn="l">
              <a:lnSpc>
                <a:spcPct val="115000"/>
              </a:lnSpc>
              <a:spcBef>
                <a:spcPts val="1600"/>
              </a:spcBef>
              <a:spcAft>
                <a:spcPts val="0"/>
              </a:spcAft>
              <a:buSzPts val="1400"/>
              <a:buFont typeface="Arial"/>
              <a:buNone/>
              <a:defRPr/>
            </a:lvl3pPr>
            <a:lvl4pPr marL="1828800" lvl="3" indent="-228600" algn="l">
              <a:lnSpc>
                <a:spcPct val="115000"/>
              </a:lnSpc>
              <a:spcBef>
                <a:spcPts val="1600"/>
              </a:spcBef>
              <a:spcAft>
                <a:spcPts val="0"/>
              </a:spcAft>
              <a:buSzPts val="1400"/>
              <a:buFont typeface="Arial"/>
              <a:buNone/>
              <a:defRPr/>
            </a:lvl4pPr>
            <a:lvl5pPr marL="2286000" lvl="4" indent="-228600" algn="l">
              <a:lnSpc>
                <a:spcPct val="115000"/>
              </a:lnSpc>
              <a:spcBef>
                <a:spcPts val="1600"/>
              </a:spcBef>
              <a:spcAft>
                <a:spcPts val="0"/>
              </a:spcAft>
              <a:buSzPts val="1400"/>
              <a:buFont typeface="Arial"/>
              <a:buNone/>
              <a:defRPr/>
            </a:lvl5pPr>
            <a:lvl6pPr marL="2743200" lvl="5" indent="-228600" algn="l">
              <a:lnSpc>
                <a:spcPct val="115000"/>
              </a:lnSpc>
              <a:spcBef>
                <a:spcPts val="1600"/>
              </a:spcBef>
              <a:spcAft>
                <a:spcPts val="0"/>
              </a:spcAft>
              <a:buSzPts val="1400"/>
              <a:buFont typeface="Arial"/>
              <a:buNone/>
              <a:defRPr/>
            </a:lvl6pPr>
            <a:lvl7pPr marL="3200400" lvl="6" indent="-228600" algn="l">
              <a:lnSpc>
                <a:spcPct val="115000"/>
              </a:lnSpc>
              <a:spcBef>
                <a:spcPts val="1600"/>
              </a:spcBef>
              <a:spcAft>
                <a:spcPts val="0"/>
              </a:spcAft>
              <a:buSzPts val="1400"/>
              <a:buFont typeface="Arial"/>
              <a:buNone/>
              <a:defRPr/>
            </a:lvl7pPr>
            <a:lvl8pPr marL="3657600" lvl="7" indent="-228600" algn="l">
              <a:lnSpc>
                <a:spcPct val="115000"/>
              </a:lnSpc>
              <a:spcBef>
                <a:spcPts val="1600"/>
              </a:spcBef>
              <a:spcAft>
                <a:spcPts val="0"/>
              </a:spcAft>
              <a:buSzPts val="1400"/>
              <a:buFont typeface="Arial"/>
              <a:buNone/>
              <a:defRPr/>
            </a:lvl8pPr>
            <a:lvl9pPr marL="4114800" lvl="8" indent="-228600" algn="l">
              <a:lnSpc>
                <a:spcPct val="115000"/>
              </a:lnSpc>
              <a:spcBef>
                <a:spcPts val="1600"/>
              </a:spcBef>
              <a:spcAft>
                <a:spcPts val="1600"/>
              </a:spcAft>
              <a:buSzPts val="1400"/>
              <a:buFont typeface="Arial"/>
              <a:buNone/>
              <a:defRPr/>
            </a:lvl9pPr>
          </a:lstStyle>
          <a:p>
            <a:endParaRPr/>
          </a:p>
        </p:txBody>
      </p:sp>
      <p:sp>
        <p:nvSpPr>
          <p:cNvPr id="47" name="Google Shape;47;p9"/>
          <p:cNvSpPr txBox="1">
            <a:spLocks noGrp="1"/>
          </p:cNvSpPr>
          <p:nvPr>
            <p:ph type="sldNum" idx="12"/>
          </p:nvPr>
        </p:nvSpPr>
        <p:spPr>
          <a:xfrm>
            <a:off x="8472457" y="6217622"/>
            <a:ext cx="548700" cy="524700"/>
          </a:xfrm>
          <a:prstGeom prst="rect">
            <a:avLst/>
          </a:prstGeom>
          <a:noFill/>
          <a:ln>
            <a:noFill/>
          </a:ln>
        </p:spPr>
        <p:txBody>
          <a:bodyPr spcFirstLastPara="1" wrap="square" lIns="91425" tIns="91425" rIns="91425" bIns="91425" anchor="ctr" anchorCtr="0">
            <a:noAutofit/>
          </a:bodyPr>
          <a:lstStyle>
            <a:lvl1pPr marL="0" lvl="0" indent="0" algn="l">
              <a:lnSpc>
                <a:spcPct val="100000"/>
              </a:lnSpc>
              <a:spcBef>
                <a:spcPts val="0"/>
              </a:spcBef>
              <a:spcAft>
                <a:spcPts val="0"/>
              </a:spcAft>
              <a:buClr>
                <a:srgbClr val="000000"/>
              </a:buClr>
              <a:buSzPts val="1400"/>
              <a:buFont typeface="Arial"/>
              <a:buNone/>
              <a:defRPr/>
            </a:lvl1pPr>
            <a:lvl2pPr marL="0" lvl="1" indent="0" algn="l">
              <a:lnSpc>
                <a:spcPct val="100000"/>
              </a:lnSpc>
              <a:spcBef>
                <a:spcPts val="0"/>
              </a:spcBef>
              <a:spcAft>
                <a:spcPts val="0"/>
              </a:spcAft>
              <a:buClr>
                <a:srgbClr val="000000"/>
              </a:buClr>
              <a:buSzPts val="1400"/>
              <a:buFont typeface="Arial"/>
              <a:buNone/>
              <a:defRPr/>
            </a:lvl2pPr>
            <a:lvl3pPr marL="0" lvl="2" indent="0" algn="l">
              <a:lnSpc>
                <a:spcPct val="100000"/>
              </a:lnSpc>
              <a:spcBef>
                <a:spcPts val="0"/>
              </a:spcBef>
              <a:spcAft>
                <a:spcPts val="0"/>
              </a:spcAft>
              <a:buClr>
                <a:srgbClr val="000000"/>
              </a:buClr>
              <a:buSzPts val="1400"/>
              <a:buFont typeface="Arial"/>
              <a:buNone/>
              <a:defRPr/>
            </a:lvl3pPr>
            <a:lvl4pPr marL="0" lvl="3" indent="0" algn="l">
              <a:lnSpc>
                <a:spcPct val="100000"/>
              </a:lnSpc>
              <a:spcBef>
                <a:spcPts val="0"/>
              </a:spcBef>
              <a:spcAft>
                <a:spcPts val="0"/>
              </a:spcAft>
              <a:buClr>
                <a:srgbClr val="000000"/>
              </a:buClr>
              <a:buSzPts val="1400"/>
              <a:buFont typeface="Arial"/>
              <a:buNone/>
              <a:defRPr/>
            </a:lvl4pPr>
            <a:lvl5pPr marL="0" lvl="4" indent="0" algn="l">
              <a:lnSpc>
                <a:spcPct val="100000"/>
              </a:lnSpc>
              <a:spcBef>
                <a:spcPts val="0"/>
              </a:spcBef>
              <a:spcAft>
                <a:spcPts val="0"/>
              </a:spcAft>
              <a:buClr>
                <a:srgbClr val="000000"/>
              </a:buClr>
              <a:buSzPts val="1400"/>
              <a:buFont typeface="Arial"/>
              <a:buNone/>
              <a:defRPr/>
            </a:lvl5pPr>
            <a:lvl6pPr marL="0" lvl="5" indent="0" algn="l">
              <a:lnSpc>
                <a:spcPct val="100000"/>
              </a:lnSpc>
              <a:spcBef>
                <a:spcPts val="0"/>
              </a:spcBef>
              <a:spcAft>
                <a:spcPts val="0"/>
              </a:spcAft>
              <a:buClr>
                <a:srgbClr val="000000"/>
              </a:buClr>
              <a:buSzPts val="1400"/>
              <a:buFont typeface="Arial"/>
              <a:buNone/>
              <a:defRPr/>
            </a:lvl6pPr>
            <a:lvl7pPr marL="0" lvl="6" indent="0" algn="l">
              <a:lnSpc>
                <a:spcPct val="100000"/>
              </a:lnSpc>
              <a:spcBef>
                <a:spcPts val="0"/>
              </a:spcBef>
              <a:spcAft>
                <a:spcPts val="0"/>
              </a:spcAft>
              <a:buClr>
                <a:srgbClr val="000000"/>
              </a:buClr>
              <a:buSzPts val="1400"/>
              <a:buFont typeface="Arial"/>
              <a:buNone/>
              <a:defRPr/>
            </a:lvl7pPr>
            <a:lvl8pPr marL="0" lvl="7" indent="0" algn="l">
              <a:lnSpc>
                <a:spcPct val="100000"/>
              </a:lnSpc>
              <a:spcBef>
                <a:spcPts val="0"/>
              </a:spcBef>
              <a:spcAft>
                <a:spcPts val="0"/>
              </a:spcAft>
              <a:buClr>
                <a:srgbClr val="000000"/>
              </a:buClr>
              <a:buSzPts val="1400"/>
              <a:buFont typeface="Arial"/>
              <a:buNone/>
              <a:defRPr/>
            </a:lvl8pPr>
            <a:lvl9pPr marL="0" lvl="8" indent="0" algn="l">
              <a:lnSpc>
                <a:spcPct val="100000"/>
              </a:lnSpc>
              <a:spcBef>
                <a:spcPts val="0"/>
              </a:spcBef>
              <a:spcAft>
                <a:spcPts val="0"/>
              </a:spcAft>
              <a:buClr>
                <a:srgbClr val="000000"/>
              </a:buClr>
              <a:buSzPts val="1400"/>
              <a:buFont typeface="Arial"/>
              <a:buNone/>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
    <p:spTree>
      <p:nvGrpSpPr>
        <p:cNvPr id="1" name="Shape 48"/>
        <p:cNvGrpSpPr/>
        <p:nvPr/>
      </p:nvGrpSpPr>
      <p:grpSpPr>
        <a:xfrm>
          <a:off x="0" y="0"/>
          <a:ext cx="0" cy="0"/>
          <a:chOff x="0" y="0"/>
          <a:chExt cx="0" cy="0"/>
        </a:xfrm>
      </p:grpSpPr>
      <p:sp>
        <p:nvSpPr>
          <p:cNvPr id="49" name="Google Shape;49;p10"/>
          <p:cNvSpPr txBox="1">
            <a:spLocks noGrp="1"/>
          </p:cNvSpPr>
          <p:nvPr>
            <p:ph type="body" idx="1"/>
          </p:nvPr>
        </p:nvSpPr>
        <p:spPr>
          <a:xfrm>
            <a:off x="311700" y="5640766"/>
            <a:ext cx="5998800" cy="806700"/>
          </a:xfrm>
          <a:prstGeom prst="rect">
            <a:avLst/>
          </a:prstGeom>
          <a:noFill/>
          <a:ln>
            <a:noFill/>
          </a:ln>
        </p:spPr>
        <p:txBody>
          <a:bodyPr spcFirstLastPara="1" wrap="square" lIns="91425" tIns="91425" rIns="91425" bIns="91425" anchor="ctr" anchorCtr="0">
            <a:noAutofit/>
          </a:bodyPr>
          <a:lstStyle>
            <a:lvl1pPr marL="457200" lvl="0" indent="-228600" algn="l">
              <a:lnSpc>
                <a:spcPct val="100000"/>
              </a:lnSpc>
              <a:spcBef>
                <a:spcPts val="0"/>
              </a:spcBef>
              <a:spcAft>
                <a:spcPts val="0"/>
              </a:spcAft>
              <a:buSzPts val="1800"/>
              <a:buFont typeface="Arial"/>
              <a:buNone/>
              <a:defRPr/>
            </a:lvl1pPr>
            <a:lvl2pPr marL="914400" lvl="1" indent="-228600" algn="l">
              <a:lnSpc>
                <a:spcPct val="115000"/>
              </a:lnSpc>
              <a:spcBef>
                <a:spcPts val="0"/>
              </a:spcBef>
              <a:spcAft>
                <a:spcPts val="0"/>
              </a:spcAft>
              <a:buSzPts val="1800"/>
              <a:buNone/>
              <a:defRPr/>
            </a:lvl2pPr>
            <a:lvl3pPr marL="1371600" lvl="2" indent="-228600" algn="l">
              <a:lnSpc>
                <a:spcPct val="115000"/>
              </a:lnSpc>
              <a:spcBef>
                <a:spcPts val="1600"/>
              </a:spcBef>
              <a:spcAft>
                <a:spcPts val="0"/>
              </a:spcAft>
              <a:buSzPts val="1800"/>
              <a:buNone/>
              <a:defRPr/>
            </a:lvl3pPr>
            <a:lvl4pPr marL="1828800" lvl="3" indent="-228600" algn="l">
              <a:lnSpc>
                <a:spcPct val="115000"/>
              </a:lnSpc>
              <a:spcBef>
                <a:spcPts val="1600"/>
              </a:spcBef>
              <a:spcAft>
                <a:spcPts val="0"/>
              </a:spcAft>
              <a:buSzPts val="1800"/>
              <a:buNone/>
              <a:defRPr/>
            </a:lvl4pPr>
            <a:lvl5pPr marL="2286000" lvl="4" indent="-228600" algn="l">
              <a:lnSpc>
                <a:spcPct val="115000"/>
              </a:lnSpc>
              <a:spcBef>
                <a:spcPts val="1600"/>
              </a:spcBef>
              <a:spcAft>
                <a:spcPts val="0"/>
              </a:spcAft>
              <a:buSzPts val="1800"/>
              <a:buNone/>
              <a:defRPr/>
            </a:lvl5pPr>
            <a:lvl6pPr marL="2743200" lvl="5" indent="-228600" algn="l">
              <a:lnSpc>
                <a:spcPct val="115000"/>
              </a:lnSpc>
              <a:spcBef>
                <a:spcPts val="1600"/>
              </a:spcBef>
              <a:spcAft>
                <a:spcPts val="0"/>
              </a:spcAft>
              <a:buSzPts val="1800"/>
              <a:buNone/>
              <a:defRPr/>
            </a:lvl6pPr>
            <a:lvl7pPr marL="3200400" lvl="6" indent="-228600" algn="l">
              <a:lnSpc>
                <a:spcPct val="115000"/>
              </a:lnSpc>
              <a:spcBef>
                <a:spcPts val="1600"/>
              </a:spcBef>
              <a:spcAft>
                <a:spcPts val="0"/>
              </a:spcAft>
              <a:buSzPts val="1800"/>
              <a:buNone/>
              <a:defRPr/>
            </a:lvl7pPr>
            <a:lvl8pPr marL="3657600" lvl="7" indent="-228600" algn="l">
              <a:lnSpc>
                <a:spcPct val="115000"/>
              </a:lnSpc>
              <a:spcBef>
                <a:spcPts val="1600"/>
              </a:spcBef>
              <a:spcAft>
                <a:spcPts val="0"/>
              </a:spcAft>
              <a:buSzPts val="1800"/>
              <a:buNone/>
              <a:defRPr/>
            </a:lvl8pPr>
            <a:lvl9pPr marL="4114800" lvl="8" indent="-228600" algn="l">
              <a:lnSpc>
                <a:spcPct val="115000"/>
              </a:lnSpc>
              <a:spcBef>
                <a:spcPts val="1600"/>
              </a:spcBef>
              <a:spcAft>
                <a:spcPts val="1600"/>
              </a:spcAft>
              <a:buSzPts val="1800"/>
              <a:buNone/>
              <a:defRPr/>
            </a:lvl9pPr>
          </a:lstStyle>
          <a:p>
            <a:endParaRPr/>
          </a:p>
        </p:txBody>
      </p:sp>
      <p:sp>
        <p:nvSpPr>
          <p:cNvPr id="50" name="Google Shape;50;p10"/>
          <p:cNvSpPr txBox="1">
            <a:spLocks noGrp="1"/>
          </p:cNvSpPr>
          <p:nvPr>
            <p:ph type="sldNum" idx="12"/>
          </p:nvPr>
        </p:nvSpPr>
        <p:spPr>
          <a:xfrm>
            <a:off x="8472457" y="6217622"/>
            <a:ext cx="548700" cy="524700"/>
          </a:xfrm>
          <a:prstGeom prst="rect">
            <a:avLst/>
          </a:prstGeom>
          <a:noFill/>
          <a:ln>
            <a:noFill/>
          </a:ln>
        </p:spPr>
        <p:txBody>
          <a:bodyPr spcFirstLastPara="1" wrap="square" lIns="91425" tIns="91425" rIns="91425" bIns="91425" anchor="ctr" anchorCtr="0">
            <a:noAutofit/>
          </a:bodyPr>
          <a:lstStyle>
            <a:lvl1pPr marL="0" lvl="0" indent="0" algn="l">
              <a:lnSpc>
                <a:spcPct val="100000"/>
              </a:lnSpc>
              <a:spcBef>
                <a:spcPts val="0"/>
              </a:spcBef>
              <a:spcAft>
                <a:spcPts val="0"/>
              </a:spcAft>
              <a:buClr>
                <a:srgbClr val="000000"/>
              </a:buClr>
              <a:buSzPts val="1400"/>
              <a:buFont typeface="Arial"/>
              <a:buNone/>
              <a:defRPr/>
            </a:lvl1pPr>
            <a:lvl2pPr marL="0" lvl="1" indent="0" algn="l">
              <a:lnSpc>
                <a:spcPct val="100000"/>
              </a:lnSpc>
              <a:spcBef>
                <a:spcPts val="0"/>
              </a:spcBef>
              <a:spcAft>
                <a:spcPts val="0"/>
              </a:spcAft>
              <a:buClr>
                <a:srgbClr val="000000"/>
              </a:buClr>
              <a:buSzPts val="1400"/>
              <a:buFont typeface="Arial"/>
              <a:buNone/>
              <a:defRPr/>
            </a:lvl2pPr>
            <a:lvl3pPr marL="0" lvl="2" indent="0" algn="l">
              <a:lnSpc>
                <a:spcPct val="100000"/>
              </a:lnSpc>
              <a:spcBef>
                <a:spcPts val="0"/>
              </a:spcBef>
              <a:spcAft>
                <a:spcPts val="0"/>
              </a:spcAft>
              <a:buClr>
                <a:srgbClr val="000000"/>
              </a:buClr>
              <a:buSzPts val="1400"/>
              <a:buFont typeface="Arial"/>
              <a:buNone/>
              <a:defRPr/>
            </a:lvl3pPr>
            <a:lvl4pPr marL="0" lvl="3" indent="0" algn="l">
              <a:lnSpc>
                <a:spcPct val="100000"/>
              </a:lnSpc>
              <a:spcBef>
                <a:spcPts val="0"/>
              </a:spcBef>
              <a:spcAft>
                <a:spcPts val="0"/>
              </a:spcAft>
              <a:buClr>
                <a:srgbClr val="000000"/>
              </a:buClr>
              <a:buSzPts val="1400"/>
              <a:buFont typeface="Arial"/>
              <a:buNone/>
              <a:defRPr/>
            </a:lvl4pPr>
            <a:lvl5pPr marL="0" lvl="4" indent="0" algn="l">
              <a:lnSpc>
                <a:spcPct val="100000"/>
              </a:lnSpc>
              <a:spcBef>
                <a:spcPts val="0"/>
              </a:spcBef>
              <a:spcAft>
                <a:spcPts val="0"/>
              </a:spcAft>
              <a:buClr>
                <a:srgbClr val="000000"/>
              </a:buClr>
              <a:buSzPts val="1400"/>
              <a:buFont typeface="Arial"/>
              <a:buNone/>
              <a:defRPr/>
            </a:lvl5pPr>
            <a:lvl6pPr marL="0" lvl="5" indent="0" algn="l">
              <a:lnSpc>
                <a:spcPct val="100000"/>
              </a:lnSpc>
              <a:spcBef>
                <a:spcPts val="0"/>
              </a:spcBef>
              <a:spcAft>
                <a:spcPts val="0"/>
              </a:spcAft>
              <a:buClr>
                <a:srgbClr val="000000"/>
              </a:buClr>
              <a:buSzPts val="1400"/>
              <a:buFont typeface="Arial"/>
              <a:buNone/>
              <a:defRPr/>
            </a:lvl6pPr>
            <a:lvl7pPr marL="0" lvl="6" indent="0" algn="l">
              <a:lnSpc>
                <a:spcPct val="100000"/>
              </a:lnSpc>
              <a:spcBef>
                <a:spcPts val="0"/>
              </a:spcBef>
              <a:spcAft>
                <a:spcPts val="0"/>
              </a:spcAft>
              <a:buClr>
                <a:srgbClr val="000000"/>
              </a:buClr>
              <a:buSzPts val="1400"/>
              <a:buFont typeface="Arial"/>
              <a:buNone/>
              <a:defRPr/>
            </a:lvl7pPr>
            <a:lvl8pPr marL="0" lvl="7" indent="0" algn="l">
              <a:lnSpc>
                <a:spcPct val="100000"/>
              </a:lnSpc>
              <a:spcBef>
                <a:spcPts val="0"/>
              </a:spcBef>
              <a:spcAft>
                <a:spcPts val="0"/>
              </a:spcAft>
              <a:buClr>
                <a:srgbClr val="000000"/>
              </a:buClr>
              <a:buSzPts val="1400"/>
              <a:buFont typeface="Arial"/>
              <a:buNone/>
              <a:defRPr/>
            </a:lvl8pPr>
            <a:lvl9pPr marL="0" lvl="8" indent="0" algn="l">
              <a:lnSpc>
                <a:spcPct val="100000"/>
              </a:lnSpc>
              <a:spcBef>
                <a:spcPts val="0"/>
              </a:spcBef>
              <a:spcAft>
                <a:spcPts val="0"/>
              </a:spcAft>
              <a:buClr>
                <a:srgbClr val="000000"/>
              </a:buClr>
              <a:buSzPts val="1400"/>
              <a:buFont typeface="Arial"/>
              <a:buNone/>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1"/>
          <p:cNvSpPr txBox="1">
            <a:spLocks noGrp="1"/>
          </p:cNvSpPr>
          <p:nvPr>
            <p:ph type="title"/>
          </p:nvPr>
        </p:nvSpPr>
        <p:spPr>
          <a:xfrm>
            <a:off x="311700" y="593366"/>
            <a:ext cx="8520600" cy="763500"/>
          </a:xfrm>
          <a:prstGeom prst="rect">
            <a:avLst/>
          </a:prstGeom>
          <a:noFill/>
          <a:ln>
            <a:noFill/>
          </a:ln>
        </p:spPr>
        <p:txBody>
          <a:bodyPr spcFirstLastPara="1" wrap="square" lIns="91425" tIns="91425" rIns="91425" bIns="91425" anchor="t" anchorCtr="0">
            <a:noAutofit/>
          </a:bodyPr>
          <a:lstStyle>
            <a:lvl1pPr marR="0" lvl="0"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1pPr>
            <a:lvl2pPr lvl="1">
              <a:spcBef>
                <a:spcPts val="0"/>
              </a:spcBef>
              <a:spcAft>
                <a:spcPts val="0"/>
              </a:spcAft>
              <a:buClr>
                <a:schemeClr val="dk1"/>
              </a:buClr>
              <a:buSzPts val="2800"/>
              <a:buFont typeface="Arial"/>
              <a:buNone/>
              <a:defRPr sz="2800">
                <a:solidFill>
                  <a:schemeClr val="dk1"/>
                </a:solidFill>
              </a:defRPr>
            </a:lvl2pPr>
            <a:lvl3pPr lvl="2">
              <a:spcBef>
                <a:spcPts val="0"/>
              </a:spcBef>
              <a:spcAft>
                <a:spcPts val="0"/>
              </a:spcAft>
              <a:buClr>
                <a:schemeClr val="dk1"/>
              </a:buClr>
              <a:buSzPts val="2800"/>
              <a:buFont typeface="Arial"/>
              <a:buNone/>
              <a:defRPr sz="2800">
                <a:solidFill>
                  <a:schemeClr val="dk1"/>
                </a:solidFill>
              </a:defRPr>
            </a:lvl3pPr>
            <a:lvl4pPr lvl="3">
              <a:spcBef>
                <a:spcPts val="0"/>
              </a:spcBef>
              <a:spcAft>
                <a:spcPts val="0"/>
              </a:spcAft>
              <a:buClr>
                <a:schemeClr val="dk1"/>
              </a:buClr>
              <a:buSzPts val="2800"/>
              <a:buFont typeface="Arial"/>
              <a:buNone/>
              <a:defRPr sz="2800">
                <a:solidFill>
                  <a:schemeClr val="dk1"/>
                </a:solidFill>
              </a:defRPr>
            </a:lvl4pPr>
            <a:lvl5pPr lvl="4">
              <a:spcBef>
                <a:spcPts val="0"/>
              </a:spcBef>
              <a:spcAft>
                <a:spcPts val="0"/>
              </a:spcAft>
              <a:buClr>
                <a:schemeClr val="dk1"/>
              </a:buClr>
              <a:buSzPts val="2800"/>
              <a:buFont typeface="Arial"/>
              <a:buNone/>
              <a:defRPr sz="2800">
                <a:solidFill>
                  <a:schemeClr val="dk1"/>
                </a:solidFill>
              </a:defRPr>
            </a:lvl5pPr>
            <a:lvl6pPr lvl="5">
              <a:spcBef>
                <a:spcPts val="0"/>
              </a:spcBef>
              <a:spcAft>
                <a:spcPts val="0"/>
              </a:spcAft>
              <a:buClr>
                <a:schemeClr val="dk1"/>
              </a:buClr>
              <a:buSzPts val="2800"/>
              <a:buFont typeface="Arial"/>
              <a:buNone/>
              <a:defRPr sz="2800">
                <a:solidFill>
                  <a:schemeClr val="dk1"/>
                </a:solidFill>
              </a:defRPr>
            </a:lvl6pPr>
            <a:lvl7pPr lvl="6">
              <a:spcBef>
                <a:spcPts val="0"/>
              </a:spcBef>
              <a:spcAft>
                <a:spcPts val="0"/>
              </a:spcAft>
              <a:buClr>
                <a:schemeClr val="dk1"/>
              </a:buClr>
              <a:buSzPts val="2800"/>
              <a:buFont typeface="Arial"/>
              <a:buNone/>
              <a:defRPr sz="2800">
                <a:solidFill>
                  <a:schemeClr val="dk1"/>
                </a:solidFill>
              </a:defRPr>
            </a:lvl7pPr>
            <a:lvl8pPr lvl="7">
              <a:spcBef>
                <a:spcPts val="0"/>
              </a:spcBef>
              <a:spcAft>
                <a:spcPts val="0"/>
              </a:spcAft>
              <a:buClr>
                <a:schemeClr val="dk1"/>
              </a:buClr>
              <a:buSzPts val="2800"/>
              <a:buFont typeface="Arial"/>
              <a:buNone/>
              <a:defRPr sz="2800">
                <a:solidFill>
                  <a:schemeClr val="dk1"/>
                </a:solidFill>
              </a:defRPr>
            </a:lvl8pPr>
            <a:lvl9pPr lvl="8">
              <a:spcBef>
                <a:spcPts val="0"/>
              </a:spcBef>
              <a:spcAft>
                <a:spcPts val="0"/>
              </a:spcAft>
              <a:buClr>
                <a:schemeClr val="dk1"/>
              </a:buClr>
              <a:buSzPts val="2800"/>
              <a:buFont typeface="Arial"/>
              <a:buNone/>
              <a:defRPr sz="2800">
                <a:solidFill>
                  <a:schemeClr val="dk1"/>
                </a:solidFill>
              </a:defRPr>
            </a:lvl9pPr>
          </a:lstStyle>
          <a:p>
            <a:endParaRPr/>
          </a:p>
        </p:txBody>
      </p:sp>
      <p:sp>
        <p:nvSpPr>
          <p:cNvPr id="11" name="Google Shape;11;p1"/>
          <p:cNvSpPr txBox="1">
            <a:spLocks noGrp="1"/>
          </p:cNvSpPr>
          <p:nvPr>
            <p:ph type="body" idx="1"/>
          </p:nvPr>
        </p:nvSpPr>
        <p:spPr>
          <a:xfrm>
            <a:off x="311700" y="1536633"/>
            <a:ext cx="8520600" cy="4555200"/>
          </a:xfrm>
          <a:prstGeom prst="rect">
            <a:avLst/>
          </a:prstGeom>
          <a:noFill/>
          <a:ln>
            <a:noFill/>
          </a:ln>
        </p:spPr>
        <p:txBody>
          <a:bodyPr spcFirstLastPara="1" wrap="square" lIns="91425" tIns="91425" rIns="91425" bIns="91425" anchor="t" anchorCtr="0">
            <a:noAutofit/>
          </a:bodyPr>
          <a:lstStyle>
            <a:lvl1pPr marL="457200" marR="0" lvl="0" indent="-228600" algn="l" rtl="0">
              <a:lnSpc>
                <a:spcPct val="115000"/>
              </a:lnSpc>
              <a:spcBef>
                <a:spcPts val="0"/>
              </a:spcBef>
              <a:spcAft>
                <a:spcPts val="0"/>
              </a:spcAft>
              <a:buClr>
                <a:schemeClr val="dk2"/>
              </a:buClr>
              <a:buSzPts val="1800"/>
              <a:buFont typeface="Arial"/>
              <a:buNone/>
              <a:defRPr sz="1800" b="0" i="0" u="none" strike="noStrike" cap="none">
                <a:solidFill>
                  <a:schemeClr val="dk2"/>
                </a:solidFill>
                <a:latin typeface="Arial"/>
                <a:ea typeface="Arial"/>
                <a:cs typeface="Arial"/>
                <a:sym typeface="Arial"/>
              </a:defRPr>
            </a:lvl1pPr>
            <a:lvl2pPr marL="914400" marR="0" lvl="1" indent="-228600" algn="l" rtl="0">
              <a:lnSpc>
                <a:spcPct val="115000"/>
              </a:lnSpc>
              <a:spcBef>
                <a:spcPts val="1600"/>
              </a:spcBef>
              <a:spcAft>
                <a:spcPts val="0"/>
              </a:spcAft>
              <a:buClr>
                <a:schemeClr val="dk2"/>
              </a:buClr>
              <a:buSzPts val="1400"/>
              <a:buFont typeface="Arial"/>
              <a:buNone/>
              <a:defRPr sz="1400" b="0" i="0" u="none" strike="noStrike" cap="none">
                <a:solidFill>
                  <a:schemeClr val="dk2"/>
                </a:solidFill>
                <a:latin typeface="Arial"/>
                <a:ea typeface="Arial"/>
                <a:cs typeface="Arial"/>
                <a:sym typeface="Arial"/>
              </a:defRPr>
            </a:lvl2pPr>
            <a:lvl3pPr marL="1371600" marR="0" lvl="2" indent="-228600" algn="l" rtl="0">
              <a:lnSpc>
                <a:spcPct val="115000"/>
              </a:lnSpc>
              <a:spcBef>
                <a:spcPts val="1600"/>
              </a:spcBef>
              <a:spcAft>
                <a:spcPts val="0"/>
              </a:spcAft>
              <a:buClr>
                <a:schemeClr val="dk2"/>
              </a:buClr>
              <a:buSzPts val="1400"/>
              <a:buFont typeface="Arial"/>
              <a:buNone/>
              <a:defRPr sz="1400" b="0" i="0" u="none" strike="noStrike" cap="none">
                <a:solidFill>
                  <a:schemeClr val="dk2"/>
                </a:solidFill>
                <a:latin typeface="Arial"/>
                <a:ea typeface="Arial"/>
                <a:cs typeface="Arial"/>
                <a:sym typeface="Arial"/>
              </a:defRPr>
            </a:lvl3pPr>
            <a:lvl4pPr marL="1828800" marR="0" lvl="3" indent="-228600" algn="l" rtl="0">
              <a:lnSpc>
                <a:spcPct val="115000"/>
              </a:lnSpc>
              <a:spcBef>
                <a:spcPts val="1600"/>
              </a:spcBef>
              <a:spcAft>
                <a:spcPts val="0"/>
              </a:spcAft>
              <a:buClr>
                <a:schemeClr val="dk2"/>
              </a:buClr>
              <a:buSzPts val="1400"/>
              <a:buFont typeface="Arial"/>
              <a:buNone/>
              <a:defRPr sz="1400" b="0" i="0" u="none" strike="noStrike" cap="none">
                <a:solidFill>
                  <a:schemeClr val="dk2"/>
                </a:solidFill>
                <a:latin typeface="Arial"/>
                <a:ea typeface="Arial"/>
                <a:cs typeface="Arial"/>
                <a:sym typeface="Arial"/>
              </a:defRPr>
            </a:lvl4pPr>
            <a:lvl5pPr marL="2286000" marR="0" lvl="4" indent="-228600" algn="l" rtl="0">
              <a:lnSpc>
                <a:spcPct val="115000"/>
              </a:lnSpc>
              <a:spcBef>
                <a:spcPts val="1600"/>
              </a:spcBef>
              <a:spcAft>
                <a:spcPts val="0"/>
              </a:spcAft>
              <a:buClr>
                <a:schemeClr val="dk2"/>
              </a:buClr>
              <a:buSzPts val="1400"/>
              <a:buFont typeface="Arial"/>
              <a:buNone/>
              <a:defRPr sz="1400" b="0" i="0" u="none" strike="noStrike" cap="none">
                <a:solidFill>
                  <a:schemeClr val="dk2"/>
                </a:solidFill>
                <a:latin typeface="Arial"/>
                <a:ea typeface="Arial"/>
                <a:cs typeface="Arial"/>
                <a:sym typeface="Arial"/>
              </a:defRPr>
            </a:lvl5pPr>
            <a:lvl6pPr marL="2743200" marR="0" lvl="5" indent="-228600" algn="l" rtl="0">
              <a:lnSpc>
                <a:spcPct val="115000"/>
              </a:lnSpc>
              <a:spcBef>
                <a:spcPts val="1600"/>
              </a:spcBef>
              <a:spcAft>
                <a:spcPts val="0"/>
              </a:spcAft>
              <a:buClr>
                <a:schemeClr val="dk2"/>
              </a:buClr>
              <a:buSzPts val="1400"/>
              <a:buFont typeface="Arial"/>
              <a:buNone/>
              <a:defRPr sz="1400" b="0" i="0" u="none" strike="noStrike" cap="none">
                <a:solidFill>
                  <a:schemeClr val="dk2"/>
                </a:solidFill>
                <a:latin typeface="Arial"/>
                <a:ea typeface="Arial"/>
                <a:cs typeface="Arial"/>
                <a:sym typeface="Arial"/>
              </a:defRPr>
            </a:lvl6pPr>
            <a:lvl7pPr marL="3200400" marR="0" lvl="6" indent="-228600" algn="l" rtl="0">
              <a:lnSpc>
                <a:spcPct val="115000"/>
              </a:lnSpc>
              <a:spcBef>
                <a:spcPts val="1600"/>
              </a:spcBef>
              <a:spcAft>
                <a:spcPts val="0"/>
              </a:spcAft>
              <a:buClr>
                <a:schemeClr val="dk2"/>
              </a:buClr>
              <a:buSzPts val="1400"/>
              <a:buFont typeface="Arial"/>
              <a:buNone/>
              <a:defRPr sz="1400" b="0" i="0" u="none" strike="noStrike" cap="none">
                <a:solidFill>
                  <a:schemeClr val="dk2"/>
                </a:solidFill>
                <a:latin typeface="Arial"/>
                <a:ea typeface="Arial"/>
                <a:cs typeface="Arial"/>
                <a:sym typeface="Arial"/>
              </a:defRPr>
            </a:lvl7pPr>
            <a:lvl8pPr marL="3657600" marR="0" lvl="7" indent="-228600" algn="l" rtl="0">
              <a:lnSpc>
                <a:spcPct val="115000"/>
              </a:lnSpc>
              <a:spcBef>
                <a:spcPts val="1600"/>
              </a:spcBef>
              <a:spcAft>
                <a:spcPts val="0"/>
              </a:spcAft>
              <a:buClr>
                <a:schemeClr val="dk2"/>
              </a:buClr>
              <a:buSzPts val="1400"/>
              <a:buFont typeface="Arial"/>
              <a:buNone/>
              <a:defRPr sz="1400" b="0" i="0" u="none" strike="noStrike" cap="none">
                <a:solidFill>
                  <a:schemeClr val="dk2"/>
                </a:solidFill>
                <a:latin typeface="Arial"/>
                <a:ea typeface="Arial"/>
                <a:cs typeface="Arial"/>
                <a:sym typeface="Arial"/>
              </a:defRPr>
            </a:lvl8pPr>
            <a:lvl9pPr marL="4114800" marR="0" lvl="8" indent="-228600" algn="l" rtl="0">
              <a:lnSpc>
                <a:spcPct val="115000"/>
              </a:lnSpc>
              <a:spcBef>
                <a:spcPts val="1600"/>
              </a:spcBef>
              <a:spcAft>
                <a:spcPts val="1600"/>
              </a:spcAft>
              <a:buClr>
                <a:schemeClr val="dk2"/>
              </a:buClr>
              <a:buSzPts val="1400"/>
              <a:buFont typeface="Arial"/>
              <a:buNone/>
              <a:defRPr sz="1400" b="0" i="0" u="none" strike="noStrike" cap="none">
                <a:solidFill>
                  <a:schemeClr val="dk2"/>
                </a:solidFill>
                <a:latin typeface="Arial"/>
                <a:ea typeface="Arial"/>
                <a:cs typeface="Arial"/>
                <a:sym typeface="Arial"/>
              </a:defRPr>
            </a:lvl9pPr>
          </a:lstStyle>
          <a:p>
            <a:endParaRPr/>
          </a:p>
        </p:txBody>
      </p:sp>
      <p:sp>
        <p:nvSpPr>
          <p:cNvPr id="12" name="Google Shape;12;p1"/>
          <p:cNvSpPr txBox="1">
            <a:spLocks noGrp="1"/>
          </p:cNvSpPr>
          <p:nvPr>
            <p:ph type="sldNum" idx="12"/>
          </p:nvPr>
        </p:nvSpPr>
        <p:spPr>
          <a:xfrm>
            <a:off x="8472457" y="6217622"/>
            <a:ext cx="548700" cy="524700"/>
          </a:xfrm>
          <a:prstGeom prst="rect">
            <a:avLst/>
          </a:prstGeom>
          <a:noFill/>
          <a:ln>
            <a:noFill/>
          </a:ln>
        </p:spPr>
        <p:txBody>
          <a:bodyPr spcFirstLastPara="1" wrap="square" lIns="91425" tIns="91425" rIns="91425" bIns="91425" anchor="ctr" anchorCtr="0">
            <a:noAutofit/>
          </a:bodyPr>
          <a:lstStyle>
            <a:lvl1pPr marL="0" marR="0" lvl="0" indent="0" algn="r" rtl="0">
              <a:lnSpc>
                <a:spcPct val="100000"/>
              </a:lnSpc>
              <a:spcBef>
                <a:spcPts val="0"/>
              </a:spcBef>
              <a:spcAft>
                <a:spcPts val="0"/>
              </a:spcAft>
              <a:buClr>
                <a:schemeClr val="dk2"/>
              </a:buClr>
              <a:buSzPts val="1000"/>
              <a:buFont typeface="Arial"/>
              <a:buNone/>
              <a:defRPr sz="1000" b="0" i="0" u="none" strike="noStrike" cap="none">
                <a:solidFill>
                  <a:schemeClr val="dk2"/>
                </a:solidFill>
                <a:latin typeface="Arial"/>
                <a:ea typeface="Arial"/>
                <a:cs typeface="Arial"/>
                <a:sym typeface="Arial"/>
              </a:defRPr>
            </a:lvl1pPr>
            <a:lvl2pPr marL="0" marR="0" lvl="1" indent="0" algn="r" rtl="0">
              <a:lnSpc>
                <a:spcPct val="100000"/>
              </a:lnSpc>
              <a:spcBef>
                <a:spcPts val="0"/>
              </a:spcBef>
              <a:spcAft>
                <a:spcPts val="0"/>
              </a:spcAft>
              <a:buClr>
                <a:schemeClr val="dk2"/>
              </a:buClr>
              <a:buSzPts val="1000"/>
              <a:buFont typeface="Arial"/>
              <a:buNone/>
              <a:defRPr sz="1000" b="0" i="0" u="none" strike="noStrike" cap="none">
                <a:solidFill>
                  <a:schemeClr val="dk2"/>
                </a:solidFill>
                <a:latin typeface="Arial"/>
                <a:ea typeface="Arial"/>
                <a:cs typeface="Arial"/>
                <a:sym typeface="Arial"/>
              </a:defRPr>
            </a:lvl2pPr>
            <a:lvl3pPr marL="0" marR="0" lvl="2" indent="0" algn="r" rtl="0">
              <a:lnSpc>
                <a:spcPct val="100000"/>
              </a:lnSpc>
              <a:spcBef>
                <a:spcPts val="0"/>
              </a:spcBef>
              <a:spcAft>
                <a:spcPts val="0"/>
              </a:spcAft>
              <a:buClr>
                <a:schemeClr val="dk2"/>
              </a:buClr>
              <a:buSzPts val="1000"/>
              <a:buFont typeface="Arial"/>
              <a:buNone/>
              <a:defRPr sz="1000" b="0" i="0" u="none" strike="noStrike" cap="none">
                <a:solidFill>
                  <a:schemeClr val="dk2"/>
                </a:solidFill>
                <a:latin typeface="Arial"/>
                <a:ea typeface="Arial"/>
                <a:cs typeface="Arial"/>
                <a:sym typeface="Arial"/>
              </a:defRPr>
            </a:lvl3pPr>
            <a:lvl4pPr marL="0" marR="0" lvl="3" indent="0" algn="r" rtl="0">
              <a:lnSpc>
                <a:spcPct val="100000"/>
              </a:lnSpc>
              <a:spcBef>
                <a:spcPts val="0"/>
              </a:spcBef>
              <a:spcAft>
                <a:spcPts val="0"/>
              </a:spcAft>
              <a:buClr>
                <a:schemeClr val="dk2"/>
              </a:buClr>
              <a:buSzPts val="1000"/>
              <a:buFont typeface="Arial"/>
              <a:buNone/>
              <a:defRPr sz="1000" b="0" i="0" u="none" strike="noStrike" cap="none">
                <a:solidFill>
                  <a:schemeClr val="dk2"/>
                </a:solidFill>
                <a:latin typeface="Arial"/>
                <a:ea typeface="Arial"/>
                <a:cs typeface="Arial"/>
                <a:sym typeface="Arial"/>
              </a:defRPr>
            </a:lvl4pPr>
            <a:lvl5pPr marL="0" marR="0" lvl="4" indent="0" algn="r" rtl="0">
              <a:lnSpc>
                <a:spcPct val="100000"/>
              </a:lnSpc>
              <a:spcBef>
                <a:spcPts val="0"/>
              </a:spcBef>
              <a:spcAft>
                <a:spcPts val="0"/>
              </a:spcAft>
              <a:buClr>
                <a:schemeClr val="dk2"/>
              </a:buClr>
              <a:buSzPts val="1000"/>
              <a:buFont typeface="Arial"/>
              <a:buNone/>
              <a:defRPr sz="1000" b="0" i="0" u="none" strike="noStrike" cap="none">
                <a:solidFill>
                  <a:schemeClr val="dk2"/>
                </a:solidFill>
                <a:latin typeface="Arial"/>
                <a:ea typeface="Arial"/>
                <a:cs typeface="Arial"/>
                <a:sym typeface="Arial"/>
              </a:defRPr>
            </a:lvl5pPr>
            <a:lvl6pPr marL="0" marR="0" lvl="5" indent="0" algn="r" rtl="0">
              <a:lnSpc>
                <a:spcPct val="100000"/>
              </a:lnSpc>
              <a:spcBef>
                <a:spcPts val="0"/>
              </a:spcBef>
              <a:spcAft>
                <a:spcPts val="0"/>
              </a:spcAft>
              <a:buClr>
                <a:schemeClr val="dk2"/>
              </a:buClr>
              <a:buSzPts val="1000"/>
              <a:buFont typeface="Arial"/>
              <a:buNone/>
              <a:defRPr sz="1000" b="0" i="0" u="none" strike="noStrike" cap="none">
                <a:solidFill>
                  <a:schemeClr val="dk2"/>
                </a:solidFill>
                <a:latin typeface="Arial"/>
                <a:ea typeface="Arial"/>
                <a:cs typeface="Arial"/>
                <a:sym typeface="Arial"/>
              </a:defRPr>
            </a:lvl6pPr>
            <a:lvl7pPr marL="0" marR="0" lvl="6" indent="0" algn="r" rtl="0">
              <a:lnSpc>
                <a:spcPct val="100000"/>
              </a:lnSpc>
              <a:spcBef>
                <a:spcPts val="0"/>
              </a:spcBef>
              <a:spcAft>
                <a:spcPts val="0"/>
              </a:spcAft>
              <a:buClr>
                <a:schemeClr val="dk2"/>
              </a:buClr>
              <a:buSzPts val="1000"/>
              <a:buFont typeface="Arial"/>
              <a:buNone/>
              <a:defRPr sz="1000" b="0" i="0" u="none" strike="noStrike" cap="none">
                <a:solidFill>
                  <a:schemeClr val="dk2"/>
                </a:solidFill>
                <a:latin typeface="Arial"/>
                <a:ea typeface="Arial"/>
                <a:cs typeface="Arial"/>
                <a:sym typeface="Arial"/>
              </a:defRPr>
            </a:lvl7pPr>
            <a:lvl8pPr marL="0" marR="0" lvl="7" indent="0" algn="r" rtl="0">
              <a:lnSpc>
                <a:spcPct val="100000"/>
              </a:lnSpc>
              <a:spcBef>
                <a:spcPts val="0"/>
              </a:spcBef>
              <a:spcAft>
                <a:spcPts val="0"/>
              </a:spcAft>
              <a:buClr>
                <a:schemeClr val="dk2"/>
              </a:buClr>
              <a:buSzPts val="1000"/>
              <a:buFont typeface="Arial"/>
              <a:buNone/>
              <a:defRPr sz="1000" b="0" i="0" u="none" strike="noStrike" cap="none">
                <a:solidFill>
                  <a:schemeClr val="dk2"/>
                </a:solidFill>
                <a:latin typeface="Arial"/>
                <a:ea typeface="Arial"/>
                <a:cs typeface="Arial"/>
                <a:sym typeface="Arial"/>
              </a:defRPr>
            </a:lvl8pPr>
            <a:lvl9pPr marL="0" marR="0" lvl="8" indent="0" algn="r" rtl="0">
              <a:lnSpc>
                <a:spcPct val="100000"/>
              </a:lnSpc>
              <a:spcBef>
                <a:spcPts val="0"/>
              </a:spcBef>
              <a:spcAft>
                <a:spcPts val="0"/>
              </a:spcAft>
              <a:buClr>
                <a:schemeClr val="dk2"/>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8.xml"/><Relationship Id="rId1" Type="http://schemas.openxmlformats.org/officeDocument/2006/relationships/slideLayout" Target="../slideLayouts/slideLayout1.xml"/><Relationship Id="rId4" Type="http://schemas.openxmlformats.org/officeDocument/2006/relationships/image" Target="../media/image8.png"/></Relationships>
</file>

<file path=ppt/slides/_rels/slide2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9.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31.xml"/><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6.xml"/><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37.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37.xml"/><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48.xml"/><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52.xml"/><Relationship Id="rId1" Type="http://schemas.openxmlformats.org/officeDocument/2006/relationships/slideLayout" Target="../slideLayouts/slideLayout3.xml"/></Relationships>
</file>

<file path=ppt/slides/_rels/slide5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53.xml"/><Relationship Id="rId1" Type="http://schemas.openxmlformats.org/officeDocument/2006/relationships/slideLayout" Target="../slideLayouts/slideLayout3.xml"/></Relationships>
</file>

<file path=ppt/slides/_rels/slide5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54.xml"/><Relationship Id="rId1" Type="http://schemas.openxmlformats.org/officeDocument/2006/relationships/slideLayout" Target="../slideLayouts/slideLayout3.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59"/>
        <p:cNvGrpSpPr/>
        <p:nvPr/>
      </p:nvGrpSpPr>
      <p:grpSpPr>
        <a:xfrm>
          <a:off x="0" y="0"/>
          <a:ext cx="0" cy="0"/>
          <a:chOff x="0" y="0"/>
          <a:chExt cx="0" cy="0"/>
        </a:xfrm>
      </p:grpSpPr>
      <p:pic>
        <p:nvPicPr>
          <p:cNvPr id="60" name="Google Shape;60;p12" descr="https://lh6.googleusercontent.com/23F1LOZJTcX84DSFoAxwuiU-z5Gh_xz6XKUuXXZ04E8ognsmhWRpNNwffAoxOdmv55ivAbOGWB0FHfRvRsJcHGSj8zL6WppyJv28siPjTnhOg3VXc0EramaiKuqdLLPLRmTr7LMHdoQ"/>
          <p:cNvPicPr preferRelativeResize="0"/>
          <p:nvPr/>
        </p:nvPicPr>
        <p:blipFill rotWithShape="1">
          <a:blip r:embed="rId3">
            <a:alphaModFix amt="63000"/>
          </a:blip>
          <a:srcRect l="12025" t="10031" r="8517" b="49979"/>
          <a:stretch/>
        </p:blipFill>
        <p:spPr>
          <a:xfrm>
            <a:off x="0" y="0"/>
            <a:ext cx="9144000" cy="6858000"/>
          </a:xfrm>
          <a:prstGeom prst="rect">
            <a:avLst/>
          </a:prstGeom>
          <a:noFill/>
          <a:ln>
            <a:noFill/>
          </a:ln>
        </p:spPr>
      </p:pic>
      <p:sp>
        <p:nvSpPr>
          <p:cNvPr id="61" name="Google Shape;61;p12"/>
          <p:cNvSpPr txBox="1">
            <a:spLocks noGrp="1"/>
          </p:cNvSpPr>
          <p:nvPr>
            <p:ph type="ctrTitle"/>
          </p:nvPr>
        </p:nvSpPr>
        <p:spPr>
          <a:xfrm>
            <a:off x="312821" y="229496"/>
            <a:ext cx="8518358" cy="1439945"/>
          </a:xfrm>
          <a:prstGeom prst="rect">
            <a:avLst/>
          </a:prstGeom>
          <a:noFill/>
          <a:ln>
            <a:noFill/>
          </a:ln>
        </p:spPr>
        <p:txBody>
          <a:bodyPr spcFirstLastPara="1" wrap="square" lIns="91425" tIns="91425" rIns="91425" bIns="91425" anchor="t" anchorCtr="0">
            <a:noAutofit/>
          </a:bodyPr>
          <a:lstStyle/>
          <a:p>
            <a:pPr marL="0" lvl="0" indent="0" algn="ctr" rtl="0">
              <a:lnSpc>
                <a:spcPct val="100000"/>
              </a:lnSpc>
              <a:spcBef>
                <a:spcPts val="0"/>
              </a:spcBef>
              <a:spcAft>
                <a:spcPts val="0"/>
              </a:spcAft>
              <a:buSzPts val="4800"/>
              <a:buFont typeface="Calibri"/>
              <a:buNone/>
            </a:pPr>
            <a:r>
              <a:rPr lang="en-US" sz="4800" b="1">
                <a:solidFill>
                  <a:srgbClr val="7030A0"/>
                </a:solidFill>
                <a:latin typeface="Calibri"/>
                <a:ea typeface="Calibri"/>
                <a:cs typeface="Calibri"/>
                <a:sym typeface="Calibri"/>
              </a:rPr>
              <a:t>Beyond Techniques: </a:t>
            </a:r>
            <a:br>
              <a:rPr lang="en-US" sz="4800" b="1">
                <a:solidFill>
                  <a:srgbClr val="7030A0"/>
                </a:solidFill>
                <a:latin typeface="Calibri"/>
                <a:ea typeface="Calibri"/>
                <a:cs typeface="Calibri"/>
                <a:sym typeface="Calibri"/>
              </a:rPr>
            </a:br>
            <a:r>
              <a:rPr lang="en-US" sz="4800" b="1">
                <a:solidFill>
                  <a:srgbClr val="7030A0"/>
                </a:solidFill>
                <a:latin typeface="Calibri"/>
                <a:ea typeface="Calibri"/>
                <a:cs typeface="Calibri"/>
                <a:sym typeface="Calibri"/>
              </a:rPr>
              <a:t>A Phenomenological Approach to Inclusive Teaching</a:t>
            </a:r>
            <a:endParaRPr sz="3600">
              <a:solidFill>
                <a:srgbClr val="7030A0"/>
              </a:solidFill>
            </a:endParaRPr>
          </a:p>
        </p:txBody>
      </p:sp>
      <p:sp>
        <p:nvSpPr>
          <p:cNvPr id="62" name="Google Shape;62;p12"/>
          <p:cNvSpPr txBox="1">
            <a:spLocks noGrp="1"/>
          </p:cNvSpPr>
          <p:nvPr>
            <p:ph type="subTitle" idx="1"/>
          </p:nvPr>
        </p:nvSpPr>
        <p:spPr>
          <a:xfrm>
            <a:off x="0" y="5119734"/>
            <a:ext cx="3492212" cy="1738266"/>
          </a:xfrm>
          <a:prstGeom prst="rect">
            <a:avLst/>
          </a:prstGeom>
          <a:noFill/>
          <a:ln>
            <a:noFill/>
          </a:ln>
        </p:spPr>
        <p:txBody>
          <a:bodyPr spcFirstLastPara="1" wrap="square" lIns="91425" tIns="91425" rIns="91425" bIns="91425" anchor="t" anchorCtr="0">
            <a:noAutofit/>
          </a:bodyPr>
          <a:lstStyle/>
          <a:p>
            <a:pPr marL="0" lvl="0" indent="0" algn="ctr" rtl="0">
              <a:lnSpc>
                <a:spcPct val="100000"/>
              </a:lnSpc>
              <a:spcBef>
                <a:spcPts val="0"/>
              </a:spcBef>
              <a:spcAft>
                <a:spcPts val="0"/>
              </a:spcAft>
              <a:buSzPts val="2250"/>
              <a:buFont typeface="Arial"/>
              <a:buNone/>
            </a:pPr>
            <a:r>
              <a:rPr lang="en-US" sz="2250" b="1">
                <a:solidFill>
                  <a:schemeClr val="dk1"/>
                </a:solidFill>
              </a:rPr>
              <a:t>Mays Imad, Ph.D.</a:t>
            </a:r>
            <a:r>
              <a:rPr lang="en-US" sz="2250">
                <a:solidFill>
                  <a:schemeClr val="dk1"/>
                </a:solidFill>
              </a:rPr>
              <a:t> </a:t>
            </a:r>
            <a:endParaRPr/>
          </a:p>
          <a:p>
            <a:pPr marL="0" lvl="0" indent="0" algn="ctr" rtl="0">
              <a:lnSpc>
                <a:spcPct val="100000"/>
              </a:lnSpc>
              <a:spcBef>
                <a:spcPts val="1600"/>
              </a:spcBef>
              <a:spcAft>
                <a:spcPts val="0"/>
              </a:spcAft>
              <a:buSzPts val="2250"/>
              <a:buFont typeface="Arial"/>
              <a:buNone/>
            </a:pPr>
            <a:r>
              <a:rPr lang="en-US" sz="2250">
                <a:solidFill>
                  <a:schemeClr val="dk1"/>
                </a:solidFill>
              </a:rPr>
              <a:t>mimad@pima.edu  </a:t>
            </a:r>
            <a:endParaRPr/>
          </a:p>
          <a:p>
            <a:pPr marL="0" lvl="0" indent="0" algn="ctr" rtl="0">
              <a:lnSpc>
                <a:spcPct val="100000"/>
              </a:lnSpc>
              <a:spcBef>
                <a:spcPts val="1600"/>
              </a:spcBef>
              <a:spcAft>
                <a:spcPts val="0"/>
              </a:spcAft>
              <a:buSzPts val="2250"/>
              <a:buFont typeface="Arial"/>
              <a:buNone/>
            </a:pPr>
            <a:r>
              <a:rPr lang="en-US" sz="2250">
                <a:solidFill>
                  <a:schemeClr val="dk1"/>
                </a:solidFill>
              </a:rPr>
              <a:t>@lrngsanctuary</a:t>
            </a:r>
            <a:endParaRPr/>
          </a:p>
        </p:txBody>
      </p:sp>
      <p:pic>
        <p:nvPicPr>
          <p:cNvPr id="63" name="Google Shape;63;p12"/>
          <p:cNvPicPr preferRelativeResize="0"/>
          <p:nvPr/>
        </p:nvPicPr>
        <p:blipFill rotWithShape="1">
          <a:blip r:embed="rId4">
            <a:alphaModFix/>
          </a:blip>
          <a:srcRect/>
          <a:stretch/>
        </p:blipFill>
        <p:spPr>
          <a:xfrm>
            <a:off x="5452255" y="5460642"/>
            <a:ext cx="3378924" cy="1031127"/>
          </a:xfrm>
          <a:prstGeom prst="rect">
            <a:avLst/>
          </a:prstGeom>
          <a:solidFill>
            <a:schemeClr val="dk1"/>
          </a:solid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20"/>
        <p:cNvGrpSpPr/>
        <p:nvPr/>
      </p:nvGrpSpPr>
      <p:grpSpPr>
        <a:xfrm>
          <a:off x="0" y="0"/>
          <a:ext cx="0" cy="0"/>
          <a:chOff x="0" y="0"/>
          <a:chExt cx="0" cy="0"/>
        </a:xfrm>
      </p:grpSpPr>
      <p:pic>
        <p:nvPicPr>
          <p:cNvPr id="121" name="Google Shape;121;p21"/>
          <p:cNvPicPr preferRelativeResize="0"/>
          <p:nvPr/>
        </p:nvPicPr>
        <p:blipFill rotWithShape="1">
          <a:blip r:embed="rId3">
            <a:alphaModFix/>
          </a:blip>
          <a:srcRect/>
          <a:stretch/>
        </p:blipFill>
        <p:spPr>
          <a:xfrm>
            <a:off x="4329753" y="857250"/>
            <a:ext cx="4814248" cy="5152459"/>
          </a:xfrm>
          <a:prstGeom prst="rect">
            <a:avLst/>
          </a:prstGeom>
          <a:noFill/>
          <a:ln>
            <a:noFill/>
          </a:ln>
        </p:spPr>
      </p:pic>
      <p:sp>
        <p:nvSpPr>
          <p:cNvPr id="122" name="Google Shape;122;p21"/>
          <p:cNvSpPr txBox="1">
            <a:spLocks noGrp="1"/>
          </p:cNvSpPr>
          <p:nvPr>
            <p:ph type="title"/>
          </p:nvPr>
        </p:nvSpPr>
        <p:spPr>
          <a:xfrm>
            <a:off x="564483" y="1090719"/>
            <a:ext cx="3547565" cy="4649586"/>
          </a:xfrm>
          <a:prstGeom prst="rect">
            <a:avLst/>
          </a:prstGeom>
          <a:noFill/>
          <a:ln>
            <a:noFill/>
          </a:ln>
        </p:spPr>
        <p:txBody>
          <a:bodyPr spcFirstLastPara="1" wrap="square" lIns="91425" tIns="91425" rIns="91425" bIns="91425" anchor="ctr" anchorCtr="0">
            <a:noAutofit/>
          </a:bodyPr>
          <a:lstStyle/>
          <a:p>
            <a:pPr marL="0" lvl="0" indent="0" algn="ctr" rtl="0">
              <a:lnSpc>
                <a:spcPct val="100000"/>
              </a:lnSpc>
              <a:spcBef>
                <a:spcPts val="0"/>
              </a:spcBef>
              <a:spcAft>
                <a:spcPts val="0"/>
              </a:spcAft>
              <a:buSzPts val="5400"/>
              <a:buFont typeface="Questrial"/>
              <a:buNone/>
            </a:pPr>
            <a:r>
              <a:rPr lang="en-US" sz="5400">
                <a:solidFill>
                  <a:srgbClr val="8136BF"/>
                </a:solidFill>
              </a:rPr>
              <a:t>Come on a </a:t>
            </a:r>
            <a:r>
              <a:rPr lang="en-US" sz="5400">
                <a:solidFill>
                  <a:srgbClr val="00B0F0"/>
                </a:solidFill>
              </a:rPr>
              <a:t>Journey </a:t>
            </a:r>
            <a:r>
              <a:rPr lang="en-US" sz="5400">
                <a:solidFill>
                  <a:srgbClr val="8136BF"/>
                </a:solidFill>
              </a:rPr>
              <a:t>with Me</a:t>
            </a:r>
            <a:endParaRPr/>
          </a:p>
        </p:txBody>
      </p:sp>
      <p:sp>
        <p:nvSpPr>
          <p:cNvPr id="123" name="Google Shape;123;p21"/>
          <p:cNvSpPr txBox="1"/>
          <p:nvPr/>
        </p:nvSpPr>
        <p:spPr>
          <a:xfrm>
            <a:off x="7724708" y="5740305"/>
            <a:ext cx="1354858" cy="253916"/>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050"/>
              <a:buFont typeface="Comic Sans MS"/>
              <a:buNone/>
            </a:pPr>
            <a:r>
              <a:rPr lang="en-US" sz="1050" b="0" i="0" u="none" strike="noStrike" cap="none">
                <a:solidFill>
                  <a:srgbClr val="000000"/>
                </a:solidFill>
                <a:latin typeface="Comic Sans MS"/>
                <a:ea typeface="Comic Sans MS"/>
                <a:cs typeface="Comic Sans MS"/>
                <a:sym typeface="Comic Sans MS"/>
              </a:rPr>
              <a:t>Art by Emil Bubala</a:t>
            </a:r>
            <a:endParaRPr sz="1050" b="0" i="0" u="none" strike="noStrike" cap="none">
              <a:solidFill>
                <a:srgbClr val="000000"/>
              </a:solidFill>
              <a:latin typeface="Comic Sans MS"/>
              <a:ea typeface="Comic Sans MS"/>
              <a:cs typeface="Comic Sans MS"/>
              <a:sym typeface="Comic Sans MS"/>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28"/>
        <p:cNvGrpSpPr/>
        <p:nvPr/>
      </p:nvGrpSpPr>
      <p:grpSpPr>
        <a:xfrm>
          <a:off x="0" y="0"/>
          <a:ext cx="0" cy="0"/>
          <a:chOff x="0" y="0"/>
          <a:chExt cx="0" cy="0"/>
        </a:xfrm>
      </p:grpSpPr>
      <p:pic>
        <p:nvPicPr>
          <p:cNvPr id="129" name="Google Shape;129;p22"/>
          <p:cNvPicPr preferRelativeResize="0"/>
          <p:nvPr/>
        </p:nvPicPr>
        <p:blipFill rotWithShape="1">
          <a:blip r:embed="rId3">
            <a:alphaModFix/>
          </a:blip>
          <a:srcRect l="12554" t="24627" r="43507" b="3798"/>
          <a:stretch/>
        </p:blipFill>
        <p:spPr>
          <a:xfrm>
            <a:off x="3436599" y="1016014"/>
            <a:ext cx="5298998" cy="4855241"/>
          </a:xfrm>
          <a:prstGeom prst="rect">
            <a:avLst/>
          </a:prstGeom>
          <a:noFill/>
          <a:ln w="9525" cap="flat" cmpd="sng">
            <a:solidFill>
              <a:schemeClr val="accent5"/>
            </a:solidFill>
            <a:prstDash val="solid"/>
            <a:round/>
            <a:headEnd type="none" w="sm" len="sm"/>
            <a:tailEnd type="none" w="sm" len="sm"/>
          </a:ln>
        </p:spPr>
      </p:pic>
      <p:sp>
        <p:nvSpPr>
          <p:cNvPr id="130" name="Google Shape;130;p22"/>
          <p:cNvSpPr txBox="1"/>
          <p:nvPr/>
        </p:nvSpPr>
        <p:spPr>
          <a:xfrm>
            <a:off x="242887" y="1225702"/>
            <a:ext cx="2957513" cy="4435863"/>
          </a:xfrm>
          <a:prstGeom prst="rect">
            <a:avLst/>
          </a:prstGeom>
          <a:noFill/>
          <a:ln>
            <a:noFill/>
          </a:ln>
        </p:spPr>
        <p:txBody>
          <a:bodyPr spcFirstLastPara="1" wrap="square" lIns="68550" tIns="34275" rIns="68550" bIns="34275" anchor="t" anchorCtr="0">
            <a:noAutofit/>
          </a:bodyPr>
          <a:lstStyle/>
          <a:p>
            <a:pPr marL="0" marR="0" lvl="0" indent="0" algn="l" rtl="0">
              <a:lnSpc>
                <a:spcPct val="100000"/>
              </a:lnSpc>
              <a:spcBef>
                <a:spcPts val="0"/>
              </a:spcBef>
              <a:spcAft>
                <a:spcPts val="0"/>
              </a:spcAft>
              <a:buClr>
                <a:srgbClr val="BF9000"/>
              </a:buClr>
              <a:buSzPts val="3164"/>
              <a:buFont typeface="Helvetica Neue"/>
              <a:buNone/>
            </a:pPr>
            <a:r>
              <a:rPr lang="en-US" sz="2800" b="0" i="0" u="none" strike="noStrike" cap="none">
                <a:solidFill>
                  <a:srgbClr val="576C77"/>
                </a:solidFill>
                <a:latin typeface="Helvetica Neue"/>
                <a:ea typeface="Helvetica Neue"/>
                <a:cs typeface="Helvetica Neue"/>
                <a:sym typeface="Helvetica Neue"/>
              </a:rPr>
              <a:t>🡪 Students keep a learning journal to document their learning experiences.</a:t>
            </a:r>
            <a:endParaRPr/>
          </a:p>
          <a:p>
            <a:pPr marL="0" marR="0" lvl="0" indent="0" algn="l" rtl="0">
              <a:lnSpc>
                <a:spcPct val="100000"/>
              </a:lnSpc>
              <a:spcBef>
                <a:spcPts val="0"/>
              </a:spcBef>
              <a:spcAft>
                <a:spcPts val="0"/>
              </a:spcAft>
              <a:buClr>
                <a:srgbClr val="BF9000"/>
              </a:buClr>
              <a:buSzPts val="3164"/>
              <a:buFont typeface="Arial"/>
              <a:buNone/>
            </a:pPr>
            <a:endParaRPr sz="2800" b="0" i="0" u="none" strike="noStrike" cap="none">
              <a:solidFill>
                <a:srgbClr val="576C77"/>
              </a:solidFill>
              <a:latin typeface="Helvetica Neue"/>
              <a:ea typeface="Helvetica Neue"/>
              <a:cs typeface="Helvetica Neue"/>
              <a:sym typeface="Helvetica Neue"/>
            </a:endParaRPr>
          </a:p>
          <a:p>
            <a:pPr marL="0" marR="0" lvl="0" indent="0" algn="l" rtl="0">
              <a:lnSpc>
                <a:spcPct val="100000"/>
              </a:lnSpc>
              <a:spcBef>
                <a:spcPts val="0"/>
              </a:spcBef>
              <a:spcAft>
                <a:spcPts val="0"/>
              </a:spcAft>
              <a:buClr>
                <a:srgbClr val="BF9000"/>
              </a:buClr>
              <a:buSzPts val="3164"/>
              <a:buFont typeface="Helvetica Neue"/>
              <a:buNone/>
            </a:pPr>
            <a:r>
              <a:rPr lang="en-US" sz="2800" b="0" i="0" u="none" strike="noStrike" cap="none">
                <a:solidFill>
                  <a:srgbClr val="576C77"/>
                </a:solidFill>
                <a:latin typeface="Helvetica Neue"/>
                <a:ea typeface="Helvetica Neue"/>
                <a:cs typeface="Helvetica Neue"/>
                <a:sym typeface="Helvetica Neue"/>
              </a:rPr>
              <a:t>🡪 Students follow the rubric shown here.</a:t>
            </a:r>
            <a:endParaRPr/>
          </a:p>
          <a:p>
            <a:pPr marL="0" marR="0" lvl="0" indent="0" algn="l" rtl="0">
              <a:lnSpc>
                <a:spcPct val="100000"/>
              </a:lnSpc>
              <a:spcBef>
                <a:spcPts val="0"/>
              </a:spcBef>
              <a:spcAft>
                <a:spcPts val="0"/>
              </a:spcAft>
              <a:buClr>
                <a:srgbClr val="BF9000"/>
              </a:buClr>
              <a:buSzPts val="3164"/>
              <a:buFont typeface="Arial"/>
              <a:buNone/>
            </a:pPr>
            <a:endParaRPr sz="2800" b="0" i="0" u="none" strike="noStrike" cap="none">
              <a:solidFill>
                <a:srgbClr val="FFCC8B"/>
              </a:solidFill>
              <a:latin typeface="Helvetica Neue"/>
              <a:ea typeface="Helvetica Neue"/>
              <a:cs typeface="Helvetica Neue"/>
              <a:sym typeface="Helvetica Neue"/>
            </a:endParaRPr>
          </a:p>
          <a:p>
            <a:pPr marL="0" marR="0" lvl="0" indent="0" algn="l" rtl="0">
              <a:lnSpc>
                <a:spcPct val="100000"/>
              </a:lnSpc>
              <a:spcBef>
                <a:spcPts val="0"/>
              </a:spcBef>
              <a:spcAft>
                <a:spcPts val="0"/>
              </a:spcAft>
              <a:buClr>
                <a:srgbClr val="BF9000"/>
              </a:buClr>
              <a:buSzPts val="1582"/>
              <a:buFont typeface="Arial"/>
              <a:buNone/>
            </a:pPr>
            <a:endParaRPr sz="1400" b="0" i="0" u="none" strike="noStrike" cap="none">
              <a:solidFill>
                <a:srgbClr val="FFCC8B"/>
              </a:solidFill>
              <a:latin typeface="Helvetica Neue"/>
              <a:ea typeface="Helvetica Neue"/>
              <a:cs typeface="Helvetica Neue"/>
              <a:sym typeface="Helvetica Neue"/>
            </a:endParaRPr>
          </a:p>
          <a:p>
            <a:pPr marL="0" marR="0" lvl="0" indent="0" algn="l" rtl="0">
              <a:lnSpc>
                <a:spcPct val="100000"/>
              </a:lnSpc>
              <a:spcBef>
                <a:spcPts val="0"/>
              </a:spcBef>
              <a:spcAft>
                <a:spcPts val="0"/>
              </a:spcAft>
              <a:buClr>
                <a:srgbClr val="BF9000"/>
              </a:buClr>
              <a:buSzPts val="1582"/>
              <a:buFont typeface="Arial"/>
              <a:buNone/>
            </a:pPr>
            <a:endParaRPr sz="1400" b="0" i="0" u="none" strike="noStrike" cap="none">
              <a:solidFill>
                <a:srgbClr val="FFCC8B"/>
              </a:solidFill>
              <a:latin typeface="Helvetica Neue"/>
              <a:ea typeface="Helvetica Neue"/>
              <a:cs typeface="Helvetica Neue"/>
              <a:sym typeface="Helvetica Neue"/>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35"/>
        <p:cNvGrpSpPr/>
        <p:nvPr/>
      </p:nvGrpSpPr>
      <p:grpSpPr>
        <a:xfrm>
          <a:off x="0" y="0"/>
          <a:ext cx="0" cy="0"/>
          <a:chOff x="0" y="0"/>
          <a:chExt cx="0" cy="0"/>
        </a:xfrm>
      </p:grpSpPr>
      <p:sp>
        <p:nvSpPr>
          <p:cNvPr id="136" name="Google Shape;136;p23"/>
          <p:cNvSpPr txBox="1">
            <a:spLocks noGrp="1"/>
          </p:cNvSpPr>
          <p:nvPr>
            <p:ph type="title"/>
          </p:nvPr>
        </p:nvSpPr>
        <p:spPr>
          <a:xfrm>
            <a:off x="628650" y="418175"/>
            <a:ext cx="7886700" cy="994172"/>
          </a:xfrm>
          <a:prstGeom prst="rect">
            <a:avLst/>
          </a:prstGeom>
          <a:noFill/>
          <a:ln>
            <a:noFill/>
          </a:ln>
        </p:spPr>
        <p:txBody>
          <a:bodyPr spcFirstLastPara="1" wrap="square" lIns="68550" tIns="34275" rIns="68550" bIns="34275" anchor="ctr" anchorCtr="0">
            <a:noAutofit/>
          </a:bodyPr>
          <a:lstStyle/>
          <a:p>
            <a:pPr marL="0" lvl="0" indent="0" algn="l" rtl="0">
              <a:lnSpc>
                <a:spcPct val="90000"/>
              </a:lnSpc>
              <a:spcBef>
                <a:spcPts val="0"/>
              </a:spcBef>
              <a:spcAft>
                <a:spcPts val="0"/>
              </a:spcAft>
              <a:buClr>
                <a:srgbClr val="548135"/>
              </a:buClr>
              <a:buSzPts val="4400"/>
              <a:buFont typeface="Helvetica Neue"/>
              <a:buNone/>
            </a:pPr>
            <a:r>
              <a:rPr lang="en-US" sz="3300" b="1">
                <a:solidFill>
                  <a:srgbClr val="00717D"/>
                </a:solidFill>
                <a:latin typeface="Helvetica Neue"/>
                <a:ea typeface="Helvetica Neue"/>
                <a:cs typeface="Helvetica Neue"/>
                <a:sym typeface="Helvetica Neue"/>
              </a:rPr>
              <a:t>Disenchanted!</a:t>
            </a:r>
            <a:endParaRPr sz="3300">
              <a:solidFill>
                <a:srgbClr val="00717D"/>
              </a:solidFill>
              <a:latin typeface="Helvetica Neue"/>
              <a:ea typeface="Helvetica Neue"/>
              <a:cs typeface="Helvetica Neue"/>
              <a:sym typeface="Helvetica Neue"/>
            </a:endParaRPr>
          </a:p>
        </p:txBody>
      </p:sp>
      <p:sp>
        <p:nvSpPr>
          <p:cNvPr id="137" name="Google Shape;137;p23"/>
          <p:cNvSpPr txBox="1"/>
          <p:nvPr/>
        </p:nvSpPr>
        <p:spPr>
          <a:xfrm>
            <a:off x="628650" y="1698148"/>
            <a:ext cx="7971065" cy="4579394"/>
          </a:xfrm>
          <a:prstGeom prst="rect">
            <a:avLst/>
          </a:prstGeom>
          <a:noFill/>
          <a:ln>
            <a:noFill/>
          </a:ln>
        </p:spPr>
        <p:txBody>
          <a:bodyPr spcFirstLastPara="1" wrap="square" lIns="68550" tIns="34275" rIns="68550" bIns="34275" anchor="t" anchorCtr="0">
            <a:noAutofit/>
          </a:bodyPr>
          <a:lstStyle/>
          <a:p>
            <a:pPr marL="0" marR="0" lvl="0" indent="0" algn="l" rtl="0">
              <a:lnSpc>
                <a:spcPct val="100000"/>
              </a:lnSpc>
              <a:spcBef>
                <a:spcPts val="0"/>
              </a:spcBef>
              <a:spcAft>
                <a:spcPts val="0"/>
              </a:spcAft>
              <a:buClr>
                <a:srgbClr val="BF9000"/>
              </a:buClr>
              <a:buSzPts val="2712"/>
              <a:buFont typeface="Helvetica Neue"/>
              <a:buNone/>
            </a:pPr>
            <a:r>
              <a:rPr lang="en-US" sz="2400" b="0" i="0" u="none" strike="noStrike" cap="none">
                <a:solidFill>
                  <a:srgbClr val="576C77"/>
                </a:solidFill>
                <a:latin typeface="Helvetica Neue"/>
                <a:ea typeface="Helvetica Neue"/>
                <a:cs typeface="Helvetica Neue"/>
                <a:sym typeface="Helvetica Neue"/>
              </a:rPr>
              <a:t>“I wish we could talk about the news in the classroom.”</a:t>
            </a:r>
            <a:endParaRPr/>
          </a:p>
          <a:p>
            <a:pPr marL="0" marR="0" lvl="0" indent="0" algn="l" rtl="0">
              <a:lnSpc>
                <a:spcPct val="100000"/>
              </a:lnSpc>
              <a:spcBef>
                <a:spcPts val="0"/>
              </a:spcBef>
              <a:spcAft>
                <a:spcPts val="0"/>
              </a:spcAft>
              <a:buClr>
                <a:srgbClr val="BF9000"/>
              </a:buClr>
              <a:buSzPts val="2712"/>
              <a:buFont typeface="Arial"/>
              <a:buNone/>
            </a:pPr>
            <a:endParaRPr sz="2400" b="0" i="0" u="none" strike="noStrike" cap="none">
              <a:solidFill>
                <a:srgbClr val="576C77"/>
              </a:solidFill>
              <a:latin typeface="Helvetica Neue"/>
              <a:ea typeface="Helvetica Neue"/>
              <a:cs typeface="Helvetica Neue"/>
              <a:sym typeface="Helvetica Neue"/>
            </a:endParaRPr>
          </a:p>
          <a:p>
            <a:pPr marL="0" marR="0" lvl="0" indent="0" algn="l" rtl="0">
              <a:lnSpc>
                <a:spcPct val="100000"/>
              </a:lnSpc>
              <a:spcBef>
                <a:spcPts val="0"/>
              </a:spcBef>
              <a:spcAft>
                <a:spcPts val="0"/>
              </a:spcAft>
              <a:buClr>
                <a:srgbClr val="BF9000"/>
              </a:buClr>
              <a:buSzPts val="2712"/>
              <a:buFont typeface="Helvetica Neue"/>
              <a:buNone/>
            </a:pPr>
            <a:r>
              <a:rPr lang="en-US" sz="2400" b="0" i="0" u="none" strike="noStrike" cap="none">
                <a:solidFill>
                  <a:srgbClr val="576C77"/>
                </a:solidFill>
                <a:latin typeface="Helvetica Neue"/>
                <a:ea typeface="Helvetica Neue"/>
                <a:cs typeface="Helvetica Neue"/>
                <a:sym typeface="Helvetica Neue"/>
              </a:rPr>
              <a:t>“I feel I'm attending a school for robotic education. It feels suffocating and so far removed from the real world. There is no spontaneity nor .... beauty.”</a:t>
            </a:r>
            <a:endParaRPr/>
          </a:p>
          <a:p>
            <a:pPr marL="0" marR="0" lvl="0" indent="0" algn="l" rtl="0">
              <a:lnSpc>
                <a:spcPct val="100000"/>
              </a:lnSpc>
              <a:spcBef>
                <a:spcPts val="0"/>
              </a:spcBef>
              <a:spcAft>
                <a:spcPts val="0"/>
              </a:spcAft>
              <a:buClr>
                <a:srgbClr val="BF9000"/>
              </a:buClr>
              <a:buSzPts val="2712"/>
              <a:buFont typeface="Arial"/>
              <a:buNone/>
            </a:pPr>
            <a:endParaRPr sz="2400" b="0" i="0" u="none" strike="noStrike" cap="none">
              <a:solidFill>
                <a:srgbClr val="FFCC8B"/>
              </a:solidFill>
              <a:latin typeface="Helvetica Neue"/>
              <a:ea typeface="Helvetica Neue"/>
              <a:cs typeface="Helvetica Neue"/>
              <a:sym typeface="Helvetica Neue"/>
            </a:endParaRPr>
          </a:p>
          <a:p>
            <a:pPr marL="0" marR="0" lvl="0" indent="0" algn="l" rtl="0">
              <a:lnSpc>
                <a:spcPct val="100000"/>
              </a:lnSpc>
              <a:spcBef>
                <a:spcPts val="0"/>
              </a:spcBef>
              <a:spcAft>
                <a:spcPts val="0"/>
              </a:spcAft>
              <a:buClr>
                <a:srgbClr val="BF9000"/>
              </a:buClr>
              <a:buSzPts val="2712"/>
              <a:buFont typeface="Helvetica Neue"/>
              <a:buNone/>
            </a:pPr>
            <a:r>
              <a:rPr lang="en-US" sz="2400" b="0" i="0" u="none" strike="noStrike" cap="none">
                <a:solidFill>
                  <a:srgbClr val="576C77"/>
                </a:solidFill>
                <a:latin typeface="Helvetica Neue"/>
                <a:ea typeface="Helvetica Neue"/>
                <a:cs typeface="Helvetica Neue"/>
                <a:sym typeface="Helvetica Neue"/>
              </a:rPr>
              <a:t>“How hard life can be on you on some days, and how drab and dull the world feels without passion. I wish my teacher knew just how badly some people struggle with the weight of the work and the world as you try and wriggle your way through the tight and unrelenting cookie-cutter format of the educational system.”</a:t>
            </a:r>
            <a:endParaRPr/>
          </a:p>
          <a:p>
            <a:pPr marL="0" marR="0" lvl="0" indent="0" algn="l" rtl="0">
              <a:lnSpc>
                <a:spcPct val="100000"/>
              </a:lnSpc>
              <a:spcBef>
                <a:spcPts val="0"/>
              </a:spcBef>
              <a:spcAft>
                <a:spcPts val="0"/>
              </a:spcAft>
              <a:buClr>
                <a:srgbClr val="BF9000"/>
              </a:buClr>
              <a:buSzPts val="3164"/>
              <a:buFont typeface="Arial"/>
              <a:buNone/>
            </a:pPr>
            <a:endParaRPr sz="2800" b="0" i="0" u="none" strike="noStrike" cap="none">
              <a:solidFill>
                <a:srgbClr val="FFCC8B"/>
              </a:solidFill>
              <a:latin typeface="Helvetica Neue"/>
              <a:ea typeface="Helvetica Neue"/>
              <a:cs typeface="Helvetica Neue"/>
              <a:sym typeface="Helvetica Neue"/>
            </a:endParaRPr>
          </a:p>
          <a:p>
            <a:pPr marL="342900" marR="0" lvl="0" indent="-242443" algn="l" rtl="0">
              <a:lnSpc>
                <a:spcPct val="100000"/>
              </a:lnSpc>
              <a:spcBef>
                <a:spcPts val="0"/>
              </a:spcBef>
              <a:spcAft>
                <a:spcPts val="0"/>
              </a:spcAft>
              <a:buClr>
                <a:srgbClr val="BF9000"/>
              </a:buClr>
              <a:buSzPts val="1582"/>
              <a:buFont typeface="Arial"/>
              <a:buNone/>
            </a:pPr>
            <a:endParaRPr sz="1400" b="0" i="0" u="none" strike="noStrike" cap="none">
              <a:solidFill>
                <a:srgbClr val="FFCC8B"/>
              </a:solidFill>
              <a:latin typeface="Helvetica Neue"/>
              <a:ea typeface="Helvetica Neue"/>
              <a:cs typeface="Helvetica Neue"/>
              <a:sym typeface="Helvetica Neue"/>
            </a:endParaRPr>
          </a:p>
          <a:p>
            <a:pPr marL="0" marR="0" lvl="0" indent="0" algn="l" rtl="0">
              <a:lnSpc>
                <a:spcPct val="100000"/>
              </a:lnSpc>
              <a:spcBef>
                <a:spcPts val="0"/>
              </a:spcBef>
              <a:spcAft>
                <a:spcPts val="0"/>
              </a:spcAft>
              <a:buClr>
                <a:srgbClr val="BF9000"/>
              </a:buClr>
              <a:buSzPts val="3164"/>
              <a:buFont typeface="Arial"/>
              <a:buNone/>
            </a:pPr>
            <a:endParaRPr sz="2800" b="0" i="0" u="none" strike="noStrike" cap="none">
              <a:solidFill>
                <a:srgbClr val="FFCC8B"/>
              </a:solidFill>
              <a:latin typeface="Helvetica Neue"/>
              <a:ea typeface="Helvetica Neue"/>
              <a:cs typeface="Helvetica Neue"/>
              <a:sym typeface="Helvetica Neue"/>
            </a:endParaRPr>
          </a:p>
          <a:p>
            <a:pPr marL="0" marR="0" lvl="0" indent="0" algn="l" rtl="0">
              <a:lnSpc>
                <a:spcPct val="100000"/>
              </a:lnSpc>
              <a:spcBef>
                <a:spcPts val="0"/>
              </a:spcBef>
              <a:spcAft>
                <a:spcPts val="0"/>
              </a:spcAft>
              <a:buClr>
                <a:srgbClr val="BF9000"/>
              </a:buClr>
              <a:buSzPts val="1582"/>
              <a:buFont typeface="Arial"/>
              <a:buNone/>
            </a:pPr>
            <a:endParaRPr sz="1400" b="0" i="0" u="none" strike="noStrike" cap="none">
              <a:solidFill>
                <a:srgbClr val="FFCC8B"/>
              </a:solidFill>
              <a:latin typeface="Helvetica Neue"/>
              <a:ea typeface="Helvetica Neue"/>
              <a:cs typeface="Helvetica Neue"/>
              <a:sym typeface="Helvetica Neue"/>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3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37">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37">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37">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37">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37">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37">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137">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137">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42"/>
        <p:cNvGrpSpPr/>
        <p:nvPr/>
      </p:nvGrpSpPr>
      <p:grpSpPr>
        <a:xfrm>
          <a:off x="0" y="0"/>
          <a:ext cx="0" cy="0"/>
          <a:chOff x="0" y="0"/>
          <a:chExt cx="0" cy="0"/>
        </a:xfrm>
      </p:grpSpPr>
      <p:sp>
        <p:nvSpPr>
          <p:cNvPr id="143" name="Google Shape;143;p24"/>
          <p:cNvSpPr txBox="1">
            <a:spLocks noGrp="1"/>
          </p:cNvSpPr>
          <p:nvPr>
            <p:ph type="title"/>
          </p:nvPr>
        </p:nvSpPr>
        <p:spPr>
          <a:xfrm>
            <a:off x="628650" y="542159"/>
            <a:ext cx="7886700" cy="994172"/>
          </a:xfrm>
          <a:prstGeom prst="rect">
            <a:avLst/>
          </a:prstGeom>
          <a:noFill/>
          <a:ln>
            <a:noFill/>
          </a:ln>
        </p:spPr>
        <p:txBody>
          <a:bodyPr spcFirstLastPara="1" wrap="square" lIns="68550" tIns="34275" rIns="68550" bIns="34275" anchor="ctr" anchorCtr="0">
            <a:noAutofit/>
          </a:bodyPr>
          <a:lstStyle/>
          <a:p>
            <a:pPr marL="0" lvl="0" indent="0" algn="l" rtl="0">
              <a:lnSpc>
                <a:spcPct val="90000"/>
              </a:lnSpc>
              <a:spcBef>
                <a:spcPts val="0"/>
              </a:spcBef>
              <a:spcAft>
                <a:spcPts val="0"/>
              </a:spcAft>
              <a:buClr>
                <a:srgbClr val="548135"/>
              </a:buClr>
              <a:buSzPts val="4400"/>
              <a:buFont typeface="Helvetica Neue"/>
              <a:buNone/>
            </a:pPr>
            <a:r>
              <a:rPr lang="en-US" sz="3300" b="1">
                <a:solidFill>
                  <a:srgbClr val="0070C0"/>
                </a:solidFill>
                <a:latin typeface="Helvetica Neue"/>
                <a:ea typeface="Helvetica Neue"/>
                <a:cs typeface="Helvetica Neue"/>
                <a:sym typeface="Helvetica Neue"/>
              </a:rPr>
              <a:t>Salient Questions</a:t>
            </a:r>
            <a:endParaRPr sz="3300">
              <a:solidFill>
                <a:srgbClr val="0070C0"/>
              </a:solidFill>
              <a:latin typeface="Helvetica Neue"/>
              <a:ea typeface="Helvetica Neue"/>
              <a:cs typeface="Helvetica Neue"/>
              <a:sym typeface="Helvetica Neue"/>
            </a:endParaRPr>
          </a:p>
        </p:txBody>
      </p:sp>
      <p:sp>
        <p:nvSpPr>
          <p:cNvPr id="144" name="Google Shape;144;p24"/>
          <p:cNvSpPr txBox="1"/>
          <p:nvPr/>
        </p:nvSpPr>
        <p:spPr>
          <a:xfrm>
            <a:off x="628650" y="2065262"/>
            <a:ext cx="7886701" cy="2008242"/>
          </a:xfrm>
          <a:prstGeom prst="rect">
            <a:avLst/>
          </a:prstGeom>
          <a:noFill/>
          <a:ln>
            <a:noFill/>
          </a:ln>
        </p:spPr>
        <p:txBody>
          <a:bodyPr spcFirstLastPara="1" wrap="square" lIns="68550" tIns="34275" rIns="68550" bIns="34275" anchor="t" anchorCtr="0">
            <a:noAutofit/>
          </a:bodyPr>
          <a:lstStyle/>
          <a:p>
            <a:pPr marL="0" marR="0" lvl="0" indent="0" algn="l" rtl="0">
              <a:lnSpc>
                <a:spcPct val="100000"/>
              </a:lnSpc>
              <a:spcBef>
                <a:spcPts val="0"/>
              </a:spcBef>
              <a:spcAft>
                <a:spcPts val="0"/>
              </a:spcAft>
              <a:buClr>
                <a:srgbClr val="BF9000"/>
              </a:buClr>
              <a:buSzPts val="3051"/>
              <a:buFont typeface="Helvetica Neue"/>
              <a:buNone/>
            </a:pPr>
            <a:r>
              <a:rPr lang="en-US" sz="2700" b="0" i="0" u="none" strike="noStrike" cap="none">
                <a:solidFill>
                  <a:srgbClr val="576C77"/>
                </a:solidFill>
                <a:latin typeface="Helvetica Neue"/>
                <a:ea typeface="Helvetica Neue"/>
                <a:cs typeface="Helvetica Neue"/>
                <a:sym typeface="Helvetica Neue"/>
              </a:rPr>
              <a:t>What do I </a:t>
            </a:r>
            <a:r>
              <a:rPr lang="en-US" sz="2700" b="0" i="1" u="none" strike="noStrike" cap="none">
                <a:solidFill>
                  <a:srgbClr val="576C77"/>
                </a:solidFill>
                <a:latin typeface="Helvetica Neue"/>
                <a:ea typeface="Helvetica Neue"/>
                <a:cs typeface="Helvetica Neue"/>
                <a:sym typeface="Helvetica Neue"/>
              </a:rPr>
              <a:t>think</a:t>
            </a:r>
            <a:r>
              <a:rPr lang="en-US" sz="2700" b="0" i="0" u="none" strike="noStrike" cap="none">
                <a:solidFill>
                  <a:srgbClr val="576C77"/>
                </a:solidFill>
                <a:latin typeface="Helvetica Neue"/>
                <a:ea typeface="Helvetica Neue"/>
                <a:cs typeface="Helvetica Neue"/>
                <a:sym typeface="Helvetica Neue"/>
              </a:rPr>
              <a:t> students want to get from their education? </a:t>
            </a:r>
            <a:endParaRPr/>
          </a:p>
          <a:p>
            <a:pPr marL="342900" marR="0" lvl="0" indent="-246030" algn="l" rtl="0">
              <a:lnSpc>
                <a:spcPct val="100000"/>
              </a:lnSpc>
              <a:spcBef>
                <a:spcPts val="0"/>
              </a:spcBef>
              <a:spcAft>
                <a:spcPts val="0"/>
              </a:spcAft>
              <a:buClr>
                <a:srgbClr val="BF9000"/>
              </a:buClr>
              <a:buSzPts val="1526"/>
              <a:buFont typeface="Arial"/>
              <a:buNone/>
            </a:pPr>
            <a:endParaRPr sz="1350" b="0" i="0" u="none" strike="noStrike" cap="none">
              <a:solidFill>
                <a:srgbClr val="576C77"/>
              </a:solidFill>
              <a:latin typeface="Helvetica Neue"/>
              <a:ea typeface="Helvetica Neue"/>
              <a:cs typeface="Helvetica Neue"/>
              <a:sym typeface="Helvetica Neue"/>
            </a:endParaRPr>
          </a:p>
          <a:p>
            <a:pPr marL="0" marR="0" lvl="0" indent="0" algn="l" rtl="0">
              <a:lnSpc>
                <a:spcPct val="100000"/>
              </a:lnSpc>
              <a:spcBef>
                <a:spcPts val="0"/>
              </a:spcBef>
              <a:spcAft>
                <a:spcPts val="0"/>
              </a:spcAft>
              <a:buClr>
                <a:srgbClr val="BF9000"/>
              </a:buClr>
              <a:buSzPts val="1526"/>
              <a:buFont typeface="Arial"/>
              <a:buNone/>
            </a:pPr>
            <a:endParaRPr sz="1350" b="0" i="0" u="none" strike="noStrike" cap="none">
              <a:solidFill>
                <a:srgbClr val="576C77"/>
              </a:solidFill>
              <a:latin typeface="Helvetica Neue"/>
              <a:ea typeface="Helvetica Neue"/>
              <a:cs typeface="Helvetica Neue"/>
              <a:sym typeface="Helvetica Neue"/>
            </a:endParaRPr>
          </a:p>
          <a:p>
            <a:pPr marL="0" marR="0" lvl="0" indent="0" algn="l" rtl="0">
              <a:lnSpc>
                <a:spcPct val="100000"/>
              </a:lnSpc>
              <a:spcBef>
                <a:spcPts val="0"/>
              </a:spcBef>
              <a:spcAft>
                <a:spcPts val="0"/>
              </a:spcAft>
              <a:buClr>
                <a:srgbClr val="BF9000"/>
              </a:buClr>
              <a:buSzPts val="3051"/>
              <a:buFont typeface="Helvetica Neue"/>
              <a:buNone/>
            </a:pPr>
            <a:r>
              <a:rPr lang="en-US" sz="2700" b="0" i="0" u="none" strike="noStrike" cap="none">
                <a:solidFill>
                  <a:srgbClr val="576C77"/>
                </a:solidFill>
                <a:latin typeface="Helvetica Neue"/>
                <a:ea typeface="Helvetica Neue"/>
                <a:cs typeface="Helvetica Neue"/>
                <a:sym typeface="Helvetica Neue"/>
              </a:rPr>
              <a:t>What do I</a:t>
            </a:r>
            <a:r>
              <a:rPr lang="en-US" sz="2700" b="0" i="1" u="none" strike="noStrike" cap="none">
                <a:solidFill>
                  <a:srgbClr val="576C77"/>
                </a:solidFill>
                <a:latin typeface="Helvetica Neue"/>
                <a:ea typeface="Helvetica Neue"/>
                <a:cs typeface="Helvetica Neue"/>
                <a:sym typeface="Helvetica Neue"/>
              </a:rPr>
              <a:t> hope </a:t>
            </a:r>
            <a:r>
              <a:rPr lang="en-US" sz="2700" b="0" i="0" u="none" strike="noStrike" cap="none">
                <a:solidFill>
                  <a:srgbClr val="576C77"/>
                </a:solidFill>
                <a:latin typeface="Helvetica Neue"/>
                <a:ea typeface="Helvetica Neue"/>
                <a:cs typeface="Helvetica Neue"/>
                <a:sym typeface="Helvetica Neue"/>
              </a:rPr>
              <a:t>for students to get from their education?</a:t>
            </a:r>
            <a:endParaRPr/>
          </a:p>
          <a:p>
            <a:pPr marL="0" marR="0" lvl="0" indent="0" algn="l" rtl="0">
              <a:lnSpc>
                <a:spcPct val="100000"/>
              </a:lnSpc>
              <a:spcBef>
                <a:spcPts val="0"/>
              </a:spcBef>
              <a:spcAft>
                <a:spcPts val="0"/>
              </a:spcAft>
              <a:buClr>
                <a:srgbClr val="BF9000"/>
              </a:buClr>
              <a:buSzPts val="3051"/>
              <a:buFont typeface="Arial"/>
              <a:buNone/>
            </a:pPr>
            <a:endParaRPr sz="2700" b="0" i="0" u="none" strike="noStrike" cap="none">
              <a:solidFill>
                <a:srgbClr val="576C77"/>
              </a:solidFill>
              <a:latin typeface="Helvetica Neue"/>
              <a:ea typeface="Helvetica Neue"/>
              <a:cs typeface="Helvetica Neue"/>
              <a:sym typeface="Helvetica Neue"/>
            </a:endParaRPr>
          </a:p>
          <a:p>
            <a:pPr marL="0" marR="0" lvl="0" indent="0" algn="l" rtl="0">
              <a:lnSpc>
                <a:spcPct val="100000"/>
              </a:lnSpc>
              <a:spcBef>
                <a:spcPts val="0"/>
              </a:spcBef>
              <a:spcAft>
                <a:spcPts val="0"/>
              </a:spcAft>
              <a:buClr>
                <a:srgbClr val="BF9000"/>
              </a:buClr>
              <a:buSzPts val="3051"/>
              <a:buFont typeface="Helvetica Neue"/>
              <a:buNone/>
            </a:pPr>
            <a:r>
              <a:rPr lang="en-US" sz="2700" b="0" i="0" u="none" strike="noStrike" cap="none">
                <a:solidFill>
                  <a:srgbClr val="576C77"/>
                </a:solidFill>
                <a:latin typeface="Helvetica Neue"/>
                <a:ea typeface="Helvetica Neue"/>
                <a:cs typeface="Helvetica Neue"/>
                <a:sym typeface="Helvetica Neue"/>
              </a:rPr>
              <a:t>What do students </a:t>
            </a:r>
            <a:r>
              <a:rPr lang="en-US" sz="2700" b="0" i="1" u="none" strike="noStrike" cap="none">
                <a:solidFill>
                  <a:srgbClr val="576C77"/>
                </a:solidFill>
                <a:latin typeface="Helvetica Neue"/>
                <a:ea typeface="Helvetica Neue"/>
                <a:cs typeface="Helvetica Neue"/>
                <a:sym typeface="Helvetica Neue"/>
              </a:rPr>
              <a:t>actually </a:t>
            </a:r>
            <a:r>
              <a:rPr lang="en-US" sz="2700" b="0" i="0" u="none" strike="noStrike" cap="none">
                <a:solidFill>
                  <a:srgbClr val="576C77"/>
                </a:solidFill>
                <a:latin typeface="Helvetica Neue"/>
                <a:ea typeface="Helvetica Neue"/>
                <a:cs typeface="Helvetica Neue"/>
                <a:sym typeface="Helvetica Neue"/>
              </a:rPr>
              <a:t>want out of their education?</a:t>
            </a:r>
            <a:endParaRPr/>
          </a:p>
          <a:p>
            <a:pPr marL="342900" marR="0" lvl="0" indent="-246030" algn="l" rtl="0">
              <a:lnSpc>
                <a:spcPct val="100000"/>
              </a:lnSpc>
              <a:spcBef>
                <a:spcPts val="0"/>
              </a:spcBef>
              <a:spcAft>
                <a:spcPts val="0"/>
              </a:spcAft>
              <a:buClr>
                <a:srgbClr val="BF9000"/>
              </a:buClr>
              <a:buSzPts val="1526"/>
              <a:buFont typeface="Arial"/>
              <a:buNone/>
            </a:pPr>
            <a:endParaRPr sz="1350" b="0" i="0" u="none" strike="noStrike" cap="none">
              <a:solidFill>
                <a:srgbClr val="576C77"/>
              </a:solidFill>
              <a:latin typeface="Helvetica Neue"/>
              <a:ea typeface="Helvetica Neue"/>
              <a:cs typeface="Helvetica Neue"/>
              <a:sym typeface="Helvetica Neue"/>
            </a:endParaRPr>
          </a:p>
          <a:p>
            <a:pPr marL="342900" marR="0" lvl="0" indent="-149161" algn="l" rtl="0">
              <a:lnSpc>
                <a:spcPct val="100000"/>
              </a:lnSpc>
              <a:spcBef>
                <a:spcPts val="0"/>
              </a:spcBef>
              <a:spcAft>
                <a:spcPts val="0"/>
              </a:spcAft>
              <a:buClr>
                <a:srgbClr val="BF9000"/>
              </a:buClr>
              <a:buSzPts val="3051"/>
              <a:buFont typeface="Arial"/>
              <a:buNone/>
            </a:pPr>
            <a:endParaRPr sz="2700" b="0" i="0" u="none" strike="noStrike" cap="none">
              <a:solidFill>
                <a:srgbClr val="576C77"/>
              </a:solidFill>
              <a:latin typeface="Helvetica Neue"/>
              <a:ea typeface="Helvetica Neue"/>
              <a:cs typeface="Helvetica Neue"/>
              <a:sym typeface="Helvetica Neue"/>
            </a:endParaRPr>
          </a:p>
          <a:p>
            <a:pPr marL="0" marR="0" lvl="0" indent="0" algn="l" rtl="0">
              <a:lnSpc>
                <a:spcPct val="100000"/>
              </a:lnSpc>
              <a:spcBef>
                <a:spcPts val="0"/>
              </a:spcBef>
              <a:spcAft>
                <a:spcPts val="0"/>
              </a:spcAft>
              <a:buClr>
                <a:srgbClr val="BF9000"/>
              </a:buClr>
              <a:buSzPts val="1526"/>
              <a:buFont typeface="Arial"/>
              <a:buNone/>
            </a:pPr>
            <a:endParaRPr sz="1350" b="0" i="0" u="none" strike="noStrike" cap="none">
              <a:solidFill>
                <a:srgbClr val="576C77"/>
              </a:solidFill>
              <a:latin typeface="Helvetica Neue"/>
              <a:ea typeface="Helvetica Neue"/>
              <a:cs typeface="Helvetica Neue"/>
              <a:sym typeface="Helvetica Neue"/>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4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4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44">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44">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44">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44">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44">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144">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144">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49"/>
        <p:cNvGrpSpPr/>
        <p:nvPr/>
      </p:nvGrpSpPr>
      <p:grpSpPr>
        <a:xfrm>
          <a:off x="0" y="0"/>
          <a:ext cx="0" cy="0"/>
          <a:chOff x="0" y="0"/>
          <a:chExt cx="0" cy="0"/>
        </a:xfrm>
      </p:grpSpPr>
      <p:sp>
        <p:nvSpPr>
          <p:cNvPr id="150" name="Google Shape;150;p25"/>
          <p:cNvSpPr txBox="1">
            <a:spLocks noGrp="1"/>
          </p:cNvSpPr>
          <p:nvPr>
            <p:ph type="title"/>
          </p:nvPr>
        </p:nvSpPr>
        <p:spPr>
          <a:xfrm>
            <a:off x="1126672" y="2784646"/>
            <a:ext cx="6858000" cy="994172"/>
          </a:xfrm>
          <a:prstGeom prst="rect">
            <a:avLst/>
          </a:prstGeom>
          <a:noFill/>
          <a:ln>
            <a:noFill/>
          </a:ln>
        </p:spPr>
        <p:txBody>
          <a:bodyPr spcFirstLastPara="1" wrap="square" lIns="68550" tIns="34275" rIns="68550" bIns="34275" anchor="ctr" anchorCtr="0">
            <a:noAutofit/>
          </a:bodyPr>
          <a:lstStyle/>
          <a:p>
            <a:pPr marL="0" lvl="0" indent="0" algn="ctr" rtl="0">
              <a:lnSpc>
                <a:spcPct val="120000"/>
              </a:lnSpc>
              <a:spcBef>
                <a:spcPts val="0"/>
              </a:spcBef>
              <a:spcAft>
                <a:spcPts val="0"/>
              </a:spcAft>
              <a:buClr>
                <a:srgbClr val="548135"/>
              </a:buClr>
              <a:buSzPts val="3000"/>
              <a:buFont typeface="Helvetica Neue"/>
              <a:buNone/>
            </a:pPr>
            <a:r>
              <a:rPr lang="en-US" sz="3000" b="1">
                <a:solidFill>
                  <a:srgbClr val="7030A0"/>
                </a:solidFill>
                <a:latin typeface="Helvetica Neue"/>
                <a:ea typeface="Helvetica Neue"/>
                <a:cs typeface="Helvetica Neue"/>
                <a:sym typeface="Helvetica Neue"/>
              </a:rPr>
              <a:t>How Can I Ensure that My Perception of What Students Want Aligns with What Students Actually Want from Their Education? </a:t>
            </a:r>
            <a:endParaRPr sz="3000" b="1">
              <a:solidFill>
                <a:srgbClr val="7030A0"/>
              </a:solidFill>
              <a:latin typeface="Helvetica Neue"/>
              <a:ea typeface="Helvetica Neue"/>
              <a:cs typeface="Helvetica Neue"/>
              <a:sym typeface="Helvetica Neue"/>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55"/>
        <p:cNvGrpSpPr/>
        <p:nvPr/>
      </p:nvGrpSpPr>
      <p:grpSpPr>
        <a:xfrm>
          <a:off x="0" y="0"/>
          <a:ext cx="0" cy="0"/>
          <a:chOff x="0" y="0"/>
          <a:chExt cx="0" cy="0"/>
        </a:xfrm>
      </p:grpSpPr>
      <p:sp>
        <p:nvSpPr>
          <p:cNvPr id="156" name="Google Shape;156;p26"/>
          <p:cNvSpPr txBox="1">
            <a:spLocks noGrp="1"/>
          </p:cNvSpPr>
          <p:nvPr>
            <p:ph type="title"/>
          </p:nvPr>
        </p:nvSpPr>
        <p:spPr>
          <a:xfrm>
            <a:off x="1126672" y="2784646"/>
            <a:ext cx="6858000" cy="994172"/>
          </a:xfrm>
          <a:prstGeom prst="rect">
            <a:avLst/>
          </a:prstGeom>
          <a:noFill/>
          <a:ln>
            <a:noFill/>
          </a:ln>
        </p:spPr>
        <p:txBody>
          <a:bodyPr spcFirstLastPara="1" wrap="square" lIns="68550" tIns="34275" rIns="68550" bIns="34275" anchor="ctr" anchorCtr="0">
            <a:noAutofit/>
          </a:bodyPr>
          <a:lstStyle/>
          <a:p>
            <a:pPr marL="0" lvl="0" indent="0" algn="ctr" rtl="0">
              <a:lnSpc>
                <a:spcPct val="120000"/>
              </a:lnSpc>
              <a:spcBef>
                <a:spcPts val="0"/>
              </a:spcBef>
              <a:spcAft>
                <a:spcPts val="0"/>
              </a:spcAft>
              <a:buClr>
                <a:srgbClr val="548135"/>
              </a:buClr>
              <a:buSzPts val="3000"/>
              <a:buFont typeface="Helvetica Neue"/>
              <a:buNone/>
            </a:pPr>
            <a:r>
              <a:rPr lang="en-US" sz="3000" b="1">
                <a:solidFill>
                  <a:srgbClr val="FF40FF"/>
                </a:solidFill>
                <a:latin typeface="Helvetica Neue"/>
                <a:ea typeface="Helvetica Neue"/>
                <a:cs typeface="Helvetica Neue"/>
                <a:sym typeface="Helvetica Neue"/>
              </a:rPr>
              <a:t>Why is that Important?</a:t>
            </a:r>
            <a:endParaRPr sz="3000" b="1">
              <a:solidFill>
                <a:srgbClr val="FF40FF"/>
              </a:solidFill>
              <a:latin typeface="Helvetica Neue"/>
              <a:ea typeface="Helvetica Neue"/>
              <a:cs typeface="Helvetica Neue"/>
              <a:sym typeface="Helvetica Neue"/>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61"/>
        <p:cNvGrpSpPr/>
        <p:nvPr/>
      </p:nvGrpSpPr>
      <p:grpSpPr>
        <a:xfrm>
          <a:off x="0" y="0"/>
          <a:ext cx="0" cy="0"/>
          <a:chOff x="0" y="0"/>
          <a:chExt cx="0" cy="0"/>
        </a:xfrm>
      </p:grpSpPr>
      <p:sp>
        <p:nvSpPr>
          <p:cNvPr id="162" name="Google Shape;162;p27"/>
          <p:cNvSpPr/>
          <p:nvPr/>
        </p:nvSpPr>
        <p:spPr>
          <a:xfrm>
            <a:off x="4482913" y="3290501"/>
            <a:ext cx="221536" cy="253916"/>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050"/>
              <a:buFont typeface="Arial"/>
              <a:buNone/>
            </a:pPr>
            <a:r>
              <a:rPr lang="en-US" sz="1050" b="0" i="0" u="none" strike="noStrike" cap="none">
                <a:solidFill>
                  <a:srgbClr val="000000"/>
                </a:solidFill>
                <a:latin typeface="Arial"/>
                <a:ea typeface="Arial"/>
                <a:cs typeface="Arial"/>
                <a:sym typeface="Arial"/>
              </a:rPr>
              <a:t> </a:t>
            </a:r>
            <a:endParaRPr sz="1050" b="0" i="0" u="none" strike="noStrike" cap="none">
              <a:solidFill>
                <a:srgbClr val="000000"/>
              </a:solidFill>
              <a:latin typeface="Arial"/>
              <a:ea typeface="Arial"/>
              <a:cs typeface="Arial"/>
              <a:sym typeface="Arial"/>
            </a:endParaRPr>
          </a:p>
        </p:txBody>
      </p:sp>
      <p:sp>
        <p:nvSpPr>
          <p:cNvPr id="163" name="Google Shape;163;p27"/>
          <p:cNvSpPr txBox="1"/>
          <p:nvPr/>
        </p:nvSpPr>
        <p:spPr>
          <a:xfrm>
            <a:off x="4224319" y="958851"/>
            <a:ext cx="4856183" cy="4927600"/>
          </a:xfrm>
          <a:prstGeom prst="rect">
            <a:avLst/>
          </a:prstGeom>
          <a:noFill/>
          <a:ln>
            <a:noFill/>
          </a:ln>
        </p:spPr>
        <p:txBody>
          <a:bodyPr spcFirstLastPara="1" wrap="square" lIns="68575" tIns="34275" rIns="68575" bIns="34275" anchor="ctr" anchorCtr="0">
            <a:noAutofit/>
          </a:bodyPr>
          <a:lstStyle/>
          <a:p>
            <a:pPr marL="0" marR="0" lvl="0" indent="0" algn="ctr" rtl="0">
              <a:lnSpc>
                <a:spcPct val="90000"/>
              </a:lnSpc>
              <a:spcBef>
                <a:spcPts val="0"/>
              </a:spcBef>
              <a:spcAft>
                <a:spcPts val="0"/>
              </a:spcAft>
              <a:buClr>
                <a:schemeClr val="dk1"/>
              </a:buClr>
              <a:buSzPts val="4950"/>
              <a:buFont typeface="Arial"/>
              <a:buNone/>
            </a:pPr>
            <a:r>
              <a:rPr lang="en-US" sz="4950" b="0" i="0" u="none" strike="noStrike" cap="none">
                <a:solidFill>
                  <a:schemeClr val="dk1"/>
                </a:solidFill>
                <a:latin typeface="Arial"/>
                <a:ea typeface="Arial"/>
                <a:cs typeface="Arial"/>
                <a:sym typeface="Arial"/>
              </a:rPr>
              <a:t>“When you want to become a healer, you must begin by forgetting about yourself.”</a:t>
            </a:r>
            <a:endParaRPr/>
          </a:p>
        </p:txBody>
      </p:sp>
      <p:pic>
        <p:nvPicPr>
          <p:cNvPr id="164" name="Google Shape;164;p27"/>
          <p:cNvPicPr preferRelativeResize="0"/>
          <p:nvPr/>
        </p:nvPicPr>
        <p:blipFill rotWithShape="1">
          <a:blip r:embed="rId3">
            <a:alphaModFix/>
          </a:blip>
          <a:srcRect/>
          <a:stretch/>
        </p:blipFill>
        <p:spPr>
          <a:xfrm>
            <a:off x="432493" y="1187092"/>
            <a:ext cx="3359334" cy="4813658"/>
          </a:xfrm>
          <a:prstGeom prst="rect">
            <a:avLst/>
          </a:prstGeom>
          <a:noFill/>
          <a:ln>
            <a:noFill/>
          </a:ln>
        </p:spPr>
      </p:pic>
      <p:sp>
        <p:nvSpPr>
          <p:cNvPr id="165" name="Google Shape;165;p27"/>
          <p:cNvSpPr/>
          <p:nvPr/>
        </p:nvSpPr>
        <p:spPr>
          <a:xfrm>
            <a:off x="1397862" y="6061375"/>
            <a:ext cx="1428596" cy="253916"/>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050"/>
              <a:buFont typeface="arial"/>
              <a:buNone/>
            </a:pPr>
            <a:r>
              <a:rPr lang="en-US" sz="1050" b="0" i="0" u="none" strike="noStrike" cap="none">
                <a:solidFill>
                  <a:srgbClr val="000000"/>
                </a:solidFill>
                <a:latin typeface="arial"/>
                <a:ea typeface="arial"/>
                <a:cs typeface="arial"/>
                <a:sym typeface="arial"/>
              </a:rPr>
              <a:t>Dr. Erick Gbodossou</a:t>
            </a:r>
            <a:endParaRPr sz="1050" b="0" i="0" u="none" strike="noStrike" cap="none">
              <a:solidFill>
                <a:srgbClr val="000000"/>
              </a:solidFill>
              <a:latin typeface="Arial"/>
              <a:ea typeface="Arial"/>
              <a:cs typeface="Arial"/>
              <a:sym typeface="Aria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6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69"/>
        <p:cNvGrpSpPr/>
        <p:nvPr/>
      </p:nvGrpSpPr>
      <p:grpSpPr>
        <a:xfrm>
          <a:off x="0" y="0"/>
          <a:ext cx="0" cy="0"/>
          <a:chOff x="0" y="0"/>
          <a:chExt cx="0" cy="0"/>
        </a:xfrm>
      </p:grpSpPr>
      <p:sp>
        <p:nvSpPr>
          <p:cNvPr id="170" name="Google Shape;170;p28"/>
          <p:cNvSpPr txBox="1"/>
          <p:nvPr/>
        </p:nvSpPr>
        <p:spPr>
          <a:xfrm>
            <a:off x="332967" y="1259072"/>
            <a:ext cx="8460135" cy="2026548"/>
          </a:xfrm>
          <a:prstGeom prst="rect">
            <a:avLst/>
          </a:prstGeom>
          <a:noFill/>
          <a:ln>
            <a:noFill/>
          </a:ln>
        </p:spPr>
        <p:txBody>
          <a:bodyPr spcFirstLastPara="1" wrap="square" lIns="68575" tIns="34275" rIns="68575" bIns="34275" anchor="t" anchorCtr="0">
            <a:noAutofit/>
          </a:bodyPr>
          <a:lstStyle/>
          <a:p>
            <a:pPr marL="428625" marR="0" lvl="0" indent="-428625" algn="l" rtl="0">
              <a:lnSpc>
                <a:spcPct val="90000"/>
              </a:lnSpc>
              <a:spcBef>
                <a:spcPts val="0"/>
              </a:spcBef>
              <a:spcAft>
                <a:spcPts val="0"/>
              </a:spcAft>
              <a:buClr>
                <a:schemeClr val="dk1"/>
              </a:buClr>
              <a:buSzPts val="3052"/>
              <a:buFont typeface="Arial"/>
              <a:buChar char="•"/>
            </a:pPr>
            <a:r>
              <a:rPr lang="en-US" sz="3052" b="0" i="0" u="none" strike="noStrike" cap="none">
                <a:solidFill>
                  <a:schemeClr val="dk1"/>
                </a:solidFill>
                <a:latin typeface="Arial"/>
                <a:ea typeface="Arial"/>
                <a:cs typeface="Arial"/>
                <a:sym typeface="Arial"/>
              </a:rPr>
              <a:t>Between 2017 and 2019, I conducted research with Pima Community College and the University of California-San Diego students about their educational experience. </a:t>
            </a:r>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74"/>
        <p:cNvGrpSpPr/>
        <p:nvPr/>
      </p:nvGrpSpPr>
      <p:grpSpPr>
        <a:xfrm>
          <a:off x="0" y="0"/>
          <a:ext cx="0" cy="0"/>
          <a:chOff x="0" y="0"/>
          <a:chExt cx="0" cy="0"/>
        </a:xfrm>
      </p:grpSpPr>
      <p:sp>
        <p:nvSpPr>
          <p:cNvPr id="175" name="Google Shape;175;p29"/>
          <p:cNvSpPr txBox="1">
            <a:spLocks noGrp="1"/>
          </p:cNvSpPr>
          <p:nvPr>
            <p:ph type="subTitle" idx="1"/>
          </p:nvPr>
        </p:nvSpPr>
        <p:spPr>
          <a:xfrm>
            <a:off x="332967" y="2789262"/>
            <a:ext cx="8460135" cy="2489296"/>
          </a:xfrm>
          <a:prstGeom prst="rect">
            <a:avLst/>
          </a:prstGeom>
          <a:noFill/>
          <a:ln>
            <a:noFill/>
          </a:ln>
        </p:spPr>
        <p:txBody>
          <a:bodyPr spcFirstLastPara="1" wrap="square" lIns="91425" tIns="91425" rIns="91425" bIns="91425" anchor="t" anchorCtr="0">
            <a:noAutofit/>
          </a:bodyPr>
          <a:lstStyle/>
          <a:p>
            <a:pPr marL="428625" lvl="0" indent="-266255" algn="l" rtl="0">
              <a:lnSpc>
                <a:spcPct val="95000"/>
              </a:lnSpc>
              <a:spcBef>
                <a:spcPts val="0"/>
              </a:spcBef>
              <a:spcAft>
                <a:spcPts val="0"/>
              </a:spcAft>
              <a:buSzPts val="2557"/>
              <a:buFont typeface="Arial"/>
              <a:buNone/>
            </a:pPr>
            <a:endParaRPr sz="2557"/>
          </a:p>
          <a:p>
            <a:pPr marL="428625" lvl="0" indent="-428625" algn="l" rtl="0">
              <a:lnSpc>
                <a:spcPct val="95000"/>
              </a:lnSpc>
              <a:spcBef>
                <a:spcPts val="1600"/>
              </a:spcBef>
              <a:spcAft>
                <a:spcPts val="0"/>
              </a:spcAft>
              <a:buSzPts val="2790"/>
              <a:buFont typeface="Arial"/>
              <a:buChar char="•"/>
            </a:pPr>
            <a:r>
              <a:rPr lang="en-US" sz="2790">
                <a:solidFill>
                  <a:schemeClr val="dk1"/>
                </a:solidFill>
                <a:latin typeface="Arial"/>
                <a:ea typeface="Arial"/>
                <a:cs typeface="Arial"/>
                <a:sym typeface="Arial"/>
              </a:rPr>
              <a:t>The purpose of the research was to better understand </a:t>
            </a:r>
            <a:r>
              <a:rPr lang="en-US" sz="2557">
                <a:solidFill>
                  <a:srgbClr val="0070C0"/>
                </a:solidFill>
              </a:rPr>
              <a:t>what matters to students in their </a:t>
            </a:r>
            <a:r>
              <a:rPr lang="en-US" sz="2635">
                <a:solidFill>
                  <a:srgbClr val="0070C0"/>
                </a:solidFill>
              </a:rPr>
              <a:t>education</a:t>
            </a:r>
            <a:r>
              <a:rPr lang="en-US" sz="2790">
                <a:solidFill>
                  <a:schemeClr val="dk1"/>
                </a:solidFill>
                <a:latin typeface="Arial"/>
                <a:ea typeface="Arial"/>
                <a:cs typeface="Arial"/>
                <a:sym typeface="Arial"/>
              </a:rPr>
              <a:t> and how to better align my perception with their actual experiences. </a:t>
            </a:r>
            <a:endParaRPr/>
          </a:p>
        </p:txBody>
      </p:sp>
      <p:sp>
        <p:nvSpPr>
          <p:cNvPr id="176" name="Google Shape;176;p29"/>
          <p:cNvSpPr txBox="1"/>
          <p:nvPr/>
        </p:nvSpPr>
        <p:spPr>
          <a:xfrm>
            <a:off x="332967" y="1259072"/>
            <a:ext cx="8460135" cy="2026548"/>
          </a:xfrm>
          <a:prstGeom prst="rect">
            <a:avLst/>
          </a:prstGeom>
          <a:noFill/>
          <a:ln>
            <a:noFill/>
          </a:ln>
        </p:spPr>
        <p:txBody>
          <a:bodyPr spcFirstLastPara="1" wrap="square" lIns="68575" tIns="34275" rIns="68575" bIns="34275" anchor="t" anchorCtr="0">
            <a:noAutofit/>
          </a:bodyPr>
          <a:lstStyle/>
          <a:p>
            <a:pPr marL="428625" marR="0" lvl="0" indent="-428625" algn="l" rtl="0">
              <a:lnSpc>
                <a:spcPct val="90000"/>
              </a:lnSpc>
              <a:spcBef>
                <a:spcPts val="0"/>
              </a:spcBef>
              <a:spcAft>
                <a:spcPts val="0"/>
              </a:spcAft>
              <a:buClr>
                <a:schemeClr val="dk1"/>
              </a:buClr>
              <a:buSzPts val="3052"/>
              <a:buFont typeface="Arial"/>
              <a:buChar char="•"/>
            </a:pPr>
            <a:r>
              <a:rPr lang="en-US" sz="3052" b="0" i="0" u="none" strike="noStrike" cap="none">
                <a:solidFill>
                  <a:schemeClr val="dk1"/>
                </a:solidFill>
                <a:latin typeface="Arial"/>
                <a:ea typeface="Arial"/>
                <a:cs typeface="Arial"/>
                <a:sym typeface="Arial"/>
              </a:rPr>
              <a:t>Between 2017 and 2019, I conducted research with Pima Community College and the University of California-San Diego students about their educational experience. </a:t>
            </a:r>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80"/>
        <p:cNvGrpSpPr/>
        <p:nvPr/>
      </p:nvGrpSpPr>
      <p:grpSpPr>
        <a:xfrm>
          <a:off x="0" y="0"/>
          <a:ext cx="0" cy="0"/>
          <a:chOff x="0" y="0"/>
          <a:chExt cx="0" cy="0"/>
        </a:xfrm>
      </p:grpSpPr>
      <p:pic>
        <p:nvPicPr>
          <p:cNvPr id="181" name="Google Shape;181;p30"/>
          <p:cNvPicPr preferRelativeResize="0"/>
          <p:nvPr/>
        </p:nvPicPr>
        <p:blipFill rotWithShape="1">
          <a:blip r:embed="rId3">
            <a:alphaModFix/>
          </a:blip>
          <a:srcRect l="6212" t="7744" r="9483" b="23784"/>
          <a:stretch/>
        </p:blipFill>
        <p:spPr>
          <a:xfrm>
            <a:off x="5113683" y="1842253"/>
            <a:ext cx="3378359" cy="3285455"/>
          </a:xfrm>
          <a:prstGeom prst="rect">
            <a:avLst/>
          </a:prstGeom>
          <a:noFill/>
          <a:ln>
            <a:noFill/>
          </a:ln>
        </p:spPr>
      </p:pic>
      <p:sp>
        <p:nvSpPr>
          <p:cNvPr id="182" name="Google Shape;182;p30"/>
          <p:cNvSpPr txBox="1"/>
          <p:nvPr/>
        </p:nvSpPr>
        <p:spPr>
          <a:xfrm>
            <a:off x="332965" y="1253777"/>
            <a:ext cx="4780718" cy="4484755"/>
          </a:xfrm>
          <a:prstGeom prst="rect">
            <a:avLst/>
          </a:prstGeom>
          <a:noFill/>
          <a:ln>
            <a:noFill/>
          </a:ln>
        </p:spPr>
        <p:txBody>
          <a:bodyPr spcFirstLastPara="1" wrap="square" lIns="68575" tIns="34275" rIns="68575" bIns="34275" anchor="t" anchorCtr="0">
            <a:noAutofit/>
          </a:bodyPr>
          <a:lstStyle/>
          <a:p>
            <a:pPr marL="428625" marR="0" lvl="0" indent="-428625" algn="l" rtl="0">
              <a:lnSpc>
                <a:spcPct val="90000"/>
              </a:lnSpc>
              <a:spcBef>
                <a:spcPts val="0"/>
              </a:spcBef>
              <a:spcAft>
                <a:spcPts val="0"/>
              </a:spcAft>
              <a:buClr>
                <a:schemeClr val="dk1"/>
              </a:buClr>
              <a:buSzPts val="3300"/>
              <a:buFont typeface="Arial"/>
              <a:buChar char="•"/>
            </a:pPr>
            <a:r>
              <a:rPr lang="en-US" sz="3300" b="0" i="0" u="none" strike="noStrike" cap="none">
                <a:solidFill>
                  <a:schemeClr val="dk1"/>
                </a:solidFill>
                <a:latin typeface="Arial"/>
                <a:ea typeface="Arial"/>
                <a:cs typeface="Arial"/>
                <a:sym typeface="Arial"/>
              </a:rPr>
              <a:t>Surveyed &gt;1000 first- and second-year students from across disciplines from two-year and four-year institutions, including dual-enrolled students at Pima Community College. </a:t>
            </a:r>
            <a:endParaRPr/>
          </a:p>
          <a:p>
            <a:pPr marL="428625" marR="0" lvl="0" indent="-219075" algn="l" rtl="0">
              <a:lnSpc>
                <a:spcPct val="90000"/>
              </a:lnSpc>
              <a:spcBef>
                <a:spcPts val="1000"/>
              </a:spcBef>
              <a:spcAft>
                <a:spcPts val="0"/>
              </a:spcAft>
              <a:buClr>
                <a:schemeClr val="dk1"/>
              </a:buClr>
              <a:buSzPts val="3300"/>
              <a:buFont typeface="Arial"/>
              <a:buNone/>
            </a:pPr>
            <a:endParaRPr sz="3300" b="0" i="0" u="none" strike="noStrike" cap="none">
              <a:solidFill>
                <a:schemeClr val="dk1"/>
              </a:solidFill>
              <a:latin typeface="Arial"/>
              <a:ea typeface="Arial"/>
              <a:cs typeface="Arial"/>
              <a:sym typeface="Arial"/>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68"/>
        <p:cNvGrpSpPr/>
        <p:nvPr/>
      </p:nvGrpSpPr>
      <p:grpSpPr>
        <a:xfrm>
          <a:off x="0" y="0"/>
          <a:ext cx="0" cy="0"/>
          <a:chOff x="0" y="0"/>
          <a:chExt cx="0" cy="0"/>
        </a:xfrm>
      </p:grpSpPr>
      <p:sp>
        <p:nvSpPr>
          <p:cNvPr id="69" name="Google Shape;69;p13"/>
          <p:cNvSpPr txBox="1">
            <a:spLocks noGrp="1"/>
          </p:cNvSpPr>
          <p:nvPr>
            <p:ph type="title"/>
          </p:nvPr>
        </p:nvSpPr>
        <p:spPr>
          <a:xfrm>
            <a:off x="492369" y="234460"/>
            <a:ext cx="8276492" cy="6471139"/>
          </a:xfrm>
          <a:prstGeom prst="rect">
            <a:avLst/>
          </a:prstGeom>
          <a:noFill/>
          <a:ln>
            <a:noFill/>
          </a:ln>
        </p:spPr>
        <p:txBody>
          <a:bodyPr spcFirstLastPara="1" wrap="square" lIns="91425" tIns="91425" rIns="91425" bIns="91425" anchor="b" anchorCtr="0">
            <a:noAutofit/>
          </a:bodyPr>
          <a:lstStyle/>
          <a:p>
            <a:pPr marL="0" marR="0" lvl="0" indent="0" algn="l" rtl="0">
              <a:lnSpc>
                <a:spcPct val="100000"/>
              </a:lnSpc>
              <a:spcBef>
                <a:spcPts val="0"/>
              </a:spcBef>
              <a:spcAft>
                <a:spcPts val="0"/>
              </a:spcAft>
              <a:buSzPts val="4400"/>
              <a:buFont typeface="Arial"/>
              <a:buNone/>
            </a:pPr>
            <a:r>
              <a:rPr lang="en-US">
                <a:solidFill>
                  <a:srgbClr val="0070C0"/>
                </a:solidFill>
                <a:latin typeface="Arial"/>
                <a:ea typeface="Arial"/>
                <a:cs typeface="Arial"/>
                <a:sym typeface="Arial"/>
              </a:rPr>
              <a:t>Today we will:</a:t>
            </a:r>
            <a:br>
              <a:rPr lang="en-US">
                <a:solidFill>
                  <a:srgbClr val="0070C0"/>
                </a:solidFill>
                <a:latin typeface="Arial"/>
                <a:ea typeface="Arial"/>
                <a:cs typeface="Arial"/>
                <a:sym typeface="Arial"/>
              </a:rPr>
            </a:br>
            <a:br>
              <a:rPr lang="en-US" sz="3600">
                <a:solidFill>
                  <a:srgbClr val="0070C0"/>
                </a:solidFill>
                <a:latin typeface="Arial"/>
                <a:ea typeface="Arial"/>
                <a:cs typeface="Arial"/>
                <a:sym typeface="Arial"/>
              </a:rPr>
            </a:br>
            <a:r>
              <a:rPr lang="en-US" sz="3600">
                <a:solidFill>
                  <a:srgbClr val="FF40FF"/>
                </a:solidFill>
                <a:latin typeface="Arial"/>
                <a:ea typeface="Arial"/>
                <a:cs typeface="Arial"/>
                <a:sym typeface="Arial"/>
              </a:rPr>
              <a:t>Part 1</a:t>
            </a:r>
            <a:br>
              <a:rPr lang="en-US" sz="3600">
                <a:solidFill>
                  <a:srgbClr val="0070C0"/>
                </a:solidFill>
                <a:latin typeface="Arial"/>
                <a:ea typeface="Arial"/>
                <a:cs typeface="Arial"/>
                <a:sym typeface="Arial"/>
              </a:rPr>
            </a:br>
            <a:r>
              <a:rPr lang="en-US" sz="3600">
                <a:solidFill>
                  <a:srgbClr val="0070C0"/>
                </a:solidFill>
                <a:latin typeface="Arial"/>
                <a:ea typeface="Arial"/>
                <a:cs typeface="Arial"/>
                <a:sym typeface="Arial"/>
              </a:rPr>
              <a:t>Discuss a phenomenological approach to getting to know our students;</a:t>
            </a:r>
            <a:br>
              <a:rPr lang="en-US" sz="3600">
                <a:solidFill>
                  <a:srgbClr val="0070C0"/>
                </a:solidFill>
                <a:latin typeface="Arial"/>
                <a:ea typeface="Arial"/>
                <a:cs typeface="Arial"/>
                <a:sym typeface="Arial"/>
              </a:rPr>
            </a:br>
            <a:br>
              <a:rPr lang="en-US">
                <a:solidFill>
                  <a:srgbClr val="0070C0"/>
                </a:solidFill>
                <a:latin typeface="Arial"/>
                <a:ea typeface="Arial"/>
                <a:cs typeface="Arial"/>
                <a:sym typeface="Arial"/>
              </a:rPr>
            </a:br>
            <a:br>
              <a:rPr lang="en-US">
                <a:solidFill>
                  <a:srgbClr val="0070C0"/>
                </a:solidFill>
                <a:latin typeface="Arial"/>
                <a:ea typeface="Arial"/>
                <a:cs typeface="Arial"/>
                <a:sym typeface="Arial"/>
              </a:rPr>
            </a:br>
            <a:br>
              <a:rPr lang="en-US">
                <a:solidFill>
                  <a:srgbClr val="0070C0"/>
                </a:solidFill>
                <a:latin typeface="Arial"/>
                <a:ea typeface="Arial"/>
                <a:cs typeface="Arial"/>
                <a:sym typeface="Arial"/>
              </a:rPr>
            </a:br>
            <a:br>
              <a:rPr lang="en-US">
                <a:solidFill>
                  <a:srgbClr val="0070C0"/>
                </a:solidFill>
                <a:latin typeface="Arial"/>
                <a:ea typeface="Arial"/>
                <a:cs typeface="Arial"/>
                <a:sym typeface="Arial"/>
              </a:rPr>
            </a:br>
            <a:endParaRPr>
              <a:solidFill>
                <a:srgbClr val="7030A0"/>
              </a:solidFill>
              <a:latin typeface="Arial"/>
              <a:ea typeface="Arial"/>
              <a:cs typeface="Arial"/>
              <a:sym typeface="Arial"/>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rgbClr val="BAF8FF"/>
        </a:solidFill>
        <a:effectLst/>
      </p:bgPr>
    </p:bg>
    <p:spTree>
      <p:nvGrpSpPr>
        <p:cNvPr id="1" name="Shape 187"/>
        <p:cNvGrpSpPr/>
        <p:nvPr/>
      </p:nvGrpSpPr>
      <p:grpSpPr>
        <a:xfrm>
          <a:off x="0" y="0"/>
          <a:ext cx="0" cy="0"/>
          <a:chOff x="0" y="0"/>
          <a:chExt cx="0" cy="0"/>
        </a:xfrm>
      </p:grpSpPr>
      <p:sp>
        <p:nvSpPr>
          <p:cNvPr id="188" name="Google Shape;188;p31"/>
          <p:cNvSpPr txBox="1">
            <a:spLocks noGrp="1"/>
          </p:cNvSpPr>
          <p:nvPr>
            <p:ph type="subTitle" idx="1"/>
          </p:nvPr>
        </p:nvSpPr>
        <p:spPr>
          <a:xfrm>
            <a:off x="380999" y="1214101"/>
            <a:ext cx="8331201" cy="3746501"/>
          </a:xfrm>
          <a:prstGeom prst="rect">
            <a:avLst/>
          </a:prstGeom>
          <a:noFill/>
          <a:ln>
            <a:noFill/>
          </a:ln>
        </p:spPr>
        <p:txBody>
          <a:bodyPr spcFirstLastPara="1" wrap="square" lIns="91425" tIns="91425" rIns="91425" bIns="91425" anchor="ctr" anchorCtr="0">
            <a:noAutofit/>
          </a:bodyPr>
          <a:lstStyle/>
          <a:p>
            <a:pPr marL="0" lvl="0" indent="0" algn="ctr" rtl="0">
              <a:lnSpc>
                <a:spcPct val="115000"/>
              </a:lnSpc>
              <a:spcBef>
                <a:spcPts val="0"/>
              </a:spcBef>
              <a:spcAft>
                <a:spcPts val="0"/>
              </a:spcAft>
              <a:buSzPts val="4400"/>
              <a:buFont typeface="Arial"/>
              <a:buNone/>
            </a:pPr>
            <a:r>
              <a:rPr lang="en-US" sz="4400" b="1">
                <a:solidFill>
                  <a:srgbClr val="00717D"/>
                </a:solidFill>
              </a:rPr>
              <a:t>Describe your optimal learning environment:</a:t>
            </a:r>
            <a:endParaRPr/>
          </a:p>
        </p:txBody>
      </p:sp>
      <p:sp>
        <p:nvSpPr>
          <p:cNvPr id="189" name="Google Shape;189;p31"/>
          <p:cNvSpPr/>
          <p:nvPr/>
        </p:nvSpPr>
        <p:spPr>
          <a:xfrm>
            <a:off x="1876637" y="351803"/>
            <a:ext cx="5339923" cy="92333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70C0"/>
              </a:buClr>
              <a:buSzPts val="5400"/>
              <a:buFont typeface="Arial"/>
              <a:buNone/>
            </a:pPr>
            <a:r>
              <a:rPr lang="en-US" sz="5400" b="1" i="0" u="none" strike="noStrike" cap="none">
                <a:solidFill>
                  <a:srgbClr val="0070C0"/>
                </a:solidFill>
                <a:latin typeface="Arial"/>
                <a:ea typeface="Arial"/>
                <a:cs typeface="Arial"/>
                <a:sym typeface="Arial"/>
              </a:rPr>
              <a:t>Breakout Room</a:t>
            </a:r>
            <a:endParaRPr sz="5400" b="0" i="0" u="none" strike="noStrike" cap="none">
              <a:solidFill>
                <a:srgbClr val="000000"/>
              </a:solidFill>
              <a:latin typeface="Arial"/>
              <a:ea typeface="Arial"/>
              <a:cs typeface="Arial"/>
              <a:sym typeface="Arial"/>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rgbClr val="BAF8FF"/>
        </a:solidFill>
        <a:effectLst/>
      </p:bgPr>
    </p:bg>
    <p:spTree>
      <p:nvGrpSpPr>
        <p:cNvPr id="1" name="Shape 194"/>
        <p:cNvGrpSpPr/>
        <p:nvPr/>
      </p:nvGrpSpPr>
      <p:grpSpPr>
        <a:xfrm>
          <a:off x="0" y="0"/>
          <a:ext cx="0" cy="0"/>
          <a:chOff x="0" y="0"/>
          <a:chExt cx="0" cy="0"/>
        </a:xfrm>
      </p:grpSpPr>
      <p:sp>
        <p:nvSpPr>
          <p:cNvPr id="195" name="Google Shape;195;p32"/>
          <p:cNvSpPr txBox="1">
            <a:spLocks noGrp="1"/>
          </p:cNvSpPr>
          <p:nvPr>
            <p:ph type="subTitle" idx="1"/>
          </p:nvPr>
        </p:nvSpPr>
        <p:spPr>
          <a:xfrm>
            <a:off x="380999" y="1214101"/>
            <a:ext cx="8331201" cy="3746501"/>
          </a:xfrm>
          <a:prstGeom prst="rect">
            <a:avLst/>
          </a:prstGeom>
          <a:noFill/>
          <a:ln>
            <a:noFill/>
          </a:ln>
        </p:spPr>
        <p:txBody>
          <a:bodyPr spcFirstLastPara="1" wrap="square" lIns="91425" tIns="91425" rIns="91425" bIns="91425" anchor="ctr" anchorCtr="0">
            <a:noAutofit/>
          </a:bodyPr>
          <a:lstStyle/>
          <a:p>
            <a:pPr marL="0" lvl="0" indent="0" algn="ctr" rtl="0">
              <a:lnSpc>
                <a:spcPct val="95000"/>
              </a:lnSpc>
              <a:spcBef>
                <a:spcPts val="0"/>
              </a:spcBef>
              <a:spcAft>
                <a:spcPts val="0"/>
              </a:spcAft>
              <a:buSzPts val="3740"/>
              <a:buFont typeface="Arial"/>
              <a:buNone/>
            </a:pPr>
            <a:r>
              <a:rPr lang="en-US" sz="3740" b="1">
                <a:solidFill>
                  <a:srgbClr val="00717D"/>
                </a:solidFill>
              </a:rPr>
              <a:t>Describe your optimal learning environment:</a:t>
            </a:r>
            <a:endParaRPr/>
          </a:p>
          <a:p>
            <a:pPr marL="0" lvl="0" indent="0" algn="ctr" rtl="0">
              <a:lnSpc>
                <a:spcPct val="95000"/>
              </a:lnSpc>
              <a:spcBef>
                <a:spcPts val="1600"/>
              </a:spcBef>
              <a:spcAft>
                <a:spcPts val="0"/>
              </a:spcAft>
              <a:buSzPts val="3740"/>
              <a:buFont typeface="Arial"/>
              <a:buNone/>
            </a:pPr>
            <a:endParaRPr sz="3740" b="1">
              <a:solidFill>
                <a:srgbClr val="00717D"/>
              </a:solidFill>
            </a:endParaRPr>
          </a:p>
          <a:p>
            <a:pPr marL="0" lvl="0" indent="0" algn="ctr" rtl="0">
              <a:lnSpc>
                <a:spcPct val="95000"/>
              </a:lnSpc>
              <a:spcBef>
                <a:spcPts val="1600"/>
              </a:spcBef>
              <a:spcAft>
                <a:spcPts val="0"/>
              </a:spcAft>
              <a:buSzPts val="3740"/>
              <a:buFont typeface="Arial"/>
              <a:buNone/>
            </a:pPr>
            <a:r>
              <a:rPr lang="en-US" sz="3740">
                <a:solidFill>
                  <a:srgbClr val="00717D"/>
                </a:solidFill>
              </a:rPr>
              <a:t>Go to </a:t>
            </a:r>
            <a:r>
              <a:rPr lang="en-US" sz="3995" b="1">
                <a:solidFill>
                  <a:srgbClr val="FF40FF"/>
                </a:solidFill>
              </a:rPr>
              <a:t>menti.com </a:t>
            </a:r>
            <a:r>
              <a:rPr lang="en-US" sz="3740">
                <a:solidFill>
                  <a:srgbClr val="00717D"/>
                </a:solidFill>
              </a:rPr>
              <a:t>and use the code</a:t>
            </a:r>
            <a:endParaRPr/>
          </a:p>
          <a:p>
            <a:pPr marL="0" lvl="0" indent="0" algn="ctr" rtl="0">
              <a:lnSpc>
                <a:spcPct val="95000"/>
              </a:lnSpc>
              <a:spcBef>
                <a:spcPts val="1600"/>
              </a:spcBef>
              <a:spcAft>
                <a:spcPts val="0"/>
              </a:spcAft>
              <a:buSzPts val="3995"/>
              <a:buFont typeface="Arial"/>
              <a:buNone/>
            </a:pPr>
            <a:r>
              <a:rPr lang="en-US" sz="3995" b="1">
                <a:solidFill>
                  <a:srgbClr val="FF40FF"/>
                </a:solidFill>
              </a:rPr>
              <a:t>58 46 63</a:t>
            </a:r>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00"/>
        <p:cNvGrpSpPr/>
        <p:nvPr/>
      </p:nvGrpSpPr>
      <p:grpSpPr>
        <a:xfrm>
          <a:off x="0" y="0"/>
          <a:ext cx="0" cy="0"/>
          <a:chOff x="0" y="0"/>
          <a:chExt cx="0" cy="0"/>
        </a:xfrm>
      </p:grpSpPr>
      <p:sp>
        <p:nvSpPr>
          <p:cNvPr id="201" name="Google Shape;201;p33"/>
          <p:cNvSpPr txBox="1">
            <a:spLocks noGrp="1"/>
          </p:cNvSpPr>
          <p:nvPr>
            <p:ph type="title"/>
          </p:nvPr>
        </p:nvSpPr>
        <p:spPr>
          <a:xfrm>
            <a:off x="564483" y="1090719"/>
            <a:ext cx="8034085" cy="4649586"/>
          </a:xfrm>
          <a:prstGeom prst="rect">
            <a:avLst/>
          </a:prstGeom>
          <a:noFill/>
          <a:ln>
            <a:noFill/>
          </a:ln>
        </p:spPr>
        <p:txBody>
          <a:bodyPr spcFirstLastPara="1" wrap="square" lIns="91425" tIns="91425" rIns="91425" bIns="91425" anchor="ctr" anchorCtr="0">
            <a:noAutofit/>
          </a:bodyPr>
          <a:lstStyle/>
          <a:p>
            <a:pPr marL="0" lvl="0" indent="0" algn="ctr" rtl="0">
              <a:lnSpc>
                <a:spcPct val="100000"/>
              </a:lnSpc>
              <a:spcBef>
                <a:spcPts val="0"/>
              </a:spcBef>
              <a:spcAft>
                <a:spcPts val="0"/>
              </a:spcAft>
              <a:buSzPts val="4400"/>
              <a:buFont typeface="Questrial"/>
              <a:buNone/>
            </a:pPr>
            <a:r>
              <a:rPr lang="en-US" b="1">
                <a:solidFill>
                  <a:srgbClr val="8136BF"/>
                </a:solidFill>
              </a:rPr>
              <a:t>What Did the Students Say?</a:t>
            </a:r>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06"/>
        <p:cNvGrpSpPr/>
        <p:nvPr/>
      </p:nvGrpSpPr>
      <p:grpSpPr>
        <a:xfrm>
          <a:off x="0" y="0"/>
          <a:ext cx="0" cy="0"/>
          <a:chOff x="0" y="0"/>
          <a:chExt cx="0" cy="0"/>
        </a:xfrm>
      </p:grpSpPr>
      <p:sp>
        <p:nvSpPr>
          <p:cNvPr id="207" name="Google Shape;207;p34"/>
          <p:cNvSpPr txBox="1">
            <a:spLocks noGrp="1"/>
          </p:cNvSpPr>
          <p:nvPr>
            <p:ph type="subTitle" idx="1"/>
          </p:nvPr>
        </p:nvSpPr>
        <p:spPr>
          <a:xfrm>
            <a:off x="330200" y="1073151"/>
            <a:ext cx="8483600" cy="4096326"/>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SzPts val="3300"/>
              <a:buFont typeface="Arial"/>
              <a:buNone/>
            </a:pPr>
            <a:r>
              <a:rPr lang="en-US" sz="3300"/>
              <a:t>“Professors should foster stimulation to keep the students mentally </a:t>
            </a:r>
            <a:r>
              <a:rPr lang="en-US" sz="3300" b="1"/>
              <a:t>engaged</a:t>
            </a:r>
            <a:r>
              <a:rPr lang="en-US" sz="3300"/>
              <a:t> in the subject matter and that they are capable of </a:t>
            </a:r>
            <a:r>
              <a:rPr lang="en-US" sz="3300" b="1"/>
              <a:t>owning</a:t>
            </a:r>
            <a:r>
              <a:rPr lang="en-US" sz="3300"/>
              <a:t> it.”</a:t>
            </a:r>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12"/>
        <p:cNvGrpSpPr/>
        <p:nvPr/>
      </p:nvGrpSpPr>
      <p:grpSpPr>
        <a:xfrm>
          <a:off x="0" y="0"/>
          <a:ext cx="0" cy="0"/>
          <a:chOff x="0" y="0"/>
          <a:chExt cx="0" cy="0"/>
        </a:xfrm>
      </p:grpSpPr>
      <p:sp>
        <p:nvSpPr>
          <p:cNvPr id="213" name="Google Shape;213;p35"/>
          <p:cNvSpPr txBox="1">
            <a:spLocks noGrp="1"/>
          </p:cNvSpPr>
          <p:nvPr>
            <p:ph type="subTitle" idx="1"/>
          </p:nvPr>
        </p:nvSpPr>
        <p:spPr>
          <a:xfrm>
            <a:off x="330200" y="1073151"/>
            <a:ext cx="8483600" cy="4096326"/>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SzPts val="3300"/>
              <a:buFont typeface="Arial"/>
              <a:buNone/>
            </a:pPr>
            <a:r>
              <a:rPr lang="en-US" sz="3300"/>
              <a:t>“I think it makes it better for the class if the teacher talks about their personal life and listens [to] other students’ lives and stories because it really brings the class together and it’s more of a relaxed environment. When the students have a better </a:t>
            </a:r>
            <a:r>
              <a:rPr lang="en-US" sz="3300" b="1"/>
              <a:t>relationship</a:t>
            </a:r>
            <a:r>
              <a:rPr lang="en-US" sz="3300"/>
              <a:t> with each other in class, then more people will be involved with activities and again feel more comfortable in class.”</a:t>
            </a:r>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18"/>
        <p:cNvGrpSpPr/>
        <p:nvPr/>
      </p:nvGrpSpPr>
      <p:grpSpPr>
        <a:xfrm>
          <a:off x="0" y="0"/>
          <a:ext cx="0" cy="0"/>
          <a:chOff x="0" y="0"/>
          <a:chExt cx="0" cy="0"/>
        </a:xfrm>
      </p:grpSpPr>
      <p:sp>
        <p:nvSpPr>
          <p:cNvPr id="219" name="Google Shape;219;p36"/>
          <p:cNvSpPr txBox="1">
            <a:spLocks noGrp="1"/>
          </p:cNvSpPr>
          <p:nvPr>
            <p:ph type="subTitle" idx="1"/>
          </p:nvPr>
        </p:nvSpPr>
        <p:spPr>
          <a:xfrm>
            <a:off x="330200" y="1073151"/>
            <a:ext cx="8483600" cy="4096326"/>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SzPts val="3300"/>
              <a:buFont typeface="Arial"/>
              <a:buNone/>
            </a:pPr>
            <a:r>
              <a:rPr lang="en-US" sz="3300"/>
              <a:t>“[One] factor that I would find helpful in creating an optimal learning environment would be helping the students get to </a:t>
            </a:r>
            <a:r>
              <a:rPr lang="en-US" sz="3300" b="1"/>
              <a:t>know each other </a:t>
            </a:r>
            <a:r>
              <a:rPr lang="en-US" sz="3300"/>
              <a:t>for a few minutes when class starts for the semester.”</a:t>
            </a:r>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24"/>
        <p:cNvGrpSpPr/>
        <p:nvPr/>
      </p:nvGrpSpPr>
      <p:grpSpPr>
        <a:xfrm>
          <a:off x="0" y="0"/>
          <a:ext cx="0" cy="0"/>
          <a:chOff x="0" y="0"/>
          <a:chExt cx="0" cy="0"/>
        </a:xfrm>
      </p:grpSpPr>
      <p:sp>
        <p:nvSpPr>
          <p:cNvPr id="225" name="Google Shape;225;p37"/>
          <p:cNvSpPr txBox="1">
            <a:spLocks noGrp="1"/>
          </p:cNvSpPr>
          <p:nvPr>
            <p:ph type="subTitle" idx="1"/>
          </p:nvPr>
        </p:nvSpPr>
        <p:spPr>
          <a:xfrm>
            <a:off x="330200" y="1073151"/>
            <a:ext cx="8483600" cy="4096326"/>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SzPts val="3300"/>
              <a:buFont typeface="Arial"/>
              <a:buNone/>
            </a:pPr>
            <a:r>
              <a:rPr lang="en-US" sz="3300"/>
              <a:t>“[Professors] can create an optimal learning environment by building </a:t>
            </a:r>
            <a:r>
              <a:rPr lang="en-US" sz="3300" b="1"/>
              <a:t>relationships</a:t>
            </a:r>
            <a:r>
              <a:rPr lang="en-US" sz="3300"/>
              <a:t> with students and making themselves available to those who need help.”</a:t>
            </a:r>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30"/>
        <p:cNvGrpSpPr/>
        <p:nvPr/>
      </p:nvGrpSpPr>
      <p:grpSpPr>
        <a:xfrm>
          <a:off x="0" y="0"/>
          <a:ext cx="0" cy="0"/>
          <a:chOff x="0" y="0"/>
          <a:chExt cx="0" cy="0"/>
        </a:xfrm>
      </p:grpSpPr>
      <p:sp>
        <p:nvSpPr>
          <p:cNvPr id="231" name="Google Shape;231;p38"/>
          <p:cNvSpPr txBox="1">
            <a:spLocks noGrp="1"/>
          </p:cNvSpPr>
          <p:nvPr>
            <p:ph type="subTitle" idx="1"/>
          </p:nvPr>
        </p:nvSpPr>
        <p:spPr>
          <a:xfrm>
            <a:off x="330200" y="1073151"/>
            <a:ext cx="8483600" cy="4096326"/>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SzPts val="3300"/>
              <a:buFont typeface="Arial"/>
              <a:buNone/>
            </a:pPr>
            <a:r>
              <a:rPr lang="en-US" sz="3300"/>
              <a:t>“I would like to </a:t>
            </a:r>
            <a:r>
              <a:rPr lang="en-US" sz="3300" b="1"/>
              <a:t>know more people</a:t>
            </a:r>
            <a:r>
              <a:rPr lang="en-US" sz="3300"/>
              <a:t> I can relate to in the class.  If the professor helped facilitate that, it would help me. I can join study groups then.”</a:t>
            </a:r>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35"/>
        <p:cNvGrpSpPr/>
        <p:nvPr/>
      </p:nvGrpSpPr>
      <p:grpSpPr>
        <a:xfrm>
          <a:off x="0" y="0"/>
          <a:ext cx="0" cy="0"/>
          <a:chOff x="0" y="0"/>
          <a:chExt cx="0" cy="0"/>
        </a:xfrm>
      </p:grpSpPr>
      <p:pic>
        <p:nvPicPr>
          <p:cNvPr id="236" name="Google Shape;236;p39"/>
          <p:cNvPicPr preferRelativeResize="0"/>
          <p:nvPr/>
        </p:nvPicPr>
        <p:blipFill rotWithShape="1">
          <a:blip r:embed="rId3">
            <a:alphaModFix/>
          </a:blip>
          <a:srcRect l="6212" t="7744" r="9483" b="23784"/>
          <a:stretch/>
        </p:blipFill>
        <p:spPr>
          <a:xfrm>
            <a:off x="5829704" y="2139736"/>
            <a:ext cx="2781706" cy="2705210"/>
          </a:xfrm>
          <a:prstGeom prst="rect">
            <a:avLst/>
          </a:prstGeom>
          <a:noFill/>
          <a:ln>
            <a:noFill/>
          </a:ln>
        </p:spPr>
      </p:pic>
      <p:pic>
        <p:nvPicPr>
          <p:cNvPr id="237" name="Google Shape;237;p39"/>
          <p:cNvPicPr preferRelativeResize="0"/>
          <p:nvPr/>
        </p:nvPicPr>
        <p:blipFill rotWithShape="1">
          <a:blip r:embed="rId4">
            <a:alphaModFix/>
          </a:blip>
          <a:srcRect l="2325" t="5104" r="6604" b="12870"/>
          <a:stretch/>
        </p:blipFill>
        <p:spPr>
          <a:xfrm>
            <a:off x="398827" y="425050"/>
            <a:ext cx="5173586" cy="6134582"/>
          </a:xfrm>
          <a:prstGeom prst="rect">
            <a:avLst/>
          </a:prstGeom>
          <a:noFill/>
          <a:ln>
            <a:noFill/>
          </a:ln>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41"/>
        <p:cNvGrpSpPr/>
        <p:nvPr/>
      </p:nvGrpSpPr>
      <p:grpSpPr>
        <a:xfrm>
          <a:off x="0" y="0"/>
          <a:ext cx="0" cy="0"/>
          <a:chOff x="0" y="0"/>
          <a:chExt cx="0" cy="0"/>
        </a:xfrm>
      </p:grpSpPr>
      <p:sp>
        <p:nvSpPr>
          <p:cNvPr id="242" name="Google Shape;242;p40"/>
          <p:cNvSpPr txBox="1">
            <a:spLocks noGrp="1"/>
          </p:cNvSpPr>
          <p:nvPr>
            <p:ph type="subTitle" idx="1"/>
          </p:nvPr>
        </p:nvSpPr>
        <p:spPr>
          <a:xfrm>
            <a:off x="204537" y="601344"/>
            <a:ext cx="7351060" cy="5045476"/>
          </a:xfrm>
          <a:prstGeom prst="rect">
            <a:avLst/>
          </a:prstGeom>
          <a:noFill/>
          <a:ln>
            <a:noFill/>
          </a:ln>
        </p:spPr>
        <p:txBody>
          <a:bodyPr spcFirstLastPara="1" wrap="square" lIns="91425" tIns="91425" rIns="91425" bIns="91425" anchor="t" anchorCtr="0">
            <a:noAutofit/>
          </a:bodyPr>
          <a:lstStyle/>
          <a:p>
            <a:pPr marL="0" lvl="0" indent="0" algn="l" rtl="0">
              <a:lnSpc>
                <a:spcPct val="95000"/>
              </a:lnSpc>
              <a:spcBef>
                <a:spcPts val="0"/>
              </a:spcBef>
              <a:spcAft>
                <a:spcPts val="0"/>
              </a:spcAft>
              <a:buSzPts val="3052"/>
              <a:buFont typeface="Arial"/>
              <a:buNone/>
            </a:pPr>
            <a:r>
              <a:rPr lang="en-US" sz="3052" b="1">
                <a:solidFill>
                  <a:srgbClr val="8136BF"/>
                </a:solidFill>
              </a:rPr>
              <a:t>What Matters to Students?</a:t>
            </a:r>
            <a:endParaRPr/>
          </a:p>
          <a:p>
            <a:pPr marL="0" lvl="0" indent="0" algn="l" rtl="0">
              <a:lnSpc>
                <a:spcPct val="95000"/>
              </a:lnSpc>
              <a:spcBef>
                <a:spcPts val="1600"/>
              </a:spcBef>
              <a:spcAft>
                <a:spcPts val="0"/>
              </a:spcAft>
              <a:buSzPts val="2220"/>
              <a:buFont typeface="Arial"/>
              <a:buNone/>
            </a:pPr>
            <a:endParaRPr sz="2220"/>
          </a:p>
          <a:p>
            <a:pPr marL="685800" lvl="1" indent="-342900" algn="l" rtl="0">
              <a:lnSpc>
                <a:spcPct val="95000"/>
              </a:lnSpc>
              <a:spcBef>
                <a:spcPts val="1600"/>
              </a:spcBef>
              <a:spcAft>
                <a:spcPts val="0"/>
              </a:spcAft>
              <a:buSzPts val="2775"/>
              <a:buFont typeface="Arial"/>
              <a:buChar char="•"/>
            </a:pPr>
            <a:r>
              <a:rPr lang="en-US" sz="2775"/>
              <a:t>Having a sense of purpose</a:t>
            </a:r>
            <a:endParaRPr/>
          </a:p>
          <a:p>
            <a:pPr marL="1028700" lvl="2" indent="-342900" algn="l" rtl="0">
              <a:lnSpc>
                <a:spcPct val="95000"/>
              </a:lnSpc>
              <a:spcBef>
                <a:spcPts val="1600"/>
              </a:spcBef>
              <a:spcAft>
                <a:spcPts val="0"/>
              </a:spcAft>
              <a:buSzPts val="2636"/>
              <a:buFont typeface="Arial"/>
              <a:buChar char="•"/>
            </a:pPr>
            <a:r>
              <a:rPr lang="en-US" sz="2636">
                <a:solidFill>
                  <a:srgbClr val="00B0F0"/>
                </a:solidFill>
              </a:rPr>
              <a:t>Meaning, Context, &amp; Impact</a:t>
            </a:r>
            <a:endParaRPr/>
          </a:p>
          <a:p>
            <a:pPr marL="685800" lvl="1" indent="-342900" algn="l" rtl="0">
              <a:lnSpc>
                <a:spcPct val="95000"/>
              </a:lnSpc>
              <a:spcBef>
                <a:spcPts val="1600"/>
              </a:spcBef>
              <a:spcAft>
                <a:spcPts val="0"/>
              </a:spcAft>
              <a:buSzPts val="2775"/>
              <a:buFont typeface="Arial"/>
              <a:buChar char="•"/>
            </a:pPr>
            <a:r>
              <a:rPr lang="en-US" sz="2775"/>
              <a:t>Feeling a sense of autonomy </a:t>
            </a:r>
            <a:endParaRPr sz="2775">
              <a:solidFill>
                <a:srgbClr val="00B0F0"/>
              </a:solidFill>
            </a:endParaRPr>
          </a:p>
          <a:p>
            <a:pPr marL="1028700" lvl="2" indent="-342900" algn="l" rtl="0">
              <a:lnSpc>
                <a:spcPct val="95000"/>
              </a:lnSpc>
              <a:spcBef>
                <a:spcPts val="1600"/>
              </a:spcBef>
              <a:spcAft>
                <a:spcPts val="0"/>
              </a:spcAft>
              <a:buSzPts val="2636"/>
              <a:buFont typeface="Arial"/>
              <a:buChar char="•"/>
            </a:pPr>
            <a:r>
              <a:rPr lang="en-US" sz="2636">
                <a:solidFill>
                  <a:srgbClr val="00B0F0"/>
                </a:solidFill>
              </a:rPr>
              <a:t>Empowerment &amp; Advocacy</a:t>
            </a:r>
            <a:endParaRPr/>
          </a:p>
          <a:p>
            <a:pPr marL="685800" lvl="1" indent="-342900" algn="l" rtl="0">
              <a:lnSpc>
                <a:spcPct val="95000"/>
              </a:lnSpc>
              <a:spcBef>
                <a:spcPts val="1600"/>
              </a:spcBef>
              <a:spcAft>
                <a:spcPts val="0"/>
              </a:spcAft>
              <a:buSzPts val="2775"/>
              <a:buFont typeface="Arial"/>
              <a:buChar char="•"/>
            </a:pPr>
            <a:r>
              <a:rPr lang="en-US" sz="2775"/>
              <a:t>Having a sense of belonging</a:t>
            </a:r>
            <a:endParaRPr sz="2775">
              <a:solidFill>
                <a:srgbClr val="00B0F0"/>
              </a:solidFill>
            </a:endParaRPr>
          </a:p>
          <a:p>
            <a:pPr marL="1028700" lvl="2" indent="-342900" algn="l" rtl="0">
              <a:lnSpc>
                <a:spcPct val="95000"/>
              </a:lnSpc>
              <a:spcBef>
                <a:spcPts val="1600"/>
              </a:spcBef>
              <a:spcAft>
                <a:spcPts val="0"/>
              </a:spcAft>
              <a:buSzPts val="2636"/>
              <a:buFont typeface="Arial"/>
              <a:buChar char="•"/>
            </a:pPr>
            <a:r>
              <a:rPr lang="en-US" sz="2636">
                <a:solidFill>
                  <a:srgbClr val="00B0F0"/>
                </a:solidFill>
              </a:rPr>
              <a:t>Community &amp; Contributions</a:t>
            </a:r>
            <a:endParaRPr/>
          </a:p>
          <a:p>
            <a:pPr marL="0" lvl="0" indent="0" algn="ctr" rtl="0">
              <a:lnSpc>
                <a:spcPct val="95000"/>
              </a:lnSpc>
              <a:spcBef>
                <a:spcPts val="1600"/>
              </a:spcBef>
              <a:spcAft>
                <a:spcPts val="0"/>
              </a:spcAft>
              <a:buSzPts val="1665"/>
              <a:buFont typeface="Arial"/>
              <a:buNone/>
            </a:pPr>
            <a:endParaRPr sz="1665"/>
          </a:p>
        </p:txBody>
      </p:sp>
      <p:pic>
        <p:nvPicPr>
          <p:cNvPr id="243" name="Google Shape;243;p40"/>
          <p:cNvPicPr preferRelativeResize="0"/>
          <p:nvPr/>
        </p:nvPicPr>
        <p:blipFill rotWithShape="1">
          <a:blip r:embed="rId3">
            <a:alphaModFix/>
          </a:blip>
          <a:srcRect l="6212" t="7744" r="9483" b="23784"/>
          <a:stretch/>
        </p:blipFill>
        <p:spPr>
          <a:xfrm>
            <a:off x="5829704" y="2139736"/>
            <a:ext cx="2781706" cy="2705210"/>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74"/>
        <p:cNvGrpSpPr/>
        <p:nvPr/>
      </p:nvGrpSpPr>
      <p:grpSpPr>
        <a:xfrm>
          <a:off x="0" y="0"/>
          <a:ext cx="0" cy="0"/>
          <a:chOff x="0" y="0"/>
          <a:chExt cx="0" cy="0"/>
        </a:xfrm>
      </p:grpSpPr>
      <p:sp>
        <p:nvSpPr>
          <p:cNvPr id="75" name="Google Shape;75;p14"/>
          <p:cNvSpPr txBox="1">
            <a:spLocks noGrp="1"/>
          </p:cNvSpPr>
          <p:nvPr>
            <p:ph type="title"/>
          </p:nvPr>
        </p:nvSpPr>
        <p:spPr>
          <a:xfrm>
            <a:off x="492369" y="440524"/>
            <a:ext cx="8276492" cy="6471139"/>
          </a:xfrm>
          <a:prstGeom prst="rect">
            <a:avLst/>
          </a:prstGeom>
          <a:noFill/>
          <a:ln>
            <a:noFill/>
          </a:ln>
        </p:spPr>
        <p:txBody>
          <a:bodyPr spcFirstLastPara="1" wrap="square" lIns="91425" tIns="91425" rIns="91425" bIns="91425" anchor="b" anchorCtr="0">
            <a:noAutofit/>
          </a:bodyPr>
          <a:lstStyle/>
          <a:p>
            <a:pPr marL="0" marR="0" lvl="0" indent="0" algn="l" rtl="0">
              <a:lnSpc>
                <a:spcPct val="100000"/>
              </a:lnSpc>
              <a:spcBef>
                <a:spcPts val="0"/>
              </a:spcBef>
              <a:spcAft>
                <a:spcPts val="0"/>
              </a:spcAft>
              <a:buSzPts val="4400"/>
              <a:buFont typeface="Arial"/>
              <a:buNone/>
            </a:pPr>
            <a:r>
              <a:rPr lang="en-US">
                <a:solidFill>
                  <a:srgbClr val="0070C0"/>
                </a:solidFill>
                <a:latin typeface="Arial"/>
                <a:ea typeface="Arial"/>
                <a:cs typeface="Arial"/>
                <a:sym typeface="Arial"/>
              </a:rPr>
              <a:t>Today we will:</a:t>
            </a:r>
            <a:br>
              <a:rPr lang="en-US">
                <a:solidFill>
                  <a:srgbClr val="0070C0"/>
                </a:solidFill>
                <a:latin typeface="Arial"/>
                <a:ea typeface="Arial"/>
                <a:cs typeface="Arial"/>
                <a:sym typeface="Arial"/>
              </a:rPr>
            </a:br>
            <a:br>
              <a:rPr lang="en-US" sz="3600">
                <a:solidFill>
                  <a:srgbClr val="0070C0"/>
                </a:solidFill>
                <a:latin typeface="Arial"/>
                <a:ea typeface="Arial"/>
                <a:cs typeface="Arial"/>
                <a:sym typeface="Arial"/>
              </a:rPr>
            </a:br>
            <a:r>
              <a:rPr lang="en-US" sz="3600">
                <a:solidFill>
                  <a:srgbClr val="FF40FF"/>
                </a:solidFill>
                <a:latin typeface="Arial"/>
                <a:ea typeface="Arial"/>
                <a:cs typeface="Arial"/>
                <a:sym typeface="Arial"/>
              </a:rPr>
              <a:t>Part 1</a:t>
            </a:r>
            <a:br>
              <a:rPr lang="en-US" sz="3600">
                <a:solidFill>
                  <a:srgbClr val="0070C0"/>
                </a:solidFill>
                <a:latin typeface="Arial"/>
                <a:ea typeface="Arial"/>
                <a:cs typeface="Arial"/>
                <a:sym typeface="Arial"/>
              </a:rPr>
            </a:br>
            <a:r>
              <a:rPr lang="en-US" sz="3600">
                <a:solidFill>
                  <a:srgbClr val="0070C0"/>
                </a:solidFill>
                <a:latin typeface="Arial"/>
                <a:ea typeface="Arial"/>
                <a:cs typeface="Arial"/>
                <a:sym typeface="Arial"/>
              </a:rPr>
              <a:t>Discuss a phenomenological approach to getting to know our students;</a:t>
            </a:r>
            <a:br>
              <a:rPr lang="en-US" sz="3600">
                <a:solidFill>
                  <a:srgbClr val="0070C0"/>
                </a:solidFill>
                <a:latin typeface="Arial"/>
                <a:ea typeface="Arial"/>
                <a:cs typeface="Arial"/>
                <a:sym typeface="Arial"/>
              </a:rPr>
            </a:br>
            <a:br>
              <a:rPr lang="en-US">
                <a:solidFill>
                  <a:srgbClr val="0070C0"/>
                </a:solidFill>
                <a:latin typeface="Arial"/>
                <a:ea typeface="Arial"/>
                <a:cs typeface="Arial"/>
                <a:sym typeface="Arial"/>
              </a:rPr>
            </a:br>
            <a:r>
              <a:rPr lang="en-US" sz="3600">
                <a:solidFill>
                  <a:srgbClr val="FF40FF"/>
                </a:solidFill>
                <a:latin typeface="Arial"/>
                <a:ea typeface="Arial"/>
                <a:cs typeface="Arial"/>
                <a:sym typeface="Arial"/>
              </a:rPr>
              <a:t>Part 2</a:t>
            </a:r>
            <a:br>
              <a:rPr lang="en-US" sz="3600">
                <a:solidFill>
                  <a:srgbClr val="0070C0"/>
                </a:solidFill>
                <a:latin typeface="Arial"/>
                <a:ea typeface="Arial"/>
                <a:cs typeface="Arial"/>
                <a:sym typeface="Arial"/>
              </a:rPr>
            </a:br>
            <a:r>
              <a:rPr lang="en-US" sz="3600">
                <a:solidFill>
                  <a:srgbClr val="0070C0"/>
                </a:solidFill>
                <a:latin typeface="Arial"/>
                <a:ea typeface="Arial"/>
                <a:cs typeface="Arial"/>
                <a:sym typeface="Arial"/>
              </a:rPr>
              <a:t>Interrogate what it means to create an inclusive classroom.</a:t>
            </a:r>
            <a:br>
              <a:rPr lang="en-US" sz="3600">
                <a:solidFill>
                  <a:srgbClr val="0070C0"/>
                </a:solidFill>
                <a:latin typeface="Arial"/>
                <a:ea typeface="Arial"/>
                <a:cs typeface="Arial"/>
                <a:sym typeface="Arial"/>
              </a:rPr>
            </a:br>
            <a:br>
              <a:rPr lang="en-US" sz="3600">
                <a:solidFill>
                  <a:srgbClr val="0070C0"/>
                </a:solidFill>
                <a:latin typeface="Arial"/>
                <a:ea typeface="Arial"/>
                <a:cs typeface="Arial"/>
                <a:sym typeface="Arial"/>
              </a:rPr>
            </a:br>
            <a:endParaRPr>
              <a:solidFill>
                <a:srgbClr val="7030A0"/>
              </a:solidFill>
              <a:latin typeface="Arial"/>
              <a:ea typeface="Arial"/>
              <a:cs typeface="Arial"/>
              <a:sym typeface="Arial"/>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248"/>
        <p:cNvGrpSpPr/>
        <p:nvPr/>
      </p:nvGrpSpPr>
      <p:grpSpPr>
        <a:xfrm>
          <a:off x="0" y="0"/>
          <a:ext cx="0" cy="0"/>
          <a:chOff x="0" y="0"/>
          <a:chExt cx="0" cy="0"/>
        </a:xfrm>
      </p:grpSpPr>
      <p:pic>
        <p:nvPicPr>
          <p:cNvPr id="249" name="Google Shape;249;p41"/>
          <p:cNvPicPr preferRelativeResize="0"/>
          <p:nvPr/>
        </p:nvPicPr>
        <p:blipFill rotWithShape="1">
          <a:blip r:embed="rId3">
            <a:alphaModFix/>
          </a:blip>
          <a:srcRect/>
          <a:stretch/>
        </p:blipFill>
        <p:spPr>
          <a:xfrm>
            <a:off x="2201613" y="198091"/>
            <a:ext cx="5349570" cy="6429414"/>
          </a:xfrm>
          <a:prstGeom prst="rect">
            <a:avLst/>
          </a:prstGeom>
          <a:noFill/>
          <a:ln>
            <a:noFill/>
          </a:ln>
        </p:spPr>
      </p:pic>
      <p:sp>
        <p:nvSpPr>
          <p:cNvPr id="250" name="Google Shape;250;p41"/>
          <p:cNvSpPr txBox="1"/>
          <p:nvPr/>
        </p:nvSpPr>
        <p:spPr>
          <a:xfrm>
            <a:off x="6178967" y="44203"/>
            <a:ext cx="1741182" cy="307777"/>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Comic Sans MS"/>
              <a:buNone/>
            </a:pPr>
            <a:r>
              <a:rPr lang="en-US" sz="1400" b="0" i="0" u="none" strike="noStrike" cap="none">
                <a:solidFill>
                  <a:srgbClr val="000000"/>
                </a:solidFill>
                <a:latin typeface="Comic Sans MS"/>
                <a:ea typeface="Comic Sans MS"/>
                <a:cs typeface="Comic Sans MS"/>
                <a:sym typeface="Comic Sans MS"/>
              </a:rPr>
              <a:t>Art by Emil Bubala</a:t>
            </a:r>
            <a:endParaRPr sz="1400" b="0" i="0" u="none" strike="noStrike" cap="none">
              <a:solidFill>
                <a:srgbClr val="000000"/>
              </a:solidFill>
              <a:latin typeface="Comic Sans MS"/>
              <a:ea typeface="Comic Sans MS"/>
              <a:cs typeface="Comic Sans MS"/>
              <a:sym typeface="Comic Sans MS"/>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54"/>
        <p:cNvGrpSpPr/>
        <p:nvPr/>
      </p:nvGrpSpPr>
      <p:grpSpPr>
        <a:xfrm>
          <a:off x="0" y="0"/>
          <a:ext cx="0" cy="0"/>
          <a:chOff x="0" y="0"/>
          <a:chExt cx="0" cy="0"/>
        </a:xfrm>
      </p:grpSpPr>
      <p:pic>
        <p:nvPicPr>
          <p:cNvPr id="255" name="Google Shape;255;p42"/>
          <p:cNvPicPr preferRelativeResize="0"/>
          <p:nvPr/>
        </p:nvPicPr>
        <p:blipFill rotWithShape="1">
          <a:blip r:embed="rId3">
            <a:alphaModFix/>
          </a:blip>
          <a:srcRect/>
          <a:stretch/>
        </p:blipFill>
        <p:spPr>
          <a:xfrm>
            <a:off x="4800601" y="857250"/>
            <a:ext cx="3940790" cy="5133707"/>
          </a:xfrm>
          <a:prstGeom prst="rect">
            <a:avLst/>
          </a:prstGeom>
          <a:noFill/>
          <a:ln>
            <a:noFill/>
          </a:ln>
        </p:spPr>
      </p:pic>
      <p:sp>
        <p:nvSpPr>
          <p:cNvPr id="256" name="Google Shape;256;p42"/>
          <p:cNvSpPr txBox="1"/>
          <p:nvPr/>
        </p:nvSpPr>
        <p:spPr>
          <a:xfrm>
            <a:off x="209597" y="340928"/>
            <a:ext cx="4462818" cy="6233492"/>
          </a:xfrm>
          <a:prstGeom prst="rect">
            <a:avLst/>
          </a:prstGeom>
          <a:noFill/>
          <a:ln>
            <a:noFill/>
          </a:ln>
        </p:spPr>
        <p:txBody>
          <a:bodyPr spcFirstLastPara="1" wrap="square" lIns="91425" tIns="91425" rIns="91425" bIns="91425" anchor="t" anchorCtr="0">
            <a:noAutofit/>
          </a:bodyPr>
          <a:lstStyle/>
          <a:p>
            <a:pPr marL="107948" marR="114297" lvl="0" indent="0" algn="ctr" rtl="0">
              <a:lnSpc>
                <a:spcPct val="150000"/>
              </a:lnSpc>
              <a:spcBef>
                <a:spcPts val="0"/>
              </a:spcBef>
              <a:spcAft>
                <a:spcPts val="0"/>
              </a:spcAft>
              <a:buClr>
                <a:srgbClr val="333E48"/>
              </a:buClr>
              <a:buSzPts val="1900"/>
              <a:buFont typeface="Calibri"/>
              <a:buNone/>
            </a:pPr>
            <a:r>
              <a:rPr lang="en-US" sz="2400" b="0" i="0" u="none" strike="noStrike" cap="none">
                <a:solidFill>
                  <a:srgbClr val="00B0F0"/>
                </a:solidFill>
                <a:highlight>
                  <a:schemeClr val="lt1"/>
                </a:highlight>
                <a:latin typeface="Calibri"/>
                <a:ea typeface="Calibri"/>
                <a:cs typeface="Calibri"/>
                <a:sym typeface="Calibri"/>
              </a:rPr>
              <a:t>“It is not until very recently that I have begun to appreciate the </a:t>
            </a:r>
            <a:r>
              <a:rPr lang="en-US" sz="2400" b="1" i="1" u="none" strike="noStrike" cap="none">
                <a:solidFill>
                  <a:srgbClr val="7833AE"/>
                </a:solidFill>
                <a:highlight>
                  <a:schemeClr val="lt1"/>
                </a:highlight>
                <a:latin typeface="Calibri"/>
                <a:ea typeface="Calibri"/>
                <a:cs typeface="Calibri"/>
                <a:sym typeface="Calibri"/>
              </a:rPr>
              <a:t>beauty and knowledge</a:t>
            </a:r>
            <a:r>
              <a:rPr lang="en-US" sz="2400" b="0" i="0" u="none" strike="noStrike" cap="none">
                <a:solidFill>
                  <a:srgbClr val="333E48"/>
                </a:solidFill>
                <a:highlight>
                  <a:schemeClr val="lt1"/>
                </a:highlight>
                <a:latin typeface="Calibri"/>
                <a:ea typeface="Calibri"/>
                <a:cs typeface="Calibri"/>
                <a:sym typeface="Calibri"/>
              </a:rPr>
              <a:t> </a:t>
            </a:r>
            <a:r>
              <a:rPr lang="en-US" sz="2400" b="0" i="0" u="none" strike="noStrike" cap="none">
                <a:solidFill>
                  <a:srgbClr val="00B0F0"/>
                </a:solidFill>
                <a:highlight>
                  <a:schemeClr val="lt1"/>
                </a:highlight>
                <a:latin typeface="Calibri"/>
                <a:ea typeface="Calibri"/>
                <a:cs typeface="Calibri"/>
                <a:sym typeface="Calibri"/>
              </a:rPr>
              <a:t>found in nature and our reality. There is a difference between understanding and appreciating. While it is possible to teach students both of these through science education, the</a:t>
            </a:r>
            <a:r>
              <a:rPr lang="en-US" sz="2400" b="0" i="0" u="none" strike="noStrike" cap="none">
                <a:solidFill>
                  <a:srgbClr val="EF8600"/>
                </a:solidFill>
                <a:highlight>
                  <a:schemeClr val="lt1"/>
                </a:highlight>
                <a:latin typeface="Calibri"/>
                <a:ea typeface="Calibri"/>
                <a:cs typeface="Calibri"/>
                <a:sym typeface="Calibri"/>
              </a:rPr>
              <a:t> </a:t>
            </a:r>
            <a:r>
              <a:rPr lang="en-US" sz="2400" b="1" i="1" u="none" strike="noStrike" cap="none">
                <a:solidFill>
                  <a:srgbClr val="7833AE"/>
                </a:solidFill>
                <a:highlight>
                  <a:schemeClr val="lt1"/>
                </a:highlight>
                <a:latin typeface="Calibri"/>
                <a:ea typeface="Calibri"/>
                <a:cs typeface="Calibri"/>
                <a:sym typeface="Calibri"/>
              </a:rPr>
              <a:t>appreciation</a:t>
            </a:r>
            <a:r>
              <a:rPr lang="en-US" sz="2400" b="0" i="0" u="none" strike="noStrike" cap="none">
                <a:solidFill>
                  <a:srgbClr val="333E48"/>
                </a:solidFill>
                <a:highlight>
                  <a:schemeClr val="lt1"/>
                </a:highlight>
                <a:latin typeface="Calibri"/>
                <a:ea typeface="Calibri"/>
                <a:cs typeface="Calibri"/>
                <a:sym typeface="Calibri"/>
              </a:rPr>
              <a:t> </a:t>
            </a:r>
            <a:r>
              <a:rPr lang="en-US" sz="2400" b="0" i="0" u="none" strike="noStrike" cap="none">
                <a:solidFill>
                  <a:srgbClr val="00B0F0"/>
                </a:solidFill>
                <a:highlight>
                  <a:schemeClr val="lt1"/>
                </a:highlight>
                <a:latin typeface="Calibri"/>
                <a:ea typeface="Calibri"/>
                <a:cs typeface="Calibri"/>
                <a:sym typeface="Calibri"/>
              </a:rPr>
              <a:t>is often lost in the academics.” </a:t>
            </a:r>
            <a:endParaRPr sz="2400" b="0" i="0" u="none" strike="noStrike" cap="none">
              <a:solidFill>
                <a:srgbClr val="00B0F0"/>
              </a:solidFill>
              <a:latin typeface="Calibri"/>
              <a:ea typeface="Calibri"/>
              <a:cs typeface="Calibri"/>
              <a:sym typeface="Calibri"/>
            </a:endParaRPr>
          </a:p>
        </p:txBody>
      </p:sp>
      <p:sp>
        <p:nvSpPr>
          <p:cNvPr id="257" name="Google Shape;257;p42"/>
          <p:cNvSpPr txBox="1"/>
          <p:nvPr/>
        </p:nvSpPr>
        <p:spPr>
          <a:xfrm>
            <a:off x="4800762" y="857250"/>
            <a:ext cx="1354858" cy="253916"/>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050"/>
              <a:buFont typeface="Comic Sans MS"/>
              <a:buNone/>
            </a:pPr>
            <a:r>
              <a:rPr lang="en-US" sz="1050" b="0" i="0" u="none" strike="noStrike" cap="none">
                <a:solidFill>
                  <a:srgbClr val="000000"/>
                </a:solidFill>
                <a:latin typeface="Comic Sans MS"/>
                <a:ea typeface="Comic Sans MS"/>
                <a:cs typeface="Comic Sans MS"/>
                <a:sym typeface="Comic Sans MS"/>
              </a:rPr>
              <a:t>Art by Emil Bubala</a:t>
            </a:r>
            <a:endParaRPr sz="1050" b="0" i="0" u="none" strike="noStrike" cap="none">
              <a:solidFill>
                <a:srgbClr val="000000"/>
              </a:solidFill>
              <a:latin typeface="Comic Sans MS"/>
              <a:ea typeface="Comic Sans MS"/>
              <a:cs typeface="Comic Sans MS"/>
              <a:sym typeface="Comic Sans MS"/>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62"/>
        <p:cNvGrpSpPr/>
        <p:nvPr/>
      </p:nvGrpSpPr>
      <p:grpSpPr>
        <a:xfrm>
          <a:off x="0" y="0"/>
          <a:ext cx="0" cy="0"/>
          <a:chOff x="0" y="0"/>
          <a:chExt cx="0" cy="0"/>
        </a:xfrm>
      </p:grpSpPr>
      <p:sp>
        <p:nvSpPr>
          <p:cNvPr id="263" name="Google Shape;263;p43"/>
          <p:cNvSpPr txBox="1">
            <a:spLocks noGrp="1"/>
          </p:cNvSpPr>
          <p:nvPr>
            <p:ph type="subTitle" idx="1"/>
          </p:nvPr>
        </p:nvSpPr>
        <p:spPr>
          <a:xfrm>
            <a:off x="415978" y="1517649"/>
            <a:ext cx="8319540" cy="4802127"/>
          </a:xfrm>
          <a:prstGeom prst="rect">
            <a:avLst/>
          </a:prstGeom>
          <a:noFill/>
          <a:ln>
            <a:noFill/>
          </a:ln>
        </p:spPr>
        <p:txBody>
          <a:bodyPr spcFirstLastPara="1" wrap="square" lIns="91425" tIns="91425" rIns="91425" bIns="91425" anchor="t" anchorCtr="0">
            <a:noAutofit/>
          </a:bodyPr>
          <a:lstStyle/>
          <a:p>
            <a:pPr marL="342900" lvl="1" indent="0" algn="ctr" rtl="0">
              <a:lnSpc>
                <a:spcPct val="115000"/>
              </a:lnSpc>
              <a:spcBef>
                <a:spcPts val="0"/>
              </a:spcBef>
              <a:spcAft>
                <a:spcPts val="0"/>
              </a:spcAft>
              <a:buSzPts val="3200"/>
              <a:buFont typeface="Arial"/>
              <a:buNone/>
            </a:pPr>
            <a:r>
              <a:rPr lang="en-US" sz="3200"/>
              <a:t>Practical Strategies</a:t>
            </a:r>
            <a:r>
              <a:rPr lang="en-US" sz="3200" b="1">
                <a:solidFill>
                  <a:srgbClr val="00B0F0"/>
                </a:solidFill>
              </a:rPr>
              <a:t> </a:t>
            </a:r>
            <a:r>
              <a:rPr lang="en-US" sz="3200"/>
              <a:t>for Aligning my Perceptions with my Students’</a:t>
            </a:r>
            <a:endParaRPr/>
          </a:p>
          <a:p>
            <a:pPr marL="342900" lvl="1" indent="0" algn="ctr" rtl="0">
              <a:lnSpc>
                <a:spcPct val="115000"/>
              </a:lnSpc>
              <a:spcBef>
                <a:spcPts val="1600"/>
              </a:spcBef>
              <a:spcAft>
                <a:spcPts val="0"/>
              </a:spcAft>
              <a:buSzPts val="3200"/>
              <a:buFont typeface="Arial"/>
              <a:buNone/>
            </a:pPr>
            <a:endParaRPr sz="3200"/>
          </a:p>
          <a:p>
            <a:pPr marL="342900" lvl="1" indent="0" algn="ctr" rtl="0">
              <a:lnSpc>
                <a:spcPct val="115000"/>
              </a:lnSpc>
              <a:spcBef>
                <a:spcPts val="1600"/>
              </a:spcBef>
              <a:spcAft>
                <a:spcPts val="0"/>
              </a:spcAft>
              <a:buSzPts val="3200"/>
              <a:buFont typeface="Arial"/>
              <a:buNone/>
            </a:pPr>
            <a:endParaRPr sz="3200"/>
          </a:p>
          <a:p>
            <a:pPr marL="342900" lvl="1" indent="0" algn="ctr" rtl="0">
              <a:lnSpc>
                <a:spcPct val="115000"/>
              </a:lnSpc>
              <a:spcBef>
                <a:spcPts val="1600"/>
              </a:spcBef>
              <a:spcAft>
                <a:spcPts val="0"/>
              </a:spcAft>
              <a:buSzPts val="3200"/>
              <a:buFont typeface="Arial"/>
              <a:buNone/>
            </a:pPr>
            <a:r>
              <a:rPr lang="en-US" sz="3200" b="1">
                <a:solidFill>
                  <a:srgbClr val="00B0F0"/>
                </a:solidFill>
              </a:rPr>
              <a:t>				</a:t>
            </a:r>
            <a:endParaRPr/>
          </a:p>
          <a:p>
            <a:pPr marL="0" lvl="0" indent="0" algn="ctr" rtl="0">
              <a:lnSpc>
                <a:spcPct val="115000"/>
              </a:lnSpc>
              <a:spcBef>
                <a:spcPts val="1600"/>
              </a:spcBef>
              <a:spcAft>
                <a:spcPts val="0"/>
              </a:spcAft>
              <a:buSzPts val="1800"/>
              <a:buFont typeface="Arial"/>
              <a:buNone/>
            </a:pPr>
            <a:endParaRP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68"/>
        <p:cNvGrpSpPr/>
        <p:nvPr/>
      </p:nvGrpSpPr>
      <p:grpSpPr>
        <a:xfrm>
          <a:off x="0" y="0"/>
          <a:ext cx="0" cy="0"/>
          <a:chOff x="0" y="0"/>
          <a:chExt cx="0" cy="0"/>
        </a:xfrm>
      </p:grpSpPr>
      <p:sp>
        <p:nvSpPr>
          <p:cNvPr id="269" name="Google Shape;269;p44"/>
          <p:cNvSpPr txBox="1">
            <a:spLocks noGrp="1"/>
          </p:cNvSpPr>
          <p:nvPr>
            <p:ph type="subTitle" idx="1"/>
          </p:nvPr>
        </p:nvSpPr>
        <p:spPr>
          <a:xfrm>
            <a:off x="415978" y="1517649"/>
            <a:ext cx="8319540" cy="4802127"/>
          </a:xfrm>
          <a:prstGeom prst="rect">
            <a:avLst/>
          </a:prstGeom>
          <a:noFill/>
          <a:ln>
            <a:noFill/>
          </a:ln>
        </p:spPr>
        <p:txBody>
          <a:bodyPr spcFirstLastPara="1" wrap="square" lIns="91425" tIns="91425" rIns="91425" bIns="91425" anchor="t" anchorCtr="0">
            <a:noAutofit/>
          </a:bodyPr>
          <a:lstStyle/>
          <a:p>
            <a:pPr marL="342900" lvl="1" indent="0" algn="ctr" rtl="0">
              <a:lnSpc>
                <a:spcPct val="105000"/>
              </a:lnSpc>
              <a:spcBef>
                <a:spcPts val="0"/>
              </a:spcBef>
              <a:spcAft>
                <a:spcPts val="0"/>
              </a:spcAft>
              <a:buSzPts val="3200"/>
              <a:buFont typeface="Arial"/>
              <a:buNone/>
            </a:pPr>
            <a:r>
              <a:rPr lang="en-US" sz="3200"/>
              <a:t>Practical Strategies</a:t>
            </a:r>
            <a:r>
              <a:rPr lang="en-US" sz="3200" b="1">
                <a:solidFill>
                  <a:srgbClr val="00B0F0"/>
                </a:solidFill>
              </a:rPr>
              <a:t> </a:t>
            </a:r>
            <a:r>
              <a:rPr lang="en-US" sz="3200"/>
              <a:t>for Aligning My Perceptions with my Students’</a:t>
            </a:r>
            <a:endParaRPr/>
          </a:p>
          <a:p>
            <a:pPr marL="342900" lvl="1" indent="0" algn="ctr" rtl="0">
              <a:lnSpc>
                <a:spcPct val="105000"/>
              </a:lnSpc>
              <a:spcBef>
                <a:spcPts val="1600"/>
              </a:spcBef>
              <a:spcAft>
                <a:spcPts val="0"/>
              </a:spcAft>
              <a:buSzPts val="3200"/>
              <a:buFont typeface="Arial"/>
              <a:buNone/>
            </a:pPr>
            <a:endParaRPr sz="3200"/>
          </a:p>
          <a:p>
            <a:pPr marL="342900" lvl="1" indent="0" algn="ctr" rtl="0">
              <a:lnSpc>
                <a:spcPct val="105000"/>
              </a:lnSpc>
              <a:spcBef>
                <a:spcPts val="1600"/>
              </a:spcBef>
              <a:spcAft>
                <a:spcPts val="0"/>
              </a:spcAft>
              <a:buSzPts val="3200"/>
              <a:buFont typeface="Arial"/>
              <a:buNone/>
            </a:pPr>
            <a:r>
              <a:rPr lang="en-US" sz="3200"/>
              <a:t>How Do I Create Inclusive Learning Environments?</a:t>
            </a:r>
            <a:endParaRPr/>
          </a:p>
          <a:p>
            <a:pPr marL="342900" lvl="1" indent="0" algn="ctr" rtl="0">
              <a:lnSpc>
                <a:spcPct val="105000"/>
              </a:lnSpc>
              <a:spcBef>
                <a:spcPts val="1600"/>
              </a:spcBef>
              <a:spcAft>
                <a:spcPts val="0"/>
              </a:spcAft>
              <a:buSzPts val="3200"/>
              <a:buFont typeface="Arial"/>
              <a:buNone/>
            </a:pPr>
            <a:endParaRPr sz="3200"/>
          </a:p>
          <a:p>
            <a:pPr marL="342900" lvl="1" indent="0" algn="ctr" rtl="0">
              <a:lnSpc>
                <a:spcPct val="105000"/>
              </a:lnSpc>
              <a:spcBef>
                <a:spcPts val="1600"/>
              </a:spcBef>
              <a:spcAft>
                <a:spcPts val="0"/>
              </a:spcAft>
              <a:buSzPts val="3200"/>
              <a:buFont typeface="Arial"/>
              <a:buNone/>
            </a:pPr>
            <a:r>
              <a:rPr lang="en-US" sz="3200" b="1">
                <a:solidFill>
                  <a:srgbClr val="00B0F0"/>
                </a:solidFill>
              </a:rPr>
              <a:t>				</a:t>
            </a:r>
            <a:endParaRPr/>
          </a:p>
          <a:p>
            <a:pPr marL="0" lvl="0" indent="0" algn="ctr" rtl="0">
              <a:lnSpc>
                <a:spcPct val="105000"/>
              </a:lnSpc>
              <a:spcBef>
                <a:spcPts val="1600"/>
              </a:spcBef>
              <a:spcAft>
                <a:spcPts val="0"/>
              </a:spcAft>
              <a:buSzPts val="1800"/>
              <a:buFont typeface="Arial"/>
              <a:buNone/>
            </a:pPr>
            <a:endParaRP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solidFill>
          <a:srgbClr val="D8D8D8"/>
        </a:solidFill>
        <a:effectLst/>
      </p:bgPr>
    </p:bg>
    <p:spTree>
      <p:nvGrpSpPr>
        <p:cNvPr id="1" name="Shape 274"/>
        <p:cNvGrpSpPr/>
        <p:nvPr/>
      </p:nvGrpSpPr>
      <p:grpSpPr>
        <a:xfrm>
          <a:off x="0" y="0"/>
          <a:ext cx="0" cy="0"/>
          <a:chOff x="0" y="0"/>
          <a:chExt cx="0" cy="0"/>
        </a:xfrm>
      </p:grpSpPr>
      <p:sp>
        <p:nvSpPr>
          <p:cNvPr id="275" name="Google Shape;275;p45"/>
          <p:cNvSpPr txBox="1">
            <a:spLocks noGrp="1"/>
          </p:cNvSpPr>
          <p:nvPr>
            <p:ph type="subTitle" idx="1"/>
          </p:nvPr>
        </p:nvSpPr>
        <p:spPr>
          <a:xfrm>
            <a:off x="415978" y="1517649"/>
            <a:ext cx="8319540" cy="4802127"/>
          </a:xfrm>
          <a:prstGeom prst="rect">
            <a:avLst/>
          </a:prstGeom>
          <a:noFill/>
          <a:ln>
            <a:noFill/>
          </a:ln>
        </p:spPr>
        <p:txBody>
          <a:bodyPr spcFirstLastPara="1" wrap="square" lIns="91425" tIns="91425" rIns="91425" bIns="91425" anchor="t" anchorCtr="0">
            <a:noAutofit/>
          </a:bodyPr>
          <a:lstStyle/>
          <a:p>
            <a:pPr marL="342900" lvl="1" indent="0" algn="ctr" rtl="0">
              <a:lnSpc>
                <a:spcPct val="115000"/>
              </a:lnSpc>
              <a:spcBef>
                <a:spcPts val="0"/>
              </a:spcBef>
              <a:spcAft>
                <a:spcPts val="0"/>
              </a:spcAft>
              <a:buSzPts val="3600"/>
              <a:buFont typeface="Arial"/>
              <a:buNone/>
            </a:pPr>
            <a:r>
              <a:rPr lang="en-US" sz="3600" b="1">
                <a:solidFill>
                  <a:srgbClr val="00717D"/>
                </a:solidFill>
              </a:rPr>
              <a:t>What are your Guiding Principles?</a:t>
            </a:r>
            <a:endParaRPr/>
          </a:p>
          <a:p>
            <a:pPr marL="900113" lvl="1" indent="-328613" algn="ctr" rtl="0">
              <a:lnSpc>
                <a:spcPct val="115000"/>
              </a:lnSpc>
              <a:spcBef>
                <a:spcPts val="1600"/>
              </a:spcBef>
              <a:spcAft>
                <a:spcPts val="0"/>
              </a:spcAft>
              <a:buSzPts val="3600"/>
              <a:buFont typeface="Arial"/>
              <a:buNone/>
            </a:pPr>
            <a:endParaRPr sz="3600"/>
          </a:p>
          <a:p>
            <a:pPr marL="342900" lvl="1" indent="0" algn="ctr" rtl="0">
              <a:lnSpc>
                <a:spcPct val="115000"/>
              </a:lnSpc>
              <a:spcBef>
                <a:spcPts val="1600"/>
              </a:spcBef>
              <a:spcAft>
                <a:spcPts val="0"/>
              </a:spcAft>
              <a:buSzPts val="3600"/>
              <a:buFont typeface="Arial"/>
              <a:buNone/>
            </a:pPr>
            <a:r>
              <a:rPr lang="en-US" sz="3600" b="1">
                <a:solidFill>
                  <a:srgbClr val="00B0F0"/>
                </a:solidFill>
              </a:rPr>
              <a:t>				</a:t>
            </a:r>
            <a:endParaRPr/>
          </a:p>
          <a:p>
            <a:pPr marL="0" lvl="0" indent="0" algn="ctr" rtl="0">
              <a:lnSpc>
                <a:spcPct val="115000"/>
              </a:lnSpc>
              <a:spcBef>
                <a:spcPts val="1600"/>
              </a:spcBef>
              <a:spcAft>
                <a:spcPts val="0"/>
              </a:spcAft>
              <a:buSzPts val="2000"/>
              <a:buFont typeface="Arial"/>
              <a:buNone/>
            </a:pPr>
            <a:endParaRPr sz="2000"/>
          </a:p>
        </p:txBody>
      </p:sp>
      <p:sp>
        <p:nvSpPr>
          <p:cNvPr id="276" name="Google Shape;276;p45"/>
          <p:cNvSpPr/>
          <p:nvPr/>
        </p:nvSpPr>
        <p:spPr>
          <a:xfrm>
            <a:off x="2809880" y="351803"/>
            <a:ext cx="3531736" cy="92333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70C0"/>
              </a:buClr>
              <a:buSzPts val="5400"/>
              <a:buFont typeface="Arial"/>
              <a:buNone/>
            </a:pPr>
            <a:r>
              <a:rPr lang="en-US" sz="5400" b="1" i="0" u="none" strike="noStrike" cap="none">
                <a:solidFill>
                  <a:srgbClr val="0070C0"/>
                </a:solidFill>
                <a:latin typeface="Arial"/>
                <a:ea typeface="Arial"/>
                <a:cs typeface="Arial"/>
                <a:sym typeface="Arial"/>
              </a:rPr>
              <a:t>Reflection</a:t>
            </a:r>
            <a:endParaRPr sz="5400" b="0" i="0" u="none" strike="noStrike" cap="none">
              <a:solidFill>
                <a:srgbClr val="000000"/>
              </a:solidFill>
              <a:latin typeface="Arial"/>
              <a:ea typeface="Arial"/>
              <a:cs typeface="Arial"/>
              <a:sym typeface="Arial"/>
            </a:endParaRP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281"/>
        <p:cNvGrpSpPr/>
        <p:nvPr/>
      </p:nvGrpSpPr>
      <p:grpSpPr>
        <a:xfrm>
          <a:off x="0" y="0"/>
          <a:ext cx="0" cy="0"/>
          <a:chOff x="0" y="0"/>
          <a:chExt cx="0" cy="0"/>
        </a:xfrm>
      </p:grpSpPr>
      <p:sp>
        <p:nvSpPr>
          <p:cNvPr id="282" name="Google Shape;282;p46"/>
          <p:cNvSpPr txBox="1">
            <a:spLocks noGrp="1"/>
          </p:cNvSpPr>
          <p:nvPr>
            <p:ph type="title"/>
          </p:nvPr>
        </p:nvSpPr>
        <p:spPr>
          <a:xfrm>
            <a:off x="367393" y="123810"/>
            <a:ext cx="8413297" cy="639306"/>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SzPts val="4400"/>
              <a:buFont typeface="Questrial"/>
              <a:buNone/>
            </a:pPr>
            <a:r>
              <a:rPr lang="en-US" b="1">
                <a:solidFill>
                  <a:srgbClr val="8136BF"/>
                </a:solidFill>
              </a:rPr>
              <a:t>My Guiding Principles:</a:t>
            </a:r>
            <a:endParaRPr/>
          </a:p>
        </p:txBody>
      </p:sp>
      <p:sp>
        <p:nvSpPr>
          <p:cNvPr id="283" name="Google Shape;283;p46"/>
          <p:cNvSpPr txBox="1">
            <a:spLocks noGrp="1"/>
          </p:cNvSpPr>
          <p:nvPr>
            <p:ph type="body" idx="1"/>
          </p:nvPr>
        </p:nvSpPr>
        <p:spPr>
          <a:xfrm>
            <a:off x="367393" y="2388051"/>
            <a:ext cx="8413297" cy="3433573"/>
          </a:xfrm>
          <a:prstGeom prst="rect">
            <a:avLst/>
          </a:prstGeom>
          <a:noFill/>
          <a:ln>
            <a:noFill/>
          </a:ln>
        </p:spPr>
        <p:txBody>
          <a:bodyPr spcFirstLastPara="1" wrap="square" lIns="91425" tIns="91425" rIns="91425" bIns="91425" anchor="t" anchorCtr="0">
            <a:noAutofit/>
          </a:bodyPr>
          <a:lstStyle/>
          <a:p>
            <a:pPr marL="514337" lvl="0" indent="-323837" algn="l" rtl="0">
              <a:lnSpc>
                <a:spcPct val="115000"/>
              </a:lnSpc>
              <a:spcBef>
                <a:spcPts val="0"/>
              </a:spcBef>
              <a:spcAft>
                <a:spcPts val="0"/>
              </a:spcAft>
              <a:buSzPts val="3000"/>
              <a:buFont typeface="Arial"/>
              <a:buNone/>
            </a:pPr>
            <a:endParaRPr b="0">
              <a:latin typeface="Calibri"/>
              <a:ea typeface="Calibri"/>
              <a:cs typeface="Calibri"/>
              <a:sym typeface="Calibri"/>
            </a:endParaRPr>
          </a:p>
          <a:p>
            <a:pPr marL="514337" lvl="0" indent="-323837" algn="l" rtl="0">
              <a:lnSpc>
                <a:spcPct val="115000"/>
              </a:lnSpc>
              <a:spcBef>
                <a:spcPts val="700"/>
              </a:spcBef>
              <a:spcAft>
                <a:spcPts val="0"/>
              </a:spcAft>
              <a:buSzPts val="3000"/>
              <a:buFont typeface="Arial"/>
              <a:buNone/>
            </a:pPr>
            <a:endParaRPr b="0">
              <a:latin typeface="Calibri"/>
              <a:ea typeface="Calibri"/>
              <a:cs typeface="Calibri"/>
              <a:sym typeface="Calibri"/>
            </a:endParaRPr>
          </a:p>
          <a:p>
            <a:pPr marL="514337" lvl="0" indent="-323837" algn="l" rtl="0">
              <a:lnSpc>
                <a:spcPct val="115000"/>
              </a:lnSpc>
              <a:spcBef>
                <a:spcPts val="700"/>
              </a:spcBef>
              <a:spcAft>
                <a:spcPts val="0"/>
              </a:spcAft>
              <a:buSzPts val="3000"/>
              <a:buFont typeface="Arial"/>
              <a:buNone/>
            </a:pPr>
            <a:endParaRPr b="0">
              <a:latin typeface="Calibri"/>
              <a:ea typeface="Calibri"/>
              <a:cs typeface="Calibri"/>
              <a:sym typeface="Calibri"/>
            </a:endParaRPr>
          </a:p>
          <a:p>
            <a:pPr marL="514337" lvl="0" indent="-427024" algn="l" rtl="0">
              <a:lnSpc>
                <a:spcPct val="115000"/>
              </a:lnSpc>
              <a:spcBef>
                <a:spcPts val="700"/>
              </a:spcBef>
              <a:spcAft>
                <a:spcPts val="0"/>
              </a:spcAft>
              <a:buSzPts val="1375"/>
              <a:buFont typeface="Arial"/>
              <a:buNone/>
            </a:pPr>
            <a:endParaRPr sz="1100">
              <a:latin typeface="Calibri"/>
              <a:ea typeface="Calibri"/>
              <a:cs typeface="Calibri"/>
              <a:sym typeface="Calibri"/>
            </a:endParaRPr>
          </a:p>
        </p:txBody>
      </p:sp>
      <p:sp>
        <p:nvSpPr>
          <p:cNvPr id="284" name="Google Shape;284;p46"/>
          <p:cNvSpPr txBox="1"/>
          <p:nvPr/>
        </p:nvSpPr>
        <p:spPr>
          <a:xfrm>
            <a:off x="367392" y="1017432"/>
            <a:ext cx="8594503" cy="5840568"/>
          </a:xfrm>
          <a:prstGeom prst="rect">
            <a:avLst/>
          </a:prstGeom>
          <a:noFill/>
          <a:ln>
            <a:noFill/>
          </a:ln>
        </p:spPr>
        <p:txBody>
          <a:bodyPr spcFirstLastPara="1" wrap="square" lIns="68575" tIns="34275" rIns="68575" bIns="34275" anchor="t" anchorCtr="0">
            <a:noAutofit/>
          </a:bodyPr>
          <a:lstStyle/>
          <a:p>
            <a:pPr marL="514337" marR="0" lvl="0" indent="-514337" algn="l" rtl="0">
              <a:lnSpc>
                <a:spcPct val="90000"/>
              </a:lnSpc>
              <a:spcBef>
                <a:spcPts val="0"/>
              </a:spcBef>
              <a:spcAft>
                <a:spcPts val="0"/>
              </a:spcAft>
              <a:buClr>
                <a:schemeClr val="dk1"/>
              </a:buClr>
              <a:buSzPts val="2600"/>
              <a:buFont typeface="Arial"/>
              <a:buAutoNum type="arabicPeriod"/>
            </a:pPr>
            <a:r>
              <a:rPr lang="en-US" sz="2600" b="0" i="0" u="none" strike="noStrike" cap="none">
                <a:solidFill>
                  <a:schemeClr val="dk1"/>
                </a:solidFill>
                <a:latin typeface="Calibri"/>
                <a:ea typeface="Calibri"/>
                <a:cs typeface="Calibri"/>
                <a:sym typeface="Calibri"/>
              </a:rPr>
              <a:t>Act intentionally;</a:t>
            </a:r>
            <a:endParaRPr/>
          </a:p>
          <a:p>
            <a:pPr marL="514337" marR="0" lvl="0" indent="-514337" algn="l" rtl="0">
              <a:lnSpc>
                <a:spcPct val="90000"/>
              </a:lnSpc>
              <a:spcBef>
                <a:spcPts val="1000"/>
              </a:spcBef>
              <a:spcAft>
                <a:spcPts val="0"/>
              </a:spcAft>
              <a:buClr>
                <a:schemeClr val="dk1"/>
              </a:buClr>
              <a:buSzPts val="2600"/>
              <a:buFont typeface="Arial"/>
              <a:buAutoNum type="arabicPeriod"/>
            </a:pPr>
            <a:r>
              <a:rPr lang="en-US" sz="2600" b="0" i="0" u="none" strike="noStrike" cap="none">
                <a:solidFill>
                  <a:schemeClr val="dk1"/>
                </a:solidFill>
                <a:latin typeface="Calibri"/>
                <a:ea typeface="Calibri"/>
                <a:cs typeface="Calibri"/>
                <a:sym typeface="Calibri"/>
              </a:rPr>
              <a:t>Model transparency;</a:t>
            </a:r>
            <a:endParaRPr/>
          </a:p>
          <a:p>
            <a:pPr marL="514337" marR="0" lvl="0" indent="-514337" algn="l" rtl="0">
              <a:lnSpc>
                <a:spcPct val="90000"/>
              </a:lnSpc>
              <a:spcBef>
                <a:spcPts val="1000"/>
              </a:spcBef>
              <a:spcAft>
                <a:spcPts val="0"/>
              </a:spcAft>
              <a:buClr>
                <a:schemeClr val="dk1"/>
              </a:buClr>
              <a:buSzPts val="2600"/>
              <a:buFont typeface="Arial"/>
              <a:buAutoNum type="arabicPeriod"/>
            </a:pPr>
            <a:r>
              <a:rPr lang="en-US" sz="2600" b="0" i="0" u="none" strike="noStrike" cap="none">
                <a:solidFill>
                  <a:schemeClr val="dk1"/>
                </a:solidFill>
                <a:latin typeface="Calibri"/>
                <a:ea typeface="Calibri"/>
                <a:cs typeface="Calibri"/>
                <a:sym typeface="Calibri"/>
              </a:rPr>
              <a:t>Ask my students (and colleagues);</a:t>
            </a:r>
            <a:endParaRPr/>
          </a:p>
          <a:p>
            <a:pPr marL="514337" marR="0" lvl="0" indent="-514337" algn="l" rtl="0">
              <a:lnSpc>
                <a:spcPct val="90000"/>
              </a:lnSpc>
              <a:spcBef>
                <a:spcPts val="1000"/>
              </a:spcBef>
              <a:spcAft>
                <a:spcPts val="0"/>
              </a:spcAft>
              <a:buClr>
                <a:schemeClr val="dk1"/>
              </a:buClr>
              <a:buSzPts val="2600"/>
              <a:buFont typeface="Arial"/>
              <a:buAutoNum type="arabicPeriod"/>
            </a:pPr>
            <a:r>
              <a:rPr lang="en-US" sz="2600" b="0" i="0" u="none" strike="noStrike" cap="none">
                <a:solidFill>
                  <a:schemeClr val="dk1"/>
                </a:solidFill>
                <a:latin typeface="Calibri"/>
                <a:ea typeface="Calibri"/>
                <a:cs typeface="Calibri"/>
                <a:sym typeface="Calibri"/>
              </a:rPr>
              <a:t>Reflect on how I would want to be treated when I am most vulnerable;</a:t>
            </a:r>
            <a:endParaRPr/>
          </a:p>
          <a:p>
            <a:pPr marL="514337" marR="0" lvl="0" indent="-514337" algn="l" rtl="0">
              <a:lnSpc>
                <a:spcPct val="90000"/>
              </a:lnSpc>
              <a:spcBef>
                <a:spcPts val="1000"/>
              </a:spcBef>
              <a:spcAft>
                <a:spcPts val="0"/>
              </a:spcAft>
              <a:buClr>
                <a:schemeClr val="dk1"/>
              </a:buClr>
              <a:buSzPts val="2600"/>
              <a:buFont typeface="Arial"/>
              <a:buAutoNum type="arabicPeriod"/>
            </a:pPr>
            <a:r>
              <a:rPr lang="en-US" sz="2600" b="0" i="0" u="none" strike="noStrike" cap="none">
                <a:solidFill>
                  <a:schemeClr val="dk1"/>
                </a:solidFill>
                <a:latin typeface="Calibri"/>
                <a:ea typeface="Calibri"/>
                <a:cs typeface="Calibri"/>
                <a:sym typeface="Calibri"/>
              </a:rPr>
              <a:t>Remember that learning is not one size fits all;</a:t>
            </a:r>
            <a:endParaRPr/>
          </a:p>
          <a:p>
            <a:pPr marL="514337" marR="0" lvl="0" indent="-514337" algn="l" rtl="0">
              <a:lnSpc>
                <a:spcPct val="90000"/>
              </a:lnSpc>
              <a:spcBef>
                <a:spcPts val="1000"/>
              </a:spcBef>
              <a:spcAft>
                <a:spcPts val="0"/>
              </a:spcAft>
              <a:buClr>
                <a:schemeClr val="dk1"/>
              </a:buClr>
              <a:buSzPts val="2600"/>
              <a:buFont typeface="Arial"/>
              <a:buAutoNum type="arabicPeriod"/>
            </a:pPr>
            <a:r>
              <a:rPr lang="en-US" sz="2600" b="0" i="0" u="none" strike="noStrike" cap="none">
                <a:solidFill>
                  <a:schemeClr val="dk1"/>
                </a:solidFill>
                <a:latin typeface="Calibri"/>
                <a:ea typeface="Calibri"/>
                <a:cs typeface="Calibri"/>
                <a:sym typeface="Calibri"/>
              </a:rPr>
              <a:t>Observe, journal, &amp; dialogue. </a:t>
            </a:r>
            <a:endParaRPr/>
          </a:p>
          <a:p>
            <a:pPr marL="514337" marR="0" lvl="0" indent="-514337" algn="l" rtl="0">
              <a:lnSpc>
                <a:spcPct val="90000"/>
              </a:lnSpc>
              <a:spcBef>
                <a:spcPts val="1000"/>
              </a:spcBef>
              <a:spcAft>
                <a:spcPts val="0"/>
              </a:spcAft>
              <a:buClr>
                <a:schemeClr val="dk1"/>
              </a:buClr>
              <a:buSzPts val="2600"/>
              <a:buFont typeface="Arial"/>
              <a:buAutoNum type="arabicPeriod"/>
            </a:pPr>
            <a:r>
              <a:rPr lang="en-US" sz="2600" b="0" i="0" u="none" strike="noStrike" cap="none">
                <a:solidFill>
                  <a:schemeClr val="dk1"/>
                </a:solidFill>
                <a:latin typeface="Calibri"/>
                <a:ea typeface="Calibri"/>
                <a:cs typeface="Calibri"/>
                <a:sym typeface="Calibri"/>
              </a:rPr>
              <a:t>Commit to learning new ways;</a:t>
            </a:r>
            <a:endParaRPr/>
          </a:p>
          <a:p>
            <a:pPr marL="514337" marR="0" lvl="0" indent="-514337" algn="l" rtl="0">
              <a:lnSpc>
                <a:spcPct val="90000"/>
              </a:lnSpc>
              <a:spcBef>
                <a:spcPts val="1000"/>
              </a:spcBef>
              <a:spcAft>
                <a:spcPts val="0"/>
              </a:spcAft>
              <a:buClr>
                <a:schemeClr val="dk1"/>
              </a:buClr>
              <a:buSzPts val="2600"/>
              <a:buFont typeface="Arial"/>
              <a:buAutoNum type="arabicPeriod"/>
            </a:pPr>
            <a:r>
              <a:rPr lang="en-US" sz="2600" b="0" i="0" u="none" strike="noStrike" cap="none">
                <a:solidFill>
                  <a:schemeClr val="dk1"/>
                </a:solidFill>
                <a:latin typeface="Calibri"/>
                <a:ea typeface="Calibri"/>
                <a:cs typeface="Calibri"/>
                <a:sym typeface="Calibri"/>
              </a:rPr>
              <a:t>Assume that I have implicit biases, work to identify them, and mitigate their impacts;</a:t>
            </a:r>
            <a:endParaRPr/>
          </a:p>
          <a:p>
            <a:pPr marL="514337" marR="0" lvl="0" indent="-514337" algn="l" rtl="0">
              <a:lnSpc>
                <a:spcPct val="90000"/>
              </a:lnSpc>
              <a:spcBef>
                <a:spcPts val="1000"/>
              </a:spcBef>
              <a:spcAft>
                <a:spcPts val="0"/>
              </a:spcAft>
              <a:buClr>
                <a:schemeClr val="dk1"/>
              </a:buClr>
              <a:buSzPts val="2600"/>
              <a:buFont typeface="Arial"/>
              <a:buAutoNum type="arabicPeriod"/>
            </a:pPr>
            <a:r>
              <a:rPr lang="en-US" sz="2600" b="0" i="0" u="none" strike="noStrike" cap="none">
                <a:solidFill>
                  <a:schemeClr val="dk1"/>
                </a:solidFill>
                <a:latin typeface="Calibri"/>
                <a:ea typeface="Calibri"/>
                <a:cs typeface="Calibri"/>
                <a:sym typeface="Calibri"/>
              </a:rPr>
              <a:t>Take for granted that we are all experiencing traumatic stress;</a:t>
            </a:r>
            <a:endParaRPr/>
          </a:p>
          <a:p>
            <a:pPr marL="0" marR="0" lvl="0" indent="0" algn="l" rtl="0">
              <a:lnSpc>
                <a:spcPct val="90000"/>
              </a:lnSpc>
              <a:spcBef>
                <a:spcPts val="1000"/>
              </a:spcBef>
              <a:spcAft>
                <a:spcPts val="0"/>
              </a:spcAft>
              <a:buClr>
                <a:schemeClr val="dk1"/>
              </a:buClr>
              <a:buSzPts val="2600"/>
              <a:buFont typeface="Arial"/>
              <a:buNone/>
            </a:pPr>
            <a:endParaRPr sz="2600" b="0" i="0" u="none" strike="noStrike" cap="none">
              <a:solidFill>
                <a:schemeClr val="dk1"/>
              </a:solidFill>
              <a:latin typeface="Calibri"/>
              <a:ea typeface="Calibri"/>
              <a:cs typeface="Calibri"/>
              <a:sym typeface="Calibri"/>
            </a:endParaRPr>
          </a:p>
          <a:p>
            <a:pPr marL="514337" marR="0" lvl="0" indent="-349237" algn="l" rtl="0">
              <a:lnSpc>
                <a:spcPct val="90000"/>
              </a:lnSpc>
              <a:spcBef>
                <a:spcPts val="1000"/>
              </a:spcBef>
              <a:spcAft>
                <a:spcPts val="0"/>
              </a:spcAft>
              <a:buClr>
                <a:schemeClr val="dk1"/>
              </a:buClr>
              <a:buSzPts val="2600"/>
              <a:buFont typeface="Arial"/>
              <a:buNone/>
            </a:pPr>
            <a:endParaRPr sz="2600" b="0" i="0" u="none" strike="noStrike" cap="none">
              <a:solidFill>
                <a:schemeClr val="dk1"/>
              </a:solidFill>
              <a:latin typeface="Calibri"/>
              <a:ea typeface="Calibri"/>
              <a:cs typeface="Calibri"/>
              <a:sym typeface="Calibri"/>
            </a:endParaRPr>
          </a:p>
          <a:p>
            <a:pPr marL="514337" marR="0" lvl="0" indent="-349237" algn="l" rtl="0">
              <a:lnSpc>
                <a:spcPct val="90000"/>
              </a:lnSpc>
              <a:spcBef>
                <a:spcPts val="1000"/>
              </a:spcBef>
              <a:spcAft>
                <a:spcPts val="0"/>
              </a:spcAft>
              <a:buClr>
                <a:schemeClr val="dk1"/>
              </a:buClr>
              <a:buSzPts val="2600"/>
              <a:buFont typeface="Arial"/>
              <a:buNone/>
            </a:pPr>
            <a:endParaRPr sz="2600" b="0" i="0" u="none" strike="noStrike" cap="none">
              <a:solidFill>
                <a:schemeClr val="dk1"/>
              </a:solidFill>
              <a:latin typeface="Calibri"/>
              <a:ea typeface="Calibri"/>
              <a:cs typeface="Calibri"/>
              <a:sym typeface="Calibri"/>
            </a:endParaRPr>
          </a:p>
          <a:p>
            <a:pPr marL="514337" marR="0" lvl="0" indent="-349237" algn="l" rtl="0">
              <a:lnSpc>
                <a:spcPct val="90000"/>
              </a:lnSpc>
              <a:spcBef>
                <a:spcPts val="1000"/>
              </a:spcBef>
              <a:spcAft>
                <a:spcPts val="0"/>
              </a:spcAft>
              <a:buClr>
                <a:schemeClr val="dk1"/>
              </a:buClr>
              <a:buSzPts val="2600"/>
              <a:buFont typeface="Arial"/>
              <a:buNone/>
            </a:pPr>
            <a:endParaRPr sz="2600" b="0" i="0" u="none" strike="noStrike" cap="none">
              <a:solidFill>
                <a:schemeClr val="dk1"/>
              </a:solidFill>
              <a:latin typeface="Calibri"/>
              <a:ea typeface="Calibri"/>
              <a:cs typeface="Calibri"/>
              <a:sym typeface="Calibri"/>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8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8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84">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84">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84">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84">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284">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284">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284">
                                            <p:txEl>
                                              <p:pRg st="8" end="8"/>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284">
                                            <p:txEl>
                                              <p:pRg st="9" end="9"/>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284">
                                            <p:txEl>
                                              <p:pRg st="10" end="10"/>
                                            </p:txEl>
                                          </p:spTgt>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284">
                                            <p:txEl>
                                              <p:pRg st="11" end="11"/>
                                            </p:txEl>
                                          </p:spTgt>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nodeType="clickEffect">
                                  <p:stCondLst>
                                    <p:cond delay="0"/>
                                  </p:stCondLst>
                                  <p:childTnLst>
                                    <p:set>
                                      <p:cBhvr>
                                        <p:cTn id="54" dur="1" fill="hold">
                                          <p:stCondLst>
                                            <p:cond delay="0"/>
                                          </p:stCondLst>
                                        </p:cTn>
                                        <p:tgtEl>
                                          <p:spTgt spid="284">
                                            <p:txEl>
                                              <p:pRg st="12" end="1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289"/>
        <p:cNvGrpSpPr/>
        <p:nvPr/>
      </p:nvGrpSpPr>
      <p:grpSpPr>
        <a:xfrm>
          <a:off x="0" y="0"/>
          <a:ext cx="0" cy="0"/>
          <a:chOff x="0" y="0"/>
          <a:chExt cx="0" cy="0"/>
        </a:xfrm>
      </p:grpSpPr>
      <p:sp>
        <p:nvSpPr>
          <p:cNvPr id="290" name="Google Shape;290;p47"/>
          <p:cNvSpPr txBox="1">
            <a:spLocks noGrp="1"/>
          </p:cNvSpPr>
          <p:nvPr>
            <p:ph type="title"/>
          </p:nvPr>
        </p:nvSpPr>
        <p:spPr>
          <a:xfrm>
            <a:off x="561953" y="1023548"/>
            <a:ext cx="8153400" cy="990600"/>
          </a:xfrm>
          <a:prstGeom prst="rect">
            <a:avLst/>
          </a:prstGeom>
          <a:noFill/>
          <a:ln>
            <a:noFill/>
          </a:ln>
        </p:spPr>
        <p:txBody>
          <a:bodyPr spcFirstLastPara="1" wrap="square" lIns="91425" tIns="91425" rIns="91425" bIns="91425" anchor="ctr" anchorCtr="0">
            <a:noAutofit/>
          </a:bodyPr>
          <a:lstStyle/>
          <a:p>
            <a:pPr marL="0" lvl="0" indent="0" algn="ctr" rtl="0">
              <a:lnSpc>
                <a:spcPct val="100000"/>
              </a:lnSpc>
              <a:spcBef>
                <a:spcPts val="0"/>
              </a:spcBef>
              <a:spcAft>
                <a:spcPts val="0"/>
              </a:spcAft>
              <a:buSzPts val="6000"/>
              <a:buFont typeface="Questrial"/>
              <a:buNone/>
            </a:pPr>
            <a:r>
              <a:rPr lang="en-US" sz="6000">
                <a:solidFill>
                  <a:srgbClr val="7030A0"/>
                </a:solidFill>
              </a:rPr>
              <a:t>Use an Intersectional Lens When Working with Students </a:t>
            </a:r>
            <a:endParaRPr/>
          </a:p>
        </p:txBody>
      </p:sp>
      <p:pic>
        <p:nvPicPr>
          <p:cNvPr id="291" name="Google Shape;291;p47"/>
          <p:cNvPicPr preferRelativeResize="0"/>
          <p:nvPr/>
        </p:nvPicPr>
        <p:blipFill rotWithShape="1">
          <a:blip r:embed="rId3">
            <a:alphaModFix/>
          </a:blip>
          <a:srcRect l="10454" r="11876"/>
          <a:stretch/>
        </p:blipFill>
        <p:spPr>
          <a:xfrm>
            <a:off x="3629465" y="3151164"/>
            <a:ext cx="4740812" cy="3412383"/>
          </a:xfrm>
          <a:prstGeom prst="rect">
            <a:avLst/>
          </a:prstGeom>
          <a:noFill/>
          <a:ln>
            <a:noFill/>
          </a:ln>
        </p:spPr>
      </p:pic>
      <p:pic>
        <p:nvPicPr>
          <p:cNvPr id="292" name="Google Shape;292;p47"/>
          <p:cNvPicPr preferRelativeResize="0"/>
          <p:nvPr/>
        </p:nvPicPr>
        <p:blipFill rotWithShape="1">
          <a:blip r:embed="rId4">
            <a:alphaModFix/>
          </a:blip>
          <a:srcRect l="8780" r="12816"/>
          <a:stretch/>
        </p:blipFill>
        <p:spPr>
          <a:xfrm>
            <a:off x="703384" y="3151163"/>
            <a:ext cx="2926081" cy="3417763"/>
          </a:xfrm>
          <a:prstGeom prst="rect">
            <a:avLst/>
          </a:prstGeom>
          <a:noFill/>
          <a:ln>
            <a:noFill/>
          </a:ln>
        </p:spPr>
      </p:pic>
      <p:sp>
        <p:nvSpPr>
          <p:cNvPr id="293" name="Google Shape;293;p47"/>
          <p:cNvSpPr txBox="1"/>
          <p:nvPr/>
        </p:nvSpPr>
        <p:spPr>
          <a:xfrm>
            <a:off x="1172751" y="6564122"/>
            <a:ext cx="1747593" cy="307777"/>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1400"/>
              <a:buFont typeface="Arial"/>
              <a:buNone/>
            </a:pPr>
            <a:r>
              <a:rPr lang="en-US" sz="1400" b="0" i="0" u="none" strike="noStrike" cap="none">
                <a:solidFill>
                  <a:srgbClr val="000000"/>
                </a:solidFill>
                <a:latin typeface="Arial"/>
                <a:ea typeface="Arial"/>
                <a:cs typeface="Arial"/>
                <a:sym typeface="Arial"/>
              </a:rPr>
              <a:t>Kimberlé Crenshaw</a:t>
            </a:r>
            <a:endParaRP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98"/>
        <p:cNvGrpSpPr/>
        <p:nvPr/>
      </p:nvGrpSpPr>
      <p:grpSpPr>
        <a:xfrm>
          <a:off x="0" y="0"/>
          <a:ext cx="0" cy="0"/>
          <a:chOff x="0" y="0"/>
          <a:chExt cx="0" cy="0"/>
        </a:xfrm>
      </p:grpSpPr>
      <p:sp>
        <p:nvSpPr>
          <p:cNvPr id="299" name="Google Shape;299;p48"/>
          <p:cNvSpPr/>
          <p:nvPr/>
        </p:nvSpPr>
        <p:spPr>
          <a:xfrm>
            <a:off x="3888572" y="1232832"/>
            <a:ext cx="4599609" cy="3762568"/>
          </a:xfrm>
          <a:prstGeom prst="rect">
            <a:avLst/>
          </a:prstGeom>
          <a:no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Clr>
                <a:srgbClr val="14171A"/>
              </a:buClr>
              <a:buSzPts val="3000"/>
              <a:buFont typeface="Arial"/>
              <a:buNone/>
            </a:pPr>
            <a:r>
              <a:rPr lang="en-US" sz="3000" b="0" i="0" u="none" strike="noStrike" cap="none">
                <a:solidFill>
                  <a:srgbClr val="14171A"/>
                </a:solidFill>
                <a:latin typeface="Arial"/>
                <a:ea typeface="Arial"/>
                <a:cs typeface="Arial"/>
                <a:sym typeface="Arial"/>
              </a:rPr>
              <a:t>10. "... make the classroom a place that is </a:t>
            </a:r>
            <a:r>
              <a:rPr lang="en-US" sz="3000" b="1" i="0" u="none" strike="noStrike" cap="none">
                <a:solidFill>
                  <a:srgbClr val="14171A"/>
                </a:solidFill>
                <a:latin typeface="Arial"/>
                <a:ea typeface="Arial"/>
                <a:cs typeface="Arial"/>
                <a:sym typeface="Arial"/>
              </a:rPr>
              <a:t>life-sustaining</a:t>
            </a:r>
            <a:r>
              <a:rPr lang="en-US" sz="3000" b="0" i="0" u="none" strike="noStrike" cap="none">
                <a:solidFill>
                  <a:srgbClr val="14171A"/>
                </a:solidFill>
                <a:latin typeface="Arial"/>
                <a:ea typeface="Arial"/>
                <a:cs typeface="Arial"/>
                <a:sym typeface="Arial"/>
              </a:rPr>
              <a:t> and mind-expanding, a place of </a:t>
            </a:r>
            <a:r>
              <a:rPr lang="en-US" sz="3000" b="1" i="0" u="none" strike="noStrike" cap="none">
                <a:solidFill>
                  <a:srgbClr val="14171A"/>
                </a:solidFill>
                <a:latin typeface="Arial"/>
                <a:ea typeface="Arial"/>
                <a:cs typeface="Arial"/>
                <a:sym typeface="Arial"/>
              </a:rPr>
              <a:t>liberating mutuality</a:t>
            </a:r>
            <a:r>
              <a:rPr lang="en-US" sz="3000" b="0" i="0" u="none" strike="noStrike" cap="none">
                <a:solidFill>
                  <a:srgbClr val="14171A"/>
                </a:solidFill>
                <a:latin typeface="Arial"/>
                <a:ea typeface="Arial"/>
                <a:cs typeface="Arial"/>
                <a:sym typeface="Arial"/>
              </a:rPr>
              <a:t> where teacher and student together work in partnership."</a:t>
            </a:r>
            <a:endParaRPr sz="3000" b="0" i="0" u="none" strike="noStrike" cap="none">
              <a:solidFill>
                <a:srgbClr val="000000"/>
              </a:solidFill>
              <a:latin typeface="Arial"/>
              <a:ea typeface="Arial"/>
              <a:cs typeface="Arial"/>
              <a:sym typeface="Arial"/>
            </a:endParaRPr>
          </a:p>
        </p:txBody>
      </p:sp>
      <p:pic>
        <p:nvPicPr>
          <p:cNvPr id="300" name="Google Shape;300;p48" descr="https://lh3.googleusercontent.com/KBuMnDVvX_C_yH7d3ftoXj32BMfY0rHyVU_JVer_20g7Jqhqfi9ggHOnUro2SLn13lwkohUfZmpd2TjFHvZasa_LJGj-KzQr8iu9b28FBJgLPziZ_vat6JgSA95qWrozhFfvosmkuHw"/>
          <p:cNvPicPr preferRelativeResize="0"/>
          <p:nvPr/>
        </p:nvPicPr>
        <p:blipFill rotWithShape="1">
          <a:blip r:embed="rId3">
            <a:alphaModFix/>
          </a:blip>
          <a:srcRect/>
          <a:stretch/>
        </p:blipFill>
        <p:spPr>
          <a:xfrm>
            <a:off x="705693" y="1127073"/>
            <a:ext cx="2786199" cy="3917738"/>
          </a:xfrm>
          <a:prstGeom prst="rect">
            <a:avLst/>
          </a:prstGeom>
          <a:noFill/>
          <a:ln>
            <a:noFill/>
          </a:ln>
        </p:spPr>
      </p:pic>
      <p:sp>
        <p:nvSpPr>
          <p:cNvPr id="301" name="Google Shape;301;p48"/>
          <p:cNvSpPr txBox="1"/>
          <p:nvPr/>
        </p:nvSpPr>
        <p:spPr>
          <a:xfrm>
            <a:off x="1197736" y="5044811"/>
            <a:ext cx="2063385" cy="52322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1400"/>
              <a:buFont typeface="Arial"/>
              <a:buNone/>
            </a:pPr>
            <a:r>
              <a:rPr lang="en-US" sz="1400" b="0" i="0" u="none" strike="noStrike" cap="none">
                <a:solidFill>
                  <a:srgbClr val="000000"/>
                </a:solidFill>
                <a:latin typeface="Arial"/>
                <a:ea typeface="Arial"/>
                <a:cs typeface="Arial"/>
                <a:sym typeface="Arial"/>
              </a:rPr>
              <a:t>bell hooks </a:t>
            </a:r>
            <a:endParaRPr/>
          </a:p>
          <a:p>
            <a:pPr marL="0" marR="0" lvl="0" indent="0" algn="ctr" rtl="0">
              <a:lnSpc>
                <a:spcPct val="100000"/>
              </a:lnSpc>
              <a:spcBef>
                <a:spcPts val="0"/>
              </a:spcBef>
              <a:spcAft>
                <a:spcPts val="0"/>
              </a:spcAft>
              <a:buClr>
                <a:srgbClr val="000000"/>
              </a:buClr>
              <a:buSzPts val="1400"/>
              <a:buFont typeface="Arial"/>
              <a:buNone/>
            </a:pPr>
            <a:r>
              <a:rPr lang="en-US" sz="1400" b="0" i="0" u="none" strike="noStrike" cap="none">
                <a:solidFill>
                  <a:srgbClr val="000000"/>
                </a:solidFill>
                <a:latin typeface="Arial"/>
                <a:ea typeface="Arial"/>
                <a:cs typeface="Arial"/>
                <a:sym typeface="Arial"/>
              </a:rPr>
              <a:t>Teaching to Transgress</a:t>
            </a:r>
            <a:endParaRP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305"/>
        <p:cNvGrpSpPr/>
        <p:nvPr/>
      </p:nvGrpSpPr>
      <p:grpSpPr>
        <a:xfrm>
          <a:off x="0" y="0"/>
          <a:ext cx="0" cy="0"/>
          <a:chOff x="0" y="0"/>
          <a:chExt cx="0" cy="0"/>
        </a:xfrm>
      </p:grpSpPr>
      <p:sp>
        <p:nvSpPr>
          <p:cNvPr id="306" name="Google Shape;306;p49"/>
          <p:cNvSpPr txBox="1">
            <a:spLocks noGrp="1"/>
          </p:cNvSpPr>
          <p:nvPr>
            <p:ph type="ctrTitle"/>
          </p:nvPr>
        </p:nvSpPr>
        <p:spPr>
          <a:xfrm>
            <a:off x="1143000" y="1122363"/>
            <a:ext cx="6858000" cy="2387600"/>
          </a:xfrm>
          <a:prstGeom prst="rect">
            <a:avLst/>
          </a:prstGeom>
          <a:noFill/>
          <a:ln>
            <a:noFill/>
          </a:ln>
        </p:spPr>
        <p:txBody>
          <a:bodyPr spcFirstLastPara="1" wrap="square" lIns="91425" tIns="91425" rIns="91425" bIns="91425" anchor="b" anchorCtr="0">
            <a:noAutofit/>
          </a:bodyPr>
          <a:lstStyle/>
          <a:p>
            <a:pPr marL="0" lvl="0" indent="0" algn="ctr" rtl="0">
              <a:lnSpc>
                <a:spcPct val="100000"/>
              </a:lnSpc>
              <a:spcBef>
                <a:spcPts val="0"/>
              </a:spcBef>
              <a:spcAft>
                <a:spcPts val="0"/>
              </a:spcAft>
              <a:buSzPts val="3300"/>
              <a:buFont typeface="Arial"/>
              <a:buNone/>
            </a:pPr>
            <a:r>
              <a:rPr lang="en-US" sz="3300" b="1">
                <a:solidFill>
                  <a:srgbClr val="00B0F0"/>
                </a:solidFill>
                <a:latin typeface="Arial"/>
                <a:ea typeface="Arial"/>
                <a:cs typeface="Arial"/>
                <a:sym typeface="Arial"/>
              </a:rPr>
              <a:t>How to Cultivate a Sense of Meaning?</a:t>
            </a:r>
            <a:br>
              <a:rPr lang="en-US">
                <a:solidFill>
                  <a:srgbClr val="FFFF00"/>
                </a:solidFill>
                <a:latin typeface="Comic Sans MS"/>
                <a:ea typeface="Comic Sans MS"/>
                <a:cs typeface="Comic Sans MS"/>
                <a:sym typeface="Comic Sans MS"/>
              </a:rPr>
            </a:br>
            <a:endParaRP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310"/>
        <p:cNvGrpSpPr/>
        <p:nvPr/>
      </p:nvGrpSpPr>
      <p:grpSpPr>
        <a:xfrm>
          <a:off x="0" y="0"/>
          <a:ext cx="0" cy="0"/>
          <a:chOff x="0" y="0"/>
          <a:chExt cx="0" cy="0"/>
        </a:xfrm>
      </p:grpSpPr>
      <p:sp>
        <p:nvSpPr>
          <p:cNvPr id="311" name="Google Shape;311;p50"/>
          <p:cNvSpPr txBox="1"/>
          <p:nvPr/>
        </p:nvSpPr>
        <p:spPr>
          <a:xfrm>
            <a:off x="337279" y="1408138"/>
            <a:ext cx="8431967" cy="3957404"/>
          </a:xfrm>
          <a:prstGeom prst="rect">
            <a:avLst/>
          </a:prstGeom>
          <a:noFill/>
          <a:ln>
            <a:noFill/>
          </a:ln>
        </p:spPr>
        <p:txBody>
          <a:bodyPr spcFirstLastPara="1" wrap="square" lIns="68550" tIns="34275" rIns="68550" bIns="34275" anchor="ctr" anchorCtr="0">
            <a:noAutofit/>
          </a:bodyPr>
          <a:lstStyle/>
          <a:p>
            <a:pPr marL="0" marR="0" lvl="0" indent="0" algn="ctr" rtl="0">
              <a:lnSpc>
                <a:spcPct val="100000"/>
              </a:lnSpc>
              <a:spcBef>
                <a:spcPts val="0"/>
              </a:spcBef>
              <a:spcAft>
                <a:spcPts val="0"/>
              </a:spcAft>
              <a:buClr>
                <a:srgbClr val="548135"/>
              </a:buClr>
              <a:buSzPts val="6000"/>
              <a:buFont typeface="Arial"/>
              <a:buNone/>
            </a:pPr>
            <a:r>
              <a:rPr lang="en-US" sz="3000" b="0" i="0" u="none" strike="noStrike" cap="none">
                <a:solidFill>
                  <a:srgbClr val="000000"/>
                </a:solidFill>
                <a:latin typeface="Arial"/>
                <a:ea typeface="Arial"/>
                <a:cs typeface="Arial"/>
                <a:sym typeface="Arial"/>
              </a:rPr>
              <a:t>“Meaning is primarily a matter of relationship. If something is connected to absolutely nothing—symbolically, linguistically, physically, psychologically—it is literally meaningless. And in the same way, if something is connected to everyone and everything, it would be supremely meaning-full.” </a:t>
            </a:r>
            <a:endParaRPr/>
          </a:p>
          <a:p>
            <a:pPr marL="0" marR="0" lvl="0" indent="0" algn="ctr" rtl="0">
              <a:lnSpc>
                <a:spcPct val="100000"/>
              </a:lnSpc>
              <a:spcBef>
                <a:spcPts val="0"/>
              </a:spcBef>
              <a:spcAft>
                <a:spcPts val="0"/>
              </a:spcAft>
              <a:buClr>
                <a:srgbClr val="548135"/>
              </a:buClr>
              <a:buSzPts val="6000"/>
              <a:buFont typeface="Arial"/>
              <a:buNone/>
            </a:pPr>
            <a:endParaRPr sz="30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548135"/>
              </a:buClr>
              <a:buSzPts val="6000"/>
              <a:buFont typeface="Arial"/>
              <a:buNone/>
            </a:pPr>
            <a:r>
              <a:rPr lang="en-US" sz="3000" b="0" i="0" u="none" strike="noStrike" cap="none">
                <a:solidFill>
                  <a:srgbClr val="000000"/>
                </a:solidFill>
                <a:latin typeface="Arial"/>
                <a:ea typeface="Arial"/>
                <a:cs typeface="Arial"/>
                <a:sym typeface="Arial"/>
              </a:rPr>
              <a:t>- Lawrence Kushner</a:t>
            </a:r>
            <a:endParaRPr sz="3000" b="0" i="0" u="none" strike="noStrike" cap="none">
              <a:solidFill>
                <a:srgbClr val="000000"/>
              </a:solidFill>
              <a:latin typeface="Arial"/>
              <a:ea typeface="Arial"/>
              <a:cs typeface="Arial"/>
              <a:sym typeface="Arial"/>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80"/>
        <p:cNvGrpSpPr/>
        <p:nvPr/>
      </p:nvGrpSpPr>
      <p:grpSpPr>
        <a:xfrm>
          <a:off x="0" y="0"/>
          <a:ext cx="0" cy="0"/>
          <a:chOff x="0" y="0"/>
          <a:chExt cx="0" cy="0"/>
        </a:xfrm>
      </p:grpSpPr>
      <p:sp>
        <p:nvSpPr>
          <p:cNvPr id="81" name="Google Shape;81;p15"/>
          <p:cNvSpPr txBox="1">
            <a:spLocks noGrp="1"/>
          </p:cNvSpPr>
          <p:nvPr>
            <p:ph type="title"/>
          </p:nvPr>
        </p:nvSpPr>
        <p:spPr>
          <a:xfrm>
            <a:off x="1" y="1394850"/>
            <a:ext cx="9144000" cy="2402235"/>
          </a:xfrm>
          <a:prstGeom prst="rect">
            <a:avLst/>
          </a:prstGeom>
          <a:noFill/>
          <a:ln>
            <a:noFill/>
          </a:ln>
        </p:spPr>
        <p:txBody>
          <a:bodyPr spcFirstLastPara="1" wrap="square" lIns="91425" tIns="91425" rIns="91425" bIns="91425" anchor="b" anchorCtr="0">
            <a:noAutofit/>
          </a:bodyPr>
          <a:lstStyle/>
          <a:p>
            <a:pPr marL="0" lvl="0" indent="0" algn="ctr" rtl="0">
              <a:lnSpc>
                <a:spcPct val="100000"/>
              </a:lnSpc>
              <a:spcBef>
                <a:spcPts val="0"/>
              </a:spcBef>
              <a:spcAft>
                <a:spcPts val="0"/>
              </a:spcAft>
              <a:buSzPts val="4000"/>
              <a:buFont typeface="Arial"/>
              <a:buNone/>
            </a:pPr>
            <a:br>
              <a:rPr lang="en-US" sz="4000">
                <a:solidFill>
                  <a:srgbClr val="0070C0"/>
                </a:solidFill>
                <a:latin typeface="Arial"/>
                <a:ea typeface="Arial"/>
                <a:cs typeface="Arial"/>
                <a:sym typeface="Arial"/>
              </a:rPr>
            </a:br>
            <a:br>
              <a:rPr lang="en-US" sz="4000">
                <a:solidFill>
                  <a:srgbClr val="0070C0"/>
                </a:solidFill>
                <a:latin typeface="Arial"/>
                <a:ea typeface="Arial"/>
                <a:cs typeface="Arial"/>
                <a:sym typeface="Arial"/>
              </a:rPr>
            </a:br>
            <a:r>
              <a:rPr lang="en-US" sz="4000">
                <a:solidFill>
                  <a:srgbClr val="0070C0"/>
                </a:solidFill>
                <a:latin typeface="Arial"/>
                <a:ea typeface="Arial"/>
                <a:cs typeface="Arial"/>
                <a:sym typeface="Arial"/>
              </a:rPr>
              <a:t>“The </a:t>
            </a:r>
            <a:r>
              <a:rPr lang="en-US" sz="4000" b="1">
                <a:solidFill>
                  <a:srgbClr val="FF40FF"/>
                </a:solidFill>
                <a:latin typeface="Arial"/>
                <a:ea typeface="Arial"/>
                <a:cs typeface="Arial"/>
                <a:sym typeface="Arial"/>
              </a:rPr>
              <a:t>tangles of teaching</a:t>
            </a:r>
            <a:r>
              <a:rPr lang="en-US" sz="4000">
                <a:solidFill>
                  <a:srgbClr val="0070C0"/>
                </a:solidFill>
                <a:latin typeface="Arial"/>
                <a:ea typeface="Arial"/>
                <a:cs typeface="Arial"/>
                <a:sym typeface="Arial"/>
              </a:rPr>
              <a:t> have three important sources. The first two are commonplace.” </a:t>
            </a:r>
            <a:endParaRPr sz="4000">
              <a:solidFill>
                <a:srgbClr val="7030A0"/>
              </a:solidFill>
              <a:latin typeface="Arial"/>
              <a:ea typeface="Arial"/>
              <a:cs typeface="Arial"/>
              <a:sym typeface="Arial"/>
            </a:endParaRPr>
          </a:p>
        </p:txBody>
      </p:sp>
      <p:sp>
        <p:nvSpPr>
          <p:cNvPr id="82" name="Google Shape;82;p15"/>
          <p:cNvSpPr txBox="1"/>
          <p:nvPr/>
        </p:nvSpPr>
        <p:spPr>
          <a:xfrm>
            <a:off x="5504299" y="6416298"/>
            <a:ext cx="3316934" cy="307777"/>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70C0"/>
              </a:buClr>
              <a:buSzPts val="1400"/>
              <a:buFont typeface="Arial"/>
              <a:buNone/>
            </a:pPr>
            <a:r>
              <a:rPr lang="en-US" sz="1400" b="0" i="0" u="none" strike="noStrike" cap="none">
                <a:solidFill>
                  <a:srgbClr val="0070C0"/>
                </a:solidFill>
                <a:latin typeface="Arial"/>
                <a:ea typeface="Arial"/>
                <a:cs typeface="Arial"/>
                <a:sym typeface="Arial"/>
              </a:rPr>
              <a:t>Parker Palmer – The Courage to Teach</a:t>
            </a: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315"/>
        <p:cNvGrpSpPr/>
        <p:nvPr/>
      </p:nvGrpSpPr>
      <p:grpSpPr>
        <a:xfrm>
          <a:off x="0" y="0"/>
          <a:ext cx="0" cy="0"/>
          <a:chOff x="0" y="0"/>
          <a:chExt cx="0" cy="0"/>
        </a:xfrm>
      </p:grpSpPr>
      <p:sp>
        <p:nvSpPr>
          <p:cNvPr id="316" name="Google Shape;316;p51"/>
          <p:cNvSpPr txBox="1">
            <a:spLocks noGrp="1"/>
          </p:cNvSpPr>
          <p:nvPr>
            <p:ph type="subTitle" idx="1"/>
          </p:nvPr>
        </p:nvSpPr>
        <p:spPr>
          <a:xfrm>
            <a:off x="381000" y="1925299"/>
            <a:ext cx="8444948" cy="4395988"/>
          </a:xfrm>
          <a:prstGeom prst="rect">
            <a:avLst/>
          </a:prstGeom>
          <a:noFill/>
          <a:ln>
            <a:noFill/>
          </a:ln>
        </p:spPr>
        <p:txBody>
          <a:bodyPr spcFirstLastPara="1" wrap="square" lIns="91425" tIns="91425" rIns="91425" bIns="91425" anchor="t" anchorCtr="0">
            <a:noAutofit/>
          </a:bodyPr>
          <a:lstStyle/>
          <a:p>
            <a:pPr marL="771525" lvl="1" indent="-428625" algn="l" rtl="0">
              <a:lnSpc>
                <a:spcPct val="100000"/>
              </a:lnSpc>
              <a:spcBef>
                <a:spcPts val="0"/>
              </a:spcBef>
              <a:spcAft>
                <a:spcPts val="0"/>
              </a:spcAft>
              <a:buSzPts val="3000"/>
              <a:buFont typeface="Courier New"/>
              <a:buChar char="o"/>
            </a:pPr>
            <a:r>
              <a:rPr lang="en-US" sz="3000"/>
              <a:t>Ask students to make connections.</a:t>
            </a:r>
            <a:endParaRPr/>
          </a:p>
          <a:p>
            <a:pPr marL="771525" lvl="1" indent="-428625" algn="l" rtl="0">
              <a:lnSpc>
                <a:spcPct val="100000"/>
              </a:lnSpc>
              <a:spcBef>
                <a:spcPts val="1600"/>
              </a:spcBef>
              <a:spcAft>
                <a:spcPts val="0"/>
              </a:spcAft>
              <a:buSzPts val="3000"/>
              <a:buFont typeface="Courier New"/>
              <a:buChar char="o"/>
            </a:pPr>
            <a:r>
              <a:rPr lang="en-US" sz="3000"/>
              <a:t>Intentionally model connections making for them: “I chose this assignment because, for me, it relates to …. which speaks to me because …” </a:t>
            </a:r>
            <a:endParaRPr/>
          </a:p>
          <a:p>
            <a:pPr marL="771525" lvl="1" indent="-238125" algn="l" rtl="0">
              <a:lnSpc>
                <a:spcPct val="100000"/>
              </a:lnSpc>
              <a:spcBef>
                <a:spcPts val="1600"/>
              </a:spcBef>
              <a:spcAft>
                <a:spcPts val="0"/>
              </a:spcAft>
              <a:buSzPts val="3000"/>
              <a:buFont typeface="Courier New"/>
              <a:buNone/>
            </a:pPr>
            <a:endParaRPr sz="3000"/>
          </a:p>
          <a:p>
            <a:pPr marL="771525" lvl="1" indent="-238125" algn="l" rtl="0">
              <a:lnSpc>
                <a:spcPct val="115000"/>
              </a:lnSpc>
              <a:spcBef>
                <a:spcPts val="1600"/>
              </a:spcBef>
              <a:spcAft>
                <a:spcPts val="0"/>
              </a:spcAft>
              <a:buSzPts val="3000"/>
              <a:buFont typeface="Courier New"/>
              <a:buNone/>
            </a:pPr>
            <a:endParaRPr sz="3000"/>
          </a:p>
          <a:p>
            <a:pPr marL="1114425" lvl="2" indent="-247650" algn="l" rtl="0">
              <a:lnSpc>
                <a:spcPct val="115000"/>
              </a:lnSpc>
              <a:spcBef>
                <a:spcPts val="1600"/>
              </a:spcBef>
              <a:spcAft>
                <a:spcPts val="0"/>
              </a:spcAft>
              <a:buSzPts val="2850"/>
              <a:buFont typeface="Courier New"/>
              <a:buNone/>
            </a:pPr>
            <a:endParaRPr sz="2850">
              <a:solidFill>
                <a:srgbClr val="00B0F0"/>
              </a:solidFill>
            </a:endParaRPr>
          </a:p>
          <a:p>
            <a:pPr marL="257175" lvl="0" indent="-142875" algn="ctr" rtl="0">
              <a:lnSpc>
                <a:spcPct val="115000"/>
              </a:lnSpc>
              <a:spcBef>
                <a:spcPts val="1600"/>
              </a:spcBef>
              <a:spcAft>
                <a:spcPts val="0"/>
              </a:spcAft>
              <a:buSzPts val="1800"/>
              <a:buFont typeface="Courier New"/>
              <a:buNone/>
            </a:pPr>
            <a:endParaRPr/>
          </a:p>
        </p:txBody>
      </p:sp>
      <p:sp>
        <p:nvSpPr>
          <p:cNvPr id="317" name="Google Shape;317;p51"/>
          <p:cNvSpPr txBox="1"/>
          <p:nvPr/>
        </p:nvSpPr>
        <p:spPr>
          <a:xfrm>
            <a:off x="628650" y="682698"/>
            <a:ext cx="7886700" cy="727556"/>
          </a:xfrm>
          <a:prstGeom prst="rect">
            <a:avLst/>
          </a:prstGeom>
          <a:noFill/>
          <a:ln>
            <a:noFill/>
          </a:ln>
        </p:spPr>
        <p:txBody>
          <a:bodyPr spcFirstLastPara="1" wrap="square" lIns="68575" tIns="34275" rIns="68575" bIns="34275" anchor="b" anchorCtr="0">
            <a:noAutofit/>
          </a:bodyPr>
          <a:lstStyle/>
          <a:p>
            <a:pPr marL="0" marR="0" lvl="0" indent="0" algn="l" rtl="0">
              <a:lnSpc>
                <a:spcPct val="90000"/>
              </a:lnSpc>
              <a:spcBef>
                <a:spcPts val="0"/>
              </a:spcBef>
              <a:spcAft>
                <a:spcPts val="0"/>
              </a:spcAft>
              <a:buClr>
                <a:schemeClr val="dk1"/>
              </a:buClr>
              <a:buSzPts val="4387"/>
              <a:buFont typeface="Arial"/>
              <a:buNone/>
            </a:pPr>
            <a:r>
              <a:rPr lang="en-US" sz="4387" b="0" i="0" u="none" strike="noStrike" cap="none">
                <a:solidFill>
                  <a:schemeClr val="dk1"/>
                </a:solidFill>
                <a:latin typeface="Arial"/>
                <a:ea typeface="Arial"/>
                <a:cs typeface="Arial"/>
                <a:sym typeface="Arial"/>
              </a:rPr>
              <a:t>Meaningful Assignments</a:t>
            </a:r>
            <a:endParaRP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321"/>
        <p:cNvGrpSpPr/>
        <p:nvPr/>
      </p:nvGrpSpPr>
      <p:grpSpPr>
        <a:xfrm>
          <a:off x="0" y="0"/>
          <a:ext cx="0" cy="0"/>
          <a:chOff x="0" y="0"/>
          <a:chExt cx="0" cy="0"/>
        </a:xfrm>
      </p:grpSpPr>
      <p:sp>
        <p:nvSpPr>
          <p:cNvPr id="322" name="Google Shape;322;p52"/>
          <p:cNvSpPr txBox="1">
            <a:spLocks noGrp="1"/>
          </p:cNvSpPr>
          <p:nvPr>
            <p:ph type="subTitle" idx="1"/>
          </p:nvPr>
        </p:nvSpPr>
        <p:spPr>
          <a:xfrm>
            <a:off x="381000" y="1925299"/>
            <a:ext cx="8444948" cy="4395988"/>
          </a:xfrm>
          <a:prstGeom prst="rect">
            <a:avLst/>
          </a:prstGeom>
          <a:noFill/>
          <a:ln>
            <a:noFill/>
          </a:ln>
        </p:spPr>
        <p:txBody>
          <a:bodyPr spcFirstLastPara="1" wrap="square" lIns="91425" tIns="91425" rIns="91425" bIns="91425" anchor="t" anchorCtr="0">
            <a:noAutofit/>
          </a:bodyPr>
          <a:lstStyle/>
          <a:p>
            <a:pPr marL="771525" lvl="1" indent="-428625" algn="l" rtl="0">
              <a:lnSpc>
                <a:spcPct val="100000"/>
              </a:lnSpc>
              <a:spcBef>
                <a:spcPts val="0"/>
              </a:spcBef>
              <a:spcAft>
                <a:spcPts val="0"/>
              </a:spcAft>
              <a:buSzPts val="2775"/>
              <a:buFont typeface="Courier New"/>
              <a:buChar char="o"/>
            </a:pPr>
            <a:r>
              <a:rPr lang="en-US" sz="2775"/>
              <a:t>Osmosis, Technology, and Water Scarcity in South Africa</a:t>
            </a:r>
            <a:endParaRPr/>
          </a:p>
          <a:p>
            <a:pPr marL="771525" lvl="1" indent="-428625" algn="l" rtl="0">
              <a:lnSpc>
                <a:spcPct val="100000"/>
              </a:lnSpc>
              <a:spcBef>
                <a:spcPts val="1600"/>
              </a:spcBef>
              <a:spcAft>
                <a:spcPts val="0"/>
              </a:spcAft>
              <a:buSzPts val="2775"/>
              <a:buFont typeface="Courier New"/>
              <a:buChar char="o"/>
            </a:pPr>
            <a:r>
              <a:rPr lang="en-US" sz="2775"/>
              <a:t>Graphs, Variables, Payday Loans, and Zip-codes</a:t>
            </a:r>
            <a:endParaRPr/>
          </a:p>
          <a:p>
            <a:pPr marL="771525" lvl="1" indent="-428625" algn="l" rtl="0">
              <a:lnSpc>
                <a:spcPct val="100000"/>
              </a:lnSpc>
              <a:spcBef>
                <a:spcPts val="1600"/>
              </a:spcBef>
              <a:spcAft>
                <a:spcPts val="0"/>
              </a:spcAft>
              <a:buSzPts val="2775"/>
              <a:buFont typeface="Courier New"/>
              <a:buChar char="o"/>
            </a:pPr>
            <a:r>
              <a:rPr lang="en-US" sz="2775"/>
              <a:t>HIV, AIDS, and HOPE Act</a:t>
            </a:r>
            <a:endParaRPr/>
          </a:p>
          <a:p>
            <a:pPr marL="771525" lvl="1" indent="-428625" algn="l" rtl="0">
              <a:lnSpc>
                <a:spcPct val="100000"/>
              </a:lnSpc>
              <a:spcBef>
                <a:spcPts val="1600"/>
              </a:spcBef>
              <a:spcAft>
                <a:spcPts val="0"/>
              </a:spcAft>
              <a:buSzPts val="2775"/>
              <a:buFont typeface="Courier New"/>
              <a:buChar char="o"/>
            </a:pPr>
            <a:r>
              <a:rPr lang="en-US" sz="2775"/>
              <a:t>Wearing Masks: Science, Ethics, &amp; Freedom</a:t>
            </a:r>
            <a:endParaRPr/>
          </a:p>
          <a:p>
            <a:pPr marL="771525" lvl="1" indent="-428625" algn="l" rtl="0">
              <a:lnSpc>
                <a:spcPct val="100000"/>
              </a:lnSpc>
              <a:spcBef>
                <a:spcPts val="1600"/>
              </a:spcBef>
              <a:spcAft>
                <a:spcPts val="0"/>
              </a:spcAft>
              <a:buSzPts val="2775"/>
              <a:buFont typeface="Courier New"/>
              <a:buChar char="o"/>
            </a:pPr>
            <a:r>
              <a:rPr lang="en-US" sz="2775"/>
              <a:t>Stress, learning, health, and disease. </a:t>
            </a:r>
            <a:endParaRPr/>
          </a:p>
          <a:p>
            <a:pPr marL="771525" lvl="1" indent="-252412" algn="l" rtl="0">
              <a:lnSpc>
                <a:spcPct val="100000"/>
              </a:lnSpc>
              <a:spcBef>
                <a:spcPts val="1600"/>
              </a:spcBef>
              <a:spcAft>
                <a:spcPts val="0"/>
              </a:spcAft>
              <a:buSzPts val="2775"/>
              <a:buFont typeface="Courier New"/>
              <a:buNone/>
            </a:pPr>
            <a:endParaRPr sz="2775"/>
          </a:p>
          <a:p>
            <a:pPr marL="771525" lvl="1" indent="-252412" algn="l" rtl="0">
              <a:lnSpc>
                <a:spcPct val="115000"/>
              </a:lnSpc>
              <a:spcBef>
                <a:spcPts val="1600"/>
              </a:spcBef>
              <a:spcAft>
                <a:spcPts val="0"/>
              </a:spcAft>
              <a:buSzPts val="2775"/>
              <a:buFont typeface="Courier New"/>
              <a:buNone/>
            </a:pPr>
            <a:endParaRPr sz="2775"/>
          </a:p>
          <a:p>
            <a:pPr marL="1114425" lvl="2" indent="-261239" algn="l" rtl="0">
              <a:lnSpc>
                <a:spcPct val="115000"/>
              </a:lnSpc>
              <a:spcBef>
                <a:spcPts val="1600"/>
              </a:spcBef>
              <a:spcAft>
                <a:spcPts val="0"/>
              </a:spcAft>
              <a:buSzPts val="2636"/>
              <a:buFont typeface="Courier New"/>
              <a:buNone/>
            </a:pPr>
            <a:endParaRPr sz="2636">
              <a:solidFill>
                <a:srgbClr val="00B0F0"/>
              </a:solidFill>
            </a:endParaRPr>
          </a:p>
          <a:p>
            <a:pPr marL="257175" lvl="0" indent="-151447" algn="ctr" rtl="0">
              <a:lnSpc>
                <a:spcPct val="115000"/>
              </a:lnSpc>
              <a:spcBef>
                <a:spcPts val="1600"/>
              </a:spcBef>
              <a:spcAft>
                <a:spcPts val="0"/>
              </a:spcAft>
              <a:buSzPts val="1665"/>
              <a:buFont typeface="Courier New"/>
              <a:buNone/>
            </a:pPr>
            <a:endParaRPr sz="1665"/>
          </a:p>
        </p:txBody>
      </p:sp>
      <p:sp>
        <p:nvSpPr>
          <p:cNvPr id="323" name="Google Shape;323;p52"/>
          <p:cNvSpPr txBox="1"/>
          <p:nvPr/>
        </p:nvSpPr>
        <p:spPr>
          <a:xfrm>
            <a:off x="628650" y="682698"/>
            <a:ext cx="7886700" cy="727556"/>
          </a:xfrm>
          <a:prstGeom prst="rect">
            <a:avLst/>
          </a:prstGeom>
          <a:noFill/>
          <a:ln>
            <a:noFill/>
          </a:ln>
        </p:spPr>
        <p:txBody>
          <a:bodyPr spcFirstLastPara="1" wrap="square" lIns="68575" tIns="34275" rIns="68575" bIns="34275" anchor="b" anchorCtr="0">
            <a:noAutofit/>
          </a:bodyPr>
          <a:lstStyle/>
          <a:p>
            <a:pPr marL="0" marR="0" lvl="0" indent="0" algn="l" rtl="0">
              <a:lnSpc>
                <a:spcPct val="90000"/>
              </a:lnSpc>
              <a:spcBef>
                <a:spcPts val="0"/>
              </a:spcBef>
              <a:spcAft>
                <a:spcPts val="0"/>
              </a:spcAft>
              <a:buClr>
                <a:schemeClr val="dk1"/>
              </a:buClr>
              <a:buSzPts val="4387"/>
              <a:buFont typeface="Arial"/>
              <a:buNone/>
            </a:pPr>
            <a:r>
              <a:rPr lang="en-US" sz="4387" b="0" i="0" u="none" strike="noStrike" cap="none">
                <a:solidFill>
                  <a:schemeClr val="dk1"/>
                </a:solidFill>
                <a:latin typeface="Arial"/>
                <a:ea typeface="Arial"/>
                <a:cs typeface="Arial"/>
                <a:sym typeface="Arial"/>
              </a:rPr>
              <a:t>Meaningful Assignments</a:t>
            </a:r>
            <a:endParaRP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327"/>
        <p:cNvGrpSpPr/>
        <p:nvPr/>
      </p:nvGrpSpPr>
      <p:grpSpPr>
        <a:xfrm>
          <a:off x="0" y="0"/>
          <a:ext cx="0" cy="0"/>
          <a:chOff x="0" y="0"/>
          <a:chExt cx="0" cy="0"/>
        </a:xfrm>
      </p:grpSpPr>
      <p:sp>
        <p:nvSpPr>
          <p:cNvPr id="328" name="Google Shape;328;p53"/>
          <p:cNvSpPr txBox="1">
            <a:spLocks noGrp="1"/>
          </p:cNvSpPr>
          <p:nvPr>
            <p:ph type="ctrTitle"/>
          </p:nvPr>
        </p:nvSpPr>
        <p:spPr>
          <a:xfrm>
            <a:off x="1143000" y="1122363"/>
            <a:ext cx="6858000" cy="2387600"/>
          </a:xfrm>
          <a:prstGeom prst="rect">
            <a:avLst/>
          </a:prstGeom>
          <a:noFill/>
          <a:ln>
            <a:noFill/>
          </a:ln>
        </p:spPr>
        <p:txBody>
          <a:bodyPr spcFirstLastPara="1" wrap="square" lIns="91425" tIns="91425" rIns="91425" bIns="91425" anchor="b" anchorCtr="0">
            <a:noAutofit/>
          </a:bodyPr>
          <a:lstStyle/>
          <a:p>
            <a:pPr marL="0" lvl="0" indent="0" algn="ctr" rtl="0">
              <a:lnSpc>
                <a:spcPct val="100000"/>
              </a:lnSpc>
              <a:spcBef>
                <a:spcPts val="0"/>
              </a:spcBef>
              <a:spcAft>
                <a:spcPts val="0"/>
              </a:spcAft>
              <a:buSzPts val="3300"/>
              <a:buFont typeface="Arial"/>
              <a:buNone/>
            </a:pPr>
            <a:r>
              <a:rPr lang="en-US" sz="3300" b="1">
                <a:solidFill>
                  <a:srgbClr val="00B0F0"/>
                </a:solidFill>
                <a:latin typeface="Arial"/>
                <a:ea typeface="Arial"/>
                <a:cs typeface="Arial"/>
                <a:sym typeface="Arial"/>
              </a:rPr>
              <a:t>How to Cultivate a Sense of Empowerment?</a:t>
            </a:r>
            <a:br>
              <a:rPr lang="en-US">
                <a:solidFill>
                  <a:srgbClr val="FFFF00"/>
                </a:solidFill>
                <a:latin typeface="Comic Sans MS"/>
                <a:ea typeface="Comic Sans MS"/>
                <a:cs typeface="Comic Sans MS"/>
                <a:sym typeface="Comic Sans MS"/>
              </a:rPr>
            </a:br>
            <a:endParaRP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332"/>
        <p:cNvGrpSpPr/>
        <p:nvPr/>
      </p:nvGrpSpPr>
      <p:grpSpPr>
        <a:xfrm>
          <a:off x="0" y="0"/>
          <a:ext cx="0" cy="0"/>
          <a:chOff x="0" y="0"/>
          <a:chExt cx="0" cy="0"/>
        </a:xfrm>
      </p:grpSpPr>
      <p:sp>
        <p:nvSpPr>
          <p:cNvPr id="333" name="Google Shape;333;p54"/>
          <p:cNvSpPr txBox="1">
            <a:spLocks noGrp="1"/>
          </p:cNvSpPr>
          <p:nvPr>
            <p:ph type="subTitle" idx="1"/>
          </p:nvPr>
        </p:nvSpPr>
        <p:spPr>
          <a:xfrm>
            <a:off x="381000" y="1925299"/>
            <a:ext cx="8555182" cy="4395988"/>
          </a:xfrm>
          <a:prstGeom prst="rect">
            <a:avLst/>
          </a:prstGeom>
          <a:noFill/>
          <a:ln>
            <a:noFill/>
          </a:ln>
        </p:spPr>
        <p:txBody>
          <a:bodyPr spcFirstLastPara="1" wrap="square" lIns="91425" tIns="91425" rIns="91425" bIns="91425" anchor="t" anchorCtr="0">
            <a:noAutofit/>
          </a:bodyPr>
          <a:lstStyle/>
          <a:p>
            <a:pPr marL="771525" lvl="1" indent="-428625" algn="l" rtl="0">
              <a:lnSpc>
                <a:spcPct val="90000"/>
              </a:lnSpc>
              <a:spcBef>
                <a:spcPts val="0"/>
              </a:spcBef>
              <a:spcAft>
                <a:spcPts val="0"/>
              </a:spcAft>
              <a:buSzPts val="2775"/>
              <a:buFont typeface="Courier New"/>
              <a:buChar char="o"/>
            </a:pPr>
            <a:r>
              <a:rPr lang="en-US" sz="2775"/>
              <a:t>“Excellent teaching is work in progress. I always seek feedback from my students so I can improve my teaching. In other words, I rely on you.”</a:t>
            </a:r>
            <a:endParaRPr/>
          </a:p>
          <a:p>
            <a:pPr marL="1114425" lvl="2" indent="-428625" algn="l" rtl="0">
              <a:lnSpc>
                <a:spcPct val="90000"/>
              </a:lnSpc>
              <a:spcBef>
                <a:spcPts val="1600"/>
              </a:spcBef>
              <a:spcAft>
                <a:spcPts val="0"/>
              </a:spcAft>
              <a:buSzPts val="2636"/>
              <a:buFont typeface="Courier New"/>
              <a:buChar char="o"/>
            </a:pPr>
            <a:r>
              <a:rPr lang="en-US" sz="2636"/>
              <a:t>Do you feel comfortable giving me feedback?</a:t>
            </a:r>
            <a:endParaRPr/>
          </a:p>
          <a:p>
            <a:pPr marL="1114425" lvl="2" indent="-428625" algn="l" rtl="0">
              <a:lnSpc>
                <a:spcPct val="90000"/>
              </a:lnSpc>
              <a:spcBef>
                <a:spcPts val="1600"/>
              </a:spcBef>
              <a:spcAft>
                <a:spcPts val="0"/>
              </a:spcAft>
              <a:buSzPts val="2636"/>
              <a:buFont typeface="Courier New"/>
              <a:buChar char="o"/>
            </a:pPr>
            <a:r>
              <a:rPr lang="en-US" sz="2636"/>
              <a:t>What does it mean to give constructive feedback?</a:t>
            </a:r>
            <a:endParaRPr/>
          </a:p>
          <a:p>
            <a:pPr marL="1114425" lvl="2" indent="-428625" algn="l" rtl="0">
              <a:lnSpc>
                <a:spcPct val="90000"/>
              </a:lnSpc>
              <a:spcBef>
                <a:spcPts val="1600"/>
              </a:spcBef>
              <a:spcAft>
                <a:spcPts val="0"/>
              </a:spcAft>
              <a:buSzPts val="2775"/>
              <a:buFont typeface="Courier New"/>
              <a:buChar char="o"/>
            </a:pPr>
            <a:r>
              <a:rPr lang="en-US" sz="2775"/>
              <a:t>What does it mean to advocate for yourself/others in this class?</a:t>
            </a:r>
            <a:endParaRPr/>
          </a:p>
          <a:p>
            <a:pPr marL="771525" lvl="1" indent="-252412" algn="l" rtl="0">
              <a:lnSpc>
                <a:spcPct val="105000"/>
              </a:lnSpc>
              <a:spcBef>
                <a:spcPts val="1600"/>
              </a:spcBef>
              <a:spcAft>
                <a:spcPts val="0"/>
              </a:spcAft>
              <a:buSzPts val="2775"/>
              <a:buFont typeface="Courier New"/>
              <a:buNone/>
            </a:pPr>
            <a:endParaRPr sz="2775"/>
          </a:p>
          <a:p>
            <a:pPr marL="1114425" lvl="2" indent="-261239" algn="l" rtl="0">
              <a:lnSpc>
                <a:spcPct val="105000"/>
              </a:lnSpc>
              <a:spcBef>
                <a:spcPts val="1600"/>
              </a:spcBef>
              <a:spcAft>
                <a:spcPts val="0"/>
              </a:spcAft>
              <a:buSzPts val="2636"/>
              <a:buFont typeface="Courier New"/>
              <a:buNone/>
            </a:pPr>
            <a:endParaRPr sz="2636">
              <a:solidFill>
                <a:srgbClr val="00B0F0"/>
              </a:solidFill>
            </a:endParaRPr>
          </a:p>
          <a:p>
            <a:pPr marL="257175" lvl="0" indent="-151447" algn="ctr" rtl="0">
              <a:lnSpc>
                <a:spcPct val="105000"/>
              </a:lnSpc>
              <a:spcBef>
                <a:spcPts val="1600"/>
              </a:spcBef>
              <a:spcAft>
                <a:spcPts val="0"/>
              </a:spcAft>
              <a:buSzPts val="1665"/>
              <a:buFont typeface="Courier New"/>
              <a:buNone/>
            </a:pPr>
            <a:endParaRPr sz="1665"/>
          </a:p>
        </p:txBody>
      </p:sp>
      <p:sp>
        <p:nvSpPr>
          <p:cNvPr id="334" name="Google Shape;334;p54"/>
          <p:cNvSpPr txBox="1"/>
          <p:nvPr/>
        </p:nvSpPr>
        <p:spPr>
          <a:xfrm>
            <a:off x="628650" y="682698"/>
            <a:ext cx="7886700" cy="727556"/>
          </a:xfrm>
          <a:prstGeom prst="rect">
            <a:avLst/>
          </a:prstGeom>
          <a:noFill/>
          <a:ln>
            <a:noFill/>
          </a:ln>
        </p:spPr>
        <p:txBody>
          <a:bodyPr spcFirstLastPara="1" wrap="square" lIns="68575" tIns="34275" rIns="68575" bIns="34275" anchor="b" anchorCtr="0">
            <a:noAutofit/>
          </a:bodyPr>
          <a:lstStyle/>
          <a:p>
            <a:pPr marL="0" marR="0" lvl="0" indent="0" algn="l" rtl="0">
              <a:lnSpc>
                <a:spcPct val="90000"/>
              </a:lnSpc>
              <a:spcBef>
                <a:spcPts val="0"/>
              </a:spcBef>
              <a:spcAft>
                <a:spcPts val="0"/>
              </a:spcAft>
              <a:buClr>
                <a:schemeClr val="dk1"/>
              </a:buClr>
              <a:buSzPts val="4387"/>
              <a:buFont typeface="Arial"/>
              <a:buNone/>
            </a:pPr>
            <a:r>
              <a:rPr lang="en-US" sz="4387" b="0" i="0" u="none" strike="noStrike" cap="none">
                <a:solidFill>
                  <a:schemeClr val="dk1"/>
                </a:solidFill>
                <a:latin typeface="Arial"/>
                <a:ea typeface="Arial"/>
                <a:cs typeface="Arial"/>
                <a:sym typeface="Arial"/>
              </a:rPr>
              <a:t>Co-Create a Plan for Feedback</a:t>
            </a:r>
            <a:endParaRP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338"/>
        <p:cNvGrpSpPr/>
        <p:nvPr/>
      </p:nvGrpSpPr>
      <p:grpSpPr>
        <a:xfrm>
          <a:off x="0" y="0"/>
          <a:ext cx="0" cy="0"/>
          <a:chOff x="0" y="0"/>
          <a:chExt cx="0" cy="0"/>
        </a:xfrm>
      </p:grpSpPr>
      <p:sp>
        <p:nvSpPr>
          <p:cNvPr id="339" name="Google Shape;339;p55"/>
          <p:cNvSpPr txBox="1"/>
          <p:nvPr/>
        </p:nvSpPr>
        <p:spPr>
          <a:xfrm>
            <a:off x="628650" y="476133"/>
            <a:ext cx="7886700" cy="727556"/>
          </a:xfrm>
          <a:prstGeom prst="rect">
            <a:avLst/>
          </a:prstGeom>
          <a:noFill/>
          <a:ln>
            <a:noFill/>
          </a:ln>
        </p:spPr>
        <p:txBody>
          <a:bodyPr spcFirstLastPara="1" wrap="square" lIns="68575" tIns="34275" rIns="68575" bIns="34275" anchor="b" anchorCtr="0">
            <a:noAutofit/>
          </a:bodyPr>
          <a:lstStyle/>
          <a:p>
            <a:pPr marL="0" marR="0" lvl="0" indent="0" algn="l" rtl="0">
              <a:lnSpc>
                <a:spcPct val="90000"/>
              </a:lnSpc>
              <a:spcBef>
                <a:spcPts val="0"/>
              </a:spcBef>
              <a:spcAft>
                <a:spcPts val="0"/>
              </a:spcAft>
              <a:buClr>
                <a:schemeClr val="dk1"/>
              </a:buClr>
              <a:buSzPts val="4387"/>
              <a:buFont typeface="Arial"/>
              <a:buNone/>
            </a:pPr>
            <a:r>
              <a:rPr lang="en-US" sz="4387" b="0" i="0" u="none" strike="noStrike" cap="none">
                <a:solidFill>
                  <a:schemeClr val="dk1"/>
                </a:solidFill>
                <a:latin typeface="Arial"/>
                <a:ea typeface="Arial"/>
                <a:cs typeface="Arial"/>
                <a:sym typeface="Arial"/>
              </a:rPr>
              <a:t>Classroom Student Advocate </a:t>
            </a:r>
            <a:endParaRPr/>
          </a:p>
        </p:txBody>
      </p:sp>
      <p:sp>
        <p:nvSpPr>
          <p:cNvPr id="340" name="Google Shape;340;p55"/>
          <p:cNvSpPr txBox="1"/>
          <p:nvPr/>
        </p:nvSpPr>
        <p:spPr>
          <a:xfrm>
            <a:off x="628650" y="1846600"/>
            <a:ext cx="7886700" cy="4673470"/>
          </a:xfrm>
          <a:prstGeom prst="rect">
            <a:avLst/>
          </a:prstGeom>
          <a:noFill/>
          <a:ln>
            <a:noFill/>
          </a:ln>
        </p:spPr>
        <p:txBody>
          <a:bodyPr spcFirstLastPara="1" wrap="square" lIns="68575" tIns="34275" rIns="68575" bIns="34275" anchor="t" anchorCtr="0">
            <a:noAutofit/>
          </a:bodyPr>
          <a:lstStyle/>
          <a:p>
            <a:pPr marL="0" marR="0" lvl="0" indent="0" algn="l" rtl="0">
              <a:lnSpc>
                <a:spcPct val="90000"/>
              </a:lnSpc>
              <a:spcBef>
                <a:spcPts val="0"/>
              </a:spcBef>
              <a:spcAft>
                <a:spcPts val="0"/>
              </a:spcAft>
              <a:buClr>
                <a:schemeClr val="dk1"/>
              </a:buClr>
              <a:buSzPts val="3200"/>
              <a:buFont typeface="Arial"/>
              <a:buNone/>
            </a:pPr>
            <a:r>
              <a:rPr lang="en-US" sz="3200" b="0" i="0" u="none" strike="noStrike" cap="none">
                <a:solidFill>
                  <a:schemeClr val="dk1"/>
                </a:solidFill>
                <a:latin typeface="Arial"/>
                <a:ea typeface="Arial"/>
                <a:cs typeface="Arial"/>
                <a:sym typeface="Arial"/>
              </a:rPr>
              <a:t>“I have been in the position where I have been afraid to talk to a professor about the difficulty in the class. Even having a professor’s assistant or student advocate for students to talk to could potentially help many students that feel that the material is moving too fast.”</a:t>
            </a:r>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40">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344"/>
        <p:cNvGrpSpPr/>
        <p:nvPr/>
      </p:nvGrpSpPr>
      <p:grpSpPr>
        <a:xfrm>
          <a:off x="0" y="0"/>
          <a:ext cx="0" cy="0"/>
          <a:chOff x="0" y="0"/>
          <a:chExt cx="0" cy="0"/>
        </a:xfrm>
      </p:grpSpPr>
      <p:sp>
        <p:nvSpPr>
          <p:cNvPr id="345" name="Google Shape;345;p56"/>
          <p:cNvSpPr txBox="1">
            <a:spLocks noGrp="1"/>
          </p:cNvSpPr>
          <p:nvPr>
            <p:ph type="ctrTitle"/>
          </p:nvPr>
        </p:nvSpPr>
        <p:spPr>
          <a:xfrm>
            <a:off x="1143000" y="1122363"/>
            <a:ext cx="6858000" cy="2387600"/>
          </a:xfrm>
          <a:prstGeom prst="rect">
            <a:avLst/>
          </a:prstGeom>
          <a:noFill/>
          <a:ln>
            <a:noFill/>
          </a:ln>
        </p:spPr>
        <p:txBody>
          <a:bodyPr spcFirstLastPara="1" wrap="square" lIns="91425" tIns="91425" rIns="91425" bIns="91425" anchor="b" anchorCtr="0">
            <a:noAutofit/>
          </a:bodyPr>
          <a:lstStyle/>
          <a:p>
            <a:pPr marL="0" lvl="0" indent="0" algn="ctr" rtl="0">
              <a:lnSpc>
                <a:spcPct val="100000"/>
              </a:lnSpc>
              <a:spcBef>
                <a:spcPts val="0"/>
              </a:spcBef>
              <a:spcAft>
                <a:spcPts val="0"/>
              </a:spcAft>
              <a:buSzPts val="3300"/>
              <a:buFont typeface="Arial"/>
              <a:buNone/>
            </a:pPr>
            <a:r>
              <a:rPr lang="en-US" sz="3300" b="1">
                <a:solidFill>
                  <a:srgbClr val="00B0F0"/>
                </a:solidFill>
                <a:latin typeface="Arial"/>
                <a:ea typeface="Arial"/>
                <a:cs typeface="Arial"/>
                <a:sym typeface="Arial"/>
              </a:rPr>
              <a:t>How to Cultivate a Sense of Belonging &amp; Community?</a:t>
            </a:r>
            <a:br>
              <a:rPr lang="en-US">
                <a:solidFill>
                  <a:srgbClr val="FFFF00"/>
                </a:solidFill>
                <a:latin typeface="Comic Sans MS"/>
                <a:ea typeface="Comic Sans MS"/>
                <a:cs typeface="Comic Sans MS"/>
                <a:sym typeface="Comic Sans MS"/>
              </a:rPr>
            </a:br>
            <a:endParaRP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349"/>
        <p:cNvGrpSpPr/>
        <p:nvPr/>
      </p:nvGrpSpPr>
      <p:grpSpPr>
        <a:xfrm>
          <a:off x="0" y="0"/>
          <a:ext cx="0" cy="0"/>
          <a:chOff x="0" y="0"/>
          <a:chExt cx="0" cy="0"/>
        </a:xfrm>
      </p:grpSpPr>
      <p:sp>
        <p:nvSpPr>
          <p:cNvPr id="350" name="Google Shape;350;p57"/>
          <p:cNvSpPr txBox="1">
            <a:spLocks noGrp="1"/>
          </p:cNvSpPr>
          <p:nvPr>
            <p:ph type="subTitle" idx="1"/>
          </p:nvPr>
        </p:nvSpPr>
        <p:spPr>
          <a:xfrm>
            <a:off x="381000" y="1925299"/>
            <a:ext cx="8555182" cy="4395988"/>
          </a:xfrm>
          <a:prstGeom prst="rect">
            <a:avLst/>
          </a:prstGeom>
          <a:noFill/>
          <a:ln>
            <a:noFill/>
          </a:ln>
        </p:spPr>
        <p:txBody>
          <a:bodyPr spcFirstLastPara="1" wrap="square" lIns="91425" tIns="91425" rIns="91425" bIns="91425" anchor="t" anchorCtr="0">
            <a:noAutofit/>
          </a:bodyPr>
          <a:lstStyle/>
          <a:p>
            <a:pPr marL="771525" lvl="1" indent="-428625" algn="l" rtl="0">
              <a:lnSpc>
                <a:spcPct val="100000"/>
              </a:lnSpc>
              <a:spcBef>
                <a:spcPts val="0"/>
              </a:spcBef>
              <a:spcAft>
                <a:spcPts val="0"/>
              </a:spcAft>
              <a:buSzPts val="3000"/>
              <a:buFont typeface="Courier New"/>
              <a:buChar char="o"/>
            </a:pPr>
            <a:r>
              <a:rPr lang="en-US" sz="3000"/>
              <a:t>Why community matters to learning </a:t>
            </a:r>
            <a:endParaRPr/>
          </a:p>
          <a:p>
            <a:pPr marL="771525" lvl="1" indent="-428625" algn="l" rtl="0">
              <a:lnSpc>
                <a:spcPct val="100000"/>
              </a:lnSpc>
              <a:spcBef>
                <a:spcPts val="1600"/>
              </a:spcBef>
              <a:spcAft>
                <a:spcPts val="0"/>
              </a:spcAft>
              <a:buSzPts val="3000"/>
              <a:buFont typeface="Courier New"/>
              <a:buChar char="o"/>
            </a:pPr>
            <a:r>
              <a:rPr lang="en-US" sz="3000"/>
              <a:t>How can we create it in online courses?</a:t>
            </a:r>
            <a:endParaRPr/>
          </a:p>
          <a:p>
            <a:pPr marL="342900" lvl="1" indent="0" algn="l" rtl="0">
              <a:lnSpc>
                <a:spcPct val="100000"/>
              </a:lnSpc>
              <a:spcBef>
                <a:spcPts val="1600"/>
              </a:spcBef>
              <a:spcAft>
                <a:spcPts val="0"/>
              </a:spcAft>
              <a:buSzPts val="3000"/>
              <a:buFont typeface="Arial"/>
              <a:buNone/>
            </a:pPr>
            <a:endParaRPr sz="3000"/>
          </a:p>
          <a:p>
            <a:pPr marL="771525" lvl="1" indent="-238125" algn="l" rtl="0">
              <a:lnSpc>
                <a:spcPct val="115000"/>
              </a:lnSpc>
              <a:spcBef>
                <a:spcPts val="1600"/>
              </a:spcBef>
              <a:spcAft>
                <a:spcPts val="0"/>
              </a:spcAft>
              <a:buSzPts val="3000"/>
              <a:buFont typeface="Courier New"/>
              <a:buNone/>
            </a:pPr>
            <a:endParaRPr sz="3000"/>
          </a:p>
          <a:p>
            <a:pPr marL="1114425" lvl="2" indent="-247650" algn="l" rtl="0">
              <a:lnSpc>
                <a:spcPct val="115000"/>
              </a:lnSpc>
              <a:spcBef>
                <a:spcPts val="1600"/>
              </a:spcBef>
              <a:spcAft>
                <a:spcPts val="0"/>
              </a:spcAft>
              <a:buSzPts val="2850"/>
              <a:buFont typeface="Courier New"/>
              <a:buNone/>
            </a:pPr>
            <a:endParaRPr sz="2850">
              <a:solidFill>
                <a:srgbClr val="00B0F0"/>
              </a:solidFill>
            </a:endParaRPr>
          </a:p>
          <a:p>
            <a:pPr marL="257175" lvl="0" indent="-142875" algn="ctr" rtl="0">
              <a:lnSpc>
                <a:spcPct val="115000"/>
              </a:lnSpc>
              <a:spcBef>
                <a:spcPts val="1600"/>
              </a:spcBef>
              <a:spcAft>
                <a:spcPts val="0"/>
              </a:spcAft>
              <a:buSzPts val="1800"/>
              <a:buFont typeface="Courier New"/>
              <a:buNone/>
            </a:pPr>
            <a:endParaRPr/>
          </a:p>
        </p:txBody>
      </p:sp>
      <p:sp>
        <p:nvSpPr>
          <p:cNvPr id="351" name="Google Shape;351;p57"/>
          <p:cNvSpPr txBox="1"/>
          <p:nvPr/>
        </p:nvSpPr>
        <p:spPr>
          <a:xfrm>
            <a:off x="628650" y="682698"/>
            <a:ext cx="7886700" cy="727556"/>
          </a:xfrm>
          <a:prstGeom prst="rect">
            <a:avLst/>
          </a:prstGeom>
          <a:noFill/>
          <a:ln>
            <a:noFill/>
          </a:ln>
        </p:spPr>
        <p:txBody>
          <a:bodyPr spcFirstLastPara="1" wrap="square" lIns="68575" tIns="34275" rIns="68575" bIns="34275" anchor="b" anchorCtr="0">
            <a:noAutofit/>
          </a:bodyPr>
          <a:lstStyle/>
          <a:p>
            <a:pPr marL="0" marR="0" lvl="0" indent="0" algn="l" rtl="0">
              <a:lnSpc>
                <a:spcPct val="90000"/>
              </a:lnSpc>
              <a:spcBef>
                <a:spcPts val="0"/>
              </a:spcBef>
              <a:spcAft>
                <a:spcPts val="0"/>
              </a:spcAft>
              <a:buClr>
                <a:schemeClr val="dk1"/>
              </a:buClr>
              <a:buSzPts val="4387"/>
              <a:buFont typeface="Arial"/>
              <a:buNone/>
            </a:pPr>
            <a:r>
              <a:rPr lang="en-US" sz="4387" b="0" i="0" u="none" strike="noStrike" cap="none">
                <a:solidFill>
                  <a:schemeClr val="dk1"/>
                </a:solidFill>
                <a:latin typeface="Arial"/>
                <a:ea typeface="Arial"/>
                <a:cs typeface="Arial"/>
                <a:sym typeface="Arial"/>
              </a:rPr>
              <a:t>We are in this TOGETHER</a:t>
            </a:r>
            <a:endParaRPr/>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355"/>
        <p:cNvGrpSpPr/>
        <p:nvPr/>
      </p:nvGrpSpPr>
      <p:grpSpPr>
        <a:xfrm>
          <a:off x="0" y="0"/>
          <a:ext cx="0" cy="0"/>
          <a:chOff x="0" y="0"/>
          <a:chExt cx="0" cy="0"/>
        </a:xfrm>
      </p:grpSpPr>
      <p:sp>
        <p:nvSpPr>
          <p:cNvPr id="356" name="Google Shape;356;p58"/>
          <p:cNvSpPr txBox="1">
            <a:spLocks noGrp="1"/>
          </p:cNvSpPr>
          <p:nvPr>
            <p:ph type="subTitle" idx="1"/>
          </p:nvPr>
        </p:nvSpPr>
        <p:spPr>
          <a:xfrm>
            <a:off x="381000" y="1925299"/>
            <a:ext cx="8555182" cy="4395988"/>
          </a:xfrm>
          <a:prstGeom prst="rect">
            <a:avLst/>
          </a:prstGeom>
          <a:noFill/>
          <a:ln>
            <a:noFill/>
          </a:ln>
        </p:spPr>
        <p:txBody>
          <a:bodyPr spcFirstLastPara="1" wrap="square" lIns="91425" tIns="91425" rIns="91425" bIns="91425" anchor="t" anchorCtr="0">
            <a:noAutofit/>
          </a:bodyPr>
          <a:lstStyle/>
          <a:p>
            <a:pPr marL="771525" lvl="1" indent="-428625" algn="l" rtl="0">
              <a:lnSpc>
                <a:spcPct val="100000"/>
              </a:lnSpc>
              <a:spcBef>
                <a:spcPts val="0"/>
              </a:spcBef>
              <a:spcAft>
                <a:spcPts val="0"/>
              </a:spcAft>
              <a:buSzPts val="3000"/>
              <a:buFont typeface="Courier New"/>
              <a:buChar char="o"/>
            </a:pPr>
            <a:r>
              <a:rPr lang="en-US" sz="3000"/>
              <a:t>Who are you? </a:t>
            </a:r>
            <a:endParaRPr/>
          </a:p>
          <a:p>
            <a:pPr marL="771525" lvl="1" indent="-428625" algn="l" rtl="0">
              <a:lnSpc>
                <a:spcPct val="100000"/>
              </a:lnSpc>
              <a:spcBef>
                <a:spcPts val="1600"/>
              </a:spcBef>
              <a:spcAft>
                <a:spcPts val="0"/>
              </a:spcAft>
              <a:buSzPts val="3000"/>
              <a:buFont typeface="Courier New"/>
              <a:buChar char="o"/>
            </a:pPr>
            <a:r>
              <a:rPr lang="en-US" sz="3000"/>
              <a:t>“What might you say to a classmate who is struggling to learn or remain enrolled in the course?” </a:t>
            </a:r>
            <a:endParaRPr/>
          </a:p>
          <a:p>
            <a:pPr marL="771525" lvl="1" indent="-238125" algn="l" rtl="0">
              <a:lnSpc>
                <a:spcPct val="100000"/>
              </a:lnSpc>
              <a:spcBef>
                <a:spcPts val="1600"/>
              </a:spcBef>
              <a:spcAft>
                <a:spcPts val="0"/>
              </a:spcAft>
              <a:buSzPts val="3000"/>
              <a:buFont typeface="Courier New"/>
              <a:buNone/>
            </a:pPr>
            <a:endParaRPr sz="3000"/>
          </a:p>
          <a:p>
            <a:pPr marL="771525" lvl="1" indent="-238125" algn="l" rtl="0">
              <a:lnSpc>
                <a:spcPct val="115000"/>
              </a:lnSpc>
              <a:spcBef>
                <a:spcPts val="1600"/>
              </a:spcBef>
              <a:spcAft>
                <a:spcPts val="0"/>
              </a:spcAft>
              <a:buSzPts val="3000"/>
              <a:buFont typeface="Courier New"/>
              <a:buNone/>
            </a:pPr>
            <a:endParaRPr sz="3000"/>
          </a:p>
          <a:p>
            <a:pPr marL="1114425" lvl="2" indent="-247650" algn="l" rtl="0">
              <a:lnSpc>
                <a:spcPct val="115000"/>
              </a:lnSpc>
              <a:spcBef>
                <a:spcPts val="1600"/>
              </a:spcBef>
              <a:spcAft>
                <a:spcPts val="0"/>
              </a:spcAft>
              <a:buSzPts val="2850"/>
              <a:buFont typeface="Courier New"/>
              <a:buNone/>
            </a:pPr>
            <a:endParaRPr sz="2850">
              <a:solidFill>
                <a:srgbClr val="00B0F0"/>
              </a:solidFill>
            </a:endParaRPr>
          </a:p>
          <a:p>
            <a:pPr marL="257175" lvl="0" indent="-142875" algn="ctr" rtl="0">
              <a:lnSpc>
                <a:spcPct val="115000"/>
              </a:lnSpc>
              <a:spcBef>
                <a:spcPts val="1600"/>
              </a:spcBef>
              <a:spcAft>
                <a:spcPts val="0"/>
              </a:spcAft>
              <a:buSzPts val="1800"/>
              <a:buFont typeface="Courier New"/>
              <a:buNone/>
            </a:pPr>
            <a:endParaRPr/>
          </a:p>
        </p:txBody>
      </p:sp>
      <p:sp>
        <p:nvSpPr>
          <p:cNvPr id="357" name="Google Shape;357;p58"/>
          <p:cNvSpPr txBox="1"/>
          <p:nvPr/>
        </p:nvSpPr>
        <p:spPr>
          <a:xfrm>
            <a:off x="628650" y="682698"/>
            <a:ext cx="7886700" cy="727556"/>
          </a:xfrm>
          <a:prstGeom prst="rect">
            <a:avLst/>
          </a:prstGeom>
          <a:noFill/>
          <a:ln>
            <a:noFill/>
          </a:ln>
        </p:spPr>
        <p:txBody>
          <a:bodyPr spcFirstLastPara="1" wrap="square" lIns="68575" tIns="34275" rIns="68575" bIns="34275" anchor="b" anchorCtr="0">
            <a:noAutofit/>
          </a:bodyPr>
          <a:lstStyle/>
          <a:p>
            <a:pPr marL="0" marR="0" lvl="0" indent="0" algn="l" rtl="0">
              <a:lnSpc>
                <a:spcPct val="90000"/>
              </a:lnSpc>
              <a:spcBef>
                <a:spcPts val="0"/>
              </a:spcBef>
              <a:spcAft>
                <a:spcPts val="0"/>
              </a:spcAft>
              <a:buClr>
                <a:schemeClr val="dk1"/>
              </a:buClr>
              <a:buSzPts val="4050"/>
              <a:buFont typeface="Arial"/>
              <a:buNone/>
            </a:pPr>
            <a:r>
              <a:rPr lang="en-US" sz="4050" b="0" i="0" u="none" strike="noStrike" cap="none">
                <a:solidFill>
                  <a:schemeClr val="dk1"/>
                </a:solidFill>
                <a:latin typeface="Arial"/>
                <a:ea typeface="Arial"/>
                <a:cs typeface="Arial"/>
                <a:sym typeface="Arial"/>
              </a:rPr>
              <a:t>How We Will Survive and Thrive? </a:t>
            </a:r>
            <a:endParaRPr/>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361"/>
        <p:cNvGrpSpPr/>
        <p:nvPr/>
      </p:nvGrpSpPr>
      <p:grpSpPr>
        <a:xfrm>
          <a:off x="0" y="0"/>
          <a:ext cx="0" cy="0"/>
          <a:chOff x="0" y="0"/>
          <a:chExt cx="0" cy="0"/>
        </a:xfrm>
      </p:grpSpPr>
      <p:grpSp>
        <p:nvGrpSpPr>
          <p:cNvPr id="362" name="Google Shape;362;p59"/>
          <p:cNvGrpSpPr/>
          <p:nvPr/>
        </p:nvGrpSpPr>
        <p:grpSpPr>
          <a:xfrm>
            <a:off x="0" y="1360672"/>
            <a:ext cx="9144001" cy="3609474"/>
            <a:chOff x="0" y="1016000"/>
            <a:chExt cx="12192001" cy="4812632"/>
          </a:xfrm>
        </p:grpSpPr>
        <p:pic>
          <p:nvPicPr>
            <p:cNvPr id="363" name="Google Shape;363;p59"/>
            <p:cNvPicPr preferRelativeResize="0"/>
            <p:nvPr/>
          </p:nvPicPr>
          <p:blipFill rotWithShape="1">
            <a:blip r:embed="rId3">
              <a:alphaModFix/>
            </a:blip>
            <a:srcRect/>
            <a:stretch/>
          </p:blipFill>
          <p:spPr>
            <a:xfrm>
              <a:off x="0" y="1016000"/>
              <a:ext cx="12192001" cy="4812632"/>
            </a:xfrm>
            <a:prstGeom prst="rect">
              <a:avLst/>
            </a:prstGeom>
            <a:noFill/>
            <a:ln>
              <a:noFill/>
            </a:ln>
          </p:spPr>
        </p:pic>
        <p:sp>
          <p:nvSpPr>
            <p:cNvPr id="364" name="Google Shape;364;p59"/>
            <p:cNvSpPr/>
            <p:nvPr/>
          </p:nvSpPr>
          <p:spPr>
            <a:xfrm>
              <a:off x="569343" y="1828800"/>
              <a:ext cx="1328400" cy="586500"/>
            </a:xfrm>
            <a:prstGeom prst="rect">
              <a:avLst/>
            </a:prstGeom>
            <a:solidFill>
              <a:srgbClr val="7030A0"/>
            </a:solidFill>
            <a:ln w="25400" cap="flat" cmpd="sng">
              <a:solidFill>
                <a:srgbClr val="7030A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050"/>
                <a:buFont typeface="Arial"/>
                <a:buNone/>
              </a:pPr>
              <a:endParaRPr sz="1050" b="0" i="0" u="none" strike="noStrike" cap="none">
                <a:solidFill>
                  <a:schemeClr val="lt1"/>
                </a:solidFill>
                <a:latin typeface="Arial"/>
                <a:ea typeface="Arial"/>
                <a:cs typeface="Arial"/>
                <a:sym typeface="Arial"/>
              </a:endParaRPr>
            </a:p>
          </p:txBody>
        </p:sp>
      </p:gr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369"/>
        <p:cNvGrpSpPr/>
        <p:nvPr/>
      </p:nvGrpSpPr>
      <p:grpSpPr>
        <a:xfrm>
          <a:off x="0" y="0"/>
          <a:ext cx="0" cy="0"/>
          <a:chOff x="0" y="0"/>
          <a:chExt cx="0" cy="0"/>
        </a:xfrm>
      </p:grpSpPr>
      <p:sp>
        <p:nvSpPr>
          <p:cNvPr id="370" name="Google Shape;370;p60"/>
          <p:cNvSpPr txBox="1">
            <a:spLocks noGrp="1"/>
          </p:cNvSpPr>
          <p:nvPr>
            <p:ph type="subTitle" idx="1"/>
          </p:nvPr>
        </p:nvSpPr>
        <p:spPr>
          <a:xfrm>
            <a:off x="367145" y="1136216"/>
            <a:ext cx="7823200" cy="5450317"/>
          </a:xfrm>
          <a:prstGeom prst="rect">
            <a:avLst/>
          </a:prstGeom>
          <a:noFill/>
          <a:ln>
            <a:noFill/>
          </a:ln>
        </p:spPr>
        <p:txBody>
          <a:bodyPr spcFirstLastPara="1" wrap="square" lIns="91425" tIns="91425" rIns="91425" bIns="91425" anchor="t" anchorCtr="0">
            <a:noAutofit/>
          </a:bodyPr>
          <a:lstStyle/>
          <a:p>
            <a:pPr marL="0" lvl="0" indent="0" algn="l" rtl="0">
              <a:lnSpc>
                <a:spcPct val="105000"/>
              </a:lnSpc>
              <a:spcBef>
                <a:spcPts val="0"/>
              </a:spcBef>
              <a:spcAft>
                <a:spcPts val="0"/>
              </a:spcAft>
              <a:buSzPts val="2400"/>
              <a:buFont typeface="Arial"/>
              <a:buNone/>
            </a:pPr>
            <a:endParaRPr sz="2400"/>
          </a:p>
          <a:p>
            <a:pPr marL="771525" lvl="1" indent="-428625" algn="l" rtl="0">
              <a:lnSpc>
                <a:spcPct val="90000"/>
              </a:lnSpc>
              <a:spcBef>
                <a:spcPts val="1600"/>
              </a:spcBef>
              <a:spcAft>
                <a:spcPts val="0"/>
              </a:spcAft>
              <a:buSzPts val="2800"/>
              <a:buFont typeface="Courier New"/>
              <a:buChar char="o"/>
            </a:pPr>
            <a:r>
              <a:rPr lang="en-US" sz="2800"/>
              <a:t>Normalize uncertainty;</a:t>
            </a:r>
            <a:endParaRPr/>
          </a:p>
          <a:p>
            <a:pPr marL="1457325" lvl="3" indent="-428625" algn="l" rtl="0">
              <a:lnSpc>
                <a:spcPct val="90000"/>
              </a:lnSpc>
              <a:spcBef>
                <a:spcPts val="1600"/>
              </a:spcBef>
              <a:spcAft>
                <a:spcPts val="0"/>
              </a:spcAft>
              <a:buSzPts val="2400"/>
              <a:buFont typeface="Courier New"/>
              <a:buChar char="o"/>
            </a:pPr>
            <a:r>
              <a:rPr lang="en-US" sz="2400"/>
              <a:t>Setbacks = transitory instead of proof that they don’t belong </a:t>
            </a:r>
            <a:endParaRPr/>
          </a:p>
          <a:p>
            <a:pPr marL="1457325" lvl="3" indent="-428625" algn="l" rtl="0">
              <a:lnSpc>
                <a:spcPct val="90000"/>
              </a:lnSpc>
              <a:spcBef>
                <a:spcPts val="1600"/>
              </a:spcBef>
              <a:spcAft>
                <a:spcPts val="0"/>
              </a:spcAft>
              <a:buSzPts val="2400"/>
              <a:buFont typeface="Courier New"/>
              <a:buChar char="o"/>
            </a:pPr>
            <a:r>
              <a:rPr lang="en-US" sz="2400"/>
              <a:t>“I’ve been there, too;” and “It gets better.”</a:t>
            </a:r>
            <a:endParaRPr/>
          </a:p>
          <a:p>
            <a:pPr marL="771525" lvl="1" indent="-428625" algn="l" rtl="0">
              <a:lnSpc>
                <a:spcPct val="90000"/>
              </a:lnSpc>
              <a:spcBef>
                <a:spcPts val="1600"/>
              </a:spcBef>
              <a:spcAft>
                <a:spcPts val="0"/>
              </a:spcAft>
              <a:buSzPts val="2800"/>
              <a:buFont typeface="Courier New"/>
              <a:buChar char="o"/>
            </a:pPr>
            <a:r>
              <a:rPr lang="en-US" sz="2800"/>
              <a:t>Invite them to normalize uncertainty; </a:t>
            </a:r>
            <a:endParaRPr/>
          </a:p>
          <a:p>
            <a:pPr marL="771525" lvl="1" indent="-428625" algn="l" rtl="0">
              <a:lnSpc>
                <a:spcPct val="90000"/>
              </a:lnSpc>
              <a:spcBef>
                <a:spcPts val="1600"/>
              </a:spcBef>
              <a:spcAft>
                <a:spcPts val="0"/>
              </a:spcAft>
              <a:buSzPts val="2800"/>
              <a:buFont typeface="Courier New"/>
              <a:buChar char="o"/>
            </a:pPr>
            <a:r>
              <a:rPr lang="en-US" sz="2800"/>
              <a:t>Ask:</a:t>
            </a:r>
            <a:endParaRPr/>
          </a:p>
          <a:p>
            <a:pPr marL="1457325" lvl="3" indent="-428625" algn="l" rtl="0">
              <a:lnSpc>
                <a:spcPct val="90000"/>
              </a:lnSpc>
              <a:spcBef>
                <a:spcPts val="1600"/>
              </a:spcBef>
              <a:spcAft>
                <a:spcPts val="0"/>
              </a:spcAft>
              <a:buSzPts val="2400"/>
              <a:buFont typeface="Courier New"/>
              <a:buChar char="o"/>
            </a:pPr>
            <a:r>
              <a:rPr lang="en-US" sz="2400"/>
              <a:t>How can I make this better? </a:t>
            </a:r>
            <a:endParaRPr/>
          </a:p>
          <a:p>
            <a:pPr marL="1457325" lvl="3" indent="-428625" algn="l" rtl="0">
              <a:lnSpc>
                <a:spcPct val="90000"/>
              </a:lnSpc>
              <a:spcBef>
                <a:spcPts val="1600"/>
              </a:spcBef>
              <a:spcAft>
                <a:spcPts val="0"/>
              </a:spcAft>
              <a:buSzPts val="2400"/>
              <a:buFont typeface="Courier New"/>
              <a:buChar char="o"/>
            </a:pPr>
            <a:r>
              <a:rPr lang="en-US" sz="2400"/>
              <a:t>Is there anything I am doing or not doing that might make someone feel excluded? </a:t>
            </a:r>
            <a:endParaRPr/>
          </a:p>
          <a:p>
            <a:pPr marL="771525" lvl="1" indent="-250825" algn="l" rtl="0">
              <a:lnSpc>
                <a:spcPct val="105000"/>
              </a:lnSpc>
              <a:spcBef>
                <a:spcPts val="1600"/>
              </a:spcBef>
              <a:spcAft>
                <a:spcPts val="0"/>
              </a:spcAft>
              <a:buSzPts val="2800"/>
              <a:buFont typeface="Courier New"/>
              <a:buNone/>
            </a:pPr>
            <a:endParaRPr sz="2800"/>
          </a:p>
          <a:p>
            <a:pPr marL="1114425" lvl="2" indent="-250825" algn="l" rtl="0">
              <a:lnSpc>
                <a:spcPct val="105000"/>
              </a:lnSpc>
              <a:spcBef>
                <a:spcPts val="1600"/>
              </a:spcBef>
              <a:spcAft>
                <a:spcPts val="0"/>
              </a:spcAft>
              <a:buSzPts val="2800"/>
              <a:buFont typeface="Courier New"/>
              <a:buNone/>
            </a:pPr>
            <a:endParaRPr sz="2800">
              <a:solidFill>
                <a:srgbClr val="00B0F0"/>
              </a:solidFill>
            </a:endParaRPr>
          </a:p>
          <a:p>
            <a:pPr marL="257175" lvl="0" indent="-155575" algn="ctr" rtl="0">
              <a:lnSpc>
                <a:spcPct val="105000"/>
              </a:lnSpc>
              <a:spcBef>
                <a:spcPts val="1600"/>
              </a:spcBef>
              <a:spcAft>
                <a:spcPts val="0"/>
              </a:spcAft>
              <a:buSzPts val="1600"/>
              <a:buFont typeface="Courier New"/>
              <a:buNone/>
            </a:pPr>
            <a:endParaRPr sz="1600"/>
          </a:p>
        </p:txBody>
      </p:sp>
      <p:sp>
        <p:nvSpPr>
          <p:cNvPr id="371" name="Google Shape;371;p60"/>
          <p:cNvSpPr txBox="1"/>
          <p:nvPr/>
        </p:nvSpPr>
        <p:spPr>
          <a:xfrm>
            <a:off x="628650" y="504217"/>
            <a:ext cx="7886700" cy="727556"/>
          </a:xfrm>
          <a:prstGeom prst="rect">
            <a:avLst/>
          </a:prstGeom>
          <a:noFill/>
          <a:ln>
            <a:noFill/>
          </a:ln>
        </p:spPr>
        <p:txBody>
          <a:bodyPr spcFirstLastPara="1" wrap="square" lIns="68575" tIns="34275" rIns="68575" bIns="34275" anchor="b" anchorCtr="0">
            <a:noAutofit/>
          </a:bodyPr>
          <a:lstStyle/>
          <a:p>
            <a:pPr marL="0" marR="0" lvl="0" indent="0" algn="l" rtl="0">
              <a:lnSpc>
                <a:spcPct val="90000"/>
              </a:lnSpc>
              <a:spcBef>
                <a:spcPts val="0"/>
              </a:spcBef>
              <a:spcAft>
                <a:spcPts val="0"/>
              </a:spcAft>
              <a:buClr>
                <a:schemeClr val="dk1"/>
              </a:buClr>
              <a:buSzPts val="4680"/>
              <a:buFont typeface="Arial"/>
              <a:buNone/>
            </a:pPr>
            <a:r>
              <a:rPr lang="en-US" sz="4680" b="0" i="0" u="none" strike="noStrike" cap="none">
                <a:solidFill>
                  <a:schemeClr val="dk1"/>
                </a:solidFill>
                <a:latin typeface="Arial"/>
                <a:ea typeface="Arial"/>
                <a:cs typeface="Arial"/>
                <a:sym typeface="Arial"/>
              </a:rPr>
              <a:t>In addition …</a:t>
            </a:r>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87"/>
        <p:cNvGrpSpPr/>
        <p:nvPr/>
      </p:nvGrpSpPr>
      <p:grpSpPr>
        <a:xfrm>
          <a:off x="0" y="0"/>
          <a:ext cx="0" cy="0"/>
          <a:chOff x="0" y="0"/>
          <a:chExt cx="0" cy="0"/>
        </a:xfrm>
      </p:grpSpPr>
      <p:sp>
        <p:nvSpPr>
          <p:cNvPr id="88" name="Google Shape;88;p16"/>
          <p:cNvSpPr txBox="1">
            <a:spLocks noGrp="1"/>
          </p:cNvSpPr>
          <p:nvPr>
            <p:ph type="title"/>
          </p:nvPr>
        </p:nvSpPr>
        <p:spPr>
          <a:xfrm>
            <a:off x="1" y="1751308"/>
            <a:ext cx="9144000" cy="2118215"/>
          </a:xfrm>
          <a:prstGeom prst="rect">
            <a:avLst/>
          </a:prstGeom>
          <a:noFill/>
          <a:ln>
            <a:noFill/>
          </a:ln>
        </p:spPr>
        <p:txBody>
          <a:bodyPr spcFirstLastPara="1" wrap="square" lIns="91425" tIns="91425" rIns="91425" bIns="91425" anchor="b" anchorCtr="0">
            <a:noAutofit/>
          </a:bodyPr>
          <a:lstStyle/>
          <a:p>
            <a:pPr marL="0" lvl="0" indent="0" algn="ctr" rtl="0">
              <a:lnSpc>
                <a:spcPct val="100000"/>
              </a:lnSpc>
              <a:spcBef>
                <a:spcPts val="0"/>
              </a:spcBef>
              <a:spcAft>
                <a:spcPts val="0"/>
              </a:spcAft>
              <a:buSzPts val="3600"/>
              <a:buFont typeface="Arial"/>
              <a:buNone/>
            </a:pPr>
            <a:br>
              <a:rPr lang="en-US" sz="3600">
                <a:solidFill>
                  <a:srgbClr val="0070C0"/>
                </a:solidFill>
                <a:latin typeface="Arial"/>
                <a:ea typeface="Arial"/>
                <a:cs typeface="Arial"/>
                <a:sym typeface="Arial"/>
              </a:rPr>
            </a:br>
            <a:br>
              <a:rPr lang="en-US" sz="3600">
                <a:solidFill>
                  <a:srgbClr val="0070C0"/>
                </a:solidFill>
                <a:latin typeface="Arial"/>
                <a:ea typeface="Arial"/>
                <a:cs typeface="Arial"/>
                <a:sym typeface="Arial"/>
              </a:rPr>
            </a:br>
            <a:r>
              <a:rPr lang="en-US" sz="3600">
                <a:solidFill>
                  <a:srgbClr val="0070C0"/>
                </a:solidFill>
                <a:latin typeface="Arial"/>
                <a:ea typeface="Arial"/>
                <a:cs typeface="Arial"/>
                <a:sym typeface="Arial"/>
              </a:rPr>
              <a:t>“First, the </a:t>
            </a:r>
            <a:r>
              <a:rPr lang="en-US" sz="3600" b="1">
                <a:solidFill>
                  <a:srgbClr val="FF40FF"/>
                </a:solidFill>
                <a:latin typeface="Arial"/>
                <a:ea typeface="Arial"/>
                <a:cs typeface="Arial"/>
                <a:sym typeface="Arial"/>
              </a:rPr>
              <a:t>subjects</a:t>
            </a:r>
            <a:r>
              <a:rPr lang="en-US" sz="3600">
                <a:solidFill>
                  <a:srgbClr val="0070C0"/>
                </a:solidFill>
                <a:latin typeface="Arial"/>
                <a:ea typeface="Arial"/>
                <a:cs typeface="Arial"/>
                <a:sym typeface="Arial"/>
              </a:rPr>
              <a:t> we teach are as large and complex as life, so our knowledge of them is always flawed and partial.” </a:t>
            </a:r>
            <a:endParaRPr sz="3600">
              <a:solidFill>
                <a:srgbClr val="7030A0"/>
              </a:solidFill>
              <a:latin typeface="Arial"/>
              <a:ea typeface="Arial"/>
              <a:cs typeface="Arial"/>
              <a:sym typeface="Arial"/>
            </a:endParaRPr>
          </a:p>
        </p:txBody>
      </p:sp>
      <p:sp>
        <p:nvSpPr>
          <p:cNvPr id="89" name="Google Shape;89;p16"/>
          <p:cNvSpPr txBox="1"/>
          <p:nvPr/>
        </p:nvSpPr>
        <p:spPr>
          <a:xfrm>
            <a:off x="5504299" y="6416298"/>
            <a:ext cx="3316934" cy="307777"/>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70C0"/>
              </a:buClr>
              <a:buSzPts val="1400"/>
              <a:buFont typeface="Arial"/>
              <a:buNone/>
            </a:pPr>
            <a:r>
              <a:rPr lang="en-US" sz="1400" b="0" i="0" u="none" strike="noStrike" cap="none">
                <a:solidFill>
                  <a:srgbClr val="0070C0"/>
                </a:solidFill>
                <a:latin typeface="Arial"/>
                <a:ea typeface="Arial"/>
                <a:cs typeface="Arial"/>
                <a:sym typeface="Arial"/>
              </a:rPr>
              <a:t>Parker Palmer – The Courage to Teach</a:t>
            </a: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Shape 376"/>
        <p:cNvGrpSpPr/>
        <p:nvPr/>
      </p:nvGrpSpPr>
      <p:grpSpPr>
        <a:xfrm>
          <a:off x="0" y="0"/>
          <a:ext cx="0" cy="0"/>
          <a:chOff x="0" y="0"/>
          <a:chExt cx="0" cy="0"/>
        </a:xfrm>
      </p:grpSpPr>
      <p:sp>
        <p:nvSpPr>
          <p:cNvPr id="377" name="Google Shape;377;p61"/>
          <p:cNvSpPr txBox="1">
            <a:spLocks noGrp="1"/>
          </p:cNvSpPr>
          <p:nvPr>
            <p:ph type="title"/>
          </p:nvPr>
        </p:nvSpPr>
        <p:spPr>
          <a:xfrm>
            <a:off x="1" y="1518834"/>
            <a:ext cx="9144000" cy="4132994"/>
          </a:xfrm>
          <a:prstGeom prst="rect">
            <a:avLst/>
          </a:prstGeom>
          <a:noFill/>
          <a:ln>
            <a:noFill/>
          </a:ln>
        </p:spPr>
        <p:txBody>
          <a:bodyPr spcFirstLastPara="1" wrap="square" lIns="91425" tIns="91425" rIns="91425" bIns="91425" anchor="b" anchorCtr="0">
            <a:noAutofit/>
          </a:bodyPr>
          <a:lstStyle/>
          <a:p>
            <a:pPr marL="0" lvl="0" indent="0" algn="ctr" rtl="0">
              <a:lnSpc>
                <a:spcPct val="100000"/>
              </a:lnSpc>
              <a:spcBef>
                <a:spcPts val="0"/>
              </a:spcBef>
              <a:spcAft>
                <a:spcPts val="0"/>
              </a:spcAft>
              <a:buSzPts val="4000"/>
              <a:buFont typeface="Arial"/>
              <a:buNone/>
            </a:pPr>
            <a:br>
              <a:rPr lang="en-US" sz="4000">
                <a:solidFill>
                  <a:srgbClr val="0070C0"/>
                </a:solidFill>
                <a:latin typeface="Arial"/>
                <a:ea typeface="Arial"/>
                <a:cs typeface="Arial"/>
                <a:sym typeface="Arial"/>
              </a:rPr>
            </a:br>
            <a:br>
              <a:rPr lang="en-US" sz="4000">
                <a:solidFill>
                  <a:srgbClr val="0070C0"/>
                </a:solidFill>
                <a:latin typeface="Arial"/>
                <a:ea typeface="Arial"/>
                <a:cs typeface="Arial"/>
                <a:sym typeface="Arial"/>
              </a:rPr>
            </a:br>
            <a:r>
              <a:rPr lang="en-US" sz="4000">
                <a:solidFill>
                  <a:srgbClr val="0070C0"/>
                </a:solidFill>
                <a:latin typeface="Arial"/>
                <a:ea typeface="Arial"/>
                <a:cs typeface="Arial"/>
                <a:sym typeface="Arial"/>
              </a:rPr>
              <a:t>“But there is another reason for these complexities [of teaching]: </a:t>
            </a:r>
            <a:br>
              <a:rPr lang="en-US" sz="4000">
                <a:solidFill>
                  <a:srgbClr val="0070C0"/>
                </a:solidFill>
                <a:latin typeface="Arial"/>
                <a:ea typeface="Arial"/>
                <a:cs typeface="Arial"/>
                <a:sym typeface="Arial"/>
              </a:rPr>
            </a:br>
            <a:r>
              <a:rPr lang="en-US" sz="4000" b="1">
                <a:solidFill>
                  <a:srgbClr val="FF40FF"/>
                </a:solidFill>
                <a:latin typeface="Arial"/>
                <a:ea typeface="Arial"/>
                <a:cs typeface="Arial"/>
                <a:sym typeface="Arial"/>
              </a:rPr>
              <a:t>We teach who we are</a:t>
            </a:r>
            <a:r>
              <a:rPr lang="en-US" sz="4000">
                <a:solidFill>
                  <a:srgbClr val="0070C0"/>
                </a:solidFill>
                <a:latin typeface="Arial"/>
                <a:ea typeface="Arial"/>
                <a:cs typeface="Arial"/>
                <a:sym typeface="Arial"/>
              </a:rPr>
              <a:t>. Teaching, like any truly human activity, emerges from one’s inwardness, for better or worse. As I teach, I project the condition of my soul onto my students, my subject, and our way of being together.” </a:t>
            </a:r>
            <a:endParaRPr sz="4000">
              <a:solidFill>
                <a:srgbClr val="7030A0"/>
              </a:solidFill>
              <a:latin typeface="Arial"/>
              <a:ea typeface="Arial"/>
              <a:cs typeface="Arial"/>
              <a:sym typeface="Arial"/>
            </a:endParaRPr>
          </a:p>
        </p:txBody>
      </p:sp>
      <p:sp>
        <p:nvSpPr>
          <p:cNvPr id="378" name="Google Shape;378;p61"/>
          <p:cNvSpPr txBox="1"/>
          <p:nvPr/>
        </p:nvSpPr>
        <p:spPr>
          <a:xfrm>
            <a:off x="5504299" y="6416298"/>
            <a:ext cx="3316934" cy="307777"/>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70C0"/>
              </a:buClr>
              <a:buSzPts val="1400"/>
              <a:buFont typeface="Arial"/>
              <a:buNone/>
            </a:pPr>
            <a:r>
              <a:rPr lang="en-US" sz="1400" b="0" i="0" u="none" strike="noStrike" cap="none">
                <a:solidFill>
                  <a:srgbClr val="0070C0"/>
                </a:solidFill>
                <a:latin typeface="Arial"/>
                <a:ea typeface="Arial"/>
                <a:cs typeface="Arial"/>
                <a:sym typeface="Arial"/>
              </a:rPr>
              <a:t>Parker Palmer – The Courage to Teach</a:t>
            </a: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Shape 383"/>
        <p:cNvGrpSpPr/>
        <p:nvPr/>
      </p:nvGrpSpPr>
      <p:grpSpPr>
        <a:xfrm>
          <a:off x="0" y="0"/>
          <a:ext cx="0" cy="0"/>
          <a:chOff x="0" y="0"/>
          <a:chExt cx="0" cy="0"/>
        </a:xfrm>
      </p:grpSpPr>
      <p:sp>
        <p:nvSpPr>
          <p:cNvPr id="384" name="Google Shape;384;p62"/>
          <p:cNvSpPr txBox="1">
            <a:spLocks noGrp="1"/>
          </p:cNvSpPr>
          <p:nvPr>
            <p:ph type="title"/>
          </p:nvPr>
        </p:nvSpPr>
        <p:spPr>
          <a:xfrm>
            <a:off x="428626" y="2039084"/>
            <a:ext cx="8303078" cy="2319144"/>
          </a:xfrm>
          <a:prstGeom prst="rect">
            <a:avLst/>
          </a:prstGeom>
          <a:noFill/>
          <a:ln>
            <a:noFill/>
          </a:ln>
        </p:spPr>
        <p:txBody>
          <a:bodyPr spcFirstLastPara="1" wrap="square" lIns="91425" tIns="91425" rIns="91425" bIns="91425" anchor="ctr" anchorCtr="0">
            <a:noAutofit/>
          </a:bodyPr>
          <a:lstStyle/>
          <a:p>
            <a:pPr marL="0" lvl="0" indent="0" algn="ctr" rtl="0">
              <a:lnSpc>
                <a:spcPct val="100000"/>
              </a:lnSpc>
              <a:spcBef>
                <a:spcPts val="0"/>
              </a:spcBef>
              <a:spcAft>
                <a:spcPts val="0"/>
              </a:spcAft>
              <a:buSzPts val="4000"/>
              <a:buFont typeface="Arial"/>
              <a:buNone/>
            </a:pPr>
            <a:r>
              <a:rPr lang="en-US" sz="4000" b="1">
                <a:solidFill>
                  <a:srgbClr val="0070C0"/>
                </a:solidFill>
                <a:latin typeface="Arial"/>
                <a:ea typeface="Arial"/>
                <a:cs typeface="Arial"/>
                <a:sym typeface="Arial"/>
              </a:rPr>
              <a:t>“Teachers should reflect every day why they do what they do.”</a:t>
            </a:r>
            <a:endParaRPr/>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Shape 388"/>
        <p:cNvGrpSpPr/>
        <p:nvPr/>
      </p:nvGrpSpPr>
      <p:grpSpPr>
        <a:xfrm>
          <a:off x="0" y="0"/>
          <a:ext cx="0" cy="0"/>
          <a:chOff x="0" y="0"/>
          <a:chExt cx="0" cy="0"/>
        </a:xfrm>
      </p:grpSpPr>
      <p:pic>
        <p:nvPicPr>
          <p:cNvPr id="389" name="Google Shape;389;p63"/>
          <p:cNvPicPr preferRelativeResize="0"/>
          <p:nvPr/>
        </p:nvPicPr>
        <p:blipFill rotWithShape="1">
          <a:blip r:embed="rId3">
            <a:alphaModFix/>
          </a:blip>
          <a:srcRect/>
          <a:stretch/>
        </p:blipFill>
        <p:spPr>
          <a:xfrm>
            <a:off x="152401" y="1009650"/>
            <a:ext cx="8839199" cy="4628290"/>
          </a:xfrm>
          <a:prstGeom prst="rect">
            <a:avLst/>
          </a:prstGeom>
          <a:noFill/>
          <a:ln>
            <a:noFill/>
          </a:ln>
        </p:spPr>
      </p:pic>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Shape 393"/>
        <p:cNvGrpSpPr/>
        <p:nvPr/>
      </p:nvGrpSpPr>
      <p:grpSpPr>
        <a:xfrm>
          <a:off x="0" y="0"/>
          <a:ext cx="0" cy="0"/>
          <a:chOff x="0" y="0"/>
          <a:chExt cx="0" cy="0"/>
        </a:xfrm>
      </p:grpSpPr>
      <p:pic>
        <p:nvPicPr>
          <p:cNvPr id="394" name="Google Shape;394;p64"/>
          <p:cNvPicPr preferRelativeResize="0"/>
          <p:nvPr/>
        </p:nvPicPr>
        <p:blipFill rotWithShape="1">
          <a:blip r:embed="rId3">
            <a:alphaModFix/>
          </a:blip>
          <a:srcRect/>
          <a:stretch/>
        </p:blipFill>
        <p:spPr>
          <a:xfrm>
            <a:off x="152400" y="1009650"/>
            <a:ext cx="8839198" cy="4708816"/>
          </a:xfrm>
          <a:prstGeom prst="rect">
            <a:avLst/>
          </a:prstGeom>
          <a:noFill/>
          <a:ln>
            <a:noFill/>
          </a:ln>
        </p:spPr>
      </p:pic>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Shape 398"/>
        <p:cNvGrpSpPr/>
        <p:nvPr/>
      </p:nvGrpSpPr>
      <p:grpSpPr>
        <a:xfrm>
          <a:off x="0" y="0"/>
          <a:ext cx="0" cy="0"/>
          <a:chOff x="0" y="0"/>
          <a:chExt cx="0" cy="0"/>
        </a:xfrm>
      </p:grpSpPr>
      <p:pic>
        <p:nvPicPr>
          <p:cNvPr id="399" name="Google Shape;399;p65"/>
          <p:cNvPicPr preferRelativeResize="0"/>
          <p:nvPr/>
        </p:nvPicPr>
        <p:blipFill rotWithShape="1">
          <a:blip r:embed="rId3">
            <a:alphaModFix/>
          </a:blip>
          <a:srcRect/>
          <a:stretch/>
        </p:blipFill>
        <p:spPr>
          <a:xfrm>
            <a:off x="152401" y="1009651"/>
            <a:ext cx="8839199" cy="4546651"/>
          </a:xfrm>
          <a:prstGeom prst="rect">
            <a:avLst/>
          </a:prstGeom>
          <a:noFill/>
          <a:ln>
            <a:noFill/>
          </a:ln>
        </p:spPr>
      </p:pic>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bg>
      <p:bgPr>
        <a:solidFill>
          <a:srgbClr val="BAF8FF"/>
        </a:solidFill>
        <a:effectLst/>
      </p:bgPr>
    </p:bg>
    <p:spTree>
      <p:nvGrpSpPr>
        <p:cNvPr id="1" name="Shape 404"/>
        <p:cNvGrpSpPr/>
        <p:nvPr/>
      </p:nvGrpSpPr>
      <p:grpSpPr>
        <a:xfrm>
          <a:off x="0" y="0"/>
          <a:ext cx="0" cy="0"/>
          <a:chOff x="0" y="0"/>
          <a:chExt cx="0" cy="0"/>
        </a:xfrm>
      </p:grpSpPr>
      <p:sp>
        <p:nvSpPr>
          <p:cNvPr id="405" name="Google Shape;405;p66"/>
          <p:cNvSpPr txBox="1">
            <a:spLocks noGrp="1"/>
          </p:cNvSpPr>
          <p:nvPr>
            <p:ph type="subTitle" idx="1"/>
          </p:nvPr>
        </p:nvSpPr>
        <p:spPr>
          <a:xfrm>
            <a:off x="380999" y="1214101"/>
            <a:ext cx="8331201" cy="3746501"/>
          </a:xfrm>
          <a:prstGeom prst="rect">
            <a:avLst/>
          </a:prstGeom>
          <a:noFill/>
          <a:ln>
            <a:noFill/>
          </a:ln>
        </p:spPr>
        <p:txBody>
          <a:bodyPr spcFirstLastPara="1" wrap="square" lIns="91425" tIns="91425" rIns="91425" bIns="91425" anchor="ctr" anchorCtr="0">
            <a:noAutofit/>
          </a:bodyPr>
          <a:lstStyle/>
          <a:p>
            <a:pPr marL="0" lvl="0" indent="0" algn="ctr" rtl="0">
              <a:lnSpc>
                <a:spcPct val="115000"/>
              </a:lnSpc>
              <a:spcBef>
                <a:spcPts val="0"/>
              </a:spcBef>
              <a:spcAft>
                <a:spcPts val="0"/>
              </a:spcAft>
              <a:buSzPts val="4400"/>
              <a:buFont typeface="Arial"/>
              <a:buNone/>
            </a:pPr>
            <a:r>
              <a:rPr lang="en-US" sz="4400" b="1">
                <a:solidFill>
                  <a:srgbClr val="00717D"/>
                </a:solidFill>
              </a:rPr>
              <a:t>How will you learn about who your students are?</a:t>
            </a:r>
            <a:endParaRPr/>
          </a:p>
        </p:txBody>
      </p:sp>
      <p:sp>
        <p:nvSpPr>
          <p:cNvPr id="406" name="Google Shape;406;p66"/>
          <p:cNvSpPr/>
          <p:nvPr/>
        </p:nvSpPr>
        <p:spPr>
          <a:xfrm>
            <a:off x="1876637" y="351803"/>
            <a:ext cx="5339923" cy="92333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70C0"/>
              </a:buClr>
              <a:buSzPts val="5400"/>
              <a:buFont typeface="Arial"/>
              <a:buNone/>
            </a:pPr>
            <a:r>
              <a:rPr lang="en-US" sz="5400" b="1">
                <a:solidFill>
                  <a:srgbClr val="0070C0"/>
                </a:solidFill>
              </a:rPr>
              <a:t>Reflection</a:t>
            </a:r>
            <a:endParaRPr sz="5400" b="0" i="0" u="none" strike="noStrike" cap="none">
              <a:solidFill>
                <a:srgbClr val="000000"/>
              </a:solidFill>
              <a:latin typeface="Arial"/>
              <a:ea typeface="Arial"/>
              <a:cs typeface="Arial"/>
              <a:sym typeface="Arial"/>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94"/>
        <p:cNvGrpSpPr/>
        <p:nvPr/>
      </p:nvGrpSpPr>
      <p:grpSpPr>
        <a:xfrm>
          <a:off x="0" y="0"/>
          <a:ext cx="0" cy="0"/>
          <a:chOff x="0" y="0"/>
          <a:chExt cx="0" cy="0"/>
        </a:xfrm>
      </p:grpSpPr>
      <p:sp>
        <p:nvSpPr>
          <p:cNvPr id="95" name="Google Shape;95;p17"/>
          <p:cNvSpPr txBox="1">
            <a:spLocks noGrp="1"/>
          </p:cNvSpPr>
          <p:nvPr>
            <p:ph type="title"/>
          </p:nvPr>
        </p:nvSpPr>
        <p:spPr>
          <a:xfrm>
            <a:off x="1" y="1720312"/>
            <a:ext cx="9144000" cy="3559557"/>
          </a:xfrm>
          <a:prstGeom prst="rect">
            <a:avLst/>
          </a:prstGeom>
          <a:noFill/>
          <a:ln>
            <a:noFill/>
          </a:ln>
        </p:spPr>
        <p:txBody>
          <a:bodyPr spcFirstLastPara="1" wrap="square" lIns="91425" tIns="91425" rIns="91425" bIns="91425" anchor="b" anchorCtr="0">
            <a:noAutofit/>
          </a:bodyPr>
          <a:lstStyle/>
          <a:p>
            <a:pPr marL="0" lvl="0" indent="0" algn="ctr" rtl="0">
              <a:lnSpc>
                <a:spcPct val="100000"/>
              </a:lnSpc>
              <a:spcBef>
                <a:spcPts val="0"/>
              </a:spcBef>
              <a:spcAft>
                <a:spcPts val="0"/>
              </a:spcAft>
              <a:buSzPts val="3600"/>
              <a:buFont typeface="Arial"/>
              <a:buNone/>
            </a:pPr>
            <a:br>
              <a:rPr lang="en-US" sz="3600">
                <a:solidFill>
                  <a:srgbClr val="0070C0"/>
                </a:solidFill>
                <a:latin typeface="Arial"/>
                <a:ea typeface="Arial"/>
                <a:cs typeface="Arial"/>
                <a:sym typeface="Arial"/>
              </a:rPr>
            </a:br>
            <a:br>
              <a:rPr lang="en-US" sz="3600">
                <a:solidFill>
                  <a:srgbClr val="0070C0"/>
                </a:solidFill>
                <a:latin typeface="Arial"/>
                <a:ea typeface="Arial"/>
                <a:cs typeface="Arial"/>
                <a:sym typeface="Arial"/>
              </a:rPr>
            </a:br>
            <a:r>
              <a:rPr lang="en-US" sz="3600">
                <a:solidFill>
                  <a:srgbClr val="0070C0"/>
                </a:solidFill>
                <a:latin typeface="Arial"/>
                <a:ea typeface="Arial"/>
                <a:cs typeface="Arial"/>
                <a:sym typeface="Arial"/>
              </a:rPr>
              <a:t>“Second, the </a:t>
            </a:r>
            <a:r>
              <a:rPr lang="en-US" sz="3600" b="1">
                <a:solidFill>
                  <a:srgbClr val="FF40FF"/>
                </a:solidFill>
                <a:latin typeface="Arial"/>
                <a:ea typeface="Arial"/>
                <a:cs typeface="Arial"/>
                <a:sym typeface="Arial"/>
              </a:rPr>
              <a:t>students</a:t>
            </a:r>
            <a:r>
              <a:rPr lang="en-US" sz="3600">
                <a:solidFill>
                  <a:srgbClr val="0070C0"/>
                </a:solidFill>
                <a:latin typeface="Arial"/>
                <a:ea typeface="Arial"/>
                <a:cs typeface="Arial"/>
                <a:sym typeface="Arial"/>
              </a:rPr>
              <a:t> we teach are larger than life and even more complex. To see them clearly and see them whole, and respond to them wisely in the moment, requires a fusion of Freud and Solomon that few of us achieve.” </a:t>
            </a:r>
            <a:endParaRPr sz="3600">
              <a:solidFill>
                <a:srgbClr val="7030A0"/>
              </a:solidFill>
              <a:latin typeface="Arial"/>
              <a:ea typeface="Arial"/>
              <a:cs typeface="Arial"/>
              <a:sym typeface="Arial"/>
            </a:endParaRPr>
          </a:p>
        </p:txBody>
      </p:sp>
      <p:sp>
        <p:nvSpPr>
          <p:cNvPr id="96" name="Google Shape;96;p17"/>
          <p:cNvSpPr txBox="1"/>
          <p:nvPr/>
        </p:nvSpPr>
        <p:spPr>
          <a:xfrm>
            <a:off x="5504299" y="6416298"/>
            <a:ext cx="3316934" cy="307777"/>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70C0"/>
              </a:buClr>
              <a:buSzPts val="1400"/>
              <a:buFont typeface="Arial"/>
              <a:buNone/>
            </a:pPr>
            <a:r>
              <a:rPr lang="en-US" sz="1400" b="0" i="0" u="none" strike="noStrike" cap="none">
                <a:solidFill>
                  <a:srgbClr val="0070C0"/>
                </a:solidFill>
                <a:latin typeface="Arial"/>
                <a:ea typeface="Arial"/>
                <a:cs typeface="Arial"/>
                <a:sym typeface="Arial"/>
              </a:rPr>
              <a:t>Parker Palmer – The Courage to Teach</a:t>
            </a: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01"/>
        <p:cNvGrpSpPr/>
        <p:nvPr/>
      </p:nvGrpSpPr>
      <p:grpSpPr>
        <a:xfrm>
          <a:off x="0" y="0"/>
          <a:ext cx="0" cy="0"/>
          <a:chOff x="0" y="0"/>
          <a:chExt cx="0" cy="0"/>
        </a:xfrm>
      </p:grpSpPr>
      <p:sp>
        <p:nvSpPr>
          <p:cNvPr id="102" name="Google Shape;102;p18"/>
          <p:cNvSpPr txBox="1">
            <a:spLocks noGrp="1"/>
          </p:cNvSpPr>
          <p:nvPr>
            <p:ph type="subTitle" idx="1"/>
          </p:nvPr>
        </p:nvSpPr>
        <p:spPr>
          <a:xfrm>
            <a:off x="104362" y="1517650"/>
            <a:ext cx="8527774" cy="3543300"/>
          </a:xfrm>
          <a:prstGeom prst="rect">
            <a:avLst/>
          </a:prstGeom>
          <a:noFill/>
          <a:ln>
            <a:noFill/>
          </a:ln>
        </p:spPr>
        <p:txBody>
          <a:bodyPr spcFirstLastPara="1" wrap="square" lIns="91425" tIns="91425" rIns="91425" bIns="91425" anchor="t" anchorCtr="0">
            <a:noAutofit/>
          </a:bodyPr>
          <a:lstStyle/>
          <a:p>
            <a:pPr marL="342900" lvl="1" indent="0" algn="ctr" rtl="0">
              <a:lnSpc>
                <a:spcPct val="95000"/>
              </a:lnSpc>
              <a:spcBef>
                <a:spcPts val="0"/>
              </a:spcBef>
              <a:spcAft>
                <a:spcPts val="0"/>
              </a:spcAft>
              <a:buSzPts val="3237"/>
              <a:buFont typeface="Arial"/>
              <a:buNone/>
            </a:pPr>
            <a:r>
              <a:rPr lang="en-US" sz="3237" b="1">
                <a:solidFill>
                  <a:srgbClr val="FF40FF"/>
                </a:solidFill>
              </a:rPr>
              <a:t>Who are our Students?</a:t>
            </a:r>
            <a:endParaRPr/>
          </a:p>
          <a:p>
            <a:pPr marL="342900" lvl="1" indent="0" algn="ctr" rtl="0">
              <a:lnSpc>
                <a:spcPct val="95000"/>
              </a:lnSpc>
              <a:spcBef>
                <a:spcPts val="1600"/>
              </a:spcBef>
              <a:spcAft>
                <a:spcPts val="0"/>
              </a:spcAft>
              <a:buSzPts val="3237"/>
              <a:buFont typeface="Arial"/>
              <a:buNone/>
            </a:pPr>
            <a:endParaRPr sz="3237" b="1">
              <a:solidFill>
                <a:srgbClr val="FF40FF"/>
              </a:solidFill>
            </a:endParaRPr>
          </a:p>
          <a:p>
            <a:pPr marL="342900" lvl="1" indent="0" algn="ctr" rtl="0">
              <a:lnSpc>
                <a:spcPct val="95000"/>
              </a:lnSpc>
              <a:spcBef>
                <a:spcPts val="1600"/>
              </a:spcBef>
              <a:spcAft>
                <a:spcPts val="0"/>
              </a:spcAft>
              <a:buSzPts val="3237"/>
              <a:buFont typeface="Arial"/>
              <a:buNone/>
            </a:pPr>
            <a:r>
              <a:rPr lang="en-US" sz="3237"/>
              <a:t>Beyond Techniques:</a:t>
            </a:r>
            <a:r>
              <a:rPr lang="en-US" sz="2775"/>
              <a:t> </a:t>
            </a:r>
            <a:endParaRPr/>
          </a:p>
          <a:p>
            <a:pPr marL="342900" lvl="1" indent="0" algn="ctr" rtl="0">
              <a:lnSpc>
                <a:spcPct val="95000"/>
              </a:lnSpc>
              <a:spcBef>
                <a:spcPts val="1600"/>
              </a:spcBef>
              <a:spcAft>
                <a:spcPts val="0"/>
              </a:spcAft>
              <a:buSzPts val="3330"/>
              <a:buFont typeface="Arial"/>
              <a:buNone/>
            </a:pPr>
            <a:r>
              <a:rPr lang="en-US" sz="3330" b="1">
                <a:solidFill>
                  <a:srgbClr val="00B0F0"/>
                </a:solidFill>
              </a:rPr>
              <a:t>A Phenomenological Approach</a:t>
            </a:r>
            <a:endParaRPr sz="2775"/>
          </a:p>
          <a:p>
            <a:pPr marL="342900" lvl="1" indent="0" algn="ctr" rtl="0">
              <a:lnSpc>
                <a:spcPct val="95000"/>
              </a:lnSpc>
              <a:spcBef>
                <a:spcPts val="1600"/>
              </a:spcBef>
              <a:spcAft>
                <a:spcPts val="0"/>
              </a:spcAft>
              <a:buSzPts val="2775"/>
              <a:buFont typeface="Arial"/>
              <a:buNone/>
            </a:pPr>
            <a:r>
              <a:rPr lang="en-US" sz="2775" b="1">
                <a:solidFill>
                  <a:srgbClr val="00B0F0"/>
                </a:solidFill>
              </a:rPr>
              <a:t>				</a:t>
            </a:r>
            <a:endParaRPr/>
          </a:p>
          <a:p>
            <a:pPr marL="0" lvl="0" indent="0" algn="ctr" rtl="0">
              <a:lnSpc>
                <a:spcPct val="95000"/>
              </a:lnSpc>
              <a:spcBef>
                <a:spcPts val="1600"/>
              </a:spcBef>
              <a:spcAft>
                <a:spcPts val="0"/>
              </a:spcAft>
              <a:buSzPts val="1665"/>
              <a:buFont typeface="Arial"/>
              <a:buNone/>
            </a:pPr>
            <a:endParaRPr sz="1665"/>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07"/>
        <p:cNvGrpSpPr/>
        <p:nvPr/>
      </p:nvGrpSpPr>
      <p:grpSpPr>
        <a:xfrm>
          <a:off x="0" y="0"/>
          <a:ext cx="0" cy="0"/>
          <a:chOff x="0" y="0"/>
          <a:chExt cx="0" cy="0"/>
        </a:xfrm>
      </p:grpSpPr>
      <p:sp>
        <p:nvSpPr>
          <p:cNvPr id="108" name="Google Shape;108;p19"/>
          <p:cNvSpPr txBox="1">
            <a:spLocks noGrp="1"/>
          </p:cNvSpPr>
          <p:nvPr>
            <p:ph type="title"/>
          </p:nvPr>
        </p:nvSpPr>
        <p:spPr>
          <a:xfrm>
            <a:off x="628650" y="790131"/>
            <a:ext cx="7886700" cy="994172"/>
          </a:xfrm>
          <a:prstGeom prst="rect">
            <a:avLst/>
          </a:prstGeom>
          <a:noFill/>
          <a:ln>
            <a:noFill/>
          </a:ln>
        </p:spPr>
        <p:txBody>
          <a:bodyPr spcFirstLastPara="1" wrap="square" lIns="68550" tIns="34275" rIns="68550" bIns="34275" anchor="ctr" anchorCtr="0">
            <a:noAutofit/>
          </a:bodyPr>
          <a:lstStyle/>
          <a:p>
            <a:pPr marL="0" lvl="0" indent="0" algn="l" rtl="0">
              <a:lnSpc>
                <a:spcPct val="90000"/>
              </a:lnSpc>
              <a:spcBef>
                <a:spcPts val="0"/>
              </a:spcBef>
              <a:spcAft>
                <a:spcPts val="0"/>
              </a:spcAft>
              <a:buClr>
                <a:srgbClr val="548135"/>
              </a:buClr>
              <a:buSzPts val="4400"/>
              <a:buFont typeface="Helvetica Neue"/>
              <a:buNone/>
            </a:pPr>
            <a:r>
              <a:rPr lang="en-US" sz="3300" b="1">
                <a:solidFill>
                  <a:srgbClr val="0070C0"/>
                </a:solidFill>
                <a:latin typeface="Helvetica Neue"/>
                <a:ea typeface="Helvetica Neue"/>
                <a:cs typeface="Helvetica Neue"/>
                <a:sym typeface="Helvetica Neue"/>
              </a:rPr>
              <a:t>Phenomenology</a:t>
            </a:r>
            <a:endParaRPr sz="3300">
              <a:solidFill>
                <a:srgbClr val="0070C0"/>
              </a:solidFill>
              <a:latin typeface="Helvetica Neue"/>
              <a:ea typeface="Helvetica Neue"/>
              <a:cs typeface="Helvetica Neue"/>
              <a:sym typeface="Helvetica Neue"/>
            </a:endParaRPr>
          </a:p>
        </p:txBody>
      </p:sp>
      <p:sp>
        <p:nvSpPr>
          <p:cNvPr id="109" name="Google Shape;109;p19"/>
          <p:cNvSpPr txBox="1"/>
          <p:nvPr/>
        </p:nvSpPr>
        <p:spPr>
          <a:xfrm>
            <a:off x="628650" y="2235743"/>
            <a:ext cx="7810501" cy="2008242"/>
          </a:xfrm>
          <a:prstGeom prst="rect">
            <a:avLst/>
          </a:prstGeom>
          <a:noFill/>
          <a:ln>
            <a:noFill/>
          </a:ln>
        </p:spPr>
        <p:txBody>
          <a:bodyPr spcFirstLastPara="1" wrap="square" lIns="68550" tIns="34275" rIns="68550" bIns="34275" anchor="t" anchorCtr="0">
            <a:noAutofit/>
          </a:bodyPr>
          <a:lstStyle/>
          <a:p>
            <a:pPr marL="0" marR="0" lvl="0" indent="0" algn="l" rtl="0">
              <a:lnSpc>
                <a:spcPct val="100000"/>
              </a:lnSpc>
              <a:spcBef>
                <a:spcPts val="0"/>
              </a:spcBef>
              <a:spcAft>
                <a:spcPts val="0"/>
              </a:spcAft>
              <a:buClr>
                <a:srgbClr val="BF9000"/>
              </a:buClr>
              <a:buSzPts val="2882"/>
              <a:buFont typeface="Helvetica Neue"/>
              <a:buNone/>
            </a:pPr>
            <a:r>
              <a:rPr lang="en-US" sz="2550" b="0" i="0" u="none" strike="noStrike" cap="none">
                <a:solidFill>
                  <a:srgbClr val="576C77"/>
                </a:solidFill>
                <a:latin typeface="Helvetica Neue"/>
                <a:ea typeface="Helvetica Neue"/>
                <a:cs typeface="Helvetica Neue"/>
                <a:sym typeface="Helvetica Neue"/>
              </a:rPr>
              <a:t>🡪 Concerned with the individual’s perception and  experience of objects and events as the basis for the investigation of reality.</a:t>
            </a:r>
            <a:endParaRPr/>
          </a:p>
          <a:p>
            <a:pPr marL="0" marR="0" lvl="0" indent="0" algn="l" rtl="0">
              <a:lnSpc>
                <a:spcPct val="100000"/>
              </a:lnSpc>
              <a:spcBef>
                <a:spcPts val="0"/>
              </a:spcBef>
              <a:spcAft>
                <a:spcPts val="0"/>
              </a:spcAft>
              <a:buClr>
                <a:srgbClr val="BF9000"/>
              </a:buClr>
              <a:buSzPts val="3051"/>
              <a:buFont typeface="Arial"/>
              <a:buNone/>
            </a:pPr>
            <a:endParaRPr sz="2700" b="0" i="0" u="none" strike="noStrike" cap="none">
              <a:solidFill>
                <a:srgbClr val="576C77"/>
              </a:solidFill>
              <a:latin typeface="Helvetica Neue"/>
              <a:ea typeface="Helvetica Neue"/>
              <a:cs typeface="Helvetica Neue"/>
              <a:sym typeface="Helvetica Neue"/>
            </a:endParaRPr>
          </a:p>
          <a:p>
            <a:pPr marL="0" marR="0" lvl="0" indent="0" algn="l" rtl="0">
              <a:lnSpc>
                <a:spcPct val="100000"/>
              </a:lnSpc>
              <a:spcBef>
                <a:spcPts val="0"/>
              </a:spcBef>
              <a:spcAft>
                <a:spcPts val="0"/>
              </a:spcAft>
              <a:buClr>
                <a:srgbClr val="BF9000"/>
              </a:buClr>
              <a:buSzPts val="3051"/>
              <a:buFont typeface="Arial"/>
              <a:buNone/>
            </a:pPr>
            <a:endParaRPr sz="2700" b="0" i="0" u="none" strike="noStrike" cap="none">
              <a:solidFill>
                <a:srgbClr val="576C77"/>
              </a:solidFill>
              <a:latin typeface="Helvetica Neue"/>
              <a:ea typeface="Helvetica Neue"/>
              <a:cs typeface="Helvetica Neue"/>
              <a:sym typeface="Helvetica Neue"/>
            </a:endParaRPr>
          </a:p>
          <a:p>
            <a:pPr marL="0" marR="0" lvl="0" indent="0" algn="l" rtl="0">
              <a:lnSpc>
                <a:spcPct val="100000"/>
              </a:lnSpc>
              <a:spcBef>
                <a:spcPts val="0"/>
              </a:spcBef>
              <a:spcAft>
                <a:spcPts val="0"/>
              </a:spcAft>
              <a:buClr>
                <a:srgbClr val="BF9000"/>
              </a:buClr>
              <a:buSzPts val="3051"/>
              <a:buFont typeface="Helvetica Neue"/>
              <a:buNone/>
            </a:pPr>
            <a:r>
              <a:rPr lang="en-US" sz="2700" b="0" i="0" u="none" strike="noStrike" cap="none">
                <a:solidFill>
                  <a:srgbClr val="576C77"/>
                </a:solidFill>
                <a:latin typeface="Helvetica Neue"/>
                <a:ea typeface="Helvetica Neue"/>
                <a:cs typeface="Helvetica Neue"/>
                <a:sym typeface="Helvetica Neue"/>
              </a:rPr>
              <a:t>🡪 How can I have knowledge of my students’ world, as it really is to them?</a:t>
            </a:r>
            <a:endParaRPr/>
          </a:p>
          <a:p>
            <a:pPr marL="342900" marR="0" lvl="0" indent="-246030" algn="l" rtl="0">
              <a:lnSpc>
                <a:spcPct val="100000"/>
              </a:lnSpc>
              <a:spcBef>
                <a:spcPts val="0"/>
              </a:spcBef>
              <a:spcAft>
                <a:spcPts val="0"/>
              </a:spcAft>
              <a:buClr>
                <a:srgbClr val="BF9000"/>
              </a:buClr>
              <a:buSzPts val="1526"/>
              <a:buFont typeface="Arial"/>
              <a:buNone/>
            </a:pPr>
            <a:endParaRPr sz="1350" b="0" i="0" u="none" strike="noStrike" cap="none">
              <a:solidFill>
                <a:srgbClr val="576C77"/>
              </a:solidFill>
              <a:latin typeface="Helvetica Neue"/>
              <a:ea typeface="Helvetica Neue"/>
              <a:cs typeface="Helvetica Neue"/>
              <a:sym typeface="Helvetica Neue"/>
            </a:endParaRPr>
          </a:p>
          <a:p>
            <a:pPr marL="0" marR="0" lvl="0" indent="0" algn="l" rtl="0">
              <a:lnSpc>
                <a:spcPct val="100000"/>
              </a:lnSpc>
              <a:spcBef>
                <a:spcPts val="0"/>
              </a:spcBef>
              <a:spcAft>
                <a:spcPts val="0"/>
              </a:spcAft>
              <a:buClr>
                <a:srgbClr val="BF9000"/>
              </a:buClr>
              <a:buSzPts val="3051"/>
              <a:buFont typeface="Arial"/>
              <a:buNone/>
            </a:pPr>
            <a:endParaRPr sz="2700" b="0" i="0" u="none" strike="noStrike" cap="none">
              <a:solidFill>
                <a:srgbClr val="576C77"/>
              </a:solidFill>
              <a:latin typeface="Helvetica Neue"/>
              <a:ea typeface="Helvetica Neue"/>
              <a:cs typeface="Helvetica Neue"/>
              <a:sym typeface="Helvetica Neue"/>
            </a:endParaRPr>
          </a:p>
          <a:p>
            <a:pPr marL="0" marR="0" lvl="0" indent="0" algn="l" rtl="0">
              <a:lnSpc>
                <a:spcPct val="100000"/>
              </a:lnSpc>
              <a:spcBef>
                <a:spcPts val="0"/>
              </a:spcBef>
              <a:spcAft>
                <a:spcPts val="0"/>
              </a:spcAft>
              <a:buClr>
                <a:srgbClr val="BF9000"/>
              </a:buClr>
              <a:buSzPts val="1526"/>
              <a:buFont typeface="Arial"/>
              <a:buNone/>
            </a:pPr>
            <a:endParaRPr sz="1350" b="0" i="0" u="none" strike="noStrike" cap="none">
              <a:solidFill>
                <a:srgbClr val="576C77"/>
              </a:solidFill>
              <a:latin typeface="Helvetica Neue"/>
              <a:ea typeface="Helvetica Neue"/>
              <a:cs typeface="Helvetica Neue"/>
              <a:sym typeface="Helvetica Neue"/>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9">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09">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09">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09">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09">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09">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14"/>
        <p:cNvGrpSpPr/>
        <p:nvPr/>
      </p:nvGrpSpPr>
      <p:grpSpPr>
        <a:xfrm>
          <a:off x="0" y="0"/>
          <a:ext cx="0" cy="0"/>
          <a:chOff x="0" y="0"/>
          <a:chExt cx="0" cy="0"/>
        </a:xfrm>
      </p:grpSpPr>
      <p:pic>
        <p:nvPicPr>
          <p:cNvPr id="115" name="Google Shape;115;p20"/>
          <p:cNvPicPr preferRelativeResize="0"/>
          <p:nvPr/>
        </p:nvPicPr>
        <p:blipFill rotWithShape="1">
          <a:blip r:embed="rId3">
            <a:alphaModFix/>
          </a:blip>
          <a:srcRect l="9831" t="14368" r="50506" b="28982"/>
          <a:stretch/>
        </p:blipFill>
        <p:spPr>
          <a:xfrm>
            <a:off x="650931" y="325463"/>
            <a:ext cx="7888637" cy="6337881"/>
          </a:xfrm>
          <a:prstGeom prst="rect">
            <a:avLst/>
          </a:prstGeom>
          <a:noFill/>
          <a:ln>
            <a:noFill/>
          </a:ln>
        </p:spPr>
      </p:pic>
    </p:spTree>
  </p:cSld>
  <p:clrMapOvr>
    <a:masterClrMapping/>
  </p:clrMapOvr>
</p:sld>
</file>

<file path=ppt/theme/theme1.xml><?xml version="1.0" encoding="utf-8"?>
<a:theme xmlns:a="http://schemas.openxmlformats.org/drawingml/2006/main" name="simple-light-2">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1727</Words>
  <Application>Microsoft Office PowerPoint</Application>
  <PresentationFormat>On-screen Show (4:3)</PresentationFormat>
  <Paragraphs>211</Paragraphs>
  <Slides>55</Slides>
  <Notes>55</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55</vt:i4>
      </vt:variant>
    </vt:vector>
  </HeadingPairs>
  <TitlesOfParts>
    <vt:vector size="66" baseType="lpstr">
      <vt:lpstr>Questrial</vt:lpstr>
      <vt:lpstr>arial</vt:lpstr>
      <vt:lpstr>Noto Sans Symbols</vt:lpstr>
      <vt:lpstr>Courier New</vt:lpstr>
      <vt:lpstr>Calibri</vt:lpstr>
      <vt:lpstr>arial</vt:lpstr>
      <vt:lpstr>Merriweather Sans</vt:lpstr>
      <vt:lpstr>Times</vt:lpstr>
      <vt:lpstr>Comic Sans MS</vt:lpstr>
      <vt:lpstr>Helvetica Neue</vt:lpstr>
      <vt:lpstr>simple-light-2</vt:lpstr>
      <vt:lpstr>Beyond Techniques:  A Phenomenological Approach to Inclusive Teaching</vt:lpstr>
      <vt:lpstr>Today we will:  Part 1 Discuss a phenomenological approach to getting to know our students;     </vt:lpstr>
      <vt:lpstr>Today we will:  Part 1 Discuss a phenomenological approach to getting to know our students;  Part 2 Interrogate what it means to create an inclusive classroom.  </vt:lpstr>
      <vt:lpstr>  “The tangles of teaching have three important sources. The first two are commonplace.” </vt:lpstr>
      <vt:lpstr>  “First, the subjects we teach are as large and complex as life, so our knowledge of them is always flawed and partial.” </vt:lpstr>
      <vt:lpstr>  “Second, the students we teach are larger than life and even more complex. To see them clearly and see them whole, and respond to them wisely in the moment, requires a fusion of Freud and Solomon that few of us achieve.” </vt:lpstr>
      <vt:lpstr>PowerPoint Presentation</vt:lpstr>
      <vt:lpstr>Phenomenology</vt:lpstr>
      <vt:lpstr>PowerPoint Presentation</vt:lpstr>
      <vt:lpstr>Come on a Journey with Me</vt:lpstr>
      <vt:lpstr>PowerPoint Presentation</vt:lpstr>
      <vt:lpstr>Disenchanted!</vt:lpstr>
      <vt:lpstr>Salient Questions</vt:lpstr>
      <vt:lpstr>How Can I Ensure that My Perception of What Students Want Aligns with What Students Actually Want from Their Education? </vt:lpstr>
      <vt:lpstr>Why is that Important?</vt:lpstr>
      <vt:lpstr>PowerPoint Presentation</vt:lpstr>
      <vt:lpstr>PowerPoint Presentation</vt:lpstr>
      <vt:lpstr>PowerPoint Presentation</vt:lpstr>
      <vt:lpstr>PowerPoint Presentation</vt:lpstr>
      <vt:lpstr>PowerPoint Presentation</vt:lpstr>
      <vt:lpstr>PowerPoint Presentation</vt:lpstr>
      <vt:lpstr>What Did the Students Say?</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My Guiding Principles:</vt:lpstr>
      <vt:lpstr>Use an Intersectional Lens When Working with Students </vt:lpstr>
      <vt:lpstr>PowerPoint Presentation</vt:lpstr>
      <vt:lpstr>How to Cultivate a Sense of Meaning? </vt:lpstr>
      <vt:lpstr>PowerPoint Presentation</vt:lpstr>
      <vt:lpstr>PowerPoint Presentation</vt:lpstr>
      <vt:lpstr>PowerPoint Presentation</vt:lpstr>
      <vt:lpstr>How to Cultivate a Sense of Empowerment? </vt:lpstr>
      <vt:lpstr>PowerPoint Presentation</vt:lpstr>
      <vt:lpstr>PowerPoint Presentation</vt:lpstr>
      <vt:lpstr>How to Cultivate a Sense of Belonging &amp; Community? </vt:lpstr>
      <vt:lpstr>PowerPoint Presentation</vt:lpstr>
      <vt:lpstr>PowerPoint Presentation</vt:lpstr>
      <vt:lpstr>PowerPoint Presentation</vt:lpstr>
      <vt:lpstr>PowerPoint Presentation</vt:lpstr>
      <vt:lpstr>  “But there is another reason for these complexities [of teaching]:  We teach who we are. Teaching, like any truly human activity, emerges from one’s inwardness, for better or worse. As I teach, I project the condition of my soul onto my students, my subject, and our way of being together.” </vt:lpstr>
      <vt:lpstr>“Teachers should reflect every day why they do what they do.”</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Beyond Techniques:  A Phenomenological Approach to Inclusive Teaching</dc:title>
  <dc:creator>Phillips,Molly</dc:creator>
  <cp:lastModifiedBy>Phillips,Molly</cp:lastModifiedBy>
  <cp:revision>1</cp:revision>
  <dcterms:modified xsi:type="dcterms:W3CDTF">2020-07-29T22:12:29Z</dcterms:modified>
</cp:coreProperties>
</file>