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96F1-2E0E-4804-9BFC-D4FA16503646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BB71-7184-4892-81F8-5C8E386451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6219825" cy="53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4356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533400"/>
            <a:ext cx="69746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462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09" y="762000"/>
            <a:ext cx="8683178" cy="49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68" y="838200"/>
            <a:ext cx="871321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67578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610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58" y="304800"/>
            <a:ext cx="8885342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1"/>
            <a:ext cx="796580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8533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7243763" cy="431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94" y="1371600"/>
            <a:ext cx="8849106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5" y="1295400"/>
            <a:ext cx="905225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0" y="1447800"/>
            <a:ext cx="9099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Monti</dc:creator>
  <cp:lastModifiedBy>Monti</cp:lastModifiedBy>
  <cp:revision>8</cp:revision>
  <dcterms:created xsi:type="dcterms:W3CDTF">2011-02-18T02:46:27Z</dcterms:created>
  <dcterms:modified xsi:type="dcterms:W3CDTF">2011-02-18T03:20:22Z</dcterms:modified>
</cp:coreProperties>
</file>