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72" r:id="rId2"/>
    <p:sldId id="261" r:id="rId3"/>
    <p:sldId id="265" r:id="rId4"/>
    <p:sldId id="269" r:id="rId5"/>
    <p:sldId id="270" r:id="rId6"/>
    <p:sldId id="268" r:id="rId7"/>
    <p:sldId id="262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39" d="100"/>
          <a:sy n="139" d="100"/>
        </p:scale>
        <p:origin x="74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052d989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3052d989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3052d989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3052d989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052d989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052d989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3052d989d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3052d989d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3052d989d_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3052d989d_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052d989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052d989d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3052d989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3052d989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3052d989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3052d989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3052d989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3052d989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052d989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052d989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4161/bact.282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books/bacteriophages-perspectives-and-future/bacteriophages-their-structural-organisation-and-func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mbopress.org/doi/10.1038/sj.emboj.76017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mcgenomics.biomedcentral.com/articles/10.1186/1471-2164-15-10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330B-C677-48AC-A87E-35A4BFC9F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1575155"/>
            <a:ext cx="8520600" cy="2052600"/>
          </a:xfrm>
        </p:spPr>
        <p:txBody>
          <a:bodyPr/>
          <a:lstStyle/>
          <a:p>
            <a:r>
              <a:rPr lang="en-US" dirty="0"/>
              <a:t>Phage Assembly Figures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other useful images</a:t>
            </a:r>
          </a:p>
        </p:txBody>
      </p:sp>
    </p:spTree>
    <p:extLst>
      <p:ext uri="{BB962C8B-B14F-4D97-AF65-F5344CB8AC3E}">
        <p14:creationId xmlns:p14="http://schemas.microsoft.com/office/powerpoint/2010/main" val="252160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91440"/>
            <a:ext cx="6705600" cy="5036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9ED45-2837-3344-B592-86655175D1B0}"/>
              </a:ext>
            </a:extLst>
          </p:cNvPr>
          <p:cNvSpPr/>
          <p:nvPr/>
        </p:nvSpPr>
        <p:spPr>
          <a:xfrm>
            <a:off x="182880" y="48058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web.mit.edu</a:t>
            </a:r>
            <a:r>
              <a:rPr lang="en-US" sz="1000" dirty="0"/>
              <a:t>/King-lab/www/research/Barrie/Barrie-</a:t>
            </a:r>
            <a:r>
              <a:rPr lang="en-US" sz="1000" dirty="0" err="1"/>
              <a:t>Research.html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28" y="266790"/>
            <a:ext cx="7397322" cy="4359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D63AA-C6A9-114B-B711-E391E5C7808A}"/>
              </a:ext>
            </a:extLst>
          </p:cNvPr>
          <p:cNvSpPr/>
          <p:nvPr/>
        </p:nvSpPr>
        <p:spPr>
          <a:xfrm>
            <a:off x="1024128" y="4691593"/>
            <a:ext cx="7872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12121"/>
                </a:solidFill>
                <a:latin typeface="BlinkMacSystemFont"/>
              </a:rPr>
              <a:t>Xu J, Hendrix RW,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Duda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RL. A balanced ratio of proteins from gene G and frameshift-extended gene GT is required for phage lambda tail assembly. </a:t>
            </a:r>
            <a:r>
              <a:rPr lang="en-US" sz="1000" i="1" dirty="0">
                <a:solidFill>
                  <a:srgbClr val="212121"/>
                </a:solidFill>
                <a:latin typeface="BlinkMacSystemFont"/>
              </a:rPr>
              <a:t>J Mol Biol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. 2013;425(18):3476-3487. doi:10.1016/j.jmb.2013.07.002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" y="979625"/>
            <a:ext cx="8694202" cy="2910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0" y="4676580"/>
            <a:ext cx="758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Aksyuk AA, Rossmann MG. Bacteriophage assembly. Viruses. 2011;3:172–203. doi: 10.3390/v3030172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49" y="168163"/>
            <a:ext cx="4450025" cy="48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5000674" y="3949505"/>
            <a:ext cx="391492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Fokine, Andrei, and Michael G. Rossmann. “Molecular Architecture of Tailed Double-Stranded DNA Phages.” </a:t>
            </a:r>
            <a:r>
              <a:rPr lang="en" sz="1100" i="1" dirty="0"/>
              <a:t>Bacteriophage</a:t>
            </a:r>
            <a:r>
              <a:rPr lang="en" sz="1100" dirty="0"/>
              <a:t> 4, no. 1 (January 1, 2014): e28281.</a:t>
            </a:r>
            <a:r>
              <a:rPr lang="en" sz="1100" dirty="0">
                <a:uFill>
                  <a:noFill/>
                </a:uFill>
                <a:hlinkClick r:id="rId4"/>
              </a:rPr>
              <a:t> 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https://doi.org/10.4161/bact.28281</a:t>
            </a:r>
            <a:r>
              <a:rPr lang="en" sz="1100" dirty="0"/>
              <a:t>.</a:t>
            </a: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0" y="4705575"/>
            <a:ext cx="9144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Modified from Figure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Whi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te &amp; Orlova </a:t>
            </a: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(201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Bacteriophages:  Their Structural Organi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sation and Function. IntechOpen. DOI:  10.5772/intechopen.85484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https://www.intechopen.com/books/bacteriophages-perspectives-and-future/bacteriophages-their-structural-organisation-and-function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 t="1438"/>
          <a:stretch/>
        </p:blipFill>
        <p:spPr>
          <a:xfrm>
            <a:off x="1211325" y="230900"/>
            <a:ext cx="6442699" cy="428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949" y="152400"/>
            <a:ext cx="6232526" cy="42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0" y="4649700"/>
            <a:ext cx="914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Modified from Figure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Plisson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(20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Structure of bacteriophage SPP1 tail reveals trigger for DNA ejection. EMBO J.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26(15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:3720-3728. 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https://www.embopress.org/doi/10.1038/sj.emboj.7601786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l="13985"/>
          <a:stretch/>
        </p:blipFill>
        <p:spPr>
          <a:xfrm>
            <a:off x="2172525" y="76200"/>
            <a:ext cx="4789325" cy="45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0" y="4649700"/>
            <a:ext cx="914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Modified from Figure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Lopes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al. (201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Automated classification of tailed bacteriophages according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to their neck organization. BMC Genomics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15:1027. 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https://bmcgenomics.biomedcentral.com/articles/10.1186/1471-2164-15-1027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42" y="631649"/>
            <a:ext cx="6728833" cy="38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644300" y="4570800"/>
            <a:ext cx="843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Bebeacua C, Lai L, Vegge CS, et al. Visualizing a complete Siphoviridae member by single-particle electron microscopy: the structure of lactococcal phage TP901-1. </a:t>
            </a:r>
            <a:r>
              <a:rPr lang="en" sz="1200" i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 Virol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2013;87(2):1061-1068. doi:10.1128/JVI.02836-12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551" y="631350"/>
            <a:ext cx="2561799" cy="40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644300" y="4570800"/>
            <a:ext cx="843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Bebeacua C, Lai L, Vegge CS, et al. Visualizing a complete Siphoviridae member by single-particle electron microscopy: the structure of lactococcal phage TP901-1. </a:t>
            </a:r>
            <a:r>
              <a:rPr lang="en" sz="1200" i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 Virol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2013;87(2):1061-1068. doi:10.1128/JVI.02836-12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052" y="324425"/>
            <a:ext cx="1947650" cy="424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44300" y="4570800"/>
            <a:ext cx="843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Bebeacua C, Lai L, Vegge CS, et al. Visualizing a complete Siphoviridae member by single-particle electron microscopy: the structure of lactococcal phage TP901-1. </a:t>
            </a:r>
            <a:r>
              <a:rPr lang="en" sz="1200" i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 Virol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2013;87(2):1061-1068. doi:10.1128/JVI.02836-12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Macintosh PowerPoint</Application>
  <PresentationFormat>On-screen Show (16:9)</PresentationFormat>
  <Paragraphs>11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Calibri</vt:lpstr>
      <vt:lpstr>Roboto</vt:lpstr>
      <vt:lpstr>Arial</vt:lpstr>
      <vt:lpstr>BlinkMacSystemFont</vt:lpstr>
      <vt:lpstr>Simple Light</vt:lpstr>
      <vt:lpstr>Phage Assembly Figures &amp; other useful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Phage Assembly Figures &amp; other useful images</dc:title>
  <dc:creator>Nicole Sunnen</dc:creator>
  <cp:lastModifiedBy>Jessica Rocheleau</cp:lastModifiedBy>
  <cp:revision>2</cp:revision>
  <dcterms:modified xsi:type="dcterms:W3CDTF">2020-07-30T17:03:49Z</dcterms:modified>
</cp:coreProperties>
</file>