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9753600" cx="13004800"/>
  <p:notesSz cx="6858000" cy="9144000"/>
  <p:embeddedFontLst>
    <p:embeddedFont>
      <p:font typeface="Merriweather Sans"/>
      <p:regular r:id="rId50"/>
      <p:bold r:id="rId51"/>
      <p:italic r:id="rId52"/>
      <p:boldItalic r:id="rId53"/>
    </p:embeddedFont>
    <p:embeddedFont>
      <p:font typeface="Helvetica Neue"/>
      <p:regular r:id="rId54"/>
      <p:bold r:id="rId55"/>
      <p:italic r:id="rId56"/>
      <p:boldItalic r:id="rId57"/>
    </p:embeddedFont>
    <p:embeddedFont>
      <p:font typeface="Gill Sans"/>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72">
          <p15:clr>
            <a:srgbClr val="000000"/>
          </p15:clr>
        </p15:guide>
        <p15:guide id="2" pos="4096">
          <p15:clr>
            <a:srgbClr val="000000"/>
          </p15:clr>
        </p15:guide>
      </p15:sldGuideLst>
    </p:ext>
    <p:ext uri="http://customooxmlschemas.google.com/">
      <go:slidesCustomData xmlns:go="http://customooxmlschemas.google.com/" r:id="rId60" roundtripDataSignature="AMtx7mgQnL9FgX8EQkr5QWOIkdUFmkhQ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72" orient="horz"/>
        <p:guide pos="409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erriweatherSans-bold.fntdata"/><Relationship Id="rId50" Type="http://schemas.openxmlformats.org/officeDocument/2006/relationships/font" Target="fonts/MerriweatherSans-regular.fntdata"/><Relationship Id="rId53" Type="http://schemas.openxmlformats.org/officeDocument/2006/relationships/font" Target="fonts/MerriweatherSans-boldItalic.fntdata"/><Relationship Id="rId52" Type="http://schemas.openxmlformats.org/officeDocument/2006/relationships/font" Target="fonts/MerriweatherSans-italic.fntdata"/><Relationship Id="rId11" Type="http://schemas.openxmlformats.org/officeDocument/2006/relationships/slide" Target="slides/slide5.xml"/><Relationship Id="rId55" Type="http://schemas.openxmlformats.org/officeDocument/2006/relationships/font" Target="fonts/HelveticaNeue-bold.fntdata"/><Relationship Id="rId10" Type="http://schemas.openxmlformats.org/officeDocument/2006/relationships/slide" Target="slides/slide4.xml"/><Relationship Id="rId54" Type="http://schemas.openxmlformats.org/officeDocument/2006/relationships/font" Target="fonts/HelveticaNeue-regular.fntdata"/><Relationship Id="rId13" Type="http://schemas.openxmlformats.org/officeDocument/2006/relationships/slide" Target="slides/slide7.xml"/><Relationship Id="rId57" Type="http://schemas.openxmlformats.org/officeDocument/2006/relationships/font" Target="fonts/HelveticaNeue-boldItalic.fntdata"/><Relationship Id="rId12" Type="http://schemas.openxmlformats.org/officeDocument/2006/relationships/slide" Target="slides/slide6.xml"/><Relationship Id="rId56" Type="http://schemas.openxmlformats.org/officeDocument/2006/relationships/font" Target="fonts/HelveticaNeue-italic.fntdata"/><Relationship Id="rId15" Type="http://schemas.openxmlformats.org/officeDocument/2006/relationships/slide" Target="slides/slide9.xml"/><Relationship Id="rId59" Type="http://schemas.openxmlformats.org/officeDocument/2006/relationships/font" Target="fonts/GillSans-bold.fntdata"/><Relationship Id="rId14" Type="http://schemas.openxmlformats.org/officeDocument/2006/relationships/slide" Target="slides/slide8.xml"/><Relationship Id="rId58" Type="http://schemas.openxmlformats.org/officeDocument/2006/relationships/font" Target="fonts/GillSans-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9" name="Google Shape;10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Font typeface="Calibri"/>
              <a:buNone/>
            </a:pPr>
            <a:r>
              <a:rPr lang="en-US">
                <a:latin typeface="Calibri"/>
                <a:ea typeface="Calibri"/>
                <a:cs typeface="Calibri"/>
                <a:sym typeface="Calibri"/>
              </a:rPr>
              <a:t>The Genome Solver project was funded by the National Science Foundation for  7 years.  The project was initially developed by me and then post-doctoral fellow Gaurav Arora, now at Gallaudet University, and continued with the next post-doctoral fellow Vinayak Mathur, now at Cabrini University.   </a:t>
            </a:r>
            <a:endParaRPr/>
          </a:p>
          <a:p>
            <a:pPr indent="0" lvl="0" marL="0" rtl="0" algn="l">
              <a:spcBef>
                <a:spcPts val="0"/>
              </a:spcBef>
              <a:spcAft>
                <a:spcPts val="0"/>
              </a:spcAft>
              <a:buSzPts val="1800"/>
              <a:buFont typeface="Calibri"/>
              <a:buNone/>
            </a:pPr>
            <a:r>
              <a:rPr lang="en-US">
                <a:latin typeface="Calibri"/>
                <a:ea typeface="Calibri"/>
                <a:cs typeface="Calibri"/>
                <a:sym typeface="Calibri"/>
              </a:rPr>
              <a:t> </a:t>
            </a:r>
            <a:endParaRPr/>
          </a:p>
          <a:p>
            <a:pPr indent="0" lvl="0" marL="0" rtl="0" algn="l">
              <a:spcBef>
                <a:spcPts val="0"/>
              </a:spcBef>
              <a:spcAft>
                <a:spcPts val="0"/>
              </a:spcAft>
              <a:buSzPts val="1800"/>
              <a:buFont typeface="Calibri"/>
              <a:buNone/>
            </a:pPr>
            <a:r>
              <a:rPr lang="en-US">
                <a:latin typeface="Calibri"/>
                <a:ea typeface="Calibri"/>
                <a:cs typeface="Calibri"/>
                <a:sym typeface="Calibri"/>
              </a:rPr>
              <a:t>Up until the summer of 2017, we conducted workshops for faculty at different colleges and universities around the country.  Now that the funding has ended, we have made the current workshop materials available online so that others can learn, too.  </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228" name="Google Shape;228;p13:notes"/>
          <p:cNvSpPr txBox="1"/>
          <p:nvPr/>
        </p:nvSpPr>
        <p:spPr>
          <a:xfrm>
            <a:off x="0" y="0"/>
            <a:ext cx="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800"/>
              <a:buFont typeface="Gill Sans"/>
              <a:buNone/>
            </a:pPr>
            <a:fld id="{00000000-1234-1234-1234-123412341234}" type="slidenum">
              <a:rPr b="0" i="0" lang="en-US" sz="5800" u="none">
                <a:solidFill>
                  <a:srgbClr val="000000"/>
                </a:solidFill>
                <a:latin typeface="Gill Sans"/>
                <a:ea typeface="Gill Sans"/>
                <a:cs typeface="Gill Sans"/>
                <a:sym typeface="Gill Sans"/>
              </a:rP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For proteins, the same general idea holds true – we assign scores to each place along a string of letters.  Retention of the letter gets a high score, substitution gets a lower score.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Here, a reminder about the chemical and physical properties of amino acids.   Amino acids with similar properties are grouped together in this diagram.  In cases where there is a mutation resulting in a change of amino acid in a sequence, we can make an inference about whether the observed change might affect the structure and hence the function of the protein.  For example, substitution of a threonine for a serine in a sequence might not be too radical because the two are close in size and both have hydroxyl groups.  On the other hand, substitution of glutamate for phenylalanine might have big effects because you’ve exchanged a negatively charged amino acid for one that is aromatic.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Scoring matrices for proteins then take into account the “cost” of substitution of one amino acid for another based on the chemical and physical properties of the amino acid side chains.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Font typeface="Calibri"/>
              <a:buNone/>
            </a:pPr>
            <a:r>
              <a:rPr lang="en-US">
                <a:latin typeface="Calibri"/>
                <a:ea typeface="Calibri"/>
                <a:cs typeface="Calibri"/>
                <a:sym typeface="Calibri"/>
              </a:rPr>
              <a:t>Here is our idea: We have this data fire-hose and this fire-hose presents an opportunity. There are more data there than bioinformaticians are really looking at. This allows students to get involved in genuine research projects and they can learn some tools at the intersection of biology, math, computer science and statistics. They can develop hypotheses based on the genome information. Some of the work we have done uses these hypotheses to test predictions in the wet lab. Overall we believe this is a win for everybody: bioinformaticians, students and faculty because there are data that anyone can look at and we can find out new interesting things about biology, expanding what we know about life processes. </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287" name="Google Shape;287;p20:notes"/>
          <p:cNvSpPr txBox="1"/>
          <p:nvPr/>
        </p:nvSpPr>
        <p:spPr>
          <a:xfrm>
            <a:off x="0" y="0"/>
            <a:ext cx="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800"/>
              <a:buFont typeface="Gill Sans"/>
              <a:buNone/>
            </a:pPr>
            <a:fld id="{00000000-1234-1234-1234-123412341234}" type="slidenum">
              <a:rPr b="0" i="0" lang="en-US" sz="5800" u="none">
                <a:solidFill>
                  <a:srgbClr val="000000"/>
                </a:solidFill>
                <a:latin typeface="Gill Sans"/>
                <a:ea typeface="Gill Sans"/>
                <a:cs typeface="Gill Sans"/>
                <a:sym typeface="Gill Sans"/>
              </a:rP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15" name="Google Shape;31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Font typeface="Helvetica Neue"/>
              <a:buNone/>
            </a:pPr>
            <a:r>
              <a:rPr lang="en-US" sz="1400">
                <a:latin typeface="Helvetica Neue"/>
                <a:ea typeface="Helvetica Neue"/>
                <a:cs typeface="Helvetica Neue"/>
                <a:sym typeface="Helvetica Neue"/>
              </a:rPr>
              <a:t>There are a number of different databases to choose from.  These are available via pull-down menus on the query page.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32" name="Google Shape;33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The PAM 1 matrix was created for alignments of proteins that share 85% identity. But obviously sometimes we’d like to compare proteins that are less closely related. Dayhoff and colleagues developed a series of matrices that can be used depending on how closely or distantly related the proteins are.  In this slide is shown the PAM 250 matrix which is derived by multiplying the PAM1 by itself 250 times. This new matrix can now be used to compare proteins that share 20% amino acid identity. Note also that in this representation there are actual </a:t>
            </a:r>
            <a:r>
              <a:rPr b="1" lang="en-US"/>
              <a:t>scores: </a:t>
            </a:r>
            <a:r>
              <a:rPr lang="en-US"/>
              <a:t>keeping an amino acid the same gives you a high positive score, but substitutions give you a range of scores from low positive scores to negative scores.  Example – keeping cysteine in place results in a score of 12, but if substituted with tryptophan, this results in a score of -8.  This make sense because cysteine and tryptophan have very different chemical and physical properties.  Note also that only the “bottom” half of the matrix is shown in this representation. PAM matrices by definition are symmetrical – substituting a cysteine for a tryptophan gives the same score as substituting a tryptophan for a cysteine.</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Annotations can be divided into two types: </a:t>
            </a:r>
            <a:r>
              <a:rPr lang="en-US" u="sng"/>
              <a:t>Structural</a:t>
            </a:r>
            <a:r>
              <a:rPr lang="en-US"/>
              <a:t> and </a:t>
            </a:r>
            <a:r>
              <a:rPr lang="en-US" u="sng"/>
              <a:t>Functional</a:t>
            </a:r>
            <a:r>
              <a:rPr lang="en-US"/>
              <a:t> annotations. First, we’ll focus on structural annotations. Some of the properties of structural annotations are locating the ORFs (open-reading frames), genes, regulatory elements, and repeat elements.</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9055474df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9055474df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9055474df1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9055474df1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BLAST aims to identify regions of similarity between two sequences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93" name="Google Shape;19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3"/>
          <p:cNvSpPr txBox="1"/>
          <p:nvPr>
            <p:ph type="ctrTitle"/>
          </p:nvPr>
        </p:nvSpPr>
        <p:spPr>
          <a:xfrm>
            <a:off x="974725" y="3030538"/>
            <a:ext cx="11055350" cy="2090737"/>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 name="Google Shape;11;p43"/>
          <p:cNvSpPr txBox="1"/>
          <p:nvPr>
            <p:ph idx="1" type="subTitle"/>
          </p:nvPr>
        </p:nvSpPr>
        <p:spPr>
          <a:xfrm>
            <a:off x="1951038" y="5527675"/>
            <a:ext cx="9102725" cy="2492375"/>
          </a:xfrm>
          <a:prstGeom prst="rect">
            <a:avLst/>
          </a:prstGeom>
          <a:noFill/>
          <a:ln>
            <a:noFill/>
          </a:ln>
        </p:spPr>
        <p:txBody>
          <a:bodyPr anchorCtr="0" anchor="t" bIns="38100" lIns="38100" spcFirstLastPara="1" rIns="38100" wrap="square" tIns="38100">
            <a:noAutofit/>
          </a:bodyPr>
          <a:lstStyle>
            <a:lvl1pPr lvl="0" algn="ctr">
              <a:spcBef>
                <a:spcPts val="1100"/>
              </a:spcBef>
              <a:spcAft>
                <a:spcPts val="0"/>
              </a:spcAft>
              <a:buSzPts val="4400"/>
              <a:buNone/>
              <a:defRPr/>
            </a:lvl1pPr>
            <a:lvl2pPr lvl="1" algn="ctr">
              <a:spcBef>
                <a:spcPts val="1000"/>
              </a:spcBef>
              <a:spcAft>
                <a:spcPts val="0"/>
              </a:spcAft>
              <a:buSzPts val="3800"/>
              <a:buNone/>
              <a:defRPr/>
            </a:lvl2pPr>
            <a:lvl3pPr lvl="2" algn="ctr">
              <a:spcBef>
                <a:spcPts val="800"/>
              </a:spcBef>
              <a:spcAft>
                <a:spcPts val="0"/>
              </a:spcAft>
              <a:buSzPts val="3400"/>
              <a:buNone/>
              <a:defRPr/>
            </a:lvl3pPr>
            <a:lvl4pPr lvl="3" algn="ctr">
              <a:spcBef>
                <a:spcPts val="700"/>
              </a:spcBef>
              <a:spcAft>
                <a:spcPts val="0"/>
              </a:spcAft>
              <a:buSzPts val="2800"/>
              <a:buNone/>
              <a:defRPr/>
            </a:lvl4pPr>
            <a:lvl5pPr lvl="4" algn="ctr">
              <a:spcBef>
                <a:spcPts val="700"/>
              </a:spcBef>
              <a:spcAft>
                <a:spcPts val="0"/>
              </a:spcAft>
              <a:buSzPts val="2800"/>
              <a:buNone/>
              <a:defRPr/>
            </a:lvl5pPr>
            <a:lvl6pPr lvl="5" algn="ctr">
              <a:spcBef>
                <a:spcPts val="700"/>
              </a:spcBef>
              <a:spcAft>
                <a:spcPts val="0"/>
              </a:spcAft>
              <a:buSzPts val="2800"/>
              <a:buNone/>
              <a:defRPr/>
            </a:lvl6pPr>
            <a:lvl7pPr lvl="6" algn="ctr">
              <a:spcBef>
                <a:spcPts val="700"/>
              </a:spcBef>
              <a:spcAft>
                <a:spcPts val="0"/>
              </a:spcAft>
              <a:buSzPts val="2800"/>
              <a:buNone/>
              <a:defRPr/>
            </a:lvl7pPr>
            <a:lvl8pPr lvl="7" algn="ctr">
              <a:spcBef>
                <a:spcPts val="700"/>
              </a:spcBef>
              <a:spcAft>
                <a:spcPts val="0"/>
              </a:spcAft>
              <a:buSzPts val="2800"/>
              <a:buNone/>
              <a:defRPr/>
            </a:lvl8pPr>
            <a:lvl9pPr lvl="8" algn="ctr">
              <a:spcBef>
                <a:spcPts val="700"/>
              </a:spcBef>
              <a:spcAft>
                <a:spcPts val="0"/>
              </a:spcAft>
              <a:buSzPts val="2800"/>
              <a:buNone/>
              <a:defRPr/>
            </a:lvl9pPr>
          </a:lstStyle>
          <a:p/>
        </p:txBody>
      </p:sp>
      <p:sp>
        <p:nvSpPr>
          <p:cNvPr id="12" name="Google Shape;12;p43"/>
          <p:cNvSpPr txBox="1"/>
          <p:nvPr>
            <p:ph idx="12" type="sldNum"/>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1pPr>
            <a:lvl2pPr indent="0" lvl="1"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2pPr>
            <a:lvl3pPr indent="0" lvl="2"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3pPr>
            <a:lvl4pPr indent="0" lvl="3"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4pPr>
            <a:lvl5pPr indent="0" lvl="4"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5pPr>
            <a:lvl6pPr indent="0" lvl="5"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6pPr>
            <a:lvl7pPr indent="0" lvl="6"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7pPr>
            <a:lvl8pPr indent="0" lvl="7"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8pPr>
            <a:lvl9pPr indent="0" lvl="8"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55"/>
          <p:cNvSpPr txBox="1"/>
          <p:nvPr>
            <p:ph type="title"/>
          </p:nvPr>
        </p:nvSpPr>
        <p:spPr>
          <a:xfrm>
            <a:off x="650875" y="390525"/>
            <a:ext cx="11703050" cy="1625600"/>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55"/>
          <p:cNvSpPr txBox="1"/>
          <p:nvPr>
            <p:ph idx="1" type="body"/>
          </p:nvPr>
        </p:nvSpPr>
        <p:spPr>
          <a:xfrm>
            <a:off x="650875" y="2182813"/>
            <a:ext cx="5745163" cy="909637"/>
          </a:xfrm>
          <a:prstGeom prst="rect">
            <a:avLst/>
          </a:prstGeom>
          <a:noFill/>
          <a:ln>
            <a:noFill/>
          </a:ln>
        </p:spPr>
        <p:txBody>
          <a:bodyPr anchorCtr="0" anchor="b" bIns="38100" lIns="38100" spcFirstLastPara="1" rIns="38100" wrap="square" tIns="38100">
            <a:noAutofit/>
          </a:bodyPr>
          <a:lstStyle>
            <a:lvl1pPr indent="-228600" lvl="0" marL="457200" algn="l">
              <a:spcBef>
                <a:spcPts val="1100"/>
              </a:spcBef>
              <a:spcAft>
                <a:spcPts val="0"/>
              </a:spcAft>
              <a:buSzPts val="2400"/>
              <a:buNone/>
              <a:defRPr b="1" sz="2400"/>
            </a:lvl1pPr>
            <a:lvl2pPr indent="-228600" lvl="1" marL="914400" algn="l">
              <a:spcBef>
                <a:spcPts val="1000"/>
              </a:spcBef>
              <a:spcAft>
                <a:spcPts val="0"/>
              </a:spcAft>
              <a:buSzPts val="2000"/>
              <a:buNone/>
              <a:defRPr b="1" sz="2000"/>
            </a:lvl2pPr>
            <a:lvl3pPr indent="-228600" lvl="2" marL="1371600" algn="l">
              <a:spcBef>
                <a:spcPts val="800"/>
              </a:spcBef>
              <a:spcAft>
                <a:spcPts val="0"/>
              </a:spcAft>
              <a:buSzPts val="1800"/>
              <a:buNone/>
              <a:defRPr b="1" sz="1800"/>
            </a:lvl3pPr>
            <a:lvl4pPr indent="-228600" lvl="3" marL="1828800" algn="l">
              <a:spcBef>
                <a:spcPts val="700"/>
              </a:spcBef>
              <a:spcAft>
                <a:spcPts val="0"/>
              </a:spcAft>
              <a:buSzPts val="1600"/>
              <a:buNone/>
              <a:defRPr b="1" sz="1600"/>
            </a:lvl4pPr>
            <a:lvl5pPr indent="-228600" lvl="4" marL="2286000" algn="l">
              <a:spcBef>
                <a:spcPts val="700"/>
              </a:spcBef>
              <a:spcAft>
                <a:spcPts val="0"/>
              </a:spcAft>
              <a:buSzPts val="1600"/>
              <a:buNone/>
              <a:defRPr b="1" sz="1600"/>
            </a:lvl5pPr>
            <a:lvl6pPr indent="-228600" lvl="5" marL="2743200" algn="l">
              <a:spcBef>
                <a:spcPts val="700"/>
              </a:spcBef>
              <a:spcAft>
                <a:spcPts val="0"/>
              </a:spcAft>
              <a:buSzPts val="1600"/>
              <a:buNone/>
              <a:defRPr b="1" sz="1600"/>
            </a:lvl6pPr>
            <a:lvl7pPr indent="-228600" lvl="6" marL="3200400" algn="l">
              <a:spcBef>
                <a:spcPts val="700"/>
              </a:spcBef>
              <a:spcAft>
                <a:spcPts val="0"/>
              </a:spcAft>
              <a:buSzPts val="1600"/>
              <a:buNone/>
              <a:defRPr b="1" sz="1600"/>
            </a:lvl7pPr>
            <a:lvl8pPr indent="-228600" lvl="7" marL="3657600" algn="l">
              <a:spcBef>
                <a:spcPts val="700"/>
              </a:spcBef>
              <a:spcAft>
                <a:spcPts val="0"/>
              </a:spcAft>
              <a:buSzPts val="1600"/>
              <a:buNone/>
              <a:defRPr b="1" sz="1600"/>
            </a:lvl8pPr>
            <a:lvl9pPr indent="-228600" lvl="8" marL="4114800" algn="l">
              <a:spcBef>
                <a:spcPts val="700"/>
              </a:spcBef>
              <a:spcAft>
                <a:spcPts val="0"/>
              </a:spcAft>
              <a:buSzPts val="1600"/>
              <a:buNone/>
              <a:defRPr b="1" sz="1600"/>
            </a:lvl9pPr>
          </a:lstStyle>
          <a:p/>
        </p:txBody>
      </p:sp>
      <p:sp>
        <p:nvSpPr>
          <p:cNvPr id="48" name="Google Shape;48;p55"/>
          <p:cNvSpPr txBox="1"/>
          <p:nvPr>
            <p:ph idx="2" type="body"/>
          </p:nvPr>
        </p:nvSpPr>
        <p:spPr>
          <a:xfrm>
            <a:off x="650875" y="3092450"/>
            <a:ext cx="5745163" cy="5619750"/>
          </a:xfrm>
          <a:prstGeom prst="rect">
            <a:avLst/>
          </a:prstGeom>
          <a:noFill/>
          <a:ln>
            <a:noFill/>
          </a:ln>
        </p:spPr>
        <p:txBody>
          <a:bodyPr anchorCtr="0" anchor="t" bIns="38100" lIns="38100" spcFirstLastPara="1" rIns="38100" wrap="square" tIns="38100">
            <a:noAutofit/>
          </a:bodyPr>
          <a:lstStyle>
            <a:lvl1pPr indent="-381000" lvl="0" marL="457200" algn="l">
              <a:spcBef>
                <a:spcPts val="1100"/>
              </a:spcBef>
              <a:spcAft>
                <a:spcPts val="0"/>
              </a:spcAft>
              <a:buSzPts val="2400"/>
              <a:buChar char="•"/>
              <a:defRPr sz="2400"/>
            </a:lvl1pPr>
            <a:lvl2pPr indent="-355600" lvl="1" marL="914400" algn="l">
              <a:spcBef>
                <a:spcPts val="1000"/>
              </a:spcBef>
              <a:spcAft>
                <a:spcPts val="0"/>
              </a:spcAft>
              <a:buSzPts val="2000"/>
              <a:buChar char="–"/>
              <a:defRPr sz="2000"/>
            </a:lvl2pPr>
            <a:lvl3pPr indent="-342900" lvl="2" marL="1371600" algn="l">
              <a:spcBef>
                <a:spcPts val="800"/>
              </a:spcBef>
              <a:spcAft>
                <a:spcPts val="0"/>
              </a:spcAft>
              <a:buSzPts val="1800"/>
              <a:buChar char="•"/>
              <a:defRPr sz="1800"/>
            </a:lvl3pPr>
            <a:lvl4pPr indent="-330200" lvl="3" marL="1828800" algn="l">
              <a:spcBef>
                <a:spcPts val="700"/>
              </a:spcBef>
              <a:spcAft>
                <a:spcPts val="0"/>
              </a:spcAft>
              <a:buSzPts val="1600"/>
              <a:buChar char="–"/>
              <a:defRPr sz="1600"/>
            </a:lvl4pPr>
            <a:lvl5pPr indent="-330200" lvl="4" marL="2286000" algn="l">
              <a:spcBef>
                <a:spcPts val="700"/>
              </a:spcBef>
              <a:spcAft>
                <a:spcPts val="0"/>
              </a:spcAft>
              <a:buSzPts val="1600"/>
              <a:buChar char="»"/>
              <a:defRPr sz="1600"/>
            </a:lvl5pPr>
            <a:lvl6pPr indent="-330200" lvl="5" marL="2743200" algn="l">
              <a:spcBef>
                <a:spcPts val="700"/>
              </a:spcBef>
              <a:spcAft>
                <a:spcPts val="0"/>
              </a:spcAft>
              <a:buSzPts val="1600"/>
              <a:buChar char="»"/>
              <a:defRPr sz="1600"/>
            </a:lvl6pPr>
            <a:lvl7pPr indent="-330200" lvl="6" marL="3200400" algn="l">
              <a:spcBef>
                <a:spcPts val="700"/>
              </a:spcBef>
              <a:spcAft>
                <a:spcPts val="0"/>
              </a:spcAft>
              <a:buSzPts val="1600"/>
              <a:buChar char="»"/>
              <a:defRPr sz="1600"/>
            </a:lvl7pPr>
            <a:lvl8pPr indent="-330200" lvl="7" marL="3657600" algn="l">
              <a:spcBef>
                <a:spcPts val="700"/>
              </a:spcBef>
              <a:spcAft>
                <a:spcPts val="0"/>
              </a:spcAft>
              <a:buSzPts val="1600"/>
              <a:buChar char="»"/>
              <a:defRPr sz="1600"/>
            </a:lvl8pPr>
            <a:lvl9pPr indent="-330200" lvl="8" marL="4114800" algn="l">
              <a:spcBef>
                <a:spcPts val="700"/>
              </a:spcBef>
              <a:spcAft>
                <a:spcPts val="0"/>
              </a:spcAft>
              <a:buSzPts val="1600"/>
              <a:buChar char="»"/>
              <a:defRPr sz="1600"/>
            </a:lvl9pPr>
          </a:lstStyle>
          <a:p/>
        </p:txBody>
      </p:sp>
      <p:sp>
        <p:nvSpPr>
          <p:cNvPr id="49" name="Google Shape;49;p55"/>
          <p:cNvSpPr txBox="1"/>
          <p:nvPr>
            <p:ph idx="3" type="body"/>
          </p:nvPr>
        </p:nvSpPr>
        <p:spPr>
          <a:xfrm>
            <a:off x="6605588" y="2182813"/>
            <a:ext cx="5748337" cy="909637"/>
          </a:xfrm>
          <a:prstGeom prst="rect">
            <a:avLst/>
          </a:prstGeom>
          <a:noFill/>
          <a:ln>
            <a:noFill/>
          </a:ln>
        </p:spPr>
        <p:txBody>
          <a:bodyPr anchorCtr="0" anchor="b" bIns="38100" lIns="38100" spcFirstLastPara="1" rIns="38100" wrap="square" tIns="38100">
            <a:noAutofit/>
          </a:bodyPr>
          <a:lstStyle>
            <a:lvl1pPr indent="-228600" lvl="0" marL="457200" algn="l">
              <a:spcBef>
                <a:spcPts val="1100"/>
              </a:spcBef>
              <a:spcAft>
                <a:spcPts val="0"/>
              </a:spcAft>
              <a:buSzPts val="2400"/>
              <a:buNone/>
              <a:defRPr b="1" sz="2400"/>
            </a:lvl1pPr>
            <a:lvl2pPr indent="-228600" lvl="1" marL="914400" algn="l">
              <a:spcBef>
                <a:spcPts val="1000"/>
              </a:spcBef>
              <a:spcAft>
                <a:spcPts val="0"/>
              </a:spcAft>
              <a:buSzPts val="2000"/>
              <a:buNone/>
              <a:defRPr b="1" sz="2000"/>
            </a:lvl2pPr>
            <a:lvl3pPr indent="-228600" lvl="2" marL="1371600" algn="l">
              <a:spcBef>
                <a:spcPts val="800"/>
              </a:spcBef>
              <a:spcAft>
                <a:spcPts val="0"/>
              </a:spcAft>
              <a:buSzPts val="1800"/>
              <a:buNone/>
              <a:defRPr b="1" sz="1800"/>
            </a:lvl3pPr>
            <a:lvl4pPr indent="-228600" lvl="3" marL="1828800" algn="l">
              <a:spcBef>
                <a:spcPts val="700"/>
              </a:spcBef>
              <a:spcAft>
                <a:spcPts val="0"/>
              </a:spcAft>
              <a:buSzPts val="1600"/>
              <a:buNone/>
              <a:defRPr b="1" sz="1600"/>
            </a:lvl4pPr>
            <a:lvl5pPr indent="-228600" lvl="4" marL="2286000" algn="l">
              <a:spcBef>
                <a:spcPts val="700"/>
              </a:spcBef>
              <a:spcAft>
                <a:spcPts val="0"/>
              </a:spcAft>
              <a:buSzPts val="1600"/>
              <a:buNone/>
              <a:defRPr b="1" sz="1600"/>
            </a:lvl5pPr>
            <a:lvl6pPr indent="-228600" lvl="5" marL="2743200" algn="l">
              <a:spcBef>
                <a:spcPts val="700"/>
              </a:spcBef>
              <a:spcAft>
                <a:spcPts val="0"/>
              </a:spcAft>
              <a:buSzPts val="1600"/>
              <a:buNone/>
              <a:defRPr b="1" sz="1600"/>
            </a:lvl6pPr>
            <a:lvl7pPr indent="-228600" lvl="6" marL="3200400" algn="l">
              <a:spcBef>
                <a:spcPts val="700"/>
              </a:spcBef>
              <a:spcAft>
                <a:spcPts val="0"/>
              </a:spcAft>
              <a:buSzPts val="1600"/>
              <a:buNone/>
              <a:defRPr b="1" sz="1600"/>
            </a:lvl7pPr>
            <a:lvl8pPr indent="-228600" lvl="7" marL="3657600" algn="l">
              <a:spcBef>
                <a:spcPts val="700"/>
              </a:spcBef>
              <a:spcAft>
                <a:spcPts val="0"/>
              </a:spcAft>
              <a:buSzPts val="1600"/>
              <a:buNone/>
              <a:defRPr b="1" sz="1600"/>
            </a:lvl8pPr>
            <a:lvl9pPr indent="-228600" lvl="8" marL="4114800" algn="l">
              <a:spcBef>
                <a:spcPts val="700"/>
              </a:spcBef>
              <a:spcAft>
                <a:spcPts val="0"/>
              </a:spcAft>
              <a:buSzPts val="1600"/>
              <a:buNone/>
              <a:defRPr b="1" sz="1600"/>
            </a:lvl9pPr>
          </a:lstStyle>
          <a:p/>
        </p:txBody>
      </p:sp>
      <p:sp>
        <p:nvSpPr>
          <p:cNvPr id="50" name="Google Shape;50;p55"/>
          <p:cNvSpPr txBox="1"/>
          <p:nvPr>
            <p:ph idx="4" type="body"/>
          </p:nvPr>
        </p:nvSpPr>
        <p:spPr>
          <a:xfrm>
            <a:off x="6605588" y="3092450"/>
            <a:ext cx="5748337" cy="5619750"/>
          </a:xfrm>
          <a:prstGeom prst="rect">
            <a:avLst/>
          </a:prstGeom>
          <a:noFill/>
          <a:ln>
            <a:noFill/>
          </a:ln>
        </p:spPr>
        <p:txBody>
          <a:bodyPr anchorCtr="0" anchor="t" bIns="38100" lIns="38100" spcFirstLastPara="1" rIns="38100" wrap="square" tIns="38100">
            <a:noAutofit/>
          </a:bodyPr>
          <a:lstStyle>
            <a:lvl1pPr indent="-381000" lvl="0" marL="457200" algn="l">
              <a:spcBef>
                <a:spcPts val="1100"/>
              </a:spcBef>
              <a:spcAft>
                <a:spcPts val="0"/>
              </a:spcAft>
              <a:buSzPts val="2400"/>
              <a:buChar char="•"/>
              <a:defRPr sz="2400"/>
            </a:lvl1pPr>
            <a:lvl2pPr indent="-355600" lvl="1" marL="914400" algn="l">
              <a:spcBef>
                <a:spcPts val="1000"/>
              </a:spcBef>
              <a:spcAft>
                <a:spcPts val="0"/>
              </a:spcAft>
              <a:buSzPts val="2000"/>
              <a:buChar char="–"/>
              <a:defRPr sz="2000"/>
            </a:lvl2pPr>
            <a:lvl3pPr indent="-342900" lvl="2" marL="1371600" algn="l">
              <a:spcBef>
                <a:spcPts val="800"/>
              </a:spcBef>
              <a:spcAft>
                <a:spcPts val="0"/>
              </a:spcAft>
              <a:buSzPts val="1800"/>
              <a:buChar char="•"/>
              <a:defRPr sz="1800"/>
            </a:lvl3pPr>
            <a:lvl4pPr indent="-330200" lvl="3" marL="1828800" algn="l">
              <a:spcBef>
                <a:spcPts val="700"/>
              </a:spcBef>
              <a:spcAft>
                <a:spcPts val="0"/>
              </a:spcAft>
              <a:buSzPts val="1600"/>
              <a:buChar char="–"/>
              <a:defRPr sz="1600"/>
            </a:lvl4pPr>
            <a:lvl5pPr indent="-330200" lvl="4" marL="2286000" algn="l">
              <a:spcBef>
                <a:spcPts val="700"/>
              </a:spcBef>
              <a:spcAft>
                <a:spcPts val="0"/>
              </a:spcAft>
              <a:buSzPts val="1600"/>
              <a:buChar char="»"/>
              <a:defRPr sz="1600"/>
            </a:lvl5pPr>
            <a:lvl6pPr indent="-330200" lvl="5" marL="2743200" algn="l">
              <a:spcBef>
                <a:spcPts val="700"/>
              </a:spcBef>
              <a:spcAft>
                <a:spcPts val="0"/>
              </a:spcAft>
              <a:buSzPts val="1600"/>
              <a:buChar char="»"/>
              <a:defRPr sz="1600"/>
            </a:lvl6pPr>
            <a:lvl7pPr indent="-330200" lvl="6" marL="3200400" algn="l">
              <a:spcBef>
                <a:spcPts val="700"/>
              </a:spcBef>
              <a:spcAft>
                <a:spcPts val="0"/>
              </a:spcAft>
              <a:buSzPts val="1600"/>
              <a:buChar char="»"/>
              <a:defRPr sz="1600"/>
            </a:lvl7pPr>
            <a:lvl8pPr indent="-330200" lvl="7" marL="3657600" algn="l">
              <a:spcBef>
                <a:spcPts val="700"/>
              </a:spcBef>
              <a:spcAft>
                <a:spcPts val="0"/>
              </a:spcAft>
              <a:buSzPts val="1600"/>
              <a:buChar char="»"/>
              <a:defRPr sz="1600"/>
            </a:lvl8pPr>
            <a:lvl9pPr indent="-330200" lvl="8" marL="4114800" algn="l">
              <a:spcBef>
                <a:spcPts val="700"/>
              </a:spcBef>
              <a:spcAft>
                <a:spcPts val="0"/>
              </a:spcAft>
              <a:buSzPts val="1600"/>
              <a:buChar char="»"/>
              <a:defRPr sz="1600"/>
            </a:lvl9pPr>
          </a:lstStyle>
          <a:p/>
        </p:txBody>
      </p:sp>
      <p:sp>
        <p:nvSpPr>
          <p:cNvPr id="51" name="Google Shape;51;p55"/>
          <p:cNvSpPr txBox="1"/>
          <p:nvPr>
            <p:ph idx="12" type="sldNum"/>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1pPr>
            <a:lvl2pPr indent="0" lvl="1"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2pPr>
            <a:lvl3pPr indent="0" lvl="2"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3pPr>
            <a:lvl4pPr indent="0" lvl="3"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4pPr>
            <a:lvl5pPr indent="0" lvl="4"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5pPr>
            <a:lvl6pPr indent="0" lvl="5"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6pPr>
            <a:lvl7pPr indent="0" lvl="6"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7pPr>
            <a:lvl8pPr indent="0" lvl="7"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8pPr>
            <a:lvl9pPr indent="0" lvl="8"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56"/>
          <p:cNvSpPr txBox="1"/>
          <p:nvPr>
            <p:ph type="title"/>
          </p:nvPr>
        </p:nvSpPr>
        <p:spPr>
          <a:xfrm>
            <a:off x="1027113" y="6267450"/>
            <a:ext cx="11053762" cy="1936750"/>
          </a:xfrm>
          <a:prstGeom prst="rect">
            <a:avLst/>
          </a:prstGeom>
          <a:noFill/>
          <a:ln>
            <a:noFill/>
          </a:ln>
        </p:spPr>
        <p:txBody>
          <a:bodyPr anchorCtr="0" anchor="t" bIns="38100" lIns="38100" spcFirstLastPara="1" rIns="38100" wrap="square" tIns="381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56"/>
          <p:cNvSpPr txBox="1"/>
          <p:nvPr>
            <p:ph idx="1" type="body"/>
          </p:nvPr>
        </p:nvSpPr>
        <p:spPr>
          <a:xfrm>
            <a:off x="1027113" y="4133850"/>
            <a:ext cx="11053762" cy="2133600"/>
          </a:xfrm>
          <a:prstGeom prst="rect">
            <a:avLst/>
          </a:prstGeom>
          <a:noFill/>
          <a:ln>
            <a:noFill/>
          </a:ln>
        </p:spPr>
        <p:txBody>
          <a:bodyPr anchorCtr="0" anchor="b" bIns="38100" lIns="38100" spcFirstLastPara="1" rIns="38100" wrap="square" tIns="38100">
            <a:noAutofit/>
          </a:bodyPr>
          <a:lstStyle>
            <a:lvl1pPr indent="-228600" lvl="0" marL="457200" algn="l">
              <a:spcBef>
                <a:spcPts val="1100"/>
              </a:spcBef>
              <a:spcAft>
                <a:spcPts val="0"/>
              </a:spcAft>
              <a:buSzPts val="2000"/>
              <a:buNone/>
              <a:defRPr sz="2000"/>
            </a:lvl1pPr>
            <a:lvl2pPr indent="-228600" lvl="1" marL="914400" algn="l">
              <a:spcBef>
                <a:spcPts val="1000"/>
              </a:spcBef>
              <a:spcAft>
                <a:spcPts val="0"/>
              </a:spcAft>
              <a:buSzPts val="1800"/>
              <a:buNone/>
              <a:defRPr sz="1800"/>
            </a:lvl2pPr>
            <a:lvl3pPr indent="-228600" lvl="2" marL="1371600" algn="l">
              <a:spcBef>
                <a:spcPts val="800"/>
              </a:spcBef>
              <a:spcAft>
                <a:spcPts val="0"/>
              </a:spcAft>
              <a:buSzPts val="1600"/>
              <a:buNone/>
              <a:defRPr sz="1600"/>
            </a:lvl3pPr>
            <a:lvl4pPr indent="-228600" lvl="3" marL="1828800" algn="l">
              <a:spcBef>
                <a:spcPts val="700"/>
              </a:spcBef>
              <a:spcAft>
                <a:spcPts val="0"/>
              </a:spcAft>
              <a:buSzPts val="1400"/>
              <a:buNone/>
              <a:defRPr sz="1400"/>
            </a:lvl4pPr>
            <a:lvl5pPr indent="-228600" lvl="4" marL="2286000" algn="l">
              <a:spcBef>
                <a:spcPts val="700"/>
              </a:spcBef>
              <a:spcAft>
                <a:spcPts val="0"/>
              </a:spcAft>
              <a:buSzPts val="1400"/>
              <a:buNone/>
              <a:defRPr sz="1400"/>
            </a:lvl5pPr>
            <a:lvl6pPr indent="-228600" lvl="5" marL="2743200" algn="l">
              <a:spcBef>
                <a:spcPts val="700"/>
              </a:spcBef>
              <a:spcAft>
                <a:spcPts val="0"/>
              </a:spcAft>
              <a:buSzPts val="1400"/>
              <a:buNone/>
              <a:defRPr sz="1400"/>
            </a:lvl6pPr>
            <a:lvl7pPr indent="-228600" lvl="6" marL="3200400" algn="l">
              <a:spcBef>
                <a:spcPts val="700"/>
              </a:spcBef>
              <a:spcAft>
                <a:spcPts val="0"/>
              </a:spcAft>
              <a:buSzPts val="1400"/>
              <a:buNone/>
              <a:defRPr sz="1400"/>
            </a:lvl7pPr>
            <a:lvl8pPr indent="-228600" lvl="7" marL="3657600" algn="l">
              <a:spcBef>
                <a:spcPts val="700"/>
              </a:spcBef>
              <a:spcAft>
                <a:spcPts val="0"/>
              </a:spcAft>
              <a:buSzPts val="1400"/>
              <a:buNone/>
              <a:defRPr sz="1400"/>
            </a:lvl8pPr>
            <a:lvl9pPr indent="-228600" lvl="8" marL="4114800" algn="l">
              <a:spcBef>
                <a:spcPts val="700"/>
              </a:spcBef>
              <a:spcAft>
                <a:spcPts val="0"/>
              </a:spcAft>
              <a:buSzPts val="1400"/>
              <a:buNone/>
              <a:defRPr sz="1400"/>
            </a:lvl9pPr>
          </a:lstStyle>
          <a:p/>
        </p:txBody>
      </p:sp>
      <p:sp>
        <p:nvSpPr>
          <p:cNvPr id="55" name="Google Shape;55;p56"/>
          <p:cNvSpPr txBox="1"/>
          <p:nvPr>
            <p:ph idx="12" type="sldNum"/>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1pPr>
            <a:lvl2pPr indent="0" lvl="1"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2pPr>
            <a:lvl3pPr indent="0" lvl="2"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3pPr>
            <a:lvl4pPr indent="0" lvl="3"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4pPr>
            <a:lvl5pPr indent="0" lvl="4"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5pPr>
            <a:lvl6pPr indent="0" lvl="5"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6pPr>
            <a:lvl7pPr indent="0" lvl="6"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7pPr>
            <a:lvl8pPr indent="0" lvl="7"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8pPr>
            <a:lvl9pPr indent="0" lvl="8"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47"/>
          <p:cNvSpPr txBox="1"/>
          <p:nvPr>
            <p:ph type="title"/>
          </p:nvPr>
        </p:nvSpPr>
        <p:spPr>
          <a:xfrm>
            <a:off x="647700" y="0"/>
            <a:ext cx="11709400" cy="2119312"/>
          </a:xfrm>
          <a:prstGeom prst="rect">
            <a:avLst/>
          </a:prstGeom>
          <a:noFill/>
          <a:ln>
            <a:noFill/>
          </a:ln>
        </p:spPr>
        <p:txBody>
          <a:bodyPr anchorCtr="0" anchor="ctr" bIns="50800" lIns="50800" spcFirstLastPara="1" rIns="108575"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2" name="Google Shape;62;p47"/>
          <p:cNvSpPr txBox="1"/>
          <p:nvPr>
            <p:ph idx="1" type="body"/>
          </p:nvPr>
        </p:nvSpPr>
        <p:spPr>
          <a:xfrm>
            <a:off x="647700" y="2273300"/>
            <a:ext cx="11709400" cy="7480300"/>
          </a:xfrm>
          <a:prstGeom prst="rect">
            <a:avLst/>
          </a:prstGeom>
          <a:noFill/>
          <a:ln>
            <a:noFill/>
          </a:ln>
        </p:spPr>
        <p:txBody>
          <a:bodyPr anchorCtr="0" anchor="t" bIns="50800" lIns="50800" spcFirstLastPara="1" rIns="108575" wrap="square" tIns="50800">
            <a:noAutofit/>
          </a:bodyPr>
          <a:lstStyle>
            <a:lvl1pPr indent="-342900" lvl="0" marL="457200" algn="l">
              <a:spcBef>
                <a:spcPts val="11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800"/>
              </a:spcBef>
              <a:spcAft>
                <a:spcPts val="0"/>
              </a:spcAft>
              <a:buSzPts val="1800"/>
              <a:buChar char="•"/>
              <a:defRPr/>
            </a:lvl3pPr>
            <a:lvl4pPr indent="-342900" lvl="3" marL="1828800" algn="l">
              <a:spcBef>
                <a:spcPts val="700"/>
              </a:spcBef>
              <a:spcAft>
                <a:spcPts val="0"/>
              </a:spcAft>
              <a:buSzPts val="1800"/>
              <a:buChar char="–"/>
              <a:defRPr/>
            </a:lvl4pPr>
            <a:lvl5pPr indent="-342900" lvl="4" marL="2286000" algn="l">
              <a:spcBef>
                <a:spcPts val="700"/>
              </a:spcBef>
              <a:spcAft>
                <a:spcPts val="0"/>
              </a:spcAft>
              <a:buSzPts val="1800"/>
              <a:buChar char="»"/>
              <a:defRPr/>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63" name="Google Shape;63;p47"/>
          <p:cNvSpPr txBox="1"/>
          <p:nvPr>
            <p:ph idx="12" type="sldNum"/>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1pPr>
            <a:lvl2pPr indent="0" lvl="1"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2pPr>
            <a:lvl3pPr indent="0" lvl="2"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3pPr>
            <a:lvl4pPr indent="0" lvl="3"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4pPr>
            <a:lvl5pPr indent="0" lvl="4"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5pPr>
            <a:lvl6pPr indent="0" lvl="5"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6pPr>
            <a:lvl7pPr indent="0" lvl="6"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7pPr>
            <a:lvl8pPr indent="0" lvl="7"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8pPr>
            <a:lvl9pPr indent="0" lvl="8"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48"/>
          <p:cNvSpPr txBox="1"/>
          <p:nvPr>
            <p:ph type="ctrTitle"/>
          </p:nvPr>
        </p:nvSpPr>
        <p:spPr>
          <a:xfrm>
            <a:off x="974725" y="3030538"/>
            <a:ext cx="11055350" cy="2090737"/>
          </a:xfrm>
          <a:prstGeom prst="rect">
            <a:avLst/>
          </a:prstGeom>
          <a:noFill/>
          <a:ln>
            <a:noFill/>
          </a:ln>
        </p:spPr>
        <p:txBody>
          <a:bodyPr anchorCtr="0" anchor="ctr" bIns="50800" lIns="50800" spcFirstLastPara="1" rIns="108575"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48"/>
          <p:cNvSpPr txBox="1"/>
          <p:nvPr>
            <p:ph idx="1" type="subTitle"/>
          </p:nvPr>
        </p:nvSpPr>
        <p:spPr>
          <a:xfrm>
            <a:off x="1951038" y="5527675"/>
            <a:ext cx="9102725" cy="2492375"/>
          </a:xfrm>
          <a:prstGeom prst="rect">
            <a:avLst/>
          </a:prstGeom>
          <a:noFill/>
          <a:ln>
            <a:noFill/>
          </a:ln>
        </p:spPr>
        <p:txBody>
          <a:bodyPr anchorCtr="0" anchor="t" bIns="50800" lIns="50800" spcFirstLastPara="1" rIns="108575" wrap="square" tIns="50800">
            <a:noAutofit/>
          </a:bodyPr>
          <a:lstStyle>
            <a:lvl1pPr lvl="0" algn="ctr">
              <a:spcBef>
                <a:spcPts val="1100"/>
              </a:spcBef>
              <a:spcAft>
                <a:spcPts val="0"/>
              </a:spcAft>
              <a:buSzPts val="4400"/>
              <a:buNone/>
              <a:defRPr/>
            </a:lvl1pPr>
            <a:lvl2pPr lvl="1" algn="ctr">
              <a:spcBef>
                <a:spcPts val="1000"/>
              </a:spcBef>
              <a:spcAft>
                <a:spcPts val="0"/>
              </a:spcAft>
              <a:buSzPts val="3800"/>
              <a:buNone/>
              <a:defRPr/>
            </a:lvl2pPr>
            <a:lvl3pPr lvl="2" algn="ctr">
              <a:spcBef>
                <a:spcPts val="800"/>
              </a:spcBef>
              <a:spcAft>
                <a:spcPts val="0"/>
              </a:spcAft>
              <a:buSzPts val="3400"/>
              <a:buNone/>
              <a:defRPr/>
            </a:lvl3pPr>
            <a:lvl4pPr lvl="3" algn="ctr">
              <a:spcBef>
                <a:spcPts val="700"/>
              </a:spcBef>
              <a:spcAft>
                <a:spcPts val="0"/>
              </a:spcAft>
              <a:buSzPts val="2800"/>
              <a:buNone/>
              <a:defRPr/>
            </a:lvl4pPr>
            <a:lvl5pPr lvl="4" algn="ctr">
              <a:spcBef>
                <a:spcPts val="700"/>
              </a:spcBef>
              <a:spcAft>
                <a:spcPts val="0"/>
              </a:spcAft>
              <a:buSzPts val="2800"/>
              <a:buNone/>
              <a:defRPr/>
            </a:lvl5pPr>
            <a:lvl6pPr lvl="5" algn="ctr">
              <a:spcBef>
                <a:spcPts val="700"/>
              </a:spcBef>
              <a:spcAft>
                <a:spcPts val="0"/>
              </a:spcAft>
              <a:buSzPts val="2800"/>
              <a:buNone/>
              <a:defRPr/>
            </a:lvl6pPr>
            <a:lvl7pPr lvl="6" algn="ctr">
              <a:spcBef>
                <a:spcPts val="700"/>
              </a:spcBef>
              <a:spcAft>
                <a:spcPts val="0"/>
              </a:spcAft>
              <a:buSzPts val="2800"/>
              <a:buNone/>
              <a:defRPr/>
            </a:lvl7pPr>
            <a:lvl8pPr lvl="7" algn="ctr">
              <a:spcBef>
                <a:spcPts val="700"/>
              </a:spcBef>
              <a:spcAft>
                <a:spcPts val="0"/>
              </a:spcAft>
              <a:buSzPts val="2800"/>
              <a:buNone/>
              <a:defRPr/>
            </a:lvl8pPr>
            <a:lvl9pPr lvl="8" algn="ctr">
              <a:spcBef>
                <a:spcPts val="700"/>
              </a:spcBef>
              <a:spcAft>
                <a:spcPts val="0"/>
              </a:spcAft>
              <a:buSzPts val="2800"/>
              <a:buNone/>
              <a:defRPr/>
            </a:lvl9pPr>
          </a:lstStyle>
          <a:p/>
        </p:txBody>
      </p:sp>
      <p:sp>
        <p:nvSpPr>
          <p:cNvPr id="67" name="Google Shape;67;p48"/>
          <p:cNvSpPr txBox="1"/>
          <p:nvPr>
            <p:ph idx="12" type="sldNum"/>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1pPr>
            <a:lvl2pPr indent="0" lvl="1"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2pPr>
            <a:lvl3pPr indent="0" lvl="2"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3pPr>
            <a:lvl4pPr indent="0" lvl="3"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4pPr>
            <a:lvl5pPr indent="0" lvl="4"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5pPr>
            <a:lvl6pPr indent="0" lvl="5"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6pPr>
            <a:lvl7pPr indent="0" lvl="6"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7pPr>
            <a:lvl8pPr indent="0" lvl="7"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8pPr>
            <a:lvl9pPr indent="0" lvl="8"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57"/>
          <p:cNvSpPr txBox="1"/>
          <p:nvPr>
            <p:ph type="title"/>
          </p:nvPr>
        </p:nvSpPr>
        <p:spPr>
          <a:xfrm rot="5400000">
            <a:off x="6016625" y="3413125"/>
            <a:ext cx="9753600" cy="2927350"/>
          </a:xfrm>
          <a:prstGeom prst="rect">
            <a:avLst/>
          </a:prstGeom>
          <a:noFill/>
          <a:ln>
            <a:noFill/>
          </a:ln>
        </p:spPr>
        <p:txBody>
          <a:bodyPr anchorCtr="0" anchor="ctr" bIns="50800" lIns="50800" spcFirstLastPara="1" rIns="108575"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57"/>
          <p:cNvSpPr txBox="1"/>
          <p:nvPr>
            <p:ph idx="1" type="body"/>
          </p:nvPr>
        </p:nvSpPr>
        <p:spPr>
          <a:xfrm rot="5400000">
            <a:off x="85725" y="561975"/>
            <a:ext cx="9753600" cy="8629650"/>
          </a:xfrm>
          <a:prstGeom prst="rect">
            <a:avLst/>
          </a:prstGeom>
          <a:noFill/>
          <a:ln>
            <a:noFill/>
          </a:ln>
        </p:spPr>
        <p:txBody>
          <a:bodyPr anchorCtr="0" anchor="t" bIns="50800" lIns="50800" spcFirstLastPara="1" rIns="108575" wrap="square" tIns="50800">
            <a:noAutofit/>
          </a:bodyPr>
          <a:lstStyle>
            <a:lvl1pPr indent="-342900" lvl="0" marL="457200" algn="l">
              <a:spcBef>
                <a:spcPts val="11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800"/>
              </a:spcBef>
              <a:spcAft>
                <a:spcPts val="0"/>
              </a:spcAft>
              <a:buSzPts val="1800"/>
              <a:buChar char="•"/>
              <a:defRPr/>
            </a:lvl3pPr>
            <a:lvl4pPr indent="-342900" lvl="3" marL="1828800" algn="l">
              <a:spcBef>
                <a:spcPts val="700"/>
              </a:spcBef>
              <a:spcAft>
                <a:spcPts val="0"/>
              </a:spcAft>
              <a:buSzPts val="1800"/>
              <a:buChar char="–"/>
              <a:defRPr/>
            </a:lvl4pPr>
            <a:lvl5pPr indent="-342900" lvl="4" marL="2286000" algn="l">
              <a:spcBef>
                <a:spcPts val="700"/>
              </a:spcBef>
              <a:spcAft>
                <a:spcPts val="0"/>
              </a:spcAft>
              <a:buSzPts val="1800"/>
              <a:buChar char="»"/>
              <a:defRPr/>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71" name="Google Shape;71;p57"/>
          <p:cNvSpPr txBox="1"/>
          <p:nvPr>
            <p:ph idx="12" type="sldNum"/>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1pPr>
            <a:lvl2pPr indent="0" lvl="1"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2pPr>
            <a:lvl3pPr indent="0" lvl="2"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3pPr>
            <a:lvl4pPr indent="0" lvl="3"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4pPr>
            <a:lvl5pPr indent="0" lvl="4"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5pPr>
            <a:lvl6pPr indent="0" lvl="5"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6pPr>
            <a:lvl7pPr indent="0" lvl="6"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7pPr>
            <a:lvl8pPr indent="0" lvl="7"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8pPr>
            <a:lvl9pPr indent="0" lvl="8"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8"/>
          <p:cNvSpPr txBox="1"/>
          <p:nvPr>
            <p:ph type="title"/>
          </p:nvPr>
        </p:nvSpPr>
        <p:spPr>
          <a:xfrm>
            <a:off x="647700" y="0"/>
            <a:ext cx="11709400" cy="2119312"/>
          </a:xfrm>
          <a:prstGeom prst="rect">
            <a:avLst/>
          </a:prstGeom>
          <a:noFill/>
          <a:ln>
            <a:noFill/>
          </a:ln>
        </p:spPr>
        <p:txBody>
          <a:bodyPr anchorCtr="0" anchor="ctr" bIns="50800" lIns="50800" spcFirstLastPara="1" rIns="108575"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58"/>
          <p:cNvSpPr txBox="1"/>
          <p:nvPr>
            <p:ph idx="1" type="body"/>
          </p:nvPr>
        </p:nvSpPr>
        <p:spPr>
          <a:xfrm rot="5400000">
            <a:off x="2762250" y="158750"/>
            <a:ext cx="7480300" cy="11709400"/>
          </a:xfrm>
          <a:prstGeom prst="rect">
            <a:avLst/>
          </a:prstGeom>
          <a:noFill/>
          <a:ln>
            <a:noFill/>
          </a:ln>
        </p:spPr>
        <p:txBody>
          <a:bodyPr anchorCtr="0" anchor="t" bIns="50800" lIns="50800" spcFirstLastPara="1" rIns="108575" wrap="square" tIns="50800">
            <a:noAutofit/>
          </a:bodyPr>
          <a:lstStyle>
            <a:lvl1pPr indent="-342900" lvl="0" marL="457200" algn="l">
              <a:spcBef>
                <a:spcPts val="11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800"/>
              </a:spcBef>
              <a:spcAft>
                <a:spcPts val="0"/>
              </a:spcAft>
              <a:buSzPts val="1800"/>
              <a:buChar char="•"/>
              <a:defRPr/>
            </a:lvl3pPr>
            <a:lvl4pPr indent="-342900" lvl="3" marL="1828800" algn="l">
              <a:spcBef>
                <a:spcPts val="700"/>
              </a:spcBef>
              <a:spcAft>
                <a:spcPts val="0"/>
              </a:spcAft>
              <a:buSzPts val="1800"/>
              <a:buChar char="–"/>
              <a:defRPr/>
            </a:lvl4pPr>
            <a:lvl5pPr indent="-342900" lvl="4" marL="2286000" algn="l">
              <a:spcBef>
                <a:spcPts val="700"/>
              </a:spcBef>
              <a:spcAft>
                <a:spcPts val="0"/>
              </a:spcAft>
              <a:buSzPts val="1800"/>
              <a:buChar char="»"/>
              <a:defRPr/>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75" name="Google Shape;75;p58"/>
          <p:cNvSpPr txBox="1"/>
          <p:nvPr>
            <p:ph idx="12" type="sldNum"/>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1pPr>
            <a:lvl2pPr indent="0" lvl="1"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2pPr>
            <a:lvl3pPr indent="0" lvl="2"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3pPr>
            <a:lvl4pPr indent="0" lvl="3"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4pPr>
            <a:lvl5pPr indent="0" lvl="4"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5pPr>
            <a:lvl6pPr indent="0" lvl="5"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6pPr>
            <a:lvl7pPr indent="0" lvl="6"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7pPr>
            <a:lvl8pPr indent="0" lvl="7"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8pPr>
            <a:lvl9pPr indent="0" lvl="8"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59"/>
          <p:cNvSpPr txBox="1"/>
          <p:nvPr>
            <p:ph type="title"/>
          </p:nvPr>
        </p:nvSpPr>
        <p:spPr>
          <a:xfrm>
            <a:off x="2549525" y="6827838"/>
            <a:ext cx="7802563" cy="806450"/>
          </a:xfrm>
          <a:prstGeom prst="rect">
            <a:avLst/>
          </a:prstGeom>
          <a:noFill/>
          <a:ln>
            <a:noFill/>
          </a:ln>
        </p:spPr>
        <p:txBody>
          <a:bodyPr anchorCtr="0" anchor="b" bIns="50800" lIns="50800" spcFirstLastPara="1" rIns="108575" wrap="square" tIns="508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8" name="Google Shape;78;p59"/>
          <p:cNvSpPr/>
          <p:nvPr>
            <p:ph idx="2" type="pic"/>
          </p:nvPr>
        </p:nvSpPr>
        <p:spPr>
          <a:xfrm>
            <a:off x="2549525" y="871538"/>
            <a:ext cx="7802563" cy="5851525"/>
          </a:xfrm>
          <a:prstGeom prst="rect">
            <a:avLst/>
          </a:prstGeom>
          <a:noFill/>
          <a:ln>
            <a:noFill/>
          </a:ln>
        </p:spPr>
        <p:txBody>
          <a:bodyPr anchorCtr="0" anchor="t" bIns="50800" lIns="50800" spcFirstLastPara="1" rIns="108575" wrap="square" tIns="50800">
            <a:noAutofit/>
          </a:bodyPr>
          <a:lstStyle>
            <a:lvl1pPr lvl="0" marR="0" rtl="0" algn="l">
              <a:spcBef>
                <a:spcPts val="1100"/>
              </a:spcBef>
              <a:spcAft>
                <a:spcPts val="0"/>
              </a:spcAft>
              <a:buClr>
                <a:srgbClr val="000000"/>
              </a:buClr>
              <a:buSzPts val="3200"/>
              <a:buFont typeface="Arial"/>
              <a:buNone/>
              <a:defRPr b="0" i="0" sz="3200" u="none" cap="none" strike="noStrike">
                <a:solidFill>
                  <a:schemeClr val="dk1"/>
                </a:solidFill>
                <a:latin typeface="Merriweather Sans"/>
                <a:ea typeface="Merriweather Sans"/>
                <a:cs typeface="Merriweather Sans"/>
                <a:sym typeface="Merriweather Sans"/>
              </a:defRPr>
            </a:lvl1pPr>
            <a:lvl2pPr lvl="1" marR="0" rtl="0" algn="l">
              <a:spcBef>
                <a:spcPts val="1000"/>
              </a:spcBef>
              <a:spcAft>
                <a:spcPts val="0"/>
              </a:spcAft>
              <a:buClr>
                <a:srgbClr val="000000"/>
              </a:buClr>
              <a:buSzPts val="2800"/>
              <a:buFont typeface="Arial"/>
              <a:buNone/>
              <a:defRPr b="0" i="0" sz="2800" u="none" cap="none" strike="noStrike">
                <a:solidFill>
                  <a:schemeClr val="dk1"/>
                </a:solidFill>
                <a:latin typeface="Merriweather Sans"/>
                <a:ea typeface="Merriweather Sans"/>
                <a:cs typeface="Merriweather Sans"/>
                <a:sym typeface="Merriweather Sans"/>
              </a:defRPr>
            </a:lvl2pPr>
            <a:lvl3pPr lvl="2" marR="0" rtl="0" algn="l">
              <a:spcBef>
                <a:spcPts val="800"/>
              </a:spcBef>
              <a:spcAft>
                <a:spcPts val="0"/>
              </a:spcAft>
              <a:buClr>
                <a:srgbClr val="000000"/>
              </a:buClr>
              <a:buSzPts val="2400"/>
              <a:buFont typeface="Arial"/>
              <a:buNone/>
              <a:defRPr b="0" i="0" sz="2400" u="none" cap="none" strike="noStrike">
                <a:solidFill>
                  <a:schemeClr val="dk1"/>
                </a:solidFill>
                <a:latin typeface="Merriweather Sans"/>
                <a:ea typeface="Merriweather Sans"/>
                <a:cs typeface="Merriweather Sans"/>
                <a:sym typeface="Merriweather Sans"/>
              </a:defRPr>
            </a:lvl3pPr>
            <a:lvl4pPr lvl="3" marR="0" rtl="0" algn="l">
              <a:spcBef>
                <a:spcPts val="700"/>
              </a:spcBef>
              <a:spcAft>
                <a:spcPts val="0"/>
              </a:spcAft>
              <a:buClr>
                <a:srgbClr val="000000"/>
              </a:buClr>
              <a:buSzPts val="2000"/>
              <a:buFont typeface="Arial"/>
              <a:buNone/>
              <a:defRPr b="0" i="0" sz="2000" u="none" cap="none" strike="noStrike">
                <a:solidFill>
                  <a:schemeClr val="dk1"/>
                </a:solidFill>
                <a:latin typeface="Merriweather Sans"/>
                <a:ea typeface="Merriweather Sans"/>
                <a:cs typeface="Merriweather Sans"/>
                <a:sym typeface="Merriweather Sans"/>
              </a:defRPr>
            </a:lvl4pPr>
            <a:lvl5pPr lvl="4" marR="0" rtl="0" algn="l">
              <a:spcBef>
                <a:spcPts val="700"/>
              </a:spcBef>
              <a:spcAft>
                <a:spcPts val="0"/>
              </a:spcAft>
              <a:buClr>
                <a:srgbClr val="000000"/>
              </a:buClr>
              <a:buSzPts val="2000"/>
              <a:buFont typeface="Arial"/>
              <a:buNone/>
              <a:defRPr b="0" i="0" sz="2000" u="none" cap="none" strike="noStrike">
                <a:solidFill>
                  <a:schemeClr val="dk1"/>
                </a:solidFill>
                <a:latin typeface="Merriweather Sans"/>
                <a:ea typeface="Merriweather Sans"/>
                <a:cs typeface="Merriweather Sans"/>
                <a:sym typeface="Merriweather Sans"/>
              </a:defRPr>
            </a:lvl5pPr>
            <a:lvl6pPr lvl="5" marR="0" rtl="0" algn="l">
              <a:spcBef>
                <a:spcPts val="700"/>
              </a:spcBef>
              <a:spcAft>
                <a:spcPts val="0"/>
              </a:spcAft>
              <a:buClr>
                <a:srgbClr val="000000"/>
              </a:buClr>
              <a:buSzPts val="2000"/>
              <a:buFont typeface="Arial"/>
              <a:buNone/>
              <a:defRPr b="0" i="0" sz="2000" u="none" cap="none" strike="noStrike">
                <a:solidFill>
                  <a:schemeClr val="dk1"/>
                </a:solidFill>
                <a:latin typeface="Merriweather Sans"/>
                <a:ea typeface="Merriweather Sans"/>
                <a:cs typeface="Merriweather Sans"/>
                <a:sym typeface="Merriweather Sans"/>
              </a:defRPr>
            </a:lvl6pPr>
            <a:lvl7pPr lvl="6" marR="0" rtl="0" algn="l">
              <a:spcBef>
                <a:spcPts val="700"/>
              </a:spcBef>
              <a:spcAft>
                <a:spcPts val="0"/>
              </a:spcAft>
              <a:buClr>
                <a:srgbClr val="000000"/>
              </a:buClr>
              <a:buSzPts val="2000"/>
              <a:buFont typeface="Arial"/>
              <a:buNone/>
              <a:defRPr b="0" i="0" sz="2000" u="none" cap="none" strike="noStrike">
                <a:solidFill>
                  <a:schemeClr val="dk1"/>
                </a:solidFill>
                <a:latin typeface="Merriweather Sans"/>
                <a:ea typeface="Merriweather Sans"/>
                <a:cs typeface="Merriweather Sans"/>
                <a:sym typeface="Merriweather Sans"/>
              </a:defRPr>
            </a:lvl7pPr>
            <a:lvl8pPr lvl="7" marR="0" rtl="0" algn="l">
              <a:spcBef>
                <a:spcPts val="700"/>
              </a:spcBef>
              <a:spcAft>
                <a:spcPts val="0"/>
              </a:spcAft>
              <a:buClr>
                <a:srgbClr val="000000"/>
              </a:buClr>
              <a:buSzPts val="2000"/>
              <a:buFont typeface="Arial"/>
              <a:buNone/>
              <a:defRPr b="0" i="0" sz="2000" u="none" cap="none" strike="noStrike">
                <a:solidFill>
                  <a:schemeClr val="dk1"/>
                </a:solidFill>
                <a:latin typeface="Merriweather Sans"/>
                <a:ea typeface="Merriweather Sans"/>
                <a:cs typeface="Merriweather Sans"/>
                <a:sym typeface="Merriweather Sans"/>
              </a:defRPr>
            </a:lvl8pPr>
            <a:lvl9pPr lvl="8" marR="0" rtl="0" algn="l">
              <a:spcBef>
                <a:spcPts val="700"/>
              </a:spcBef>
              <a:spcAft>
                <a:spcPts val="0"/>
              </a:spcAft>
              <a:buClr>
                <a:srgbClr val="000000"/>
              </a:buClr>
              <a:buSzPts val="2000"/>
              <a:buFont typeface="Arial"/>
              <a:buNone/>
              <a:defRPr b="0" i="0" sz="2000" u="none" cap="none" strike="noStrike">
                <a:solidFill>
                  <a:schemeClr val="dk1"/>
                </a:solidFill>
                <a:latin typeface="Merriweather Sans"/>
                <a:ea typeface="Merriweather Sans"/>
                <a:cs typeface="Merriweather Sans"/>
                <a:sym typeface="Merriweather Sans"/>
              </a:defRPr>
            </a:lvl9pPr>
          </a:lstStyle>
          <a:p/>
        </p:txBody>
      </p:sp>
      <p:sp>
        <p:nvSpPr>
          <p:cNvPr id="79" name="Google Shape;79;p59"/>
          <p:cNvSpPr txBox="1"/>
          <p:nvPr>
            <p:ph idx="1" type="body"/>
          </p:nvPr>
        </p:nvSpPr>
        <p:spPr>
          <a:xfrm>
            <a:off x="2549525" y="7634288"/>
            <a:ext cx="7802563" cy="1144587"/>
          </a:xfrm>
          <a:prstGeom prst="rect">
            <a:avLst/>
          </a:prstGeom>
          <a:noFill/>
          <a:ln>
            <a:noFill/>
          </a:ln>
        </p:spPr>
        <p:txBody>
          <a:bodyPr anchorCtr="0" anchor="t" bIns="50800" lIns="50800" spcFirstLastPara="1" rIns="108575" wrap="square" tIns="50800">
            <a:noAutofit/>
          </a:bodyPr>
          <a:lstStyle>
            <a:lvl1pPr indent="-228600" lvl="0" marL="457200" algn="l">
              <a:spcBef>
                <a:spcPts val="11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800"/>
              </a:spcBef>
              <a:spcAft>
                <a:spcPts val="0"/>
              </a:spcAft>
              <a:buSzPts val="1000"/>
              <a:buNone/>
              <a:defRPr sz="1000"/>
            </a:lvl3pPr>
            <a:lvl4pPr indent="-228600" lvl="3" marL="1828800" algn="l">
              <a:spcBef>
                <a:spcPts val="700"/>
              </a:spcBef>
              <a:spcAft>
                <a:spcPts val="0"/>
              </a:spcAft>
              <a:buSzPts val="900"/>
              <a:buNone/>
              <a:defRPr sz="900"/>
            </a:lvl4pPr>
            <a:lvl5pPr indent="-228600" lvl="4" marL="2286000" algn="l">
              <a:spcBef>
                <a:spcPts val="700"/>
              </a:spcBef>
              <a:spcAft>
                <a:spcPts val="0"/>
              </a:spcAft>
              <a:buSzPts val="900"/>
              <a:buNone/>
              <a:defRPr sz="900"/>
            </a:lvl5pPr>
            <a:lvl6pPr indent="-228600" lvl="5" marL="2743200" algn="l">
              <a:spcBef>
                <a:spcPts val="700"/>
              </a:spcBef>
              <a:spcAft>
                <a:spcPts val="0"/>
              </a:spcAft>
              <a:buSzPts val="900"/>
              <a:buNone/>
              <a:defRPr sz="900"/>
            </a:lvl6pPr>
            <a:lvl7pPr indent="-228600" lvl="6" marL="3200400" algn="l">
              <a:spcBef>
                <a:spcPts val="700"/>
              </a:spcBef>
              <a:spcAft>
                <a:spcPts val="0"/>
              </a:spcAft>
              <a:buSzPts val="900"/>
              <a:buNone/>
              <a:defRPr sz="900"/>
            </a:lvl7pPr>
            <a:lvl8pPr indent="-228600" lvl="7" marL="3657600" algn="l">
              <a:spcBef>
                <a:spcPts val="700"/>
              </a:spcBef>
              <a:spcAft>
                <a:spcPts val="0"/>
              </a:spcAft>
              <a:buSzPts val="900"/>
              <a:buNone/>
              <a:defRPr sz="900"/>
            </a:lvl8pPr>
            <a:lvl9pPr indent="-228600" lvl="8" marL="4114800" algn="l">
              <a:spcBef>
                <a:spcPts val="700"/>
              </a:spcBef>
              <a:spcAft>
                <a:spcPts val="0"/>
              </a:spcAft>
              <a:buSzPts val="900"/>
              <a:buNone/>
              <a:defRPr sz="900"/>
            </a:lvl9pPr>
          </a:lstStyle>
          <a:p/>
        </p:txBody>
      </p:sp>
      <p:sp>
        <p:nvSpPr>
          <p:cNvPr id="80" name="Google Shape;80;p59"/>
          <p:cNvSpPr txBox="1"/>
          <p:nvPr>
            <p:ph idx="12" type="sldNum"/>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1pPr>
            <a:lvl2pPr indent="0" lvl="1"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2pPr>
            <a:lvl3pPr indent="0" lvl="2"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3pPr>
            <a:lvl4pPr indent="0" lvl="3"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4pPr>
            <a:lvl5pPr indent="0" lvl="4"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5pPr>
            <a:lvl6pPr indent="0" lvl="5"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6pPr>
            <a:lvl7pPr indent="0" lvl="6"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7pPr>
            <a:lvl8pPr indent="0" lvl="7"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8pPr>
            <a:lvl9pPr indent="0" lvl="8"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60"/>
          <p:cNvSpPr txBox="1"/>
          <p:nvPr>
            <p:ph type="title"/>
          </p:nvPr>
        </p:nvSpPr>
        <p:spPr>
          <a:xfrm>
            <a:off x="650875" y="388938"/>
            <a:ext cx="4278313" cy="1652587"/>
          </a:xfrm>
          <a:prstGeom prst="rect">
            <a:avLst/>
          </a:prstGeom>
          <a:noFill/>
          <a:ln>
            <a:noFill/>
          </a:ln>
        </p:spPr>
        <p:txBody>
          <a:bodyPr anchorCtr="0" anchor="b" bIns="50800" lIns="50800" spcFirstLastPara="1" rIns="108575" wrap="square" tIns="508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3" name="Google Shape;83;p60"/>
          <p:cNvSpPr txBox="1"/>
          <p:nvPr>
            <p:ph idx="1" type="body"/>
          </p:nvPr>
        </p:nvSpPr>
        <p:spPr>
          <a:xfrm>
            <a:off x="5084763" y="388938"/>
            <a:ext cx="7269162" cy="8323262"/>
          </a:xfrm>
          <a:prstGeom prst="rect">
            <a:avLst/>
          </a:prstGeom>
          <a:noFill/>
          <a:ln>
            <a:noFill/>
          </a:ln>
        </p:spPr>
        <p:txBody>
          <a:bodyPr anchorCtr="0" anchor="t" bIns="50800" lIns="50800" spcFirstLastPara="1" rIns="108575" wrap="square" tIns="50800">
            <a:noAutofit/>
          </a:bodyPr>
          <a:lstStyle>
            <a:lvl1pPr indent="-431800" lvl="0" marL="457200" algn="l">
              <a:spcBef>
                <a:spcPts val="1100"/>
              </a:spcBef>
              <a:spcAft>
                <a:spcPts val="0"/>
              </a:spcAft>
              <a:buSzPts val="3200"/>
              <a:buChar char="•"/>
              <a:defRPr sz="3200"/>
            </a:lvl1pPr>
            <a:lvl2pPr indent="-406400" lvl="1" marL="914400" algn="l">
              <a:spcBef>
                <a:spcPts val="1000"/>
              </a:spcBef>
              <a:spcAft>
                <a:spcPts val="0"/>
              </a:spcAft>
              <a:buSzPts val="2800"/>
              <a:buChar char="–"/>
              <a:defRPr sz="2800"/>
            </a:lvl2pPr>
            <a:lvl3pPr indent="-381000" lvl="2" marL="1371600" algn="l">
              <a:spcBef>
                <a:spcPts val="800"/>
              </a:spcBef>
              <a:spcAft>
                <a:spcPts val="0"/>
              </a:spcAft>
              <a:buSzPts val="2400"/>
              <a:buChar char="•"/>
              <a:defRPr sz="2400"/>
            </a:lvl3pPr>
            <a:lvl4pPr indent="-355600" lvl="3" marL="1828800" algn="l">
              <a:spcBef>
                <a:spcPts val="700"/>
              </a:spcBef>
              <a:spcAft>
                <a:spcPts val="0"/>
              </a:spcAft>
              <a:buSzPts val="2000"/>
              <a:buChar char="–"/>
              <a:defRPr sz="2000"/>
            </a:lvl4pPr>
            <a:lvl5pPr indent="-355600" lvl="4" marL="2286000" algn="l">
              <a:spcBef>
                <a:spcPts val="700"/>
              </a:spcBef>
              <a:spcAft>
                <a:spcPts val="0"/>
              </a:spcAft>
              <a:buSzPts val="2000"/>
              <a:buChar char="»"/>
              <a:defRPr sz="2000"/>
            </a:lvl5pPr>
            <a:lvl6pPr indent="-355600" lvl="5" marL="2743200" algn="l">
              <a:spcBef>
                <a:spcPts val="700"/>
              </a:spcBef>
              <a:spcAft>
                <a:spcPts val="0"/>
              </a:spcAft>
              <a:buSzPts val="2000"/>
              <a:buChar char="»"/>
              <a:defRPr sz="2000"/>
            </a:lvl6pPr>
            <a:lvl7pPr indent="-355600" lvl="6" marL="3200400" algn="l">
              <a:spcBef>
                <a:spcPts val="700"/>
              </a:spcBef>
              <a:spcAft>
                <a:spcPts val="0"/>
              </a:spcAft>
              <a:buSzPts val="2000"/>
              <a:buChar char="»"/>
              <a:defRPr sz="2000"/>
            </a:lvl7pPr>
            <a:lvl8pPr indent="-355600" lvl="7" marL="3657600" algn="l">
              <a:spcBef>
                <a:spcPts val="700"/>
              </a:spcBef>
              <a:spcAft>
                <a:spcPts val="0"/>
              </a:spcAft>
              <a:buSzPts val="2000"/>
              <a:buChar char="»"/>
              <a:defRPr sz="2000"/>
            </a:lvl8pPr>
            <a:lvl9pPr indent="-355600" lvl="8" marL="4114800" algn="l">
              <a:spcBef>
                <a:spcPts val="700"/>
              </a:spcBef>
              <a:spcAft>
                <a:spcPts val="0"/>
              </a:spcAft>
              <a:buSzPts val="2000"/>
              <a:buChar char="»"/>
              <a:defRPr sz="2000"/>
            </a:lvl9pPr>
          </a:lstStyle>
          <a:p/>
        </p:txBody>
      </p:sp>
      <p:sp>
        <p:nvSpPr>
          <p:cNvPr id="84" name="Google Shape;84;p60"/>
          <p:cNvSpPr txBox="1"/>
          <p:nvPr>
            <p:ph idx="2" type="body"/>
          </p:nvPr>
        </p:nvSpPr>
        <p:spPr>
          <a:xfrm>
            <a:off x="650875" y="2041525"/>
            <a:ext cx="4278313" cy="6670675"/>
          </a:xfrm>
          <a:prstGeom prst="rect">
            <a:avLst/>
          </a:prstGeom>
          <a:noFill/>
          <a:ln>
            <a:noFill/>
          </a:ln>
        </p:spPr>
        <p:txBody>
          <a:bodyPr anchorCtr="0" anchor="t" bIns="50800" lIns="50800" spcFirstLastPara="1" rIns="108575" wrap="square" tIns="50800">
            <a:noAutofit/>
          </a:bodyPr>
          <a:lstStyle>
            <a:lvl1pPr indent="-228600" lvl="0" marL="457200" algn="l">
              <a:spcBef>
                <a:spcPts val="11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800"/>
              </a:spcBef>
              <a:spcAft>
                <a:spcPts val="0"/>
              </a:spcAft>
              <a:buSzPts val="1000"/>
              <a:buNone/>
              <a:defRPr sz="1000"/>
            </a:lvl3pPr>
            <a:lvl4pPr indent="-228600" lvl="3" marL="1828800" algn="l">
              <a:spcBef>
                <a:spcPts val="700"/>
              </a:spcBef>
              <a:spcAft>
                <a:spcPts val="0"/>
              </a:spcAft>
              <a:buSzPts val="900"/>
              <a:buNone/>
              <a:defRPr sz="900"/>
            </a:lvl4pPr>
            <a:lvl5pPr indent="-228600" lvl="4" marL="2286000" algn="l">
              <a:spcBef>
                <a:spcPts val="700"/>
              </a:spcBef>
              <a:spcAft>
                <a:spcPts val="0"/>
              </a:spcAft>
              <a:buSzPts val="900"/>
              <a:buNone/>
              <a:defRPr sz="900"/>
            </a:lvl5pPr>
            <a:lvl6pPr indent="-228600" lvl="5" marL="2743200" algn="l">
              <a:spcBef>
                <a:spcPts val="700"/>
              </a:spcBef>
              <a:spcAft>
                <a:spcPts val="0"/>
              </a:spcAft>
              <a:buSzPts val="900"/>
              <a:buNone/>
              <a:defRPr sz="900"/>
            </a:lvl6pPr>
            <a:lvl7pPr indent="-228600" lvl="6" marL="3200400" algn="l">
              <a:spcBef>
                <a:spcPts val="700"/>
              </a:spcBef>
              <a:spcAft>
                <a:spcPts val="0"/>
              </a:spcAft>
              <a:buSzPts val="900"/>
              <a:buNone/>
              <a:defRPr sz="900"/>
            </a:lvl7pPr>
            <a:lvl8pPr indent="-228600" lvl="7" marL="3657600" algn="l">
              <a:spcBef>
                <a:spcPts val="700"/>
              </a:spcBef>
              <a:spcAft>
                <a:spcPts val="0"/>
              </a:spcAft>
              <a:buSzPts val="900"/>
              <a:buNone/>
              <a:defRPr sz="900"/>
            </a:lvl8pPr>
            <a:lvl9pPr indent="-228600" lvl="8" marL="4114800" algn="l">
              <a:spcBef>
                <a:spcPts val="700"/>
              </a:spcBef>
              <a:spcAft>
                <a:spcPts val="0"/>
              </a:spcAft>
              <a:buSzPts val="900"/>
              <a:buNone/>
              <a:defRPr sz="900"/>
            </a:lvl9pPr>
          </a:lstStyle>
          <a:p/>
        </p:txBody>
      </p:sp>
      <p:sp>
        <p:nvSpPr>
          <p:cNvPr id="85" name="Google Shape;85;p60"/>
          <p:cNvSpPr txBox="1"/>
          <p:nvPr>
            <p:ph idx="12" type="sldNum"/>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1pPr>
            <a:lvl2pPr indent="0" lvl="1"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2pPr>
            <a:lvl3pPr indent="0" lvl="2"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3pPr>
            <a:lvl4pPr indent="0" lvl="3"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4pPr>
            <a:lvl5pPr indent="0" lvl="4"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5pPr>
            <a:lvl6pPr indent="0" lvl="5"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6pPr>
            <a:lvl7pPr indent="0" lvl="6"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7pPr>
            <a:lvl8pPr indent="0" lvl="7"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8pPr>
            <a:lvl9pPr indent="0" lvl="8"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61"/>
          <p:cNvSpPr txBox="1"/>
          <p:nvPr>
            <p:ph idx="12" type="sldNum"/>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1pPr>
            <a:lvl2pPr indent="0" lvl="1"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2pPr>
            <a:lvl3pPr indent="0" lvl="2"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3pPr>
            <a:lvl4pPr indent="0" lvl="3"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4pPr>
            <a:lvl5pPr indent="0" lvl="4"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5pPr>
            <a:lvl6pPr indent="0" lvl="5"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6pPr>
            <a:lvl7pPr indent="0" lvl="6"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7pPr>
            <a:lvl8pPr indent="0" lvl="7"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8pPr>
            <a:lvl9pPr indent="0" lvl="8"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62"/>
          <p:cNvSpPr txBox="1"/>
          <p:nvPr>
            <p:ph type="title"/>
          </p:nvPr>
        </p:nvSpPr>
        <p:spPr>
          <a:xfrm>
            <a:off x="647700" y="0"/>
            <a:ext cx="11709400" cy="2119312"/>
          </a:xfrm>
          <a:prstGeom prst="rect">
            <a:avLst/>
          </a:prstGeom>
          <a:noFill/>
          <a:ln>
            <a:noFill/>
          </a:ln>
        </p:spPr>
        <p:txBody>
          <a:bodyPr anchorCtr="0" anchor="ctr" bIns="50800" lIns="50800" spcFirstLastPara="1" rIns="108575"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0" name="Google Shape;90;p62"/>
          <p:cNvSpPr txBox="1"/>
          <p:nvPr>
            <p:ph idx="12" type="sldNum"/>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1pPr>
            <a:lvl2pPr indent="0" lvl="1"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2pPr>
            <a:lvl3pPr indent="0" lvl="2"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3pPr>
            <a:lvl4pPr indent="0" lvl="3"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4pPr>
            <a:lvl5pPr indent="0" lvl="4"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5pPr>
            <a:lvl6pPr indent="0" lvl="5"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6pPr>
            <a:lvl7pPr indent="0" lvl="6"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7pPr>
            <a:lvl8pPr indent="0" lvl="7"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8pPr>
            <a:lvl9pPr indent="0" lvl="8"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44"/>
          <p:cNvSpPr txBox="1"/>
          <p:nvPr>
            <p:ph type="title"/>
          </p:nvPr>
        </p:nvSpPr>
        <p:spPr>
          <a:xfrm>
            <a:off x="647700" y="390525"/>
            <a:ext cx="11709400" cy="1338262"/>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 name="Google Shape;15;p44"/>
          <p:cNvSpPr txBox="1"/>
          <p:nvPr>
            <p:ph idx="1" type="body"/>
          </p:nvPr>
        </p:nvSpPr>
        <p:spPr>
          <a:xfrm>
            <a:off x="647700" y="2273300"/>
            <a:ext cx="11709400" cy="6435725"/>
          </a:xfrm>
          <a:prstGeom prst="rect">
            <a:avLst/>
          </a:prstGeom>
          <a:noFill/>
          <a:ln>
            <a:noFill/>
          </a:ln>
        </p:spPr>
        <p:txBody>
          <a:bodyPr anchorCtr="0" anchor="t" bIns="38100" lIns="38100" spcFirstLastPara="1" rIns="38100" wrap="square" tIns="38100">
            <a:noAutofit/>
          </a:bodyPr>
          <a:lstStyle>
            <a:lvl1pPr indent="-342900" lvl="0" marL="457200" algn="l">
              <a:spcBef>
                <a:spcPts val="11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800"/>
              </a:spcBef>
              <a:spcAft>
                <a:spcPts val="0"/>
              </a:spcAft>
              <a:buSzPts val="1800"/>
              <a:buChar char="•"/>
              <a:defRPr/>
            </a:lvl3pPr>
            <a:lvl4pPr indent="-342900" lvl="3" marL="1828800" algn="l">
              <a:spcBef>
                <a:spcPts val="700"/>
              </a:spcBef>
              <a:spcAft>
                <a:spcPts val="0"/>
              </a:spcAft>
              <a:buSzPts val="1800"/>
              <a:buChar char="–"/>
              <a:defRPr/>
            </a:lvl4pPr>
            <a:lvl5pPr indent="-342900" lvl="4" marL="2286000" algn="l">
              <a:spcBef>
                <a:spcPts val="700"/>
              </a:spcBef>
              <a:spcAft>
                <a:spcPts val="0"/>
              </a:spcAft>
              <a:buSzPts val="1800"/>
              <a:buChar char="»"/>
              <a:defRPr/>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16" name="Google Shape;16;p44"/>
          <p:cNvSpPr txBox="1"/>
          <p:nvPr>
            <p:ph idx="12" type="sldNum"/>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1pPr>
            <a:lvl2pPr indent="0" lvl="1"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2pPr>
            <a:lvl3pPr indent="0" lvl="2"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3pPr>
            <a:lvl4pPr indent="0" lvl="3"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4pPr>
            <a:lvl5pPr indent="0" lvl="4"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5pPr>
            <a:lvl6pPr indent="0" lvl="5"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6pPr>
            <a:lvl7pPr indent="0" lvl="6"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7pPr>
            <a:lvl8pPr indent="0" lvl="7"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8pPr>
            <a:lvl9pPr indent="0" lvl="8" marL="0" marR="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1" name="Shape 91"/>
        <p:cNvGrpSpPr/>
        <p:nvPr/>
      </p:nvGrpSpPr>
      <p:grpSpPr>
        <a:xfrm>
          <a:off x="0" y="0"/>
          <a:ext cx="0" cy="0"/>
          <a:chOff x="0" y="0"/>
          <a:chExt cx="0" cy="0"/>
        </a:xfrm>
      </p:grpSpPr>
      <p:sp>
        <p:nvSpPr>
          <p:cNvPr id="92" name="Google Shape;92;p63"/>
          <p:cNvSpPr txBox="1"/>
          <p:nvPr>
            <p:ph type="title"/>
          </p:nvPr>
        </p:nvSpPr>
        <p:spPr>
          <a:xfrm>
            <a:off x="650875" y="390525"/>
            <a:ext cx="11703050" cy="1625600"/>
          </a:xfrm>
          <a:prstGeom prst="rect">
            <a:avLst/>
          </a:prstGeom>
          <a:noFill/>
          <a:ln>
            <a:noFill/>
          </a:ln>
        </p:spPr>
        <p:txBody>
          <a:bodyPr anchorCtr="0" anchor="ctr" bIns="50800" lIns="50800" spcFirstLastPara="1" rIns="108575"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3" name="Google Shape;93;p63"/>
          <p:cNvSpPr txBox="1"/>
          <p:nvPr>
            <p:ph idx="1" type="body"/>
          </p:nvPr>
        </p:nvSpPr>
        <p:spPr>
          <a:xfrm>
            <a:off x="650875" y="2182813"/>
            <a:ext cx="5745163" cy="909637"/>
          </a:xfrm>
          <a:prstGeom prst="rect">
            <a:avLst/>
          </a:prstGeom>
          <a:noFill/>
          <a:ln>
            <a:noFill/>
          </a:ln>
        </p:spPr>
        <p:txBody>
          <a:bodyPr anchorCtr="0" anchor="b" bIns="50800" lIns="50800" spcFirstLastPara="1" rIns="108575" wrap="square" tIns="50800">
            <a:noAutofit/>
          </a:bodyPr>
          <a:lstStyle>
            <a:lvl1pPr indent="-228600" lvl="0" marL="457200" algn="l">
              <a:spcBef>
                <a:spcPts val="1100"/>
              </a:spcBef>
              <a:spcAft>
                <a:spcPts val="0"/>
              </a:spcAft>
              <a:buSzPts val="2400"/>
              <a:buNone/>
              <a:defRPr b="1" sz="2400"/>
            </a:lvl1pPr>
            <a:lvl2pPr indent="-228600" lvl="1" marL="914400" algn="l">
              <a:spcBef>
                <a:spcPts val="1000"/>
              </a:spcBef>
              <a:spcAft>
                <a:spcPts val="0"/>
              </a:spcAft>
              <a:buSzPts val="2000"/>
              <a:buNone/>
              <a:defRPr b="1" sz="2000"/>
            </a:lvl2pPr>
            <a:lvl3pPr indent="-228600" lvl="2" marL="1371600" algn="l">
              <a:spcBef>
                <a:spcPts val="800"/>
              </a:spcBef>
              <a:spcAft>
                <a:spcPts val="0"/>
              </a:spcAft>
              <a:buSzPts val="1800"/>
              <a:buNone/>
              <a:defRPr b="1" sz="1800"/>
            </a:lvl3pPr>
            <a:lvl4pPr indent="-228600" lvl="3" marL="1828800" algn="l">
              <a:spcBef>
                <a:spcPts val="700"/>
              </a:spcBef>
              <a:spcAft>
                <a:spcPts val="0"/>
              </a:spcAft>
              <a:buSzPts val="1600"/>
              <a:buNone/>
              <a:defRPr b="1" sz="1600"/>
            </a:lvl4pPr>
            <a:lvl5pPr indent="-228600" lvl="4" marL="2286000" algn="l">
              <a:spcBef>
                <a:spcPts val="700"/>
              </a:spcBef>
              <a:spcAft>
                <a:spcPts val="0"/>
              </a:spcAft>
              <a:buSzPts val="1600"/>
              <a:buNone/>
              <a:defRPr b="1" sz="1600"/>
            </a:lvl5pPr>
            <a:lvl6pPr indent="-228600" lvl="5" marL="2743200" algn="l">
              <a:spcBef>
                <a:spcPts val="700"/>
              </a:spcBef>
              <a:spcAft>
                <a:spcPts val="0"/>
              </a:spcAft>
              <a:buSzPts val="1600"/>
              <a:buNone/>
              <a:defRPr b="1" sz="1600"/>
            </a:lvl6pPr>
            <a:lvl7pPr indent="-228600" lvl="6" marL="3200400" algn="l">
              <a:spcBef>
                <a:spcPts val="700"/>
              </a:spcBef>
              <a:spcAft>
                <a:spcPts val="0"/>
              </a:spcAft>
              <a:buSzPts val="1600"/>
              <a:buNone/>
              <a:defRPr b="1" sz="1600"/>
            </a:lvl7pPr>
            <a:lvl8pPr indent="-228600" lvl="7" marL="3657600" algn="l">
              <a:spcBef>
                <a:spcPts val="700"/>
              </a:spcBef>
              <a:spcAft>
                <a:spcPts val="0"/>
              </a:spcAft>
              <a:buSzPts val="1600"/>
              <a:buNone/>
              <a:defRPr b="1" sz="1600"/>
            </a:lvl8pPr>
            <a:lvl9pPr indent="-228600" lvl="8" marL="4114800" algn="l">
              <a:spcBef>
                <a:spcPts val="700"/>
              </a:spcBef>
              <a:spcAft>
                <a:spcPts val="0"/>
              </a:spcAft>
              <a:buSzPts val="1600"/>
              <a:buNone/>
              <a:defRPr b="1" sz="1600"/>
            </a:lvl9pPr>
          </a:lstStyle>
          <a:p/>
        </p:txBody>
      </p:sp>
      <p:sp>
        <p:nvSpPr>
          <p:cNvPr id="94" name="Google Shape;94;p63"/>
          <p:cNvSpPr txBox="1"/>
          <p:nvPr>
            <p:ph idx="2" type="body"/>
          </p:nvPr>
        </p:nvSpPr>
        <p:spPr>
          <a:xfrm>
            <a:off x="650875" y="3092450"/>
            <a:ext cx="5745163" cy="5619750"/>
          </a:xfrm>
          <a:prstGeom prst="rect">
            <a:avLst/>
          </a:prstGeom>
          <a:noFill/>
          <a:ln>
            <a:noFill/>
          </a:ln>
        </p:spPr>
        <p:txBody>
          <a:bodyPr anchorCtr="0" anchor="t" bIns="50800" lIns="50800" spcFirstLastPara="1" rIns="108575" wrap="square" tIns="50800">
            <a:noAutofit/>
          </a:bodyPr>
          <a:lstStyle>
            <a:lvl1pPr indent="-381000" lvl="0" marL="457200" algn="l">
              <a:spcBef>
                <a:spcPts val="1100"/>
              </a:spcBef>
              <a:spcAft>
                <a:spcPts val="0"/>
              </a:spcAft>
              <a:buSzPts val="2400"/>
              <a:buChar char="•"/>
              <a:defRPr sz="2400"/>
            </a:lvl1pPr>
            <a:lvl2pPr indent="-355600" lvl="1" marL="914400" algn="l">
              <a:spcBef>
                <a:spcPts val="1000"/>
              </a:spcBef>
              <a:spcAft>
                <a:spcPts val="0"/>
              </a:spcAft>
              <a:buSzPts val="2000"/>
              <a:buChar char="–"/>
              <a:defRPr sz="2000"/>
            </a:lvl2pPr>
            <a:lvl3pPr indent="-342900" lvl="2" marL="1371600" algn="l">
              <a:spcBef>
                <a:spcPts val="800"/>
              </a:spcBef>
              <a:spcAft>
                <a:spcPts val="0"/>
              </a:spcAft>
              <a:buSzPts val="1800"/>
              <a:buChar char="•"/>
              <a:defRPr sz="1800"/>
            </a:lvl3pPr>
            <a:lvl4pPr indent="-330200" lvl="3" marL="1828800" algn="l">
              <a:spcBef>
                <a:spcPts val="700"/>
              </a:spcBef>
              <a:spcAft>
                <a:spcPts val="0"/>
              </a:spcAft>
              <a:buSzPts val="1600"/>
              <a:buChar char="–"/>
              <a:defRPr sz="1600"/>
            </a:lvl4pPr>
            <a:lvl5pPr indent="-330200" lvl="4" marL="2286000" algn="l">
              <a:spcBef>
                <a:spcPts val="700"/>
              </a:spcBef>
              <a:spcAft>
                <a:spcPts val="0"/>
              </a:spcAft>
              <a:buSzPts val="1600"/>
              <a:buChar char="»"/>
              <a:defRPr sz="1600"/>
            </a:lvl5pPr>
            <a:lvl6pPr indent="-330200" lvl="5" marL="2743200" algn="l">
              <a:spcBef>
                <a:spcPts val="700"/>
              </a:spcBef>
              <a:spcAft>
                <a:spcPts val="0"/>
              </a:spcAft>
              <a:buSzPts val="1600"/>
              <a:buChar char="»"/>
              <a:defRPr sz="1600"/>
            </a:lvl6pPr>
            <a:lvl7pPr indent="-330200" lvl="6" marL="3200400" algn="l">
              <a:spcBef>
                <a:spcPts val="700"/>
              </a:spcBef>
              <a:spcAft>
                <a:spcPts val="0"/>
              </a:spcAft>
              <a:buSzPts val="1600"/>
              <a:buChar char="»"/>
              <a:defRPr sz="1600"/>
            </a:lvl7pPr>
            <a:lvl8pPr indent="-330200" lvl="7" marL="3657600" algn="l">
              <a:spcBef>
                <a:spcPts val="700"/>
              </a:spcBef>
              <a:spcAft>
                <a:spcPts val="0"/>
              </a:spcAft>
              <a:buSzPts val="1600"/>
              <a:buChar char="»"/>
              <a:defRPr sz="1600"/>
            </a:lvl8pPr>
            <a:lvl9pPr indent="-330200" lvl="8" marL="4114800" algn="l">
              <a:spcBef>
                <a:spcPts val="700"/>
              </a:spcBef>
              <a:spcAft>
                <a:spcPts val="0"/>
              </a:spcAft>
              <a:buSzPts val="1600"/>
              <a:buChar char="»"/>
              <a:defRPr sz="1600"/>
            </a:lvl9pPr>
          </a:lstStyle>
          <a:p/>
        </p:txBody>
      </p:sp>
      <p:sp>
        <p:nvSpPr>
          <p:cNvPr id="95" name="Google Shape;95;p63"/>
          <p:cNvSpPr txBox="1"/>
          <p:nvPr>
            <p:ph idx="3" type="body"/>
          </p:nvPr>
        </p:nvSpPr>
        <p:spPr>
          <a:xfrm>
            <a:off x="6605588" y="2182813"/>
            <a:ext cx="5748337" cy="909637"/>
          </a:xfrm>
          <a:prstGeom prst="rect">
            <a:avLst/>
          </a:prstGeom>
          <a:noFill/>
          <a:ln>
            <a:noFill/>
          </a:ln>
        </p:spPr>
        <p:txBody>
          <a:bodyPr anchorCtr="0" anchor="b" bIns="50800" lIns="50800" spcFirstLastPara="1" rIns="108575" wrap="square" tIns="50800">
            <a:noAutofit/>
          </a:bodyPr>
          <a:lstStyle>
            <a:lvl1pPr indent="-228600" lvl="0" marL="457200" algn="l">
              <a:spcBef>
                <a:spcPts val="1100"/>
              </a:spcBef>
              <a:spcAft>
                <a:spcPts val="0"/>
              </a:spcAft>
              <a:buSzPts val="2400"/>
              <a:buNone/>
              <a:defRPr b="1" sz="2400"/>
            </a:lvl1pPr>
            <a:lvl2pPr indent="-228600" lvl="1" marL="914400" algn="l">
              <a:spcBef>
                <a:spcPts val="1000"/>
              </a:spcBef>
              <a:spcAft>
                <a:spcPts val="0"/>
              </a:spcAft>
              <a:buSzPts val="2000"/>
              <a:buNone/>
              <a:defRPr b="1" sz="2000"/>
            </a:lvl2pPr>
            <a:lvl3pPr indent="-228600" lvl="2" marL="1371600" algn="l">
              <a:spcBef>
                <a:spcPts val="800"/>
              </a:spcBef>
              <a:spcAft>
                <a:spcPts val="0"/>
              </a:spcAft>
              <a:buSzPts val="1800"/>
              <a:buNone/>
              <a:defRPr b="1" sz="1800"/>
            </a:lvl3pPr>
            <a:lvl4pPr indent="-228600" lvl="3" marL="1828800" algn="l">
              <a:spcBef>
                <a:spcPts val="700"/>
              </a:spcBef>
              <a:spcAft>
                <a:spcPts val="0"/>
              </a:spcAft>
              <a:buSzPts val="1600"/>
              <a:buNone/>
              <a:defRPr b="1" sz="1600"/>
            </a:lvl4pPr>
            <a:lvl5pPr indent="-228600" lvl="4" marL="2286000" algn="l">
              <a:spcBef>
                <a:spcPts val="700"/>
              </a:spcBef>
              <a:spcAft>
                <a:spcPts val="0"/>
              </a:spcAft>
              <a:buSzPts val="1600"/>
              <a:buNone/>
              <a:defRPr b="1" sz="1600"/>
            </a:lvl5pPr>
            <a:lvl6pPr indent="-228600" lvl="5" marL="2743200" algn="l">
              <a:spcBef>
                <a:spcPts val="700"/>
              </a:spcBef>
              <a:spcAft>
                <a:spcPts val="0"/>
              </a:spcAft>
              <a:buSzPts val="1600"/>
              <a:buNone/>
              <a:defRPr b="1" sz="1600"/>
            </a:lvl6pPr>
            <a:lvl7pPr indent="-228600" lvl="6" marL="3200400" algn="l">
              <a:spcBef>
                <a:spcPts val="700"/>
              </a:spcBef>
              <a:spcAft>
                <a:spcPts val="0"/>
              </a:spcAft>
              <a:buSzPts val="1600"/>
              <a:buNone/>
              <a:defRPr b="1" sz="1600"/>
            </a:lvl7pPr>
            <a:lvl8pPr indent="-228600" lvl="7" marL="3657600" algn="l">
              <a:spcBef>
                <a:spcPts val="700"/>
              </a:spcBef>
              <a:spcAft>
                <a:spcPts val="0"/>
              </a:spcAft>
              <a:buSzPts val="1600"/>
              <a:buNone/>
              <a:defRPr b="1" sz="1600"/>
            </a:lvl8pPr>
            <a:lvl9pPr indent="-228600" lvl="8" marL="4114800" algn="l">
              <a:spcBef>
                <a:spcPts val="700"/>
              </a:spcBef>
              <a:spcAft>
                <a:spcPts val="0"/>
              </a:spcAft>
              <a:buSzPts val="1600"/>
              <a:buNone/>
              <a:defRPr b="1" sz="1600"/>
            </a:lvl9pPr>
          </a:lstStyle>
          <a:p/>
        </p:txBody>
      </p:sp>
      <p:sp>
        <p:nvSpPr>
          <p:cNvPr id="96" name="Google Shape;96;p63"/>
          <p:cNvSpPr txBox="1"/>
          <p:nvPr>
            <p:ph idx="4" type="body"/>
          </p:nvPr>
        </p:nvSpPr>
        <p:spPr>
          <a:xfrm>
            <a:off x="6605588" y="3092450"/>
            <a:ext cx="5748337" cy="5619750"/>
          </a:xfrm>
          <a:prstGeom prst="rect">
            <a:avLst/>
          </a:prstGeom>
          <a:noFill/>
          <a:ln>
            <a:noFill/>
          </a:ln>
        </p:spPr>
        <p:txBody>
          <a:bodyPr anchorCtr="0" anchor="t" bIns="50800" lIns="50800" spcFirstLastPara="1" rIns="108575" wrap="square" tIns="50800">
            <a:noAutofit/>
          </a:bodyPr>
          <a:lstStyle>
            <a:lvl1pPr indent="-381000" lvl="0" marL="457200" algn="l">
              <a:spcBef>
                <a:spcPts val="1100"/>
              </a:spcBef>
              <a:spcAft>
                <a:spcPts val="0"/>
              </a:spcAft>
              <a:buSzPts val="2400"/>
              <a:buChar char="•"/>
              <a:defRPr sz="2400"/>
            </a:lvl1pPr>
            <a:lvl2pPr indent="-355600" lvl="1" marL="914400" algn="l">
              <a:spcBef>
                <a:spcPts val="1000"/>
              </a:spcBef>
              <a:spcAft>
                <a:spcPts val="0"/>
              </a:spcAft>
              <a:buSzPts val="2000"/>
              <a:buChar char="–"/>
              <a:defRPr sz="2000"/>
            </a:lvl2pPr>
            <a:lvl3pPr indent="-342900" lvl="2" marL="1371600" algn="l">
              <a:spcBef>
                <a:spcPts val="800"/>
              </a:spcBef>
              <a:spcAft>
                <a:spcPts val="0"/>
              </a:spcAft>
              <a:buSzPts val="1800"/>
              <a:buChar char="•"/>
              <a:defRPr sz="1800"/>
            </a:lvl3pPr>
            <a:lvl4pPr indent="-330200" lvl="3" marL="1828800" algn="l">
              <a:spcBef>
                <a:spcPts val="700"/>
              </a:spcBef>
              <a:spcAft>
                <a:spcPts val="0"/>
              </a:spcAft>
              <a:buSzPts val="1600"/>
              <a:buChar char="–"/>
              <a:defRPr sz="1600"/>
            </a:lvl4pPr>
            <a:lvl5pPr indent="-330200" lvl="4" marL="2286000" algn="l">
              <a:spcBef>
                <a:spcPts val="700"/>
              </a:spcBef>
              <a:spcAft>
                <a:spcPts val="0"/>
              </a:spcAft>
              <a:buSzPts val="1600"/>
              <a:buChar char="»"/>
              <a:defRPr sz="1600"/>
            </a:lvl5pPr>
            <a:lvl6pPr indent="-330200" lvl="5" marL="2743200" algn="l">
              <a:spcBef>
                <a:spcPts val="700"/>
              </a:spcBef>
              <a:spcAft>
                <a:spcPts val="0"/>
              </a:spcAft>
              <a:buSzPts val="1600"/>
              <a:buChar char="»"/>
              <a:defRPr sz="1600"/>
            </a:lvl6pPr>
            <a:lvl7pPr indent="-330200" lvl="6" marL="3200400" algn="l">
              <a:spcBef>
                <a:spcPts val="700"/>
              </a:spcBef>
              <a:spcAft>
                <a:spcPts val="0"/>
              </a:spcAft>
              <a:buSzPts val="1600"/>
              <a:buChar char="»"/>
              <a:defRPr sz="1600"/>
            </a:lvl7pPr>
            <a:lvl8pPr indent="-330200" lvl="7" marL="3657600" algn="l">
              <a:spcBef>
                <a:spcPts val="700"/>
              </a:spcBef>
              <a:spcAft>
                <a:spcPts val="0"/>
              </a:spcAft>
              <a:buSzPts val="1600"/>
              <a:buChar char="»"/>
              <a:defRPr sz="1600"/>
            </a:lvl8pPr>
            <a:lvl9pPr indent="-330200" lvl="8" marL="4114800" algn="l">
              <a:spcBef>
                <a:spcPts val="700"/>
              </a:spcBef>
              <a:spcAft>
                <a:spcPts val="0"/>
              </a:spcAft>
              <a:buSzPts val="1600"/>
              <a:buChar char="»"/>
              <a:defRPr sz="1600"/>
            </a:lvl9pPr>
          </a:lstStyle>
          <a:p/>
        </p:txBody>
      </p:sp>
      <p:sp>
        <p:nvSpPr>
          <p:cNvPr id="97" name="Google Shape;97;p63"/>
          <p:cNvSpPr txBox="1"/>
          <p:nvPr>
            <p:ph idx="12" type="sldNum"/>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1pPr>
            <a:lvl2pPr indent="0" lvl="1"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2pPr>
            <a:lvl3pPr indent="0" lvl="2"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3pPr>
            <a:lvl4pPr indent="0" lvl="3"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4pPr>
            <a:lvl5pPr indent="0" lvl="4"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5pPr>
            <a:lvl6pPr indent="0" lvl="5"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6pPr>
            <a:lvl7pPr indent="0" lvl="6"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7pPr>
            <a:lvl8pPr indent="0" lvl="7"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8pPr>
            <a:lvl9pPr indent="0" lvl="8"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8" name="Shape 98"/>
        <p:cNvGrpSpPr/>
        <p:nvPr/>
      </p:nvGrpSpPr>
      <p:grpSpPr>
        <a:xfrm>
          <a:off x="0" y="0"/>
          <a:ext cx="0" cy="0"/>
          <a:chOff x="0" y="0"/>
          <a:chExt cx="0" cy="0"/>
        </a:xfrm>
      </p:grpSpPr>
      <p:sp>
        <p:nvSpPr>
          <p:cNvPr id="99" name="Google Shape;99;p64"/>
          <p:cNvSpPr txBox="1"/>
          <p:nvPr>
            <p:ph type="title"/>
          </p:nvPr>
        </p:nvSpPr>
        <p:spPr>
          <a:xfrm>
            <a:off x="647700" y="0"/>
            <a:ext cx="11709400" cy="2119312"/>
          </a:xfrm>
          <a:prstGeom prst="rect">
            <a:avLst/>
          </a:prstGeom>
          <a:noFill/>
          <a:ln>
            <a:noFill/>
          </a:ln>
        </p:spPr>
        <p:txBody>
          <a:bodyPr anchorCtr="0" anchor="ctr" bIns="50800" lIns="50800" spcFirstLastPara="1" rIns="108575"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0" name="Google Shape;100;p64"/>
          <p:cNvSpPr txBox="1"/>
          <p:nvPr>
            <p:ph idx="1" type="body"/>
          </p:nvPr>
        </p:nvSpPr>
        <p:spPr>
          <a:xfrm>
            <a:off x="647700" y="2273300"/>
            <a:ext cx="5778500" cy="7480300"/>
          </a:xfrm>
          <a:prstGeom prst="rect">
            <a:avLst/>
          </a:prstGeom>
          <a:noFill/>
          <a:ln>
            <a:noFill/>
          </a:ln>
        </p:spPr>
        <p:txBody>
          <a:bodyPr anchorCtr="0" anchor="t" bIns="50800" lIns="50800" spcFirstLastPara="1" rIns="108575" wrap="square" tIns="50800">
            <a:noAutofit/>
          </a:bodyPr>
          <a:lstStyle>
            <a:lvl1pPr indent="-406400" lvl="0" marL="457200" algn="l">
              <a:spcBef>
                <a:spcPts val="1100"/>
              </a:spcBef>
              <a:spcAft>
                <a:spcPts val="0"/>
              </a:spcAft>
              <a:buSzPts val="2800"/>
              <a:buChar char="•"/>
              <a:defRPr sz="2800"/>
            </a:lvl1pPr>
            <a:lvl2pPr indent="-381000" lvl="1" marL="914400" algn="l">
              <a:spcBef>
                <a:spcPts val="1000"/>
              </a:spcBef>
              <a:spcAft>
                <a:spcPts val="0"/>
              </a:spcAft>
              <a:buSzPts val="2400"/>
              <a:buChar char="–"/>
              <a:defRPr sz="2400"/>
            </a:lvl2pPr>
            <a:lvl3pPr indent="-355600" lvl="2" marL="1371600" algn="l">
              <a:spcBef>
                <a:spcPts val="800"/>
              </a:spcBef>
              <a:spcAft>
                <a:spcPts val="0"/>
              </a:spcAft>
              <a:buSzPts val="2000"/>
              <a:buChar char="•"/>
              <a:defRPr sz="2000"/>
            </a:lvl3pPr>
            <a:lvl4pPr indent="-342900" lvl="3" marL="1828800" algn="l">
              <a:spcBef>
                <a:spcPts val="700"/>
              </a:spcBef>
              <a:spcAft>
                <a:spcPts val="0"/>
              </a:spcAft>
              <a:buSzPts val="1800"/>
              <a:buChar char="–"/>
              <a:defRPr sz="1800"/>
            </a:lvl4pPr>
            <a:lvl5pPr indent="-342900" lvl="4" marL="2286000" algn="l">
              <a:spcBef>
                <a:spcPts val="700"/>
              </a:spcBef>
              <a:spcAft>
                <a:spcPts val="0"/>
              </a:spcAft>
              <a:buSzPts val="1800"/>
              <a:buChar char="»"/>
              <a:defRPr sz="1800"/>
            </a:lvl5pPr>
            <a:lvl6pPr indent="-342900" lvl="5" marL="2743200" algn="l">
              <a:spcBef>
                <a:spcPts val="700"/>
              </a:spcBef>
              <a:spcAft>
                <a:spcPts val="0"/>
              </a:spcAft>
              <a:buSzPts val="1800"/>
              <a:buChar char="»"/>
              <a:defRPr sz="1800"/>
            </a:lvl6pPr>
            <a:lvl7pPr indent="-342900" lvl="6" marL="3200400" algn="l">
              <a:spcBef>
                <a:spcPts val="700"/>
              </a:spcBef>
              <a:spcAft>
                <a:spcPts val="0"/>
              </a:spcAft>
              <a:buSzPts val="1800"/>
              <a:buChar char="»"/>
              <a:defRPr sz="1800"/>
            </a:lvl7pPr>
            <a:lvl8pPr indent="-342900" lvl="7" marL="3657600" algn="l">
              <a:spcBef>
                <a:spcPts val="700"/>
              </a:spcBef>
              <a:spcAft>
                <a:spcPts val="0"/>
              </a:spcAft>
              <a:buSzPts val="1800"/>
              <a:buChar char="»"/>
              <a:defRPr sz="1800"/>
            </a:lvl8pPr>
            <a:lvl9pPr indent="-342900" lvl="8" marL="4114800" algn="l">
              <a:spcBef>
                <a:spcPts val="700"/>
              </a:spcBef>
              <a:spcAft>
                <a:spcPts val="0"/>
              </a:spcAft>
              <a:buSzPts val="1800"/>
              <a:buChar char="»"/>
              <a:defRPr sz="1800"/>
            </a:lvl9pPr>
          </a:lstStyle>
          <a:p/>
        </p:txBody>
      </p:sp>
      <p:sp>
        <p:nvSpPr>
          <p:cNvPr id="101" name="Google Shape;101;p64"/>
          <p:cNvSpPr txBox="1"/>
          <p:nvPr>
            <p:ph idx="2" type="body"/>
          </p:nvPr>
        </p:nvSpPr>
        <p:spPr>
          <a:xfrm>
            <a:off x="6578600" y="2273300"/>
            <a:ext cx="5778500" cy="7480300"/>
          </a:xfrm>
          <a:prstGeom prst="rect">
            <a:avLst/>
          </a:prstGeom>
          <a:noFill/>
          <a:ln>
            <a:noFill/>
          </a:ln>
        </p:spPr>
        <p:txBody>
          <a:bodyPr anchorCtr="0" anchor="t" bIns="50800" lIns="50800" spcFirstLastPara="1" rIns="108575" wrap="square" tIns="50800">
            <a:noAutofit/>
          </a:bodyPr>
          <a:lstStyle>
            <a:lvl1pPr indent="-406400" lvl="0" marL="457200" algn="l">
              <a:spcBef>
                <a:spcPts val="1100"/>
              </a:spcBef>
              <a:spcAft>
                <a:spcPts val="0"/>
              </a:spcAft>
              <a:buSzPts val="2800"/>
              <a:buChar char="•"/>
              <a:defRPr sz="2800"/>
            </a:lvl1pPr>
            <a:lvl2pPr indent="-381000" lvl="1" marL="914400" algn="l">
              <a:spcBef>
                <a:spcPts val="1000"/>
              </a:spcBef>
              <a:spcAft>
                <a:spcPts val="0"/>
              </a:spcAft>
              <a:buSzPts val="2400"/>
              <a:buChar char="–"/>
              <a:defRPr sz="2400"/>
            </a:lvl2pPr>
            <a:lvl3pPr indent="-355600" lvl="2" marL="1371600" algn="l">
              <a:spcBef>
                <a:spcPts val="800"/>
              </a:spcBef>
              <a:spcAft>
                <a:spcPts val="0"/>
              </a:spcAft>
              <a:buSzPts val="2000"/>
              <a:buChar char="•"/>
              <a:defRPr sz="2000"/>
            </a:lvl3pPr>
            <a:lvl4pPr indent="-342900" lvl="3" marL="1828800" algn="l">
              <a:spcBef>
                <a:spcPts val="700"/>
              </a:spcBef>
              <a:spcAft>
                <a:spcPts val="0"/>
              </a:spcAft>
              <a:buSzPts val="1800"/>
              <a:buChar char="–"/>
              <a:defRPr sz="1800"/>
            </a:lvl4pPr>
            <a:lvl5pPr indent="-342900" lvl="4" marL="2286000" algn="l">
              <a:spcBef>
                <a:spcPts val="700"/>
              </a:spcBef>
              <a:spcAft>
                <a:spcPts val="0"/>
              </a:spcAft>
              <a:buSzPts val="1800"/>
              <a:buChar char="»"/>
              <a:defRPr sz="1800"/>
            </a:lvl5pPr>
            <a:lvl6pPr indent="-342900" lvl="5" marL="2743200" algn="l">
              <a:spcBef>
                <a:spcPts val="700"/>
              </a:spcBef>
              <a:spcAft>
                <a:spcPts val="0"/>
              </a:spcAft>
              <a:buSzPts val="1800"/>
              <a:buChar char="»"/>
              <a:defRPr sz="1800"/>
            </a:lvl6pPr>
            <a:lvl7pPr indent="-342900" lvl="6" marL="3200400" algn="l">
              <a:spcBef>
                <a:spcPts val="700"/>
              </a:spcBef>
              <a:spcAft>
                <a:spcPts val="0"/>
              </a:spcAft>
              <a:buSzPts val="1800"/>
              <a:buChar char="»"/>
              <a:defRPr sz="1800"/>
            </a:lvl7pPr>
            <a:lvl8pPr indent="-342900" lvl="7" marL="3657600" algn="l">
              <a:spcBef>
                <a:spcPts val="700"/>
              </a:spcBef>
              <a:spcAft>
                <a:spcPts val="0"/>
              </a:spcAft>
              <a:buSzPts val="1800"/>
              <a:buChar char="»"/>
              <a:defRPr sz="1800"/>
            </a:lvl8pPr>
            <a:lvl9pPr indent="-342900" lvl="8" marL="4114800" algn="l">
              <a:spcBef>
                <a:spcPts val="700"/>
              </a:spcBef>
              <a:spcAft>
                <a:spcPts val="0"/>
              </a:spcAft>
              <a:buSzPts val="1800"/>
              <a:buChar char="»"/>
              <a:defRPr sz="1800"/>
            </a:lvl9pPr>
          </a:lstStyle>
          <a:p/>
        </p:txBody>
      </p:sp>
      <p:sp>
        <p:nvSpPr>
          <p:cNvPr id="102" name="Google Shape;102;p64"/>
          <p:cNvSpPr txBox="1"/>
          <p:nvPr>
            <p:ph idx="12" type="sldNum"/>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1pPr>
            <a:lvl2pPr indent="0" lvl="1"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2pPr>
            <a:lvl3pPr indent="0" lvl="2"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3pPr>
            <a:lvl4pPr indent="0" lvl="3"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4pPr>
            <a:lvl5pPr indent="0" lvl="4"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5pPr>
            <a:lvl6pPr indent="0" lvl="5"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6pPr>
            <a:lvl7pPr indent="0" lvl="6"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7pPr>
            <a:lvl8pPr indent="0" lvl="7"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8pPr>
            <a:lvl9pPr indent="0" lvl="8"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65"/>
          <p:cNvSpPr txBox="1"/>
          <p:nvPr>
            <p:ph type="title"/>
          </p:nvPr>
        </p:nvSpPr>
        <p:spPr>
          <a:xfrm>
            <a:off x="1027113" y="6267450"/>
            <a:ext cx="11053762" cy="1936750"/>
          </a:xfrm>
          <a:prstGeom prst="rect">
            <a:avLst/>
          </a:prstGeom>
          <a:noFill/>
          <a:ln>
            <a:noFill/>
          </a:ln>
        </p:spPr>
        <p:txBody>
          <a:bodyPr anchorCtr="0" anchor="t" bIns="50800" lIns="50800" spcFirstLastPara="1" rIns="108575" wrap="square" tIns="508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5" name="Google Shape;105;p65"/>
          <p:cNvSpPr txBox="1"/>
          <p:nvPr>
            <p:ph idx="1" type="body"/>
          </p:nvPr>
        </p:nvSpPr>
        <p:spPr>
          <a:xfrm>
            <a:off x="1027113" y="4133850"/>
            <a:ext cx="11053762" cy="2133600"/>
          </a:xfrm>
          <a:prstGeom prst="rect">
            <a:avLst/>
          </a:prstGeom>
          <a:noFill/>
          <a:ln>
            <a:noFill/>
          </a:ln>
        </p:spPr>
        <p:txBody>
          <a:bodyPr anchorCtr="0" anchor="b" bIns="50800" lIns="50800" spcFirstLastPara="1" rIns="108575" wrap="square" tIns="50800">
            <a:noAutofit/>
          </a:bodyPr>
          <a:lstStyle>
            <a:lvl1pPr indent="-228600" lvl="0" marL="457200" algn="l">
              <a:spcBef>
                <a:spcPts val="1100"/>
              </a:spcBef>
              <a:spcAft>
                <a:spcPts val="0"/>
              </a:spcAft>
              <a:buSzPts val="2000"/>
              <a:buNone/>
              <a:defRPr sz="2000"/>
            </a:lvl1pPr>
            <a:lvl2pPr indent="-228600" lvl="1" marL="914400" algn="l">
              <a:spcBef>
                <a:spcPts val="1000"/>
              </a:spcBef>
              <a:spcAft>
                <a:spcPts val="0"/>
              </a:spcAft>
              <a:buSzPts val="1800"/>
              <a:buNone/>
              <a:defRPr sz="1800"/>
            </a:lvl2pPr>
            <a:lvl3pPr indent="-228600" lvl="2" marL="1371600" algn="l">
              <a:spcBef>
                <a:spcPts val="800"/>
              </a:spcBef>
              <a:spcAft>
                <a:spcPts val="0"/>
              </a:spcAft>
              <a:buSzPts val="1600"/>
              <a:buNone/>
              <a:defRPr sz="1600"/>
            </a:lvl3pPr>
            <a:lvl4pPr indent="-228600" lvl="3" marL="1828800" algn="l">
              <a:spcBef>
                <a:spcPts val="700"/>
              </a:spcBef>
              <a:spcAft>
                <a:spcPts val="0"/>
              </a:spcAft>
              <a:buSzPts val="1400"/>
              <a:buNone/>
              <a:defRPr sz="1400"/>
            </a:lvl4pPr>
            <a:lvl5pPr indent="-228600" lvl="4" marL="2286000" algn="l">
              <a:spcBef>
                <a:spcPts val="700"/>
              </a:spcBef>
              <a:spcAft>
                <a:spcPts val="0"/>
              </a:spcAft>
              <a:buSzPts val="1400"/>
              <a:buNone/>
              <a:defRPr sz="1400"/>
            </a:lvl5pPr>
            <a:lvl6pPr indent="-228600" lvl="5" marL="2743200" algn="l">
              <a:spcBef>
                <a:spcPts val="700"/>
              </a:spcBef>
              <a:spcAft>
                <a:spcPts val="0"/>
              </a:spcAft>
              <a:buSzPts val="1400"/>
              <a:buNone/>
              <a:defRPr sz="1400"/>
            </a:lvl6pPr>
            <a:lvl7pPr indent="-228600" lvl="6" marL="3200400" algn="l">
              <a:spcBef>
                <a:spcPts val="700"/>
              </a:spcBef>
              <a:spcAft>
                <a:spcPts val="0"/>
              </a:spcAft>
              <a:buSzPts val="1400"/>
              <a:buNone/>
              <a:defRPr sz="1400"/>
            </a:lvl7pPr>
            <a:lvl8pPr indent="-228600" lvl="7" marL="3657600" algn="l">
              <a:spcBef>
                <a:spcPts val="700"/>
              </a:spcBef>
              <a:spcAft>
                <a:spcPts val="0"/>
              </a:spcAft>
              <a:buSzPts val="1400"/>
              <a:buNone/>
              <a:defRPr sz="1400"/>
            </a:lvl8pPr>
            <a:lvl9pPr indent="-228600" lvl="8" marL="4114800" algn="l">
              <a:spcBef>
                <a:spcPts val="700"/>
              </a:spcBef>
              <a:spcAft>
                <a:spcPts val="0"/>
              </a:spcAft>
              <a:buSzPts val="1400"/>
              <a:buNone/>
              <a:defRPr sz="1400"/>
            </a:lvl9pPr>
          </a:lstStyle>
          <a:p/>
        </p:txBody>
      </p:sp>
      <p:sp>
        <p:nvSpPr>
          <p:cNvPr id="106" name="Google Shape;106;p65"/>
          <p:cNvSpPr txBox="1"/>
          <p:nvPr>
            <p:ph idx="12" type="sldNum"/>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1pPr>
            <a:lvl2pPr indent="0" lvl="1"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2pPr>
            <a:lvl3pPr indent="0" lvl="2"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3pPr>
            <a:lvl4pPr indent="0" lvl="3"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4pPr>
            <a:lvl5pPr indent="0" lvl="4"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5pPr>
            <a:lvl6pPr indent="0" lvl="5"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6pPr>
            <a:lvl7pPr indent="0" lvl="6"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7pPr>
            <a:lvl8pPr indent="0" lvl="7"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8pPr>
            <a:lvl9pPr indent="0" lvl="8" marL="0" marR="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45"/>
          <p:cNvSpPr txBox="1"/>
          <p:nvPr>
            <p:ph type="title"/>
          </p:nvPr>
        </p:nvSpPr>
        <p:spPr>
          <a:xfrm>
            <a:off x="647700" y="390525"/>
            <a:ext cx="11709400" cy="1338262"/>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45"/>
          <p:cNvSpPr txBox="1"/>
          <p:nvPr>
            <p:ph idx="1" type="body"/>
          </p:nvPr>
        </p:nvSpPr>
        <p:spPr>
          <a:xfrm>
            <a:off x="647700" y="2273300"/>
            <a:ext cx="5778500" cy="6435725"/>
          </a:xfrm>
          <a:prstGeom prst="rect">
            <a:avLst/>
          </a:prstGeom>
          <a:noFill/>
          <a:ln>
            <a:noFill/>
          </a:ln>
        </p:spPr>
        <p:txBody>
          <a:bodyPr anchorCtr="0" anchor="t" bIns="38100" lIns="38100" spcFirstLastPara="1" rIns="38100" wrap="square" tIns="38100">
            <a:noAutofit/>
          </a:bodyPr>
          <a:lstStyle>
            <a:lvl1pPr indent="-406400" lvl="0" marL="457200" algn="l">
              <a:spcBef>
                <a:spcPts val="1100"/>
              </a:spcBef>
              <a:spcAft>
                <a:spcPts val="0"/>
              </a:spcAft>
              <a:buSzPts val="2800"/>
              <a:buChar char="•"/>
              <a:defRPr sz="2800"/>
            </a:lvl1pPr>
            <a:lvl2pPr indent="-381000" lvl="1" marL="914400" algn="l">
              <a:spcBef>
                <a:spcPts val="1000"/>
              </a:spcBef>
              <a:spcAft>
                <a:spcPts val="0"/>
              </a:spcAft>
              <a:buSzPts val="2400"/>
              <a:buChar char="–"/>
              <a:defRPr sz="2400"/>
            </a:lvl2pPr>
            <a:lvl3pPr indent="-355600" lvl="2" marL="1371600" algn="l">
              <a:spcBef>
                <a:spcPts val="800"/>
              </a:spcBef>
              <a:spcAft>
                <a:spcPts val="0"/>
              </a:spcAft>
              <a:buSzPts val="2000"/>
              <a:buChar char="•"/>
              <a:defRPr sz="2000"/>
            </a:lvl3pPr>
            <a:lvl4pPr indent="-342900" lvl="3" marL="1828800" algn="l">
              <a:spcBef>
                <a:spcPts val="700"/>
              </a:spcBef>
              <a:spcAft>
                <a:spcPts val="0"/>
              </a:spcAft>
              <a:buSzPts val="1800"/>
              <a:buChar char="–"/>
              <a:defRPr sz="1800"/>
            </a:lvl4pPr>
            <a:lvl5pPr indent="-342900" lvl="4" marL="2286000" algn="l">
              <a:spcBef>
                <a:spcPts val="700"/>
              </a:spcBef>
              <a:spcAft>
                <a:spcPts val="0"/>
              </a:spcAft>
              <a:buSzPts val="1800"/>
              <a:buChar char="»"/>
              <a:defRPr sz="1800"/>
            </a:lvl5pPr>
            <a:lvl6pPr indent="-342900" lvl="5" marL="2743200" algn="l">
              <a:spcBef>
                <a:spcPts val="700"/>
              </a:spcBef>
              <a:spcAft>
                <a:spcPts val="0"/>
              </a:spcAft>
              <a:buSzPts val="1800"/>
              <a:buChar char="»"/>
              <a:defRPr sz="1800"/>
            </a:lvl6pPr>
            <a:lvl7pPr indent="-342900" lvl="6" marL="3200400" algn="l">
              <a:spcBef>
                <a:spcPts val="700"/>
              </a:spcBef>
              <a:spcAft>
                <a:spcPts val="0"/>
              </a:spcAft>
              <a:buSzPts val="1800"/>
              <a:buChar char="»"/>
              <a:defRPr sz="1800"/>
            </a:lvl7pPr>
            <a:lvl8pPr indent="-342900" lvl="7" marL="3657600" algn="l">
              <a:spcBef>
                <a:spcPts val="700"/>
              </a:spcBef>
              <a:spcAft>
                <a:spcPts val="0"/>
              </a:spcAft>
              <a:buSzPts val="1800"/>
              <a:buChar char="»"/>
              <a:defRPr sz="1800"/>
            </a:lvl8pPr>
            <a:lvl9pPr indent="-342900" lvl="8" marL="4114800" algn="l">
              <a:spcBef>
                <a:spcPts val="700"/>
              </a:spcBef>
              <a:spcAft>
                <a:spcPts val="0"/>
              </a:spcAft>
              <a:buSzPts val="1800"/>
              <a:buChar char="»"/>
              <a:defRPr sz="1800"/>
            </a:lvl9pPr>
          </a:lstStyle>
          <a:p/>
        </p:txBody>
      </p:sp>
      <p:sp>
        <p:nvSpPr>
          <p:cNvPr id="20" name="Google Shape;20;p45"/>
          <p:cNvSpPr txBox="1"/>
          <p:nvPr>
            <p:ph idx="2" type="body"/>
          </p:nvPr>
        </p:nvSpPr>
        <p:spPr>
          <a:xfrm>
            <a:off x="6578600" y="2273300"/>
            <a:ext cx="5778500" cy="6435725"/>
          </a:xfrm>
          <a:prstGeom prst="rect">
            <a:avLst/>
          </a:prstGeom>
          <a:noFill/>
          <a:ln>
            <a:noFill/>
          </a:ln>
        </p:spPr>
        <p:txBody>
          <a:bodyPr anchorCtr="0" anchor="t" bIns="38100" lIns="38100" spcFirstLastPara="1" rIns="38100" wrap="square" tIns="38100">
            <a:noAutofit/>
          </a:bodyPr>
          <a:lstStyle>
            <a:lvl1pPr indent="-406400" lvl="0" marL="457200" algn="l">
              <a:spcBef>
                <a:spcPts val="1100"/>
              </a:spcBef>
              <a:spcAft>
                <a:spcPts val="0"/>
              </a:spcAft>
              <a:buSzPts val="2800"/>
              <a:buChar char="•"/>
              <a:defRPr sz="2800"/>
            </a:lvl1pPr>
            <a:lvl2pPr indent="-381000" lvl="1" marL="914400" algn="l">
              <a:spcBef>
                <a:spcPts val="1000"/>
              </a:spcBef>
              <a:spcAft>
                <a:spcPts val="0"/>
              </a:spcAft>
              <a:buSzPts val="2400"/>
              <a:buChar char="–"/>
              <a:defRPr sz="2400"/>
            </a:lvl2pPr>
            <a:lvl3pPr indent="-355600" lvl="2" marL="1371600" algn="l">
              <a:spcBef>
                <a:spcPts val="800"/>
              </a:spcBef>
              <a:spcAft>
                <a:spcPts val="0"/>
              </a:spcAft>
              <a:buSzPts val="2000"/>
              <a:buChar char="•"/>
              <a:defRPr sz="2000"/>
            </a:lvl3pPr>
            <a:lvl4pPr indent="-342900" lvl="3" marL="1828800" algn="l">
              <a:spcBef>
                <a:spcPts val="700"/>
              </a:spcBef>
              <a:spcAft>
                <a:spcPts val="0"/>
              </a:spcAft>
              <a:buSzPts val="1800"/>
              <a:buChar char="–"/>
              <a:defRPr sz="1800"/>
            </a:lvl4pPr>
            <a:lvl5pPr indent="-342900" lvl="4" marL="2286000" algn="l">
              <a:spcBef>
                <a:spcPts val="700"/>
              </a:spcBef>
              <a:spcAft>
                <a:spcPts val="0"/>
              </a:spcAft>
              <a:buSzPts val="1800"/>
              <a:buChar char="»"/>
              <a:defRPr sz="1800"/>
            </a:lvl5pPr>
            <a:lvl6pPr indent="-342900" lvl="5" marL="2743200" algn="l">
              <a:spcBef>
                <a:spcPts val="700"/>
              </a:spcBef>
              <a:spcAft>
                <a:spcPts val="0"/>
              </a:spcAft>
              <a:buSzPts val="1800"/>
              <a:buChar char="»"/>
              <a:defRPr sz="1800"/>
            </a:lvl6pPr>
            <a:lvl7pPr indent="-342900" lvl="6" marL="3200400" algn="l">
              <a:spcBef>
                <a:spcPts val="700"/>
              </a:spcBef>
              <a:spcAft>
                <a:spcPts val="0"/>
              </a:spcAft>
              <a:buSzPts val="1800"/>
              <a:buChar char="»"/>
              <a:defRPr sz="1800"/>
            </a:lvl7pPr>
            <a:lvl8pPr indent="-342900" lvl="7" marL="3657600" algn="l">
              <a:spcBef>
                <a:spcPts val="700"/>
              </a:spcBef>
              <a:spcAft>
                <a:spcPts val="0"/>
              </a:spcAft>
              <a:buSzPts val="1800"/>
              <a:buChar char="»"/>
              <a:defRPr sz="1800"/>
            </a:lvl8pPr>
            <a:lvl9pPr indent="-342900" lvl="8" marL="4114800" algn="l">
              <a:spcBef>
                <a:spcPts val="700"/>
              </a:spcBef>
              <a:spcAft>
                <a:spcPts val="0"/>
              </a:spcAft>
              <a:buSzPts val="1800"/>
              <a:buChar char="»"/>
              <a:defRPr sz="1800"/>
            </a:lvl9pPr>
          </a:lstStyle>
          <a:p/>
        </p:txBody>
      </p:sp>
      <p:sp>
        <p:nvSpPr>
          <p:cNvPr id="21" name="Google Shape;21;p45"/>
          <p:cNvSpPr txBox="1"/>
          <p:nvPr>
            <p:ph idx="12" type="sldNum"/>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1pPr>
            <a:lvl2pPr indent="0" lvl="1"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2pPr>
            <a:lvl3pPr indent="0" lvl="2"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3pPr>
            <a:lvl4pPr indent="0" lvl="3"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4pPr>
            <a:lvl5pPr indent="0" lvl="4"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5pPr>
            <a:lvl6pPr indent="0" lvl="5"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6pPr>
            <a:lvl7pPr indent="0" lvl="6"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7pPr>
            <a:lvl8pPr indent="0" lvl="7"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8pPr>
            <a:lvl9pPr indent="0" lvl="8"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 name="Shape 22"/>
        <p:cNvGrpSpPr/>
        <p:nvPr/>
      </p:nvGrpSpPr>
      <p:grpSpPr>
        <a:xfrm>
          <a:off x="0" y="0"/>
          <a:ext cx="0" cy="0"/>
          <a:chOff x="0" y="0"/>
          <a:chExt cx="0" cy="0"/>
        </a:xfrm>
      </p:grpSpPr>
      <p:sp>
        <p:nvSpPr>
          <p:cNvPr id="23" name="Google Shape;23;p49"/>
          <p:cNvSpPr txBox="1"/>
          <p:nvPr>
            <p:ph type="title"/>
          </p:nvPr>
        </p:nvSpPr>
        <p:spPr>
          <a:xfrm rot="5400000">
            <a:off x="6734175" y="3086100"/>
            <a:ext cx="8318500" cy="2927350"/>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49"/>
          <p:cNvSpPr txBox="1"/>
          <p:nvPr>
            <p:ph idx="1" type="body"/>
          </p:nvPr>
        </p:nvSpPr>
        <p:spPr>
          <a:xfrm rot="5400000">
            <a:off x="803275" y="234950"/>
            <a:ext cx="8318500" cy="8629650"/>
          </a:xfrm>
          <a:prstGeom prst="rect">
            <a:avLst/>
          </a:prstGeom>
          <a:noFill/>
          <a:ln>
            <a:noFill/>
          </a:ln>
        </p:spPr>
        <p:txBody>
          <a:bodyPr anchorCtr="0" anchor="t" bIns="38100" lIns="38100" spcFirstLastPara="1" rIns="38100" wrap="square" tIns="38100">
            <a:noAutofit/>
          </a:bodyPr>
          <a:lstStyle>
            <a:lvl1pPr indent="-342900" lvl="0" marL="457200" algn="l">
              <a:spcBef>
                <a:spcPts val="11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800"/>
              </a:spcBef>
              <a:spcAft>
                <a:spcPts val="0"/>
              </a:spcAft>
              <a:buSzPts val="1800"/>
              <a:buChar char="•"/>
              <a:defRPr/>
            </a:lvl3pPr>
            <a:lvl4pPr indent="-342900" lvl="3" marL="1828800" algn="l">
              <a:spcBef>
                <a:spcPts val="700"/>
              </a:spcBef>
              <a:spcAft>
                <a:spcPts val="0"/>
              </a:spcAft>
              <a:buSzPts val="1800"/>
              <a:buChar char="–"/>
              <a:defRPr/>
            </a:lvl4pPr>
            <a:lvl5pPr indent="-342900" lvl="4" marL="2286000" algn="l">
              <a:spcBef>
                <a:spcPts val="700"/>
              </a:spcBef>
              <a:spcAft>
                <a:spcPts val="0"/>
              </a:spcAft>
              <a:buSzPts val="1800"/>
              <a:buChar char="»"/>
              <a:defRPr/>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25" name="Google Shape;25;p49"/>
          <p:cNvSpPr txBox="1"/>
          <p:nvPr>
            <p:ph idx="12" type="sldNum"/>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1pPr>
            <a:lvl2pPr indent="0" lvl="1"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2pPr>
            <a:lvl3pPr indent="0" lvl="2"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3pPr>
            <a:lvl4pPr indent="0" lvl="3"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4pPr>
            <a:lvl5pPr indent="0" lvl="4"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5pPr>
            <a:lvl6pPr indent="0" lvl="5"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6pPr>
            <a:lvl7pPr indent="0" lvl="6"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7pPr>
            <a:lvl8pPr indent="0" lvl="7"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8pPr>
            <a:lvl9pPr indent="0" lvl="8"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 name="Shape 26"/>
        <p:cNvGrpSpPr/>
        <p:nvPr/>
      </p:nvGrpSpPr>
      <p:grpSpPr>
        <a:xfrm>
          <a:off x="0" y="0"/>
          <a:ext cx="0" cy="0"/>
          <a:chOff x="0" y="0"/>
          <a:chExt cx="0" cy="0"/>
        </a:xfrm>
      </p:grpSpPr>
      <p:sp>
        <p:nvSpPr>
          <p:cNvPr id="27" name="Google Shape;27;p50"/>
          <p:cNvSpPr txBox="1"/>
          <p:nvPr>
            <p:ph type="title"/>
          </p:nvPr>
        </p:nvSpPr>
        <p:spPr>
          <a:xfrm>
            <a:off x="647700" y="390525"/>
            <a:ext cx="11709400" cy="1338262"/>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50"/>
          <p:cNvSpPr txBox="1"/>
          <p:nvPr>
            <p:ph idx="1" type="body"/>
          </p:nvPr>
        </p:nvSpPr>
        <p:spPr>
          <a:xfrm rot="5400000">
            <a:off x="3284537" y="-363537"/>
            <a:ext cx="6435725" cy="11709400"/>
          </a:xfrm>
          <a:prstGeom prst="rect">
            <a:avLst/>
          </a:prstGeom>
          <a:noFill/>
          <a:ln>
            <a:noFill/>
          </a:ln>
        </p:spPr>
        <p:txBody>
          <a:bodyPr anchorCtr="0" anchor="t" bIns="38100" lIns="38100" spcFirstLastPara="1" rIns="38100" wrap="square" tIns="38100">
            <a:noAutofit/>
          </a:bodyPr>
          <a:lstStyle>
            <a:lvl1pPr indent="-342900" lvl="0" marL="457200" algn="l">
              <a:spcBef>
                <a:spcPts val="11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800"/>
              </a:spcBef>
              <a:spcAft>
                <a:spcPts val="0"/>
              </a:spcAft>
              <a:buSzPts val="1800"/>
              <a:buChar char="•"/>
              <a:defRPr/>
            </a:lvl3pPr>
            <a:lvl4pPr indent="-342900" lvl="3" marL="1828800" algn="l">
              <a:spcBef>
                <a:spcPts val="700"/>
              </a:spcBef>
              <a:spcAft>
                <a:spcPts val="0"/>
              </a:spcAft>
              <a:buSzPts val="1800"/>
              <a:buChar char="–"/>
              <a:defRPr/>
            </a:lvl4pPr>
            <a:lvl5pPr indent="-342900" lvl="4" marL="2286000" algn="l">
              <a:spcBef>
                <a:spcPts val="700"/>
              </a:spcBef>
              <a:spcAft>
                <a:spcPts val="0"/>
              </a:spcAft>
              <a:buSzPts val="1800"/>
              <a:buChar char="»"/>
              <a:defRPr/>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29" name="Google Shape;29;p50"/>
          <p:cNvSpPr txBox="1"/>
          <p:nvPr>
            <p:ph idx="12" type="sldNum"/>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1pPr>
            <a:lvl2pPr indent="0" lvl="1"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2pPr>
            <a:lvl3pPr indent="0" lvl="2"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3pPr>
            <a:lvl4pPr indent="0" lvl="3"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4pPr>
            <a:lvl5pPr indent="0" lvl="4"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5pPr>
            <a:lvl6pPr indent="0" lvl="5"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6pPr>
            <a:lvl7pPr indent="0" lvl="6"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7pPr>
            <a:lvl8pPr indent="0" lvl="7"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8pPr>
            <a:lvl9pPr indent="0" lvl="8"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 name="Shape 30"/>
        <p:cNvGrpSpPr/>
        <p:nvPr/>
      </p:nvGrpSpPr>
      <p:grpSpPr>
        <a:xfrm>
          <a:off x="0" y="0"/>
          <a:ext cx="0" cy="0"/>
          <a:chOff x="0" y="0"/>
          <a:chExt cx="0" cy="0"/>
        </a:xfrm>
      </p:grpSpPr>
      <p:sp>
        <p:nvSpPr>
          <p:cNvPr id="31" name="Google Shape;31;p51"/>
          <p:cNvSpPr txBox="1"/>
          <p:nvPr>
            <p:ph type="title"/>
          </p:nvPr>
        </p:nvSpPr>
        <p:spPr>
          <a:xfrm>
            <a:off x="2549525" y="6827838"/>
            <a:ext cx="7802563" cy="806450"/>
          </a:xfrm>
          <a:prstGeom prst="rect">
            <a:avLst/>
          </a:prstGeom>
          <a:noFill/>
          <a:ln>
            <a:noFill/>
          </a:ln>
        </p:spPr>
        <p:txBody>
          <a:bodyPr anchorCtr="0" anchor="b" bIns="38100" lIns="38100" spcFirstLastPara="1" rIns="38100" wrap="square" tIns="381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51"/>
          <p:cNvSpPr/>
          <p:nvPr>
            <p:ph idx="2" type="pic"/>
          </p:nvPr>
        </p:nvSpPr>
        <p:spPr>
          <a:xfrm>
            <a:off x="2549525" y="871538"/>
            <a:ext cx="7802563" cy="5851525"/>
          </a:xfrm>
          <a:prstGeom prst="rect">
            <a:avLst/>
          </a:prstGeom>
          <a:noFill/>
          <a:ln>
            <a:noFill/>
          </a:ln>
        </p:spPr>
        <p:txBody>
          <a:bodyPr anchorCtr="0" anchor="t" bIns="38100" lIns="38100" spcFirstLastPara="1" rIns="38100" wrap="square" tIns="38100">
            <a:noAutofit/>
          </a:bodyPr>
          <a:lstStyle>
            <a:lvl1pPr lvl="0" marR="0" rtl="0" algn="l">
              <a:spcBef>
                <a:spcPts val="1100"/>
              </a:spcBef>
              <a:spcAft>
                <a:spcPts val="0"/>
              </a:spcAft>
              <a:buClr>
                <a:srgbClr val="000000"/>
              </a:buClr>
              <a:buSzPts val="3200"/>
              <a:buFont typeface="Arial"/>
              <a:buNone/>
              <a:defRPr sz="3200">
                <a:solidFill>
                  <a:schemeClr val="dk1"/>
                </a:solidFill>
                <a:latin typeface="Merriweather Sans"/>
                <a:ea typeface="Merriweather Sans"/>
                <a:cs typeface="Merriweather Sans"/>
                <a:sym typeface="Merriweather Sans"/>
              </a:defRPr>
            </a:lvl1pPr>
            <a:lvl2pPr lvl="1" marR="0" rtl="0" algn="l">
              <a:spcBef>
                <a:spcPts val="1000"/>
              </a:spcBef>
              <a:spcAft>
                <a:spcPts val="0"/>
              </a:spcAft>
              <a:buClr>
                <a:srgbClr val="000000"/>
              </a:buClr>
              <a:buSzPts val="2800"/>
              <a:buFont typeface="Arial"/>
              <a:buNone/>
              <a:defRPr b="0" i="0" sz="2800" u="none" cap="none" strike="noStrike">
                <a:solidFill>
                  <a:schemeClr val="dk1"/>
                </a:solidFill>
                <a:latin typeface="Merriweather Sans"/>
                <a:ea typeface="Merriweather Sans"/>
                <a:cs typeface="Merriweather Sans"/>
                <a:sym typeface="Merriweather Sans"/>
              </a:defRPr>
            </a:lvl2pPr>
            <a:lvl3pPr lvl="2" marR="0" rtl="0" algn="l">
              <a:spcBef>
                <a:spcPts val="800"/>
              </a:spcBef>
              <a:spcAft>
                <a:spcPts val="0"/>
              </a:spcAft>
              <a:buClr>
                <a:srgbClr val="000000"/>
              </a:buClr>
              <a:buSzPts val="2400"/>
              <a:buFont typeface="Arial"/>
              <a:buNone/>
              <a:defRPr b="0" i="0" sz="2400" u="none" cap="none" strike="noStrike">
                <a:solidFill>
                  <a:schemeClr val="dk1"/>
                </a:solidFill>
                <a:latin typeface="Merriweather Sans"/>
                <a:ea typeface="Merriweather Sans"/>
                <a:cs typeface="Merriweather Sans"/>
                <a:sym typeface="Merriweather Sans"/>
              </a:defRPr>
            </a:lvl3pPr>
            <a:lvl4pPr lvl="3" marR="0" rtl="0" algn="l">
              <a:spcBef>
                <a:spcPts val="700"/>
              </a:spcBef>
              <a:spcAft>
                <a:spcPts val="0"/>
              </a:spcAft>
              <a:buClr>
                <a:srgbClr val="000000"/>
              </a:buClr>
              <a:buSzPts val="2000"/>
              <a:buFont typeface="Arial"/>
              <a:buNone/>
              <a:defRPr b="0" i="0" sz="2000" u="none" cap="none" strike="noStrike">
                <a:solidFill>
                  <a:schemeClr val="dk1"/>
                </a:solidFill>
                <a:latin typeface="Merriweather Sans"/>
                <a:ea typeface="Merriweather Sans"/>
                <a:cs typeface="Merriweather Sans"/>
                <a:sym typeface="Merriweather Sans"/>
              </a:defRPr>
            </a:lvl4pPr>
            <a:lvl5pPr lvl="4" marR="0" rtl="0" algn="l">
              <a:spcBef>
                <a:spcPts val="700"/>
              </a:spcBef>
              <a:spcAft>
                <a:spcPts val="0"/>
              </a:spcAft>
              <a:buClr>
                <a:srgbClr val="000000"/>
              </a:buClr>
              <a:buSzPts val="2000"/>
              <a:buFont typeface="Arial"/>
              <a:buNone/>
              <a:defRPr b="0" i="0" sz="2000" u="none" cap="none" strike="noStrike">
                <a:solidFill>
                  <a:schemeClr val="dk1"/>
                </a:solidFill>
                <a:latin typeface="Merriweather Sans"/>
                <a:ea typeface="Merriweather Sans"/>
                <a:cs typeface="Merriweather Sans"/>
                <a:sym typeface="Merriweather Sans"/>
              </a:defRPr>
            </a:lvl5pPr>
            <a:lvl6pPr lvl="5" marR="0" rtl="0" algn="l">
              <a:spcBef>
                <a:spcPts val="700"/>
              </a:spcBef>
              <a:spcAft>
                <a:spcPts val="0"/>
              </a:spcAft>
              <a:buClr>
                <a:srgbClr val="000000"/>
              </a:buClr>
              <a:buSzPts val="2000"/>
              <a:buFont typeface="Arial"/>
              <a:buNone/>
              <a:defRPr b="0" i="0" sz="2000" u="none" cap="none" strike="noStrike">
                <a:solidFill>
                  <a:schemeClr val="dk1"/>
                </a:solidFill>
                <a:latin typeface="Merriweather Sans"/>
                <a:ea typeface="Merriweather Sans"/>
                <a:cs typeface="Merriweather Sans"/>
                <a:sym typeface="Merriweather Sans"/>
              </a:defRPr>
            </a:lvl6pPr>
            <a:lvl7pPr lvl="6" marR="0" rtl="0" algn="l">
              <a:spcBef>
                <a:spcPts val="700"/>
              </a:spcBef>
              <a:spcAft>
                <a:spcPts val="0"/>
              </a:spcAft>
              <a:buClr>
                <a:srgbClr val="000000"/>
              </a:buClr>
              <a:buSzPts val="2000"/>
              <a:buFont typeface="Arial"/>
              <a:buNone/>
              <a:defRPr b="0" i="0" sz="2000" u="none" cap="none" strike="noStrike">
                <a:solidFill>
                  <a:schemeClr val="dk1"/>
                </a:solidFill>
                <a:latin typeface="Merriweather Sans"/>
                <a:ea typeface="Merriweather Sans"/>
                <a:cs typeface="Merriweather Sans"/>
                <a:sym typeface="Merriweather Sans"/>
              </a:defRPr>
            </a:lvl7pPr>
            <a:lvl8pPr lvl="7" marR="0" rtl="0" algn="l">
              <a:spcBef>
                <a:spcPts val="700"/>
              </a:spcBef>
              <a:spcAft>
                <a:spcPts val="0"/>
              </a:spcAft>
              <a:buClr>
                <a:srgbClr val="000000"/>
              </a:buClr>
              <a:buSzPts val="2000"/>
              <a:buFont typeface="Arial"/>
              <a:buNone/>
              <a:defRPr b="0" i="0" sz="2000" u="none" cap="none" strike="noStrike">
                <a:solidFill>
                  <a:schemeClr val="dk1"/>
                </a:solidFill>
                <a:latin typeface="Merriweather Sans"/>
                <a:ea typeface="Merriweather Sans"/>
                <a:cs typeface="Merriweather Sans"/>
                <a:sym typeface="Merriweather Sans"/>
              </a:defRPr>
            </a:lvl8pPr>
            <a:lvl9pPr lvl="8" marR="0" rtl="0" algn="l">
              <a:spcBef>
                <a:spcPts val="700"/>
              </a:spcBef>
              <a:spcAft>
                <a:spcPts val="0"/>
              </a:spcAft>
              <a:buClr>
                <a:srgbClr val="000000"/>
              </a:buClr>
              <a:buSzPts val="2000"/>
              <a:buFont typeface="Arial"/>
              <a:buNone/>
              <a:defRPr b="0" i="0" sz="2000" u="none" cap="none" strike="noStrike">
                <a:solidFill>
                  <a:schemeClr val="dk1"/>
                </a:solidFill>
                <a:latin typeface="Merriweather Sans"/>
                <a:ea typeface="Merriweather Sans"/>
                <a:cs typeface="Merriweather Sans"/>
                <a:sym typeface="Merriweather Sans"/>
              </a:defRPr>
            </a:lvl9pPr>
          </a:lstStyle>
          <a:p/>
        </p:txBody>
      </p:sp>
      <p:sp>
        <p:nvSpPr>
          <p:cNvPr id="33" name="Google Shape;33;p51"/>
          <p:cNvSpPr txBox="1"/>
          <p:nvPr>
            <p:ph idx="1" type="body"/>
          </p:nvPr>
        </p:nvSpPr>
        <p:spPr>
          <a:xfrm>
            <a:off x="2549525" y="7634288"/>
            <a:ext cx="7802563" cy="1144587"/>
          </a:xfrm>
          <a:prstGeom prst="rect">
            <a:avLst/>
          </a:prstGeom>
          <a:noFill/>
          <a:ln>
            <a:noFill/>
          </a:ln>
        </p:spPr>
        <p:txBody>
          <a:bodyPr anchorCtr="0" anchor="t" bIns="38100" lIns="38100" spcFirstLastPara="1" rIns="38100" wrap="square" tIns="38100">
            <a:noAutofit/>
          </a:bodyPr>
          <a:lstStyle>
            <a:lvl1pPr indent="-228600" lvl="0" marL="457200" algn="l">
              <a:spcBef>
                <a:spcPts val="11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800"/>
              </a:spcBef>
              <a:spcAft>
                <a:spcPts val="0"/>
              </a:spcAft>
              <a:buSzPts val="1000"/>
              <a:buNone/>
              <a:defRPr sz="1000"/>
            </a:lvl3pPr>
            <a:lvl4pPr indent="-228600" lvl="3" marL="1828800" algn="l">
              <a:spcBef>
                <a:spcPts val="700"/>
              </a:spcBef>
              <a:spcAft>
                <a:spcPts val="0"/>
              </a:spcAft>
              <a:buSzPts val="900"/>
              <a:buNone/>
              <a:defRPr sz="900"/>
            </a:lvl4pPr>
            <a:lvl5pPr indent="-228600" lvl="4" marL="2286000" algn="l">
              <a:spcBef>
                <a:spcPts val="700"/>
              </a:spcBef>
              <a:spcAft>
                <a:spcPts val="0"/>
              </a:spcAft>
              <a:buSzPts val="900"/>
              <a:buNone/>
              <a:defRPr sz="900"/>
            </a:lvl5pPr>
            <a:lvl6pPr indent="-228600" lvl="5" marL="2743200" algn="l">
              <a:spcBef>
                <a:spcPts val="700"/>
              </a:spcBef>
              <a:spcAft>
                <a:spcPts val="0"/>
              </a:spcAft>
              <a:buSzPts val="900"/>
              <a:buNone/>
              <a:defRPr sz="900"/>
            </a:lvl6pPr>
            <a:lvl7pPr indent="-228600" lvl="6" marL="3200400" algn="l">
              <a:spcBef>
                <a:spcPts val="700"/>
              </a:spcBef>
              <a:spcAft>
                <a:spcPts val="0"/>
              </a:spcAft>
              <a:buSzPts val="900"/>
              <a:buNone/>
              <a:defRPr sz="900"/>
            </a:lvl7pPr>
            <a:lvl8pPr indent="-228600" lvl="7" marL="3657600" algn="l">
              <a:spcBef>
                <a:spcPts val="700"/>
              </a:spcBef>
              <a:spcAft>
                <a:spcPts val="0"/>
              </a:spcAft>
              <a:buSzPts val="900"/>
              <a:buNone/>
              <a:defRPr sz="900"/>
            </a:lvl8pPr>
            <a:lvl9pPr indent="-228600" lvl="8" marL="4114800" algn="l">
              <a:spcBef>
                <a:spcPts val="700"/>
              </a:spcBef>
              <a:spcAft>
                <a:spcPts val="0"/>
              </a:spcAft>
              <a:buSzPts val="900"/>
              <a:buNone/>
              <a:defRPr sz="900"/>
            </a:lvl9pPr>
          </a:lstStyle>
          <a:p/>
        </p:txBody>
      </p:sp>
      <p:sp>
        <p:nvSpPr>
          <p:cNvPr id="34" name="Google Shape;34;p51"/>
          <p:cNvSpPr txBox="1"/>
          <p:nvPr>
            <p:ph idx="12" type="sldNum"/>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1pPr>
            <a:lvl2pPr indent="0" lvl="1"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2pPr>
            <a:lvl3pPr indent="0" lvl="2"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3pPr>
            <a:lvl4pPr indent="0" lvl="3"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4pPr>
            <a:lvl5pPr indent="0" lvl="4"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5pPr>
            <a:lvl6pPr indent="0" lvl="5"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6pPr>
            <a:lvl7pPr indent="0" lvl="6"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7pPr>
            <a:lvl8pPr indent="0" lvl="7"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8pPr>
            <a:lvl9pPr indent="0" lvl="8"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 name="Shape 35"/>
        <p:cNvGrpSpPr/>
        <p:nvPr/>
      </p:nvGrpSpPr>
      <p:grpSpPr>
        <a:xfrm>
          <a:off x="0" y="0"/>
          <a:ext cx="0" cy="0"/>
          <a:chOff x="0" y="0"/>
          <a:chExt cx="0" cy="0"/>
        </a:xfrm>
      </p:grpSpPr>
      <p:sp>
        <p:nvSpPr>
          <p:cNvPr id="36" name="Google Shape;36;p52"/>
          <p:cNvSpPr txBox="1"/>
          <p:nvPr>
            <p:ph type="title"/>
          </p:nvPr>
        </p:nvSpPr>
        <p:spPr>
          <a:xfrm>
            <a:off x="650875" y="388938"/>
            <a:ext cx="4278313" cy="1652587"/>
          </a:xfrm>
          <a:prstGeom prst="rect">
            <a:avLst/>
          </a:prstGeom>
          <a:noFill/>
          <a:ln>
            <a:noFill/>
          </a:ln>
        </p:spPr>
        <p:txBody>
          <a:bodyPr anchorCtr="0" anchor="b" bIns="38100" lIns="38100" spcFirstLastPara="1" rIns="38100" wrap="square" tIns="381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52"/>
          <p:cNvSpPr txBox="1"/>
          <p:nvPr>
            <p:ph idx="1" type="body"/>
          </p:nvPr>
        </p:nvSpPr>
        <p:spPr>
          <a:xfrm>
            <a:off x="5084763" y="388938"/>
            <a:ext cx="7269162" cy="8323262"/>
          </a:xfrm>
          <a:prstGeom prst="rect">
            <a:avLst/>
          </a:prstGeom>
          <a:noFill/>
          <a:ln>
            <a:noFill/>
          </a:ln>
        </p:spPr>
        <p:txBody>
          <a:bodyPr anchorCtr="0" anchor="t" bIns="38100" lIns="38100" spcFirstLastPara="1" rIns="38100" wrap="square" tIns="38100">
            <a:noAutofit/>
          </a:bodyPr>
          <a:lstStyle>
            <a:lvl1pPr indent="-431800" lvl="0" marL="457200" algn="l">
              <a:spcBef>
                <a:spcPts val="1100"/>
              </a:spcBef>
              <a:spcAft>
                <a:spcPts val="0"/>
              </a:spcAft>
              <a:buSzPts val="3200"/>
              <a:buChar char="•"/>
              <a:defRPr sz="3200"/>
            </a:lvl1pPr>
            <a:lvl2pPr indent="-406400" lvl="1" marL="914400" algn="l">
              <a:spcBef>
                <a:spcPts val="1000"/>
              </a:spcBef>
              <a:spcAft>
                <a:spcPts val="0"/>
              </a:spcAft>
              <a:buSzPts val="2800"/>
              <a:buChar char="–"/>
              <a:defRPr sz="2800"/>
            </a:lvl2pPr>
            <a:lvl3pPr indent="-381000" lvl="2" marL="1371600" algn="l">
              <a:spcBef>
                <a:spcPts val="800"/>
              </a:spcBef>
              <a:spcAft>
                <a:spcPts val="0"/>
              </a:spcAft>
              <a:buSzPts val="2400"/>
              <a:buChar char="•"/>
              <a:defRPr sz="2400"/>
            </a:lvl3pPr>
            <a:lvl4pPr indent="-355600" lvl="3" marL="1828800" algn="l">
              <a:spcBef>
                <a:spcPts val="700"/>
              </a:spcBef>
              <a:spcAft>
                <a:spcPts val="0"/>
              </a:spcAft>
              <a:buSzPts val="2000"/>
              <a:buChar char="–"/>
              <a:defRPr sz="2000"/>
            </a:lvl4pPr>
            <a:lvl5pPr indent="-355600" lvl="4" marL="2286000" algn="l">
              <a:spcBef>
                <a:spcPts val="700"/>
              </a:spcBef>
              <a:spcAft>
                <a:spcPts val="0"/>
              </a:spcAft>
              <a:buSzPts val="2000"/>
              <a:buChar char="»"/>
              <a:defRPr sz="2000"/>
            </a:lvl5pPr>
            <a:lvl6pPr indent="-355600" lvl="5" marL="2743200" algn="l">
              <a:spcBef>
                <a:spcPts val="700"/>
              </a:spcBef>
              <a:spcAft>
                <a:spcPts val="0"/>
              </a:spcAft>
              <a:buSzPts val="2000"/>
              <a:buChar char="»"/>
              <a:defRPr sz="2000"/>
            </a:lvl6pPr>
            <a:lvl7pPr indent="-355600" lvl="6" marL="3200400" algn="l">
              <a:spcBef>
                <a:spcPts val="700"/>
              </a:spcBef>
              <a:spcAft>
                <a:spcPts val="0"/>
              </a:spcAft>
              <a:buSzPts val="2000"/>
              <a:buChar char="»"/>
              <a:defRPr sz="2000"/>
            </a:lvl7pPr>
            <a:lvl8pPr indent="-355600" lvl="7" marL="3657600" algn="l">
              <a:spcBef>
                <a:spcPts val="700"/>
              </a:spcBef>
              <a:spcAft>
                <a:spcPts val="0"/>
              </a:spcAft>
              <a:buSzPts val="2000"/>
              <a:buChar char="»"/>
              <a:defRPr sz="2000"/>
            </a:lvl8pPr>
            <a:lvl9pPr indent="-355600" lvl="8" marL="4114800" algn="l">
              <a:spcBef>
                <a:spcPts val="700"/>
              </a:spcBef>
              <a:spcAft>
                <a:spcPts val="0"/>
              </a:spcAft>
              <a:buSzPts val="2000"/>
              <a:buChar char="»"/>
              <a:defRPr sz="2000"/>
            </a:lvl9pPr>
          </a:lstStyle>
          <a:p/>
        </p:txBody>
      </p:sp>
      <p:sp>
        <p:nvSpPr>
          <p:cNvPr id="38" name="Google Shape;38;p52"/>
          <p:cNvSpPr txBox="1"/>
          <p:nvPr>
            <p:ph idx="2" type="body"/>
          </p:nvPr>
        </p:nvSpPr>
        <p:spPr>
          <a:xfrm>
            <a:off x="650875" y="2041525"/>
            <a:ext cx="4278313" cy="6670675"/>
          </a:xfrm>
          <a:prstGeom prst="rect">
            <a:avLst/>
          </a:prstGeom>
          <a:noFill/>
          <a:ln>
            <a:noFill/>
          </a:ln>
        </p:spPr>
        <p:txBody>
          <a:bodyPr anchorCtr="0" anchor="t" bIns="38100" lIns="38100" spcFirstLastPara="1" rIns="38100" wrap="square" tIns="38100">
            <a:noAutofit/>
          </a:bodyPr>
          <a:lstStyle>
            <a:lvl1pPr indent="-228600" lvl="0" marL="457200" algn="l">
              <a:spcBef>
                <a:spcPts val="11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800"/>
              </a:spcBef>
              <a:spcAft>
                <a:spcPts val="0"/>
              </a:spcAft>
              <a:buSzPts val="1000"/>
              <a:buNone/>
              <a:defRPr sz="1000"/>
            </a:lvl3pPr>
            <a:lvl4pPr indent="-228600" lvl="3" marL="1828800" algn="l">
              <a:spcBef>
                <a:spcPts val="700"/>
              </a:spcBef>
              <a:spcAft>
                <a:spcPts val="0"/>
              </a:spcAft>
              <a:buSzPts val="900"/>
              <a:buNone/>
              <a:defRPr sz="900"/>
            </a:lvl4pPr>
            <a:lvl5pPr indent="-228600" lvl="4" marL="2286000" algn="l">
              <a:spcBef>
                <a:spcPts val="700"/>
              </a:spcBef>
              <a:spcAft>
                <a:spcPts val="0"/>
              </a:spcAft>
              <a:buSzPts val="900"/>
              <a:buNone/>
              <a:defRPr sz="900"/>
            </a:lvl5pPr>
            <a:lvl6pPr indent="-228600" lvl="5" marL="2743200" algn="l">
              <a:spcBef>
                <a:spcPts val="700"/>
              </a:spcBef>
              <a:spcAft>
                <a:spcPts val="0"/>
              </a:spcAft>
              <a:buSzPts val="900"/>
              <a:buNone/>
              <a:defRPr sz="900"/>
            </a:lvl6pPr>
            <a:lvl7pPr indent="-228600" lvl="6" marL="3200400" algn="l">
              <a:spcBef>
                <a:spcPts val="700"/>
              </a:spcBef>
              <a:spcAft>
                <a:spcPts val="0"/>
              </a:spcAft>
              <a:buSzPts val="900"/>
              <a:buNone/>
              <a:defRPr sz="900"/>
            </a:lvl7pPr>
            <a:lvl8pPr indent="-228600" lvl="7" marL="3657600" algn="l">
              <a:spcBef>
                <a:spcPts val="700"/>
              </a:spcBef>
              <a:spcAft>
                <a:spcPts val="0"/>
              </a:spcAft>
              <a:buSzPts val="900"/>
              <a:buNone/>
              <a:defRPr sz="900"/>
            </a:lvl8pPr>
            <a:lvl9pPr indent="-228600" lvl="8" marL="4114800" algn="l">
              <a:spcBef>
                <a:spcPts val="700"/>
              </a:spcBef>
              <a:spcAft>
                <a:spcPts val="0"/>
              </a:spcAft>
              <a:buSzPts val="900"/>
              <a:buNone/>
              <a:defRPr sz="900"/>
            </a:lvl9pPr>
          </a:lstStyle>
          <a:p/>
        </p:txBody>
      </p:sp>
      <p:sp>
        <p:nvSpPr>
          <p:cNvPr id="39" name="Google Shape;39;p52"/>
          <p:cNvSpPr txBox="1"/>
          <p:nvPr>
            <p:ph idx="12" type="sldNum"/>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1pPr>
            <a:lvl2pPr indent="0" lvl="1"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2pPr>
            <a:lvl3pPr indent="0" lvl="2"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3pPr>
            <a:lvl4pPr indent="0" lvl="3"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4pPr>
            <a:lvl5pPr indent="0" lvl="4"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5pPr>
            <a:lvl6pPr indent="0" lvl="5"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6pPr>
            <a:lvl7pPr indent="0" lvl="6"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7pPr>
            <a:lvl8pPr indent="0" lvl="7"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8pPr>
            <a:lvl9pPr indent="0" lvl="8"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53"/>
          <p:cNvSpPr txBox="1"/>
          <p:nvPr>
            <p:ph idx="12" type="sldNum"/>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1pPr>
            <a:lvl2pPr indent="0" lvl="1"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2pPr>
            <a:lvl3pPr indent="0" lvl="2"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3pPr>
            <a:lvl4pPr indent="0" lvl="3"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4pPr>
            <a:lvl5pPr indent="0" lvl="4"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5pPr>
            <a:lvl6pPr indent="0" lvl="5"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6pPr>
            <a:lvl7pPr indent="0" lvl="6"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7pPr>
            <a:lvl8pPr indent="0" lvl="7"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8pPr>
            <a:lvl9pPr indent="0" lvl="8"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54"/>
          <p:cNvSpPr txBox="1"/>
          <p:nvPr>
            <p:ph type="title"/>
          </p:nvPr>
        </p:nvSpPr>
        <p:spPr>
          <a:xfrm>
            <a:off x="647700" y="390525"/>
            <a:ext cx="11709400" cy="1338262"/>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54"/>
          <p:cNvSpPr txBox="1"/>
          <p:nvPr>
            <p:ph idx="12" type="sldNum"/>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1pPr>
            <a:lvl2pPr indent="0" lvl="1"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2pPr>
            <a:lvl3pPr indent="0" lvl="2"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3pPr>
            <a:lvl4pPr indent="0" lvl="3"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4pPr>
            <a:lvl5pPr indent="0" lvl="4"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5pPr>
            <a:lvl6pPr indent="0" lvl="5"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6pPr>
            <a:lvl7pPr indent="0" lvl="6"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7pPr>
            <a:lvl8pPr indent="0" lvl="7"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8pPr>
            <a:lvl9pPr indent="0" lvl="8" marL="0" marR="0" algn="r">
              <a:lnSpc>
                <a:spcPct val="100000"/>
              </a:lnSpc>
              <a:spcBef>
                <a:spcPts val="0"/>
              </a:spcBef>
              <a:spcAft>
                <a:spcPts val="0"/>
              </a:spcAft>
              <a:buClr>
                <a:srgbClr val="878787"/>
              </a:buClr>
              <a:buSzPts val="1600"/>
              <a:buFont typeface="Merriweather Sans"/>
              <a:buNone/>
              <a:defRPr b="0" i="0" sz="1600" u="none">
                <a:solidFill>
                  <a:srgbClr val="878787"/>
                </a:solidFill>
                <a:latin typeface="Merriweather Sans"/>
                <a:ea typeface="Merriweather Sans"/>
                <a:cs typeface="Merriweather Sans"/>
                <a:sym typeface="Merriweather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42"/>
          <p:cNvSpPr txBox="1"/>
          <p:nvPr>
            <p:ph type="title"/>
          </p:nvPr>
        </p:nvSpPr>
        <p:spPr>
          <a:xfrm>
            <a:off x="647700" y="390525"/>
            <a:ext cx="11709400" cy="1338262"/>
          </a:xfrm>
          <a:prstGeom prst="rect">
            <a:avLst/>
          </a:prstGeom>
          <a:noFill/>
          <a:ln>
            <a:noFill/>
          </a:ln>
        </p:spPr>
        <p:txBody>
          <a:bodyPr anchorCtr="0" anchor="ctr" bIns="38100" lIns="38100" spcFirstLastPara="1" rIns="38100" wrap="square" tIns="38100">
            <a:noAutofit/>
          </a:bodyPr>
          <a:lstStyle>
            <a:lvl1pPr lvl="0"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1pPr>
            <a:lvl2pPr lvl="1"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2pPr>
            <a:lvl3pPr lvl="2"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3pPr>
            <a:lvl4pPr lvl="3"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4pPr>
            <a:lvl5pPr lvl="4"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5pPr>
            <a:lvl6pPr lvl="5"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6pPr>
            <a:lvl7pPr lvl="6"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7pPr>
            <a:lvl8pPr lvl="7"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8pPr>
            <a:lvl9pPr lvl="8"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9pPr>
          </a:lstStyle>
          <a:p/>
        </p:txBody>
      </p:sp>
      <p:sp>
        <p:nvSpPr>
          <p:cNvPr id="7" name="Google Shape;7;p42"/>
          <p:cNvSpPr txBox="1"/>
          <p:nvPr>
            <p:ph idx="1" type="body"/>
          </p:nvPr>
        </p:nvSpPr>
        <p:spPr>
          <a:xfrm>
            <a:off x="647700" y="2273300"/>
            <a:ext cx="11709400" cy="6435725"/>
          </a:xfrm>
          <a:prstGeom prst="rect">
            <a:avLst/>
          </a:prstGeom>
          <a:noFill/>
          <a:ln>
            <a:noFill/>
          </a:ln>
        </p:spPr>
        <p:txBody>
          <a:bodyPr anchorCtr="0" anchor="t" bIns="38100" lIns="38100" spcFirstLastPara="1" rIns="38100" wrap="square" tIns="38100">
            <a:noAutofit/>
          </a:bodyPr>
          <a:lstStyle>
            <a:lvl1pPr indent="-508000" lvl="0" marL="457200" marR="0" rtl="0" algn="l">
              <a:spcBef>
                <a:spcPts val="1100"/>
              </a:spcBef>
              <a:spcAft>
                <a:spcPts val="0"/>
              </a:spcAft>
              <a:buClr>
                <a:srgbClr val="000000"/>
              </a:buClr>
              <a:buSzPts val="4400"/>
              <a:buFont typeface="Arial"/>
              <a:buChar char="•"/>
              <a:defRPr b="0" i="0" sz="4400" u="none" cap="none" strike="noStrike">
                <a:solidFill>
                  <a:schemeClr val="dk1"/>
                </a:solidFill>
                <a:latin typeface="Merriweather Sans"/>
                <a:ea typeface="Merriweather Sans"/>
                <a:cs typeface="Merriweather Sans"/>
                <a:sym typeface="Merriweather Sans"/>
              </a:defRPr>
            </a:lvl1pPr>
            <a:lvl2pPr indent="-469900" lvl="1" marL="914400" marR="0" rtl="0" algn="l">
              <a:spcBef>
                <a:spcPts val="1000"/>
              </a:spcBef>
              <a:spcAft>
                <a:spcPts val="0"/>
              </a:spcAft>
              <a:buClr>
                <a:srgbClr val="000000"/>
              </a:buClr>
              <a:buSzPts val="3800"/>
              <a:buFont typeface="Arial"/>
              <a:buChar char="–"/>
              <a:defRPr b="0" i="0" sz="3800" u="none" cap="none" strike="noStrike">
                <a:solidFill>
                  <a:schemeClr val="dk1"/>
                </a:solidFill>
                <a:latin typeface="Merriweather Sans"/>
                <a:ea typeface="Merriweather Sans"/>
                <a:cs typeface="Merriweather Sans"/>
                <a:sym typeface="Merriweather Sans"/>
              </a:defRPr>
            </a:lvl2pPr>
            <a:lvl3pPr indent="-444500" lvl="2" marL="1371600" marR="0" rtl="0" algn="l">
              <a:spcBef>
                <a:spcPts val="800"/>
              </a:spcBef>
              <a:spcAft>
                <a:spcPts val="0"/>
              </a:spcAft>
              <a:buClr>
                <a:srgbClr val="000000"/>
              </a:buClr>
              <a:buSzPts val="3400"/>
              <a:buFont typeface="Arial"/>
              <a:buChar char="•"/>
              <a:defRPr b="0" i="0" sz="3400" u="none" cap="none" strike="noStrike">
                <a:solidFill>
                  <a:schemeClr val="dk1"/>
                </a:solidFill>
                <a:latin typeface="Merriweather Sans"/>
                <a:ea typeface="Merriweather Sans"/>
                <a:cs typeface="Merriweather Sans"/>
                <a:sym typeface="Merriweather Sans"/>
              </a:defRPr>
            </a:lvl3pPr>
            <a:lvl4pPr indent="-406400" lvl="3" marL="1828800" marR="0" rtl="0" algn="l">
              <a:spcBef>
                <a:spcPts val="700"/>
              </a:spcBef>
              <a:spcAft>
                <a:spcPts val="0"/>
              </a:spcAft>
              <a:buClr>
                <a:srgbClr val="000000"/>
              </a:buClr>
              <a:buSzPts val="2800"/>
              <a:buFont typeface="Arial"/>
              <a:buChar char="–"/>
              <a:defRPr b="0" i="0" sz="2800" u="none" cap="none" strike="noStrike">
                <a:solidFill>
                  <a:schemeClr val="dk1"/>
                </a:solidFill>
                <a:latin typeface="Merriweather Sans"/>
                <a:ea typeface="Merriweather Sans"/>
                <a:cs typeface="Merriweather Sans"/>
                <a:sym typeface="Merriweather Sans"/>
              </a:defRPr>
            </a:lvl4pPr>
            <a:lvl5pPr indent="-406400" lvl="4" marL="2286000" marR="0" rtl="0" algn="l">
              <a:spcBef>
                <a:spcPts val="700"/>
              </a:spcBef>
              <a:spcAft>
                <a:spcPts val="0"/>
              </a:spcAft>
              <a:buClr>
                <a:srgbClr val="000000"/>
              </a:buClr>
              <a:buSzPts val="2800"/>
              <a:buFont typeface="Arial"/>
              <a:buChar char="»"/>
              <a:defRPr b="0" i="0" sz="2800" u="none" cap="none" strike="noStrike">
                <a:solidFill>
                  <a:schemeClr val="dk1"/>
                </a:solidFill>
                <a:latin typeface="Merriweather Sans"/>
                <a:ea typeface="Merriweather Sans"/>
                <a:cs typeface="Merriweather Sans"/>
                <a:sym typeface="Merriweather Sans"/>
              </a:defRPr>
            </a:lvl5pPr>
            <a:lvl6pPr indent="-406400" lvl="5" marL="2743200" marR="0" rtl="0" algn="l">
              <a:spcBef>
                <a:spcPts val="700"/>
              </a:spcBef>
              <a:spcAft>
                <a:spcPts val="0"/>
              </a:spcAft>
              <a:buClr>
                <a:srgbClr val="000000"/>
              </a:buClr>
              <a:buSzPts val="2800"/>
              <a:buFont typeface="Arial"/>
              <a:buChar char="»"/>
              <a:defRPr b="0" i="0" sz="2800" u="none" cap="none" strike="noStrike">
                <a:solidFill>
                  <a:schemeClr val="dk1"/>
                </a:solidFill>
                <a:latin typeface="Merriweather Sans"/>
                <a:ea typeface="Merriweather Sans"/>
                <a:cs typeface="Merriweather Sans"/>
                <a:sym typeface="Merriweather Sans"/>
              </a:defRPr>
            </a:lvl6pPr>
            <a:lvl7pPr indent="-406400" lvl="6" marL="3200400" marR="0" rtl="0" algn="l">
              <a:spcBef>
                <a:spcPts val="700"/>
              </a:spcBef>
              <a:spcAft>
                <a:spcPts val="0"/>
              </a:spcAft>
              <a:buClr>
                <a:srgbClr val="000000"/>
              </a:buClr>
              <a:buSzPts val="2800"/>
              <a:buFont typeface="Arial"/>
              <a:buChar char="»"/>
              <a:defRPr b="0" i="0" sz="2800" u="none" cap="none" strike="noStrike">
                <a:solidFill>
                  <a:schemeClr val="dk1"/>
                </a:solidFill>
                <a:latin typeface="Merriweather Sans"/>
                <a:ea typeface="Merriweather Sans"/>
                <a:cs typeface="Merriweather Sans"/>
                <a:sym typeface="Merriweather Sans"/>
              </a:defRPr>
            </a:lvl7pPr>
            <a:lvl8pPr indent="-406400" lvl="7" marL="3657600" marR="0" rtl="0" algn="l">
              <a:spcBef>
                <a:spcPts val="700"/>
              </a:spcBef>
              <a:spcAft>
                <a:spcPts val="0"/>
              </a:spcAft>
              <a:buClr>
                <a:srgbClr val="000000"/>
              </a:buClr>
              <a:buSzPts val="2800"/>
              <a:buFont typeface="Arial"/>
              <a:buChar char="»"/>
              <a:defRPr b="0" i="0" sz="2800" u="none" cap="none" strike="noStrike">
                <a:solidFill>
                  <a:schemeClr val="dk1"/>
                </a:solidFill>
                <a:latin typeface="Merriweather Sans"/>
                <a:ea typeface="Merriweather Sans"/>
                <a:cs typeface="Merriweather Sans"/>
                <a:sym typeface="Merriweather Sans"/>
              </a:defRPr>
            </a:lvl8pPr>
            <a:lvl9pPr indent="-406400" lvl="8" marL="4114800" marR="0" rtl="0" algn="l">
              <a:spcBef>
                <a:spcPts val="700"/>
              </a:spcBef>
              <a:spcAft>
                <a:spcPts val="0"/>
              </a:spcAft>
              <a:buClr>
                <a:srgbClr val="000000"/>
              </a:buClr>
              <a:buSzPts val="2800"/>
              <a:buFont typeface="Arial"/>
              <a:buChar char="»"/>
              <a:defRPr b="0" i="0" sz="2800" u="none" cap="none" strike="noStrike">
                <a:solidFill>
                  <a:schemeClr val="dk1"/>
                </a:solidFill>
                <a:latin typeface="Merriweather Sans"/>
                <a:ea typeface="Merriweather Sans"/>
                <a:cs typeface="Merriweather Sans"/>
                <a:sym typeface="Merriweather Sans"/>
              </a:defRPr>
            </a:lvl9pPr>
          </a:lstStyle>
          <a:p/>
        </p:txBody>
      </p:sp>
      <p:sp>
        <p:nvSpPr>
          <p:cNvPr id="8" name="Google Shape;8;p42"/>
          <p:cNvSpPr txBox="1"/>
          <p:nvPr>
            <p:ph idx="12" type="sldNum"/>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1pPr>
            <a:lvl2pPr indent="0" lvl="1" marL="0" marR="0" rtl="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2pPr>
            <a:lvl3pPr indent="0" lvl="2" marL="0" marR="0" rtl="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3pPr>
            <a:lvl4pPr indent="0" lvl="3" marL="0" marR="0" rtl="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4pPr>
            <a:lvl5pPr indent="0" lvl="4" marL="0" marR="0" rtl="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5pPr>
            <a:lvl6pPr indent="0" lvl="5" marL="0" marR="0" rtl="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6pPr>
            <a:lvl7pPr indent="0" lvl="6" marL="0" marR="0" rtl="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7pPr>
            <a:lvl8pPr indent="0" lvl="7" marL="0" marR="0" rtl="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8pPr>
            <a:lvl9pPr indent="0" lvl="8" marL="0" marR="0" rtl="0" algn="r">
              <a:lnSpc>
                <a:spcPct val="100000"/>
              </a:lnSpc>
              <a:spcBef>
                <a:spcPts val="0"/>
              </a:spcBef>
              <a:spcAft>
                <a:spcPts val="0"/>
              </a:spcAft>
              <a:buClr>
                <a:srgbClr val="878787"/>
              </a:buClr>
              <a:buSzPts val="1600"/>
              <a:buFont typeface="Merriweather Sans"/>
              <a:buNone/>
              <a:defRPr b="0" i="0" sz="1600" u="none" cap="none" strike="noStrike">
                <a:solidFill>
                  <a:srgbClr val="878787"/>
                </a:solidFill>
                <a:latin typeface="Merriweather Sans"/>
                <a:ea typeface="Merriweather Sans"/>
                <a:cs typeface="Merriweather Sans"/>
                <a:sym typeface="Merriweather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6" name="Shape 56"/>
        <p:cNvGrpSpPr/>
        <p:nvPr/>
      </p:nvGrpSpPr>
      <p:grpSpPr>
        <a:xfrm>
          <a:off x="0" y="0"/>
          <a:ext cx="0" cy="0"/>
          <a:chOff x="0" y="0"/>
          <a:chExt cx="0" cy="0"/>
        </a:xfrm>
      </p:grpSpPr>
      <p:sp>
        <p:nvSpPr>
          <p:cNvPr id="57" name="Google Shape;57;p46"/>
          <p:cNvSpPr txBox="1"/>
          <p:nvPr>
            <p:ph type="title"/>
          </p:nvPr>
        </p:nvSpPr>
        <p:spPr>
          <a:xfrm>
            <a:off x="647700" y="0"/>
            <a:ext cx="11709400" cy="2119312"/>
          </a:xfrm>
          <a:prstGeom prst="rect">
            <a:avLst/>
          </a:prstGeom>
          <a:noFill/>
          <a:ln>
            <a:noFill/>
          </a:ln>
        </p:spPr>
        <p:txBody>
          <a:bodyPr anchorCtr="0" anchor="ctr" bIns="50800" lIns="50800" spcFirstLastPara="1" rIns="108575" wrap="square" tIns="50800">
            <a:noAutofit/>
          </a:bodyPr>
          <a:lstStyle>
            <a:lvl1pPr lvl="0"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1pPr>
            <a:lvl2pPr lvl="1"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2pPr>
            <a:lvl3pPr lvl="2"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3pPr>
            <a:lvl4pPr lvl="3"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4pPr>
            <a:lvl5pPr lvl="4"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5pPr>
            <a:lvl6pPr lvl="5"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6pPr>
            <a:lvl7pPr lvl="6"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7pPr>
            <a:lvl8pPr lvl="7"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8pPr>
            <a:lvl9pPr lvl="8" marR="0" rtl="0" algn="ctr">
              <a:spcBef>
                <a:spcPts val="0"/>
              </a:spcBef>
              <a:spcAft>
                <a:spcPts val="0"/>
              </a:spcAft>
              <a:buSzPts val="1400"/>
              <a:buNone/>
              <a:defRPr b="0" i="0" sz="6200" u="none" cap="none" strike="noStrike">
                <a:solidFill>
                  <a:srgbClr val="31A7A5"/>
                </a:solidFill>
                <a:latin typeface="Merriweather Sans"/>
                <a:ea typeface="Merriweather Sans"/>
                <a:cs typeface="Merriweather Sans"/>
                <a:sym typeface="Merriweather Sans"/>
              </a:defRPr>
            </a:lvl9pPr>
          </a:lstStyle>
          <a:p/>
        </p:txBody>
      </p:sp>
      <p:sp>
        <p:nvSpPr>
          <p:cNvPr id="58" name="Google Shape;58;p46"/>
          <p:cNvSpPr txBox="1"/>
          <p:nvPr>
            <p:ph idx="1" type="body"/>
          </p:nvPr>
        </p:nvSpPr>
        <p:spPr>
          <a:xfrm>
            <a:off x="647700" y="2273300"/>
            <a:ext cx="11709400" cy="7480300"/>
          </a:xfrm>
          <a:prstGeom prst="rect">
            <a:avLst/>
          </a:prstGeom>
          <a:noFill/>
          <a:ln>
            <a:noFill/>
          </a:ln>
        </p:spPr>
        <p:txBody>
          <a:bodyPr anchorCtr="0" anchor="t" bIns="50800" lIns="50800" spcFirstLastPara="1" rIns="108575" wrap="square" tIns="50800">
            <a:noAutofit/>
          </a:bodyPr>
          <a:lstStyle>
            <a:lvl1pPr indent="-508000" lvl="0" marL="457200" marR="0" rtl="0" algn="l">
              <a:spcBef>
                <a:spcPts val="1100"/>
              </a:spcBef>
              <a:spcAft>
                <a:spcPts val="0"/>
              </a:spcAft>
              <a:buClr>
                <a:srgbClr val="000000"/>
              </a:buClr>
              <a:buSzPts val="4400"/>
              <a:buFont typeface="Arial"/>
              <a:buChar char="•"/>
              <a:defRPr b="0" i="0" sz="4400" u="none" cap="none" strike="noStrike">
                <a:solidFill>
                  <a:schemeClr val="dk1"/>
                </a:solidFill>
                <a:latin typeface="Merriweather Sans"/>
                <a:ea typeface="Merriweather Sans"/>
                <a:cs typeface="Merriweather Sans"/>
                <a:sym typeface="Merriweather Sans"/>
              </a:defRPr>
            </a:lvl1pPr>
            <a:lvl2pPr indent="-469900" lvl="1" marL="914400" marR="0" rtl="0" algn="l">
              <a:spcBef>
                <a:spcPts val="1000"/>
              </a:spcBef>
              <a:spcAft>
                <a:spcPts val="0"/>
              </a:spcAft>
              <a:buClr>
                <a:srgbClr val="000000"/>
              </a:buClr>
              <a:buSzPts val="3800"/>
              <a:buFont typeface="Arial"/>
              <a:buChar char="–"/>
              <a:defRPr b="0" i="0" sz="3800" u="none" cap="none" strike="noStrike">
                <a:solidFill>
                  <a:schemeClr val="dk1"/>
                </a:solidFill>
                <a:latin typeface="Merriweather Sans"/>
                <a:ea typeface="Merriweather Sans"/>
                <a:cs typeface="Merriweather Sans"/>
                <a:sym typeface="Merriweather Sans"/>
              </a:defRPr>
            </a:lvl2pPr>
            <a:lvl3pPr indent="-444500" lvl="2" marL="1371600" marR="0" rtl="0" algn="l">
              <a:spcBef>
                <a:spcPts val="800"/>
              </a:spcBef>
              <a:spcAft>
                <a:spcPts val="0"/>
              </a:spcAft>
              <a:buClr>
                <a:srgbClr val="000000"/>
              </a:buClr>
              <a:buSzPts val="3400"/>
              <a:buFont typeface="Arial"/>
              <a:buChar char="•"/>
              <a:defRPr b="0" i="0" sz="3400" u="none" cap="none" strike="noStrike">
                <a:solidFill>
                  <a:schemeClr val="dk1"/>
                </a:solidFill>
                <a:latin typeface="Merriweather Sans"/>
                <a:ea typeface="Merriweather Sans"/>
                <a:cs typeface="Merriweather Sans"/>
                <a:sym typeface="Merriweather Sans"/>
              </a:defRPr>
            </a:lvl3pPr>
            <a:lvl4pPr indent="-406400" lvl="3" marL="1828800" marR="0" rtl="0" algn="l">
              <a:spcBef>
                <a:spcPts val="700"/>
              </a:spcBef>
              <a:spcAft>
                <a:spcPts val="0"/>
              </a:spcAft>
              <a:buClr>
                <a:srgbClr val="000000"/>
              </a:buClr>
              <a:buSzPts val="2800"/>
              <a:buFont typeface="Arial"/>
              <a:buChar char="–"/>
              <a:defRPr b="0" i="0" sz="2800" u="none" cap="none" strike="noStrike">
                <a:solidFill>
                  <a:schemeClr val="dk1"/>
                </a:solidFill>
                <a:latin typeface="Merriweather Sans"/>
                <a:ea typeface="Merriweather Sans"/>
                <a:cs typeface="Merriweather Sans"/>
                <a:sym typeface="Merriweather Sans"/>
              </a:defRPr>
            </a:lvl4pPr>
            <a:lvl5pPr indent="-406400" lvl="4" marL="2286000" marR="0" rtl="0" algn="l">
              <a:spcBef>
                <a:spcPts val="700"/>
              </a:spcBef>
              <a:spcAft>
                <a:spcPts val="0"/>
              </a:spcAft>
              <a:buClr>
                <a:srgbClr val="000000"/>
              </a:buClr>
              <a:buSzPts val="2800"/>
              <a:buFont typeface="Arial"/>
              <a:buChar char="»"/>
              <a:defRPr b="0" i="0" sz="2800" u="none" cap="none" strike="noStrike">
                <a:solidFill>
                  <a:schemeClr val="dk1"/>
                </a:solidFill>
                <a:latin typeface="Merriweather Sans"/>
                <a:ea typeface="Merriweather Sans"/>
                <a:cs typeface="Merriweather Sans"/>
                <a:sym typeface="Merriweather Sans"/>
              </a:defRPr>
            </a:lvl5pPr>
            <a:lvl6pPr indent="-406400" lvl="5" marL="2743200" marR="0" rtl="0" algn="l">
              <a:spcBef>
                <a:spcPts val="700"/>
              </a:spcBef>
              <a:spcAft>
                <a:spcPts val="0"/>
              </a:spcAft>
              <a:buClr>
                <a:srgbClr val="000000"/>
              </a:buClr>
              <a:buSzPts val="2800"/>
              <a:buFont typeface="Arial"/>
              <a:buChar char="»"/>
              <a:defRPr b="0" i="0" sz="2800" u="none" cap="none" strike="noStrike">
                <a:solidFill>
                  <a:schemeClr val="dk1"/>
                </a:solidFill>
                <a:latin typeface="Merriweather Sans"/>
                <a:ea typeface="Merriweather Sans"/>
                <a:cs typeface="Merriweather Sans"/>
                <a:sym typeface="Merriweather Sans"/>
              </a:defRPr>
            </a:lvl6pPr>
            <a:lvl7pPr indent="-406400" lvl="6" marL="3200400" marR="0" rtl="0" algn="l">
              <a:spcBef>
                <a:spcPts val="700"/>
              </a:spcBef>
              <a:spcAft>
                <a:spcPts val="0"/>
              </a:spcAft>
              <a:buClr>
                <a:srgbClr val="000000"/>
              </a:buClr>
              <a:buSzPts val="2800"/>
              <a:buFont typeface="Arial"/>
              <a:buChar char="»"/>
              <a:defRPr b="0" i="0" sz="2800" u="none" cap="none" strike="noStrike">
                <a:solidFill>
                  <a:schemeClr val="dk1"/>
                </a:solidFill>
                <a:latin typeface="Merriweather Sans"/>
                <a:ea typeface="Merriweather Sans"/>
                <a:cs typeface="Merriweather Sans"/>
                <a:sym typeface="Merriweather Sans"/>
              </a:defRPr>
            </a:lvl7pPr>
            <a:lvl8pPr indent="-406400" lvl="7" marL="3657600" marR="0" rtl="0" algn="l">
              <a:spcBef>
                <a:spcPts val="700"/>
              </a:spcBef>
              <a:spcAft>
                <a:spcPts val="0"/>
              </a:spcAft>
              <a:buClr>
                <a:srgbClr val="000000"/>
              </a:buClr>
              <a:buSzPts val="2800"/>
              <a:buFont typeface="Arial"/>
              <a:buChar char="»"/>
              <a:defRPr b="0" i="0" sz="2800" u="none" cap="none" strike="noStrike">
                <a:solidFill>
                  <a:schemeClr val="dk1"/>
                </a:solidFill>
                <a:latin typeface="Merriweather Sans"/>
                <a:ea typeface="Merriweather Sans"/>
                <a:cs typeface="Merriweather Sans"/>
                <a:sym typeface="Merriweather Sans"/>
              </a:defRPr>
            </a:lvl8pPr>
            <a:lvl9pPr indent="-406400" lvl="8" marL="4114800" marR="0" rtl="0" algn="l">
              <a:spcBef>
                <a:spcPts val="700"/>
              </a:spcBef>
              <a:spcAft>
                <a:spcPts val="0"/>
              </a:spcAft>
              <a:buClr>
                <a:srgbClr val="000000"/>
              </a:buClr>
              <a:buSzPts val="2800"/>
              <a:buFont typeface="Arial"/>
              <a:buChar char="»"/>
              <a:defRPr b="0" i="0" sz="2800" u="none" cap="none" strike="noStrike">
                <a:solidFill>
                  <a:schemeClr val="dk1"/>
                </a:solidFill>
                <a:latin typeface="Merriweather Sans"/>
                <a:ea typeface="Merriweather Sans"/>
                <a:cs typeface="Merriweather Sans"/>
                <a:sym typeface="Merriweather Sans"/>
              </a:defRPr>
            </a:lvl9pPr>
          </a:lstStyle>
          <a:p/>
        </p:txBody>
      </p:sp>
      <p:sp>
        <p:nvSpPr>
          <p:cNvPr id="59" name="Google Shape;59;p46"/>
          <p:cNvSpPr txBox="1"/>
          <p:nvPr>
            <p:ph idx="12" type="sldNum"/>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1pPr>
            <a:lvl2pPr indent="0" lvl="1" marL="0" marR="0" rtl="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2pPr>
            <a:lvl3pPr indent="0" lvl="2" marL="0" marR="0" rtl="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3pPr>
            <a:lvl4pPr indent="0" lvl="3" marL="0" marR="0" rtl="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4pPr>
            <a:lvl5pPr indent="0" lvl="4" marL="0" marR="0" rtl="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5pPr>
            <a:lvl6pPr indent="0" lvl="5" marL="0" marR="0" rtl="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6pPr>
            <a:lvl7pPr indent="0" lvl="6" marL="0" marR="0" rtl="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7pPr>
            <a:lvl8pPr indent="0" lvl="7" marL="0" marR="0" rtl="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8pPr>
            <a:lvl9pPr indent="0" lvl="8" marL="0" marR="0" rtl="0" algn="ctr">
              <a:lnSpc>
                <a:spcPct val="100000"/>
              </a:lnSpc>
              <a:spcBef>
                <a:spcPts val="0"/>
              </a:spcBef>
              <a:spcAft>
                <a:spcPts val="0"/>
              </a:spcAft>
              <a:buClr>
                <a:srgbClr val="898989"/>
              </a:buClr>
              <a:buSzPts val="1600"/>
              <a:buFont typeface="Merriweather Sans"/>
              <a:buNone/>
              <a:defRPr b="0" i="0" sz="1600" u="none">
                <a:solidFill>
                  <a:srgbClr val="898989"/>
                </a:solidFill>
                <a:latin typeface="Merriweather Sans"/>
                <a:ea typeface="Merriweather Sans"/>
                <a:cs typeface="Merriweather Sans"/>
                <a:sym typeface="Merriweather Sans"/>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hyperlink" Target="http://nar.oxfordjournals.org/content/26/17/3986.long" TargetMode="External"/><Relationship Id="rId10" Type="http://schemas.openxmlformats.org/officeDocument/2006/relationships/hyperlink" Target="http://nar.oxfordjournals.org/content/26/17/3986.long" TargetMode="External"/><Relationship Id="rId13" Type="http://schemas.openxmlformats.org/officeDocument/2006/relationships/hyperlink" Target="http://nar.oxfordjournals.org/content/26/17/3986.long" TargetMode="External"/><Relationship Id="rId12" Type="http://schemas.openxmlformats.org/officeDocument/2006/relationships/hyperlink" Target="http://nar.oxfordjournals.org/content/26/17/3986.lon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hyperlink" Target="http://nar.oxfordjournals.org/content/25/17/3389.long" TargetMode="External"/><Relationship Id="rId9" Type="http://schemas.openxmlformats.org/officeDocument/2006/relationships/hyperlink" Target="http://nar.oxfordjournals.org/content/26/17/3986.long" TargetMode="External"/><Relationship Id="rId15" Type="http://schemas.openxmlformats.org/officeDocument/2006/relationships/hyperlink" Target="http://www.biology-direct.com/content/7/1/12" TargetMode="External"/><Relationship Id="rId14" Type="http://schemas.openxmlformats.org/officeDocument/2006/relationships/hyperlink" Target="http://nar.oxfordjournals.org/content/26/17/3986.long" TargetMode="External"/><Relationship Id="rId17" Type="http://schemas.openxmlformats.org/officeDocument/2006/relationships/hyperlink" Target="http://www.biology-direct.com/content/7/1/12" TargetMode="External"/><Relationship Id="rId16" Type="http://schemas.openxmlformats.org/officeDocument/2006/relationships/hyperlink" Target="http://www.biology-direct.com/content/7/1/12" TargetMode="External"/><Relationship Id="rId5" Type="http://schemas.openxmlformats.org/officeDocument/2006/relationships/hyperlink" Target="http://nar.oxfordjournals.org/content/25/17/3389.long" TargetMode="External"/><Relationship Id="rId6" Type="http://schemas.openxmlformats.org/officeDocument/2006/relationships/hyperlink" Target="http://nar.oxfordjournals.org/content/25/17/3389.long" TargetMode="External"/><Relationship Id="rId18" Type="http://schemas.openxmlformats.org/officeDocument/2006/relationships/hyperlink" Target="http://www.biology-direct.com/content/7/1/12" TargetMode="External"/><Relationship Id="rId7" Type="http://schemas.openxmlformats.org/officeDocument/2006/relationships/hyperlink" Target="http://nar.oxfordjournals.org/content/25/17/3389.long" TargetMode="External"/><Relationship Id="rId8" Type="http://schemas.openxmlformats.org/officeDocument/2006/relationships/hyperlink" Target="http://nar.oxfordjournals.org/content/25/17/3389.lo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hyperlink" Target="http://mic.sgmjournals.org/content/151/7/2125.full" TargetMode="External"/><Relationship Id="rId5" Type="http://schemas.openxmlformats.org/officeDocument/2006/relationships/hyperlink" Target="http://mic.sgmjournals.org/content/151/7/2125.full" TargetMode="External"/><Relationship Id="rId6" Type="http://schemas.openxmlformats.org/officeDocument/2006/relationships/hyperlink" Target="http://mic.sgmjournals.org/content/151/7/2125.full" TargetMode="External"/><Relationship Id="rId7" Type="http://schemas.openxmlformats.org/officeDocument/2006/relationships/hyperlink" Target="http://mic.sgmjournals.org/content/151/7/2125.full" TargetMode="External"/><Relationship Id="rId8" Type="http://schemas.openxmlformats.org/officeDocument/2006/relationships/hyperlink" Target="http://mic.sgmjournals.org/content/151/7/2125.ful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anne.rosenwald@georgetown.edu" TargetMode="External"/><Relationship Id="rId4" Type="http://schemas.openxmlformats.org/officeDocument/2006/relationships/hyperlink" Target="mailto:gaurav.arora@gallaudet.edu" TargetMode="External"/><Relationship Id="rId5" Type="http://schemas.openxmlformats.org/officeDocument/2006/relationships/hyperlink" Target="mailto:vinayak.mathur@cabrini.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hyperlink" Target="http://www.ncbi.nlm.nih.gov/pubmed/?term=Gibbs+AJ,+et+al.+(1970).The+FEBS+Journal.+16:+1" TargetMode="External"/><Relationship Id="rId5" Type="http://schemas.openxmlformats.org/officeDocument/2006/relationships/hyperlink" Target="http://www.ncbi.nlm.nih.gov/pubmed/?term=Gibbs+AJ,+et+al.+(1970).The+FEBS+Journal.+16:+1" TargetMode="External"/><Relationship Id="rId6" Type="http://schemas.openxmlformats.org/officeDocument/2006/relationships/hyperlink" Target="http://www.ncbi.nlm.nih.gov/pubmed/?term=Gibbs+AJ,+et+al.+(1970).The+FEBS+Journal.+16:+1" TargetMode="External"/><Relationship Id="rId7" Type="http://schemas.openxmlformats.org/officeDocument/2006/relationships/hyperlink" Target="http://www.ncbi.nlm.nih.gov/pubmed/?term=Gibbs+AJ,+et+al.+(1970).The+FEBS+Journal.+16:+1" TargetMode="External"/><Relationship Id="rId8" Type="http://schemas.openxmlformats.org/officeDocument/2006/relationships/hyperlink" Target="http://www.ncbi.nlm.nih.gov/pubmed/?term=Gibbs+AJ,+et+al.+(1970).The+FEBS+Journal.+16:+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1" Type="http://schemas.openxmlformats.org/officeDocument/2006/relationships/hyperlink" Target="http://www.sciencedirect.com/science/article/pii/S0022283600940427" TargetMode="External"/><Relationship Id="rId10" Type="http://schemas.openxmlformats.org/officeDocument/2006/relationships/hyperlink" Target="http://www.sciencedirect.com/science/article/pii/S0022283600940427" TargetMode="External"/><Relationship Id="rId13" Type="http://schemas.openxmlformats.org/officeDocument/2006/relationships/hyperlink" Target="http://www.sciencedirect.com/science/article/pii/S0022283600940427" TargetMode="External"/><Relationship Id="rId12" Type="http://schemas.openxmlformats.org/officeDocument/2006/relationships/hyperlink" Target="http://www.sciencedirect.com/science/article/pii/S0022283600940427"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hyperlink" Target="http://nar.oxfordjournals.org/content/32/5/1792.long" TargetMode="External"/><Relationship Id="rId9" Type="http://schemas.openxmlformats.org/officeDocument/2006/relationships/hyperlink" Target="http://www.sciencedirect.com/science/article/pii/S0022283600940427" TargetMode="External"/><Relationship Id="rId14" Type="http://schemas.openxmlformats.org/officeDocument/2006/relationships/hyperlink" Target="http://www.sciencedirect.com/science/article/pii/S0022283600940427" TargetMode="External"/><Relationship Id="rId5" Type="http://schemas.openxmlformats.org/officeDocument/2006/relationships/hyperlink" Target="http://nar.oxfordjournals.org/content/32/5/1792.long" TargetMode="External"/><Relationship Id="rId6" Type="http://schemas.openxmlformats.org/officeDocument/2006/relationships/hyperlink" Target="http://nar.oxfordjournals.org/content/32/5/1792.long" TargetMode="External"/><Relationship Id="rId7" Type="http://schemas.openxmlformats.org/officeDocument/2006/relationships/hyperlink" Target="http://nar.oxfordjournals.org/content/32/5/1792.long" TargetMode="External"/><Relationship Id="rId8" Type="http://schemas.openxmlformats.org/officeDocument/2006/relationships/hyperlink" Target="http://nar.oxfordjournals.org/content/32/5/1792.lo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hyperlink" Target="http://nar.oxfordjournals.org/content/39/suppl_1/D800.long" TargetMode="External"/></Relationships>
</file>

<file path=ppt/slides/_rels/slide25.xml.rels><?xml version="1.0" encoding="UTF-8" standalone="yes"?><Relationships xmlns="http://schemas.openxmlformats.org/package/2006/relationships"><Relationship Id="rId20" Type="http://schemas.openxmlformats.org/officeDocument/2006/relationships/hyperlink" Target="http://nar.oxfordjournals.org/content/25/17/3389.long" TargetMode="External"/><Relationship Id="rId11" Type="http://schemas.openxmlformats.org/officeDocument/2006/relationships/hyperlink" Target="http://nar.oxfordjournals.org/content/23/17/3554.long" TargetMode="External"/><Relationship Id="rId22" Type="http://schemas.openxmlformats.org/officeDocument/2006/relationships/hyperlink" Target="http://nar.oxfordjournals.org/content/25/17/3389.long" TargetMode="External"/><Relationship Id="rId10" Type="http://schemas.openxmlformats.org/officeDocument/2006/relationships/hyperlink" Target="http://nar.oxfordjournals.org/content/23/17/3554.long" TargetMode="External"/><Relationship Id="rId21" Type="http://schemas.openxmlformats.org/officeDocument/2006/relationships/hyperlink" Target="http://nar.oxfordjournals.org/content/25/17/3389.long" TargetMode="External"/><Relationship Id="rId13" Type="http://schemas.openxmlformats.org/officeDocument/2006/relationships/hyperlink" Target="http://users.soe.ucsc.edu/~lowe/pubs/Lowe-pub-14.pdf" TargetMode="External"/><Relationship Id="rId12" Type="http://schemas.openxmlformats.org/officeDocument/2006/relationships/hyperlink" Target="http://users.soe.ucsc.edu/~lowe/pubs/Lowe-pub-14.pdf" TargetMode="External"/><Relationship Id="rId23" Type="http://schemas.openxmlformats.org/officeDocument/2006/relationships/hyperlink" Target="http://nar.oxfordjournals.org/content/25/17/3389.long" TargetMode="External"/><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hyperlink" Target="http://nar.oxfordjournals.org/content/27/23/4636.long" TargetMode="External"/><Relationship Id="rId9" Type="http://schemas.openxmlformats.org/officeDocument/2006/relationships/hyperlink" Target="http://nar.oxfordjournals.org/content/23/17/3554.long" TargetMode="External"/><Relationship Id="rId15" Type="http://schemas.openxmlformats.org/officeDocument/2006/relationships/hyperlink" Target="http://users.soe.ucsc.edu/~lowe/pubs/Lowe-pub-14.pdf" TargetMode="External"/><Relationship Id="rId14" Type="http://schemas.openxmlformats.org/officeDocument/2006/relationships/hyperlink" Target="http://users.soe.ucsc.edu/~lowe/pubs/Lowe-pub-14.pdf" TargetMode="External"/><Relationship Id="rId17" Type="http://schemas.openxmlformats.org/officeDocument/2006/relationships/hyperlink" Target="http://www.biomedcentral.com/1471-2164/9/75" TargetMode="External"/><Relationship Id="rId16" Type="http://schemas.openxmlformats.org/officeDocument/2006/relationships/hyperlink" Target="http://www.biomedcentral.com/1471-2164/9/75" TargetMode="External"/><Relationship Id="rId5" Type="http://schemas.openxmlformats.org/officeDocument/2006/relationships/hyperlink" Target="http://nar.oxfordjournals.org/content/27/23/4636.long" TargetMode="External"/><Relationship Id="rId19" Type="http://schemas.openxmlformats.org/officeDocument/2006/relationships/hyperlink" Target="http://www.biomedcentral.com/1471-2164/9/75" TargetMode="External"/><Relationship Id="rId6" Type="http://schemas.openxmlformats.org/officeDocument/2006/relationships/hyperlink" Target="http://nar.oxfordjournals.org/content/27/23/4636.long" TargetMode="External"/><Relationship Id="rId18" Type="http://schemas.openxmlformats.org/officeDocument/2006/relationships/hyperlink" Target="http://www.biomedcentral.com/1471-2164/9/75" TargetMode="External"/><Relationship Id="rId7" Type="http://schemas.openxmlformats.org/officeDocument/2006/relationships/hyperlink" Target="http://nar.oxfordjournals.org/content/27/23/4636.long" TargetMode="External"/><Relationship Id="rId8" Type="http://schemas.openxmlformats.org/officeDocument/2006/relationships/hyperlink" Target="http://nar.oxfordjournals.org/content/23/17/3554.lo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hyperlink" Target="http://nar.oxfordjournals.org/content/39/suppl_1/D800.lo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hyperlink" Target="http://nar.oxfordjournals.org/content/40/D1/D290.long" TargetMode="External"/><Relationship Id="rId6" Type="http://schemas.openxmlformats.org/officeDocument/2006/relationships/hyperlink" Target="http://nar.oxfordjournals.org/content/40/D1/D290.long" TargetMode="External"/><Relationship Id="rId7" Type="http://schemas.openxmlformats.org/officeDocument/2006/relationships/hyperlink" Target="http://nar.oxfordjournals.org/content/40/D1/D290.long" TargetMode="External"/><Relationship Id="rId8" Type="http://schemas.openxmlformats.org/officeDocument/2006/relationships/hyperlink" Target="http://nar.oxfordjournals.org/content/40/D1/D290.lo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8.jpg"/><Relationship Id="rId4" Type="http://schemas.openxmlformats.org/officeDocument/2006/relationships/image" Target="../media/image3.png"/><Relationship Id="rId5" Type="http://schemas.openxmlformats.org/officeDocument/2006/relationships/hyperlink" Target="http://www.maya.cs.depaul.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hyperlink" Target="http://www.nature.com/ng/journal/v25/n1/full/ng0500_25.html" TargetMode="External"/><Relationship Id="rId5" Type="http://schemas.openxmlformats.org/officeDocument/2006/relationships/hyperlink" Target="http://www.nature.com/ng/journal/v25/n1/full/ng0500_25.html" TargetMode="External"/><Relationship Id="rId6" Type="http://schemas.openxmlformats.org/officeDocument/2006/relationships/hyperlink" Target="http://www.nature.com/ng/journal/v25/n1/full/ng0500_25.html" TargetMode="External"/><Relationship Id="rId7" Type="http://schemas.openxmlformats.org/officeDocument/2006/relationships/hyperlink" Target="http://www.nature.com/ng/journal/v25/n1/full/ng0500_25.html" TargetMode="External"/><Relationship Id="rId8" Type="http://schemas.openxmlformats.org/officeDocument/2006/relationships/hyperlink" Target="http://www.nature.com/ng/journal/v25/n1/full/ng0500_25.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hyperlink" Target="http://www.plants.ox.ac.uk/langdalelab/publications/phylogeny_plantj.pdf" TargetMode="External"/><Relationship Id="rId5" Type="http://schemas.openxmlformats.org/officeDocument/2006/relationships/hyperlink" Target="http://www.plants.ox.ac.uk/langdalelab/publications/phylogeny_plantj.pdf" TargetMode="External"/><Relationship Id="rId6" Type="http://schemas.openxmlformats.org/officeDocument/2006/relationships/hyperlink" Target="http://www.plants.ox.ac.uk/langdalelab/publications/phylogeny_plantj.pdf" TargetMode="External"/><Relationship Id="rId7" Type="http://schemas.openxmlformats.org/officeDocument/2006/relationships/hyperlink" Target="http://www.plants.ox.ac.uk/langdalelab/publications/phylogeny_plantj.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hyperlink" Target="http://www.megasoftware.net/" TargetMode="External"/><Relationship Id="rId4" Type="http://schemas.openxmlformats.org/officeDocument/2006/relationships/hyperlink" Target="http://www.phylogeny.fr/simple_phylogeny.cgi"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genomesolver.qubeshub.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hyperlink" Target="http://www.nature.com/nrg/journal/v5/n2/full/nrg1272.html" TargetMode="External"/><Relationship Id="rId5" Type="http://schemas.openxmlformats.org/officeDocument/2006/relationships/hyperlink" Target="http://www.nature.com/nrg/journal/v5/n2/full/nrg1272.html" TargetMode="External"/><Relationship Id="rId6" Type="http://schemas.openxmlformats.org/officeDocument/2006/relationships/hyperlink" Target="http://www.nature.com/nrg/journal/v5/n2/full/nrg1272.html" TargetMode="External"/><Relationship Id="rId7" Type="http://schemas.openxmlformats.org/officeDocument/2006/relationships/hyperlink" Target="http://www.nature.com/nrg/journal/v5/n2/full/nrg1272.html" TargetMode="External"/><Relationship Id="rId8" Type="http://schemas.openxmlformats.org/officeDocument/2006/relationships/hyperlink" Target="http://www.nature.com/nrg/journal/v5/n2/full/nrg1272.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hyperlink" Target="http://www.omicsonline.org/ArchiveJPB/2009/October/03/JPB2.439.php" TargetMode="External"/><Relationship Id="rId5" Type="http://schemas.openxmlformats.org/officeDocument/2006/relationships/hyperlink" Target="http://www.omicsonline.org/ArchiveJPB/2009/October/03/JPB2.439.php" TargetMode="External"/><Relationship Id="rId6" Type="http://schemas.openxmlformats.org/officeDocument/2006/relationships/hyperlink" Target="http://www.omicsonline.org/ArchiveJPB/2009/October/03/JPB2.439.php" TargetMode="External"/><Relationship Id="rId7" Type="http://schemas.openxmlformats.org/officeDocument/2006/relationships/hyperlink" Target="http://www.omicsonline.org/ArchiveJPB/2009/October/03/JPB2.439.php" TargetMode="External"/><Relationship Id="rId8" Type="http://schemas.openxmlformats.org/officeDocument/2006/relationships/hyperlink" Target="http://www.omicsonline.org/ArchiveJPB/2009/October/03/JPB2.439.php"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hyperlink" Target="http://www.omicsonline.org/ArchiveJPB/2009/October/03/JPB2.439.php" TargetMode="External"/><Relationship Id="rId5" Type="http://schemas.openxmlformats.org/officeDocument/2006/relationships/hyperlink" Target="http://www.omicsonline.org/ArchiveJPB/2009/October/03/JPB2.439.php" TargetMode="External"/><Relationship Id="rId6" Type="http://schemas.openxmlformats.org/officeDocument/2006/relationships/hyperlink" Target="http://www.omicsonline.org/ArchiveJPB/2009/October/03/JPB2.439.php" TargetMode="External"/><Relationship Id="rId7" Type="http://schemas.openxmlformats.org/officeDocument/2006/relationships/hyperlink" Target="http://www.omicsonline.org/ArchiveJPB/2009/October/03/JPB2.439.php" TargetMode="External"/><Relationship Id="rId8"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3.png"/><Relationship Id="rId4" Type="http://schemas.openxmlformats.org/officeDocument/2006/relationships/hyperlink" Target="http://www.nature.com/nrg/journal/v5/n2/full/nrg1272.html" TargetMode="External"/><Relationship Id="rId5" Type="http://schemas.openxmlformats.org/officeDocument/2006/relationships/hyperlink" Target="http://www.nature.com/nrg/journal/v5/n2/full/nrg1272.html" TargetMode="External"/><Relationship Id="rId6" Type="http://schemas.openxmlformats.org/officeDocument/2006/relationships/hyperlink" Target="http://www.nature.com/nrg/journal/v5/n2/full/nrg1272.html" TargetMode="External"/><Relationship Id="rId7" Type="http://schemas.openxmlformats.org/officeDocument/2006/relationships/hyperlink" Target="http://www.nature.com/nrg/journal/v5/n2/full/nrg1272.html" TargetMode="External"/><Relationship Id="rId8" Type="http://schemas.openxmlformats.org/officeDocument/2006/relationships/hyperlink" Target="http://www.nature.com/nrg/journal/v5/n2/full/nrg1272.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hyperlink" Target="http://www.ch.embnet.org/CoursEMBnet/Basel03/slides/BLAST_FASTA.pdf" TargetMode="External"/><Relationship Id="rId8" Type="http://schemas.openxmlformats.org/officeDocument/2006/relationships/hyperlink" Target="http://www.ch.embnet.org/CoursEMBnet/Basel03/slides/BLAST_FASTA.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blast.ncbi.nlm.nih.gov/Blast.cgi" TargetMode="External"/><Relationship Id="rId5" Type="http://schemas.openxmlformats.org/officeDocument/2006/relationships/hyperlink" Target="https://blast.ncbi.nlm.nih.gov/Blast.cgi" TargetMode="External"/><Relationship Id="rId6"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blast.ncbi.nlm.nih.gov/Blast.cgi" TargetMode="External"/><Relationship Id="rId4" Type="http://schemas.openxmlformats.org/officeDocument/2006/relationships/image" Target="../media/image17.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
          <p:cNvSpPr txBox="1"/>
          <p:nvPr>
            <p:ph type="ctrTitle"/>
          </p:nvPr>
        </p:nvSpPr>
        <p:spPr>
          <a:xfrm>
            <a:off x="974725" y="3030537"/>
            <a:ext cx="11055350" cy="2090737"/>
          </a:xfrm>
          <a:prstGeom prst="rect">
            <a:avLst/>
          </a:prstGeom>
          <a:noFill/>
          <a:ln>
            <a:noFill/>
          </a:ln>
        </p:spPr>
        <p:txBody>
          <a:bodyPr anchorCtr="0" anchor="ctr" bIns="38100" lIns="38100" spcFirstLastPara="1" rIns="38100" wrap="square" tIns="38100">
            <a:noAutofit/>
          </a:bodyPr>
          <a:lstStyle/>
          <a:p>
            <a:pPr indent="0" lvl="0" marL="0" rtl="0" algn="ctr">
              <a:lnSpc>
                <a:spcPct val="100000"/>
              </a:lnSpc>
              <a:spcBef>
                <a:spcPts val="0"/>
              </a:spcBef>
              <a:spcAft>
                <a:spcPts val="0"/>
              </a:spcAft>
              <a:buClr>
                <a:srgbClr val="31A7A5"/>
              </a:buClr>
              <a:buSzPts val="6200"/>
              <a:buFont typeface="Merriweather Sans"/>
              <a:buNone/>
            </a:pPr>
            <a:r>
              <a:rPr b="0" i="0" lang="en-US" sz="6200" u="none">
                <a:solidFill>
                  <a:srgbClr val="31A7A5"/>
                </a:solidFill>
                <a:latin typeface="Merriweather Sans"/>
                <a:ea typeface="Merriweather Sans"/>
                <a:cs typeface="Merriweather Sans"/>
                <a:sym typeface="Merriweather Sans"/>
              </a:rPr>
              <a:t>Genome Solver</a:t>
            </a:r>
            <a:br>
              <a:rPr b="0" i="0" lang="en-US" sz="6200" u="none">
                <a:solidFill>
                  <a:srgbClr val="31A7A5"/>
                </a:solidFill>
                <a:latin typeface="Merriweather Sans"/>
                <a:ea typeface="Merriweather Sans"/>
                <a:cs typeface="Merriweather Sans"/>
                <a:sym typeface="Merriweather Sans"/>
              </a:rPr>
            </a:br>
            <a:r>
              <a:rPr b="0" i="0" lang="en-US" sz="6200" u="none">
                <a:solidFill>
                  <a:srgbClr val="31A7A5"/>
                </a:solidFill>
                <a:latin typeface="Merriweather Sans"/>
                <a:ea typeface="Merriweather Sans"/>
                <a:cs typeface="Merriweather Sans"/>
                <a:sym typeface="Merriweather Sans"/>
              </a:rPr>
              <a:t>Mini-Workshop</a:t>
            </a:r>
            <a:br>
              <a:rPr b="0" i="0" lang="en-US" sz="6200" u="none">
                <a:solidFill>
                  <a:srgbClr val="31A7A5"/>
                </a:solidFill>
                <a:latin typeface="Merriweather Sans"/>
                <a:ea typeface="Merriweather Sans"/>
                <a:cs typeface="Merriweather Sans"/>
                <a:sym typeface="Merriweather Sans"/>
              </a:rPr>
            </a:br>
            <a:endParaRPr/>
          </a:p>
        </p:txBody>
      </p:sp>
      <p:sp>
        <p:nvSpPr>
          <p:cNvPr id="112" name="Google Shape;112;p1"/>
          <p:cNvSpPr txBox="1"/>
          <p:nvPr>
            <p:ph idx="1" type="subTitle"/>
          </p:nvPr>
        </p:nvSpPr>
        <p:spPr>
          <a:xfrm>
            <a:off x="1951037" y="5527675"/>
            <a:ext cx="9102725" cy="2492375"/>
          </a:xfrm>
          <a:prstGeom prst="rect">
            <a:avLst/>
          </a:prstGeom>
          <a:noFill/>
          <a:ln>
            <a:noFill/>
          </a:ln>
        </p:spPr>
        <p:txBody>
          <a:bodyPr anchorCtr="0" anchor="t" bIns="38100" lIns="38100" spcFirstLastPara="1" rIns="38100" wrap="square" tIns="38100">
            <a:noAutofit/>
          </a:bodyPr>
          <a:lstStyle/>
          <a:p>
            <a:pPr indent="0" lvl="0" marL="0" rtl="0" algn="ctr">
              <a:lnSpc>
                <a:spcPct val="100000"/>
              </a:lnSpc>
              <a:spcBef>
                <a:spcPts val="0"/>
              </a:spcBef>
              <a:spcAft>
                <a:spcPts val="0"/>
              </a:spcAft>
              <a:buSzPts val="4400"/>
              <a:buNone/>
            </a:pPr>
            <a:r>
              <a:rPr b="0" i="0" lang="en-US" sz="4400" u="none">
                <a:solidFill>
                  <a:schemeClr val="dk1"/>
                </a:solidFill>
                <a:latin typeface="Merriweather Sans"/>
                <a:ea typeface="Merriweather Sans"/>
                <a:cs typeface="Merriweather Sans"/>
                <a:sym typeface="Merriweather Sans"/>
              </a:rPr>
              <a:t>August 14, 2020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0"/>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205" name="Google Shape;205;p10"/>
          <p:cNvSpPr txBox="1"/>
          <p:nvPr/>
        </p:nvSpPr>
        <p:spPr>
          <a:xfrm>
            <a:off x="2692400" y="609600"/>
            <a:ext cx="7620000" cy="749300"/>
          </a:xfrm>
          <a:prstGeom prst="rect">
            <a:avLst/>
          </a:prstGeom>
          <a:noFill/>
          <a:ln>
            <a:noFill/>
          </a:ln>
        </p:spPr>
        <p:txBody>
          <a:bodyPr anchorCtr="0" anchor="ctr" bIns="50800" lIns="50800" spcFirstLastPara="1" rIns="108575" wrap="square" tIns="50800">
            <a:noAutofit/>
          </a:bodyPr>
          <a:lstStyle/>
          <a:p>
            <a:pPr indent="0" lvl="0" marL="6350" marR="0" rtl="0" algn="ctr">
              <a:lnSpc>
                <a:spcPct val="100000"/>
              </a:lnSpc>
              <a:spcBef>
                <a:spcPts val="0"/>
              </a:spcBef>
              <a:spcAft>
                <a:spcPts val="0"/>
              </a:spcAft>
              <a:buClr>
                <a:srgbClr val="31A7A5"/>
              </a:buClr>
              <a:buSzPts val="4200"/>
              <a:buFont typeface="Calibri"/>
              <a:buNone/>
            </a:pPr>
            <a:r>
              <a:rPr b="1" i="0" lang="en-US" sz="4200" u="none">
                <a:solidFill>
                  <a:srgbClr val="31A7A5"/>
                </a:solidFill>
                <a:latin typeface="Calibri"/>
                <a:ea typeface="Calibri"/>
                <a:cs typeface="Calibri"/>
                <a:sym typeface="Calibri"/>
              </a:rPr>
              <a:t>Program Selection for blastp</a:t>
            </a:r>
            <a:endParaRPr/>
          </a:p>
        </p:txBody>
      </p:sp>
      <p:sp>
        <p:nvSpPr>
          <p:cNvPr id="206" name="Google Shape;206;p10"/>
          <p:cNvSpPr txBox="1"/>
          <p:nvPr/>
        </p:nvSpPr>
        <p:spPr>
          <a:xfrm>
            <a:off x="1270000" y="1663700"/>
            <a:ext cx="10464800" cy="5969000"/>
          </a:xfrm>
          <a:prstGeom prst="rect">
            <a:avLst/>
          </a:prstGeom>
          <a:noFill/>
          <a:ln>
            <a:noFill/>
          </a:ln>
        </p:spPr>
        <p:txBody>
          <a:bodyPr anchorCtr="0" anchor="t" bIns="50800" lIns="50800" spcFirstLastPara="1" rIns="108575" wrap="square" tIns="50800">
            <a:noAutofit/>
          </a:bodyPr>
          <a:lstStyle/>
          <a:p>
            <a:pPr indent="-264160" lvl="0" marL="6350" marR="0" rtl="0" algn="l">
              <a:lnSpc>
                <a:spcPct val="100000"/>
              </a:lnSpc>
              <a:spcBef>
                <a:spcPts val="0"/>
              </a:spcBef>
              <a:spcAft>
                <a:spcPts val="0"/>
              </a:spcAft>
              <a:buClr>
                <a:schemeClr val="dk1"/>
              </a:buClr>
              <a:buSzPts val="4160"/>
              <a:buFont typeface="Calibri"/>
              <a:buChar char="•"/>
            </a:pPr>
            <a:r>
              <a:rPr b="0" i="0" lang="en-US" sz="3200" u="none">
                <a:solidFill>
                  <a:schemeClr val="dk1"/>
                </a:solidFill>
                <a:latin typeface="Calibri"/>
                <a:ea typeface="Calibri"/>
                <a:cs typeface="Calibri"/>
                <a:sym typeface="Calibri"/>
              </a:rPr>
              <a:t>Blastp - searches a database to find similar sequences for a query amino acid sequence</a:t>
            </a:r>
            <a:endParaRPr/>
          </a:p>
          <a:p>
            <a:pPr indent="-264160" lvl="0" marL="6350" marR="0" rtl="0" algn="l">
              <a:lnSpc>
                <a:spcPct val="100000"/>
              </a:lnSpc>
              <a:spcBef>
                <a:spcPts val="2400"/>
              </a:spcBef>
              <a:spcAft>
                <a:spcPts val="0"/>
              </a:spcAft>
              <a:buClr>
                <a:schemeClr val="dk1"/>
              </a:buClr>
              <a:buSzPts val="4160"/>
              <a:buFont typeface="Calibri"/>
              <a:buChar char="•"/>
            </a:pPr>
            <a:r>
              <a:rPr b="0" i="0" lang="en-US" sz="3200" u="none">
                <a:solidFill>
                  <a:schemeClr val="dk1"/>
                </a:solidFill>
                <a:latin typeface="Calibri"/>
                <a:ea typeface="Calibri"/>
                <a:cs typeface="Calibri"/>
                <a:sym typeface="Calibri"/>
              </a:rPr>
              <a:t>Protein-Specific Iterated BLAST (PSI-BLAST) - more sensitive; used to identify </a:t>
            </a:r>
            <a:r>
              <a:rPr b="1" i="0" lang="en-US" sz="3200" u="none">
                <a:solidFill>
                  <a:schemeClr val="dk1"/>
                </a:solidFill>
                <a:latin typeface="Calibri"/>
                <a:ea typeface="Calibri"/>
                <a:cs typeface="Calibri"/>
                <a:sym typeface="Calibri"/>
              </a:rPr>
              <a:t>distantly related proteins</a:t>
            </a:r>
            <a:endParaRPr/>
          </a:p>
          <a:p>
            <a:pPr indent="-264160" lvl="0" marL="6350" marR="0" rtl="0" algn="l">
              <a:lnSpc>
                <a:spcPct val="100000"/>
              </a:lnSpc>
              <a:spcBef>
                <a:spcPts val="2400"/>
              </a:spcBef>
              <a:spcAft>
                <a:spcPts val="0"/>
              </a:spcAft>
              <a:buClr>
                <a:schemeClr val="dk1"/>
              </a:buClr>
              <a:buSzPts val="4160"/>
              <a:buFont typeface="Calibri"/>
              <a:buChar char="•"/>
            </a:pPr>
            <a:r>
              <a:rPr b="0" i="0" lang="en-US" sz="3200" u="none">
                <a:solidFill>
                  <a:schemeClr val="dk1"/>
                </a:solidFill>
                <a:latin typeface="Calibri"/>
                <a:ea typeface="Calibri"/>
                <a:cs typeface="Calibri"/>
                <a:sym typeface="Calibri"/>
              </a:rPr>
              <a:t>Pattern-Hit Initiated BLAST (PHI-BLAST)</a:t>
            </a:r>
            <a:r>
              <a:rPr b="0" baseline="30000" i="0" lang="en-US" sz="3200" u="none">
                <a:solidFill>
                  <a:schemeClr val="dk1"/>
                </a:solidFill>
                <a:latin typeface="Calibri"/>
                <a:ea typeface="Calibri"/>
                <a:cs typeface="Calibri"/>
                <a:sym typeface="Calibri"/>
              </a:rPr>
              <a:t> </a:t>
            </a:r>
            <a:r>
              <a:rPr b="0" i="0" lang="en-US" sz="3200" u="none">
                <a:solidFill>
                  <a:schemeClr val="dk1"/>
                </a:solidFill>
                <a:latin typeface="Calibri"/>
                <a:ea typeface="Calibri"/>
                <a:cs typeface="Calibri"/>
                <a:sym typeface="Calibri"/>
              </a:rPr>
              <a:t>- used to search for proteins that </a:t>
            </a:r>
            <a:r>
              <a:rPr b="1" i="0" lang="en-US" sz="3200" u="none">
                <a:solidFill>
                  <a:schemeClr val="dk1"/>
                </a:solidFill>
                <a:latin typeface="Calibri"/>
                <a:ea typeface="Calibri"/>
                <a:cs typeface="Calibri"/>
                <a:sym typeface="Calibri"/>
              </a:rPr>
              <a:t>contain a pattern designated by the user</a:t>
            </a:r>
            <a:endParaRPr/>
          </a:p>
          <a:p>
            <a:pPr indent="-264160" lvl="0" marL="6350" marR="0" rtl="0" algn="l">
              <a:lnSpc>
                <a:spcPct val="100000"/>
              </a:lnSpc>
              <a:spcBef>
                <a:spcPts val="2400"/>
              </a:spcBef>
              <a:spcAft>
                <a:spcPts val="0"/>
              </a:spcAft>
              <a:buClr>
                <a:schemeClr val="dk1"/>
              </a:buClr>
              <a:buSzPts val="4160"/>
              <a:buFont typeface="Calibri"/>
              <a:buChar char="•"/>
            </a:pPr>
            <a:r>
              <a:rPr b="1" i="0" lang="en-US" sz="3200" u="none">
                <a:solidFill>
                  <a:schemeClr val="dk1"/>
                </a:solidFill>
                <a:latin typeface="Calibri"/>
                <a:ea typeface="Calibri"/>
                <a:cs typeface="Calibri"/>
                <a:sym typeface="Calibri"/>
              </a:rPr>
              <a:t>Other versions also available – see the BLAST website for more </a:t>
            </a:r>
            <a:endParaRPr/>
          </a:p>
        </p:txBody>
      </p:sp>
      <p:sp>
        <p:nvSpPr>
          <p:cNvPr id="207" name="Google Shape;207;p10"/>
          <p:cNvSpPr txBox="1"/>
          <p:nvPr/>
        </p:nvSpPr>
        <p:spPr>
          <a:xfrm>
            <a:off x="3683000" y="8478837"/>
            <a:ext cx="5195887" cy="1308100"/>
          </a:xfrm>
          <a:prstGeom prst="rect">
            <a:avLst/>
          </a:prstGeom>
          <a:noFill/>
          <a:ln>
            <a:noFill/>
          </a:ln>
        </p:spPr>
        <p:txBody>
          <a:bodyPr anchorCtr="0" anchor="t" bIns="50800" lIns="50800" spcFirstLastPara="1" rIns="108575" wrap="square" tIns="50800">
            <a:spAutoFit/>
          </a:bodyPr>
          <a:lstStyle/>
          <a:p>
            <a:pPr indent="0" lvl="0" marL="6350" marR="0" rtl="0" algn="l">
              <a:lnSpc>
                <a:spcPct val="100000"/>
              </a:lnSpc>
              <a:spcBef>
                <a:spcPts val="0"/>
              </a:spcBef>
              <a:spcAft>
                <a:spcPts val="0"/>
              </a:spcAft>
              <a:buClr>
                <a:schemeClr val="dk1"/>
              </a:buClr>
              <a:buSzPts val="1800"/>
              <a:buFont typeface="Gill Sans"/>
              <a:buNone/>
            </a:pPr>
            <a:r>
              <a:rPr b="0" i="0" lang="en-US" sz="1800" u="sng">
                <a:solidFill>
                  <a:schemeClr val="dk1"/>
                </a:solidFill>
                <a:latin typeface="Gill Sans"/>
                <a:ea typeface="Gill Sans"/>
                <a:cs typeface="Gill Sans"/>
                <a:sym typeface="Gill Sans"/>
                <a:hlinkClick r:id="rId4"/>
              </a:rPr>
              <a:t>Altschul SF, et al. (1997)</a:t>
            </a:r>
            <a:r>
              <a:rPr b="0" i="1" lang="en-US" sz="1800" u="sng">
                <a:solidFill>
                  <a:schemeClr val="dk1"/>
                </a:solidFill>
                <a:latin typeface="Gill Sans"/>
                <a:ea typeface="Gill Sans"/>
                <a:cs typeface="Gill Sans"/>
                <a:sym typeface="Gill Sans"/>
                <a:hlinkClick r:id="rId5"/>
              </a:rPr>
              <a:t>. Nucleic Acids Res</a:t>
            </a:r>
            <a:r>
              <a:rPr b="0" i="0" lang="en-US" sz="1800" u="sng">
                <a:solidFill>
                  <a:schemeClr val="dk1"/>
                </a:solidFill>
                <a:latin typeface="Gill Sans"/>
                <a:ea typeface="Gill Sans"/>
                <a:cs typeface="Gill Sans"/>
                <a:sym typeface="Gill Sans"/>
                <a:hlinkClick r:id="rId6"/>
              </a:rPr>
              <a:t>. </a:t>
            </a:r>
            <a:r>
              <a:rPr b="1" i="0" lang="en-US" sz="1800" u="sng">
                <a:solidFill>
                  <a:schemeClr val="dk1"/>
                </a:solidFill>
                <a:latin typeface="Gill Sans"/>
                <a:ea typeface="Gill Sans"/>
                <a:cs typeface="Gill Sans"/>
                <a:sym typeface="Gill Sans"/>
                <a:hlinkClick r:id="rId7"/>
              </a:rPr>
              <a:t>25</a:t>
            </a:r>
            <a:r>
              <a:rPr b="0" i="0" lang="en-US" sz="1800" u="sng">
                <a:solidFill>
                  <a:schemeClr val="dk1"/>
                </a:solidFill>
                <a:latin typeface="Gill Sans"/>
                <a:ea typeface="Gill Sans"/>
                <a:cs typeface="Gill Sans"/>
                <a:sym typeface="Gill Sans"/>
                <a:hlinkClick r:id="rId8"/>
              </a:rPr>
              <a:t>: 3389</a:t>
            </a:r>
            <a:endParaRPr b="0" i="0" sz="1800" u="none">
              <a:solidFill>
                <a:schemeClr val="dk1"/>
              </a:solidFill>
              <a:latin typeface="Calibri"/>
              <a:ea typeface="Calibri"/>
              <a:cs typeface="Calibri"/>
              <a:sym typeface="Calibri"/>
            </a:endParaRPr>
          </a:p>
          <a:p>
            <a:pPr indent="0" lvl="0" marL="6350" marR="0" rtl="0" algn="l">
              <a:lnSpc>
                <a:spcPct val="100000"/>
              </a:lnSpc>
              <a:spcBef>
                <a:spcPts val="0"/>
              </a:spcBef>
              <a:spcAft>
                <a:spcPts val="0"/>
              </a:spcAft>
              <a:buClr>
                <a:schemeClr val="dk1"/>
              </a:buClr>
              <a:buSzPts val="1800"/>
              <a:buFont typeface="Calibri"/>
              <a:buNone/>
            </a:pPr>
            <a:r>
              <a:rPr b="0" baseline="30000" i="0" lang="en-US" sz="1800" u="none">
                <a:solidFill>
                  <a:schemeClr val="dk1"/>
                </a:solidFill>
                <a:latin typeface="Calibri"/>
                <a:ea typeface="Calibri"/>
                <a:cs typeface="Calibri"/>
                <a:sym typeface="Calibri"/>
              </a:rPr>
              <a:t> </a:t>
            </a:r>
            <a:r>
              <a:rPr b="0" i="0" lang="en-US" sz="1800" u="sng">
                <a:solidFill>
                  <a:schemeClr val="dk1"/>
                </a:solidFill>
                <a:latin typeface="Gill Sans"/>
                <a:ea typeface="Gill Sans"/>
                <a:cs typeface="Gill Sans"/>
                <a:sym typeface="Gill Sans"/>
                <a:hlinkClick r:id="rId9"/>
              </a:rPr>
              <a:t>Zhang Z, et al. (1998)</a:t>
            </a:r>
            <a:r>
              <a:rPr b="0" i="1" lang="en-US" sz="1800" u="sng">
                <a:solidFill>
                  <a:schemeClr val="dk1"/>
                </a:solidFill>
                <a:latin typeface="Gill Sans"/>
                <a:ea typeface="Gill Sans"/>
                <a:cs typeface="Gill Sans"/>
                <a:sym typeface="Gill Sans"/>
                <a:hlinkClick r:id="rId10"/>
              </a:rPr>
              <a:t>. Nucleic Acids Res</a:t>
            </a:r>
            <a:r>
              <a:rPr b="0" i="0" lang="en-US" sz="1800" u="sng">
                <a:solidFill>
                  <a:schemeClr val="dk1"/>
                </a:solidFill>
                <a:latin typeface="Gill Sans"/>
                <a:ea typeface="Gill Sans"/>
                <a:cs typeface="Gill Sans"/>
                <a:sym typeface="Gill Sans"/>
                <a:hlinkClick r:id="rId11"/>
              </a:rPr>
              <a:t>. </a:t>
            </a:r>
            <a:r>
              <a:rPr b="1" i="0" lang="en-US" sz="1800" u="sng">
                <a:solidFill>
                  <a:schemeClr val="dk1"/>
                </a:solidFill>
                <a:latin typeface="Gill Sans"/>
                <a:ea typeface="Gill Sans"/>
                <a:cs typeface="Gill Sans"/>
                <a:sym typeface="Gill Sans"/>
                <a:hlinkClick r:id="rId12"/>
              </a:rPr>
              <a:t>26</a:t>
            </a:r>
            <a:r>
              <a:rPr b="0" i="0" lang="en-US" sz="1800" u="sng">
                <a:solidFill>
                  <a:schemeClr val="dk1"/>
                </a:solidFill>
                <a:latin typeface="Gill Sans"/>
                <a:ea typeface="Gill Sans"/>
                <a:cs typeface="Gill Sans"/>
                <a:sym typeface="Gill Sans"/>
                <a:hlinkClick r:id="rId13"/>
              </a:rPr>
              <a:t>: 3986</a:t>
            </a:r>
            <a:endParaRPr b="0" baseline="30000" i="0" sz="1800" u="sng">
              <a:solidFill>
                <a:schemeClr val="dk1"/>
              </a:solidFill>
              <a:latin typeface="Calibri"/>
              <a:ea typeface="Calibri"/>
              <a:cs typeface="Calibri"/>
              <a:sym typeface="Calibri"/>
            </a:endParaRPr>
          </a:p>
          <a:p>
            <a:pPr indent="0" lvl="0" marL="6350" marR="0" rtl="0" algn="l">
              <a:lnSpc>
                <a:spcPct val="100000"/>
              </a:lnSpc>
              <a:spcBef>
                <a:spcPts val="0"/>
              </a:spcBef>
              <a:spcAft>
                <a:spcPts val="0"/>
              </a:spcAft>
              <a:buClr>
                <a:schemeClr val="dk1"/>
              </a:buClr>
              <a:buSzPts val="1800"/>
              <a:buFont typeface="Gill Sans"/>
              <a:buNone/>
            </a:pPr>
            <a:r>
              <a:rPr b="0" baseline="30000" i="0" lang="en-US" sz="1800" u="sng">
                <a:solidFill>
                  <a:schemeClr val="dk1"/>
                </a:solidFill>
                <a:latin typeface="Gill Sans"/>
                <a:ea typeface="Gill Sans"/>
                <a:cs typeface="Gill Sans"/>
                <a:sym typeface="Gill Sans"/>
                <a:hlinkClick r:id="rId14"/>
              </a:rPr>
              <a:t> </a:t>
            </a:r>
            <a:r>
              <a:rPr b="0" i="0" lang="en-US" sz="1800" u="sng">
                <a:solidFill>
                  <a:schemeClr val="dk1"/>
                </a:solidFill>
                <a:latin typeface="Gill Sans"/>
                <a:ea typeface="Gill Sans"/>
                <a:cs typeface="Gill Sans"/>
                <a:sym typeface="Gill Sans"/>
                <a:hlinkClick r:id="rId15"/>
              </a:rPr>
              <a:t>Boratyn GM, et al. (2012). Biol Direct. </a:t>
            </a:r>
            <a:r>
              <a:rPr b="1" i="0" lang="en-US" sz="1800" u="sng">
                <a:solidFill>
                  <a:schemeClr val="dk1"/>
                </a:solidFill>
                <a:latin typeface="Gill Sans"/>
                <a:ea typeface="Gill Sans"/>
                <a:cs typeface="Gill Sans"/>
                <a:sym typeface="Gill Sans"/>
                <a:hlinkClick r:id="rId16"/>
              </a:rPr>
              <a:t>17</a:t>
            </a:r>
            <a:r>
              <a:rPr b="0" i="0" lang="en-US" sz="1800" u="sng">
                <a:solidFill>
                  <a:schemeClr val="dk1"/>
                </a:solidFill>
                <a:latin typeface="Gill Sans"/>
                <a:ea typeface="Gill Sans"/>
                <a:cs typeface="Gill Sans"/>
                <a:sym typeface="Gill Sans"/>
                <a:hlinkClick r:id="rId17"/>
              </a:rPr>
              <a:t>: 12</a:t>
            </a:r>
            <a:endParaRPr/>
          </a:p>
          <a:p>
            <a:pPr indent="0" lvl="0" marL="0" marR="0" rtl="0" algn="l">
              <a:lnSpc>
                <a:spcPct val="100000"/>
              </a:lnSpc>
              <a:spcBef>
                <a:spcPts val="0"/>
              </a:spcBef>
              <a:spcAft>
                <a:spcPts val="0"/>
              </a:spcAft>
              <a:buNone/>
            </a:pPr>
            <a:r>
              <a:t/>
            </a:r>
            <a:endParaRPr b="0" i="0" sz="1800" u="sng">
              <a:solidFill>
                <a:schemeClr val="dk1"/>
              </a:solidFill>
              <a:latin typeface="Gill Sans"/>
              <a:ea typeface="Gill Sans"/>
              <a:cs typeface="Gill Sans"/>
              <a:sym typeface="Gill Sans"/>
              <a:hlinkClick r:id="rId18"/>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11"/>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213" name="Google Shape;213;p11"/>
          <p:cNvSpPr txBox="1"/>
          <p:nvPr/>
        </p:nvSpPr>
        <p:spPr>
          <a:xfrm>
            <a:off x="1930400" y="457200"/>
            <a:ext cx="9144000" cy="1155700"/>
          </a:xfrm>
          <a:prstGeom prst="rect">
            <a:avLst/>
          </a:prstGeom>
          <a:noFill/>
          <a:ln>
            <a:noFill/>
          </a:ln>
        </p:spPr>
        <p:txBody>
          <a:bodyPr anchorCtr="0" anchor="t" bIns="50800" lIns="50800" spcFirstLastPara="1" rIns="108575" wrap="square" tIns="50800">
            <a:noAutofit/>
          </a:bodyPr>
          <a:lstStyle/>
          <a:p>
            <a:pPr indent="0" lvl="0" marL="6350" marR="0" rtl="0" algn="ctr">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Selecting a Database</a:t>
            </a:r>
            <a:endParaRPr/>
          </a:p>
          <a:p>
            <a:pPr indent="0" lvl="0" marL="0" marR="0" rtl="0" algn="l">
              <a:lnSpc>
                <a:spcPct val="100000"/>
              </a:lnSpc>
              <a:spcBef>
                <a:spcPts val="0"/>
              </a:spcBef>
              <a:spcAft>
                <a:spcPts val="0"/>
              </a:spcAft>
              <a:buNone/>
            </a:pPr>
            <a:r>
              <a:t/>
            </a:r>
            <a:endParaRPr b="1" i="0" sz="4200" u="none">
              <a:solidFill>
                <a:srgbClr val="008080"/>
              </a:solidFill>
              <a:latin typeface="Calibri"/>
              <a:ea typeface="Calibri"/>
              <a:cs typeface="Calibri"/>
              <a:sym typeface="Calibri"/>
            </a:endParaRPr>
          </a:p>
        </p:txBody>
      </p:sp>
      <p:sp>
        <p:nvSpPr>
          <p:cNvPr id="214" name="Google Shape;214;p11"/>
          <p:cNvSpPr txBox="1"/>
          <p:nvPr/>
        </p:nvSpPr>
        <p:spPr>
          <a:xfrm>
            <a:off x="1270000" y="1587500"/>
            <a:ext cx="10464800" cy="1892300"/>
          </a:xfrm>
          <a:prstGeom prst="rect">
            <a:avLst/>
          </a:prstGeom>
          <a:noFill/>
          <a:ln>
            <a:noFill/>
          </a:ln>
        </p:spPr>
        <p:txBody>
          <a:bodyPr anchorCtr="0" anchor="t" bIns="50800" lIns="50800" spcFirstLastPara="1" rIns="108575" wrap="square" tIns="50800">
            <a:noAutofit/>
          </a:bodyPr>
          <a:lstStyle/>
          <a:p>
            <a:pPr indent="-264160" lvl="0" marL="6350" marR="0" rtl="0" algn="l">
              <a:lnSpc>
                <a:spcPct val="100000"/>
              </a:lnSpc>
              <a:spcBef>
                <a:spcPts val="0"/>
              </a:spcBef>
              <a:spcAft>
                <a:spcPts val="0"/>
              </a:spcAft>
              <a:buClr>
                <a:schemeClr val="dk1"/>
              </a:buClr>
              <a:buSzPts val="4160"/>
              <a:buFont typeface="Calibri"/>
              <a:buChar char="•"/>
            </a:pPr>
            <a:r>
              <a:rPr b="0" i="0" lang="en-US" sz="3200" u="none">
                <a:solidFill>
                  <a:schemeClr val="dk1"/>
                </a:solidFill>
                <a:latin typeface="Calibri"/>
                <a:ea typeface="Calibri"/>
                <a:cs typeface="Calibri"/>
                <a:sym typeface="Calibri"/>
              </a:rPr>
              <a:t>nr/nt: non-redundant nucleotide database (most general database) or est database – this is the default choice</a:t>
            </a:r>
            <a:endParaRPr/>
          </a:p>
          <a:p>
            <a:pPr indent="-264160" lvl="0" marL="6350" marR="0" rtl="0" algn="l">
              <a:lnSpc>
                <a:spcPct val="100000"/>
              </a:lnSpc>
              <a:spcBef>
                <a:spcPts val="2400"/>
              </a:spcBef>
              <a:spcAft>
                <a:spcPts val="0"/>
              </a:spcAft>
              <a:buClr>
                <a:schemeClr val="dk1"/>
              </a:buClr>
              <a:buSzPts val="4160"/>
              <a:buFont typeface="Calibri"/>
              <a:buChar char="•"/>
            </a:pPr>
            <a:r>
              <a:rPr b="0" i="0" lang="en-US" sz="3200" u="none">
                <a:solidFill>
                  <a:schemeClr val="dk1"/>
                </a:solidFill>
                <a:latin typeface="Calibri"/>
                <a:ea typeface="Calibri"/>
                <a:cs typeface="Calibri"/>
                <a:sym typeface="Calibri"/>
              </a:rPr>
              <a:t>nr: non redundant protein database or swiss-prot database</a:t>
            </a:r>
            <a:endParaRPr/>
          </a:p>
          <a:p>
            <a:pPr indent="0" lvl="0" marL="0" marR="0" rtl="0" algn="l">
              <a:lnSpc>
                <a:spcPct val="100000"/>
              </a:lnSpc>
              <a:spcBef>
                <a:spcPts val="0"/>
              </a:spcBef>
              <a:spcAft>
                <a:spcPts val="0"/>
              </a:spcAft>
              <a:buNone/>
            </a:pPr>
            <a:r>
              <a:t/>
            </a:r>
            <a:endParaRPr b="0" i="0" sz="3200" u="none">
              <a:solidFill>
                <a:schemeClr val="dk1"/>
              </a:solidFill>
              <a:latin typeface="Calibri"/>
              <a:ea typeface="Calibri"/>
              <a:cs typeface="Calibri"/>
              <a:sym typeface="Calibri"/>
            </a:endParaRPr>
          </a:p>
        </p:txBody>
      </p:sp>
      <p:pic>
        <p:nvPicPr>
          <p:cNvPr id="215" name="Google Shape;215;p11"/>
          <p:cNvPicPr preferRelativeResize="0"/>
          <p:nvPr/>
        </p:nvPicPr>
        <p:blipFill rotWithShape="1">
          <a:blip r:embed="rId4">
            <a:alphaModFix/>
          </a:blip>
          <a:srcRect b="0" l="0" r="0" t="0"/>
          <a:stretch/>
        </p:blipFill>
        <p:spPr>
          <a:xfrm>
            <a:off x="615950" y="3829050"/>
            <a:ext cx="10707687" cy="4521200"/>
          </a:xfrm>
          <a:prstGeom prst="rect">
            <a:avLst/>
          </a:prstGeom>
          <a:noFill/>
          <a:ln>
            <a:noFill/>
          </a:ln>
        </p:spPr>
      </p:pic>
      <p:sp>
        <p:nvSpPr>
          <p:cNvPr id="216" name="Google Shape;216;p11"/>
          <p:cNvSpPr txBox="1"/>
          <p:nvPr/>
        </p:nvSpPr>
        <p:spPr>
          <a:xfrm>
            <a:off x="1930400" y="8534400"/>
            <a:ext cx="2414587" cy="406400"/>
          </a:xfrm>
          <a:prstGeom prst="rect">
            <a:avLst/>
          </a:prstGeom>
          <a:noFill/>
          <a:ln>
            <a:noFill/>
          </a:ln>
        </p:spPr>
        <p:txBody>
          <a:bodyPr anchorCtr="0" anchor="t" bIns="50800" lIns="50800" spcFirstLastPara="1" rIns="108575" wrap="square" tIns="50800">
            <a:spAutoFit/>
          </a:bodyPr>
          <a:lstStyle/>
          <a:p>
            <a:pPr indent="0" lvl="0" marL="6350" marR="0" rtl="0" algn="l">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nucleotide databases</a:t>
            </a:r>
            <a:endParaRPr/>
          </a:p>
        </p:txBody>
      </p:sp>
      <p:sp>
        <p:nvSpPr>
          <p:cNvPr id="217" name="Google Shape;217;p11"/>
          <p:cNvSpPr txBox="1"/>
          <p:nvPr/>
        </p:nvSpPr>
        <p:spPr>
          <a:xfrm>
            <a:off x="8101012" y="6578600"/>
            <a:ext cx="2074862" cy="406400"/>
          </a:xfrm>
          <a:prstGeom prst="rect">
            <a:avLst/>
          </a:prstGeom>
          <a:noFill/>
          <a:ln>
            <a:noFill/>
          </a:ln>
        </p:spPr>
        <p:txBody>
          <a:bodyPr anchorCtr="0" anchor="t" bIns="50800" lIns="50800" spcFirstLastPara="1" rIns="108575" wrap="square" tIns="50800">
            <a:spAutoFit/>
          </a:bodyPr>
          <a:lstStyle/>
          <a:p>
            <a:pPr indent="0" lvl="0" marL="6350" marR="0" rtl="0" algn="l">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protein databases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Screen Shot 2018-12-10 at 4.36.47 PM.png" id="222" name="Google Shape;222;p12"/>
          <p:cNvPicPr preferRelativeResize="0"/>
          <p:nvPr>
            <p:ph idx="1" type="body"/>
          </p:nvPr>
        </p:nvPicPr>
        <p:blipFill rotWithShape="1">
          <a:blip r:embed="rId3">
            <a:alphaModFix/>
          </a:blip>
          <a:srcRect b="-11415" l="0" r="0" t="-11415"/>
          <a:stretch/>
        </p:blipFill>
        <p:spPr>
          <a:xfrm>
            <a:off x="558800" y="1447800"/>
            <a:ext cx="11709400" cy="6435725"/>
          </a:xfrm>
          <a:prstGeom prst="rect">
            <a:avLst/>
          </a:prstGeom>
          <a:noFill/>
          <a:ln>
            <a:noFill/>
          </a:ln>
        </p:spPr>
      </p:pic>
      <p:sp>
        <p:nvSpPr>
          <p:cNvPr id="223" name="Google Shape;223;p12"/>
          <p:cNvSpPr txBox="1"/>
          <p:nvPr>
            <p:ph type="title"/>
          </p:nvPr>
        </p:nvSpPr>
        <p:spPr>
          <a:xfrm>
            <a:off x="647700" y="390525"/>
            <a:ext cx="11709400" cy="1338262"/>
          </a:xfrm>
          <a:prstGeom prst="rect">
            <a:avLst/>
          </a:prstGeom>
          <a:noFill/>
          <a:ln>
            <a:noFill/>
          </a:ln>
        </p:spPr>
        <p:txBody>
          <a:bodyPr anchorCtr="0" anchor="ctr" bIns="38100" lIns="38100" spcFirstLastPara="1" rIns="38100" wrap="square" tIns="38100">
            <a:noAutofit/>
          </a:bodyPr>
          <a:lstStyle/>
          <a:p>
            <a:pPr indent="0" lvl="0" marL="0" rtl="0" algn="ctr">
              <a:lnSpc>
                <a:spcPct val="100000"/>
              </a:lnSpc>
              <a:spcBef>
                <a:spcPts val="0"/>
              </a:spcBef>
              <a:spcAft>
                <a:spcPts val="0"/>
              </a:spcAft>
              <a:buClr>
                <a:srgbClr val="31A7A5"/>
              </a:buClr>
              <a:buSzPts val="4200"/>
              <a:buFont typeface="Calibri"/>
              <a:buNone/>
            </a:pPr>
            <a:r>
              <a:rPr b="1" i="0" lang="en-US" sz="4200" u="none">
                <a:solidFill>
                  <a:srgbClr val="31A7A5"/>
                </a:solidFill>
                <a:latin typeface="Calibri"/>
                <a:ea typeface="Calibri"/>
                <a:cs typeface="Calibri"/>
                <a:sym typeface="Calibri"/>
              </a:rPr>
              <a:t>BLAST Interface</a:t>
            </a:r>
            <a:endParaRPr/>
          </a:p>
        </p:txBody>
      </p:sp>
      <p:pic>
        <p:nvPicPr>
          <p:cNvPr id="224" name="Google Shape;224;p12"/>
          <p:cNvPicPr preferRelativeResize="0"/>
          <p:nvPr/>
        </p:nvPicPr>
        <p:blipFill rotWithShape="1">
          <a:blip r:embed="rId4">
            <a:alphaModFix/>
          </a:blip>
          <a:srcRect b="0" l="0" r="0" t="0"/>
          <a:stretch/>
        </p:blipFill>
        <p:spPr>
          <a:xfrm>
            <a:off x="9074150" y="7639050"/>
            <a:ext cx="3929062" cy="2114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13"/>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231" name="Google Shape;231;p13"/>
          <p:cNvSpPr txBox="1"/>
          <p:nvPr/>
        </p:nvSpPr>
        <p:spPr>
          <a:xfrm>
            <a:off x="1841500" y="4114800"/>
            <a:ext cx="990600" cy="4559300"/>
          </a:xfrm>
          <a:prstGeom prst="rect">
            <a:avLst/>
          </a:prstGeom>
          <a:noFill/>
          <a:ln>
            <a:noFill/>
          </a:ln>
        </p:spPr>
        <p:txBody>
          <a:bodyPr anchorCtr="0" anchor="t" bIns="50800" lIns="50800" spcFirstLastPara="1" rIns="108575" wrap="square" tIns="50800">
            <a:noAutofit/>
          </a:bodyPr>
          <a:lstStyle/>
          <a:p>
            <a:pPr indent="0" lvl="0" marL="0" marR="0" rtl="0" algn="l">
              <a:lnSpc>
                <a:spcPct val="100000"/>
              </a:lnSpc>
              <a:spcBef>
                <a:spcPts val="0"/>
              </a:spcBef>
              <a:spcAft>
                <a:spcPts val="0"/>
              </a:spcAft>
              <a:buNone/>
            </a:pPr>
            <a:r>
              <a:t/>
            </a:r>
            <a:endParaRPr b="0" i="0" sz="5800" u="none">
              <a:solidFill>
                <a:srgbClr val="000000"/>
              </a:solidFill>
              <a:latin typeface="Gill Sans"/>
              <a:ea typeface="Gill Sans"/>
              <a:cs typeface="Gill Sans"/>
              <a:sym typeface="Gill Sans"/>
            </a:endParaRPr>
          </a:p>
        </p:txBody>
      </p:sp>
      <p:sp>
        <p:nvSpPr>
          <p:cNvPr id="232" name="Google Shape;232;p13"/>
          <p:cNvSpPr txBox="1"/>
          <p:nvPr/>
        </p:nvSpPr>
        <p:spPr>
          <a:xfrm>
            <a:off x="106362" y="3897312"/>
            <a:ext cx="1879600" cy="469900"/>
          </a:xfrm>
          <a:prstGeom prst="rect">
            <a:avLst/>
          </a:prstGeom>
          <a:noFill/>
          <a:ln>
            <a:noFill/>
          </a:ln>
        </p:spPr>
        <p:txBody>
          <a:bodyPr anchorCtr="0" anchor="t" bIns="50800" lIns="50800" spcFirstLastPara="1" rIns="108575" wrap="square" tIns="50800">
            <a:noAutofit/>
          </a:bodyPr>
          <a:lstStyle/>
          <a:p>
            <a:pPr indent="0" lvl="0" marL="6350" marR="0" rtl="0" algn="l">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Query information </a:t>
            </a:r>
            <a:endParaRPr/>
          </a:p>
        </p:txBody>
      </p:sp>
      <p:cxnSp>
        <p:nvCxnSpPr>
          <p:cNvPr id="233" name="Google Shape;233;p13"/>
          <p:cNvCxnSpPr/>
          <p:nvPr/>
        </p:nvCxnSpPr>
        <p:spPr>
          <a:xfrm flipH="1" rot="10800000">
            <a:off x="2120900" y="4495800"/>
            <a:ext cx="758825" cy="431800"/>
          </a:xfrm>
          <a:prstGeom prst="straightConnector1">
            <a:avLst/>
          </a:prstGeom>
          <a:noFill/>
          <a:ln cap="flat" cmpd="sng" w="63500">
            <a:solidFill>
              <a:schemeClr val="dk1"/>
            </a:solidFill>
            <a:prstDash val="solid"/>
            <a:miter lim="800000"/>
            <a:headEnd len="med" w="med" type="stealth"/>
            <a:tailEnd len="med" w="med" type="none"/>
          </a:ln>
        </p:spPr>
      </p:cxnSp>
      <p:sp>
        <p:nvSpPr>
          <p:cNvPr id="234" name="Google Shape;234;p13"/>
          <p:cNvSpPr txBox="1"/>
          <p:nvPr/>
        </p:nvSpPr>
        <p:spPr>
          <a:xfrm>
            <a:off x="2692400" y="476250"/>
            <a:ext cx="7620000" cy="647700"/>
          </a:xfrm>
          <a:prstGeom prst="rect">
            <a:avLst/>
          </a:prstGeom>
          <a:noFill/>
          <a:ln>
            <a:noFill/>
          </a:ln>
        </p:spPr>
        <p:txBody>
          <a:bodyPr anchorCtr="0" anchor="ctr" bIns="50800" lIns="50800" spcFirstLastPara="1" rIns="108575" wrap="square" tIns="50800">
            <a:noAutofit/>
          </a:bodyPr>
          <a:lstStyle/>
          <a:p>
            <a:pPr indent="0" lvl="0" marL="6350" marR="0" rtl="0" algn="ctr">
              <a:lnSpc>
                <a:spcPct val="100000"/>
              </a:lnSpc>
              <a:spcBef>
                <a:spcPts val="0"/>
              </a:spcBef>
              <a:spcAft>
                <a:spcPts val="0"/>
              </a:spcAft>
              <a:buClr>
                <a:srgbClr val="31A7A5"/>
              </a:buClr>
              <a:buSzPts val="4200"/>
              <a:buFont typeface="Calibri"/>
              <a:buNone/>
            </a:pPr>
            <a:r>
              <a:rPr b="1" i="0" lang="en-US" sz="4200" u="none">
                <a:solidFill>
                  <a:srgbClr val="31A7A5"/>
                </a:solidFill>
                <a:latin typeface="Calibri"/>
                <a:ea typeface="Calibri"/>
                <a:cs typeface="Calibri"/>
                <a:sym typeface="Calibri"/>
              </a:rPr>
              <a:t>BLAST Results</a:t>
            </a:r>
            <a:endParaRPr/>
          </a:p>
        </p:txBody>
      </p:sp>
      <p:pic>
        <p:nvPicPr>
          <p:cNvPr id="235" name="Google Shape;235;p13"/>
          <p:cNvPicPr preferRelativeResize="0"/>
          <p:nvPr/>
        </p:nvPicPr>
        <p:blipFill rotWithShape="1">
          <a:blip r:embed="rId4">
            <a:alphaModFix/>
          </a:blip>
          <a:srcRect b="0" l="0" r="0" t="0"/>
          <a:stretch/>
        </p:blipFill>
        <p:spPr>
          <a:xfrm>
            <a:off x="1841500" y="1555750"/>
            <a:ext cx="8547100" cy="5905500"/>
          </a:xfrm>
          <a:prstGeom prst="rect">
            <a:avLst/>
          </a:prstGeom>
          <a:noFill/>
          <a:ln>
            <a:noFill/>
          </a:ln>
        </p:spPr>
      </p:pic>
      <p:sp>
        <p:nvSpPr>
          <p:cNvPr id="236" name="Google Shape;236;p13"/>
          <p:cNvSpPr/>
          <p:nvPr/>
        </p:nvSpPr>
        <p:spPr>
          <a:xfrm>
            <a:off x="3189287" y="4576762"/>
            <a:ext cx="2559050" cy="342900"/>
          </a:xfrm>
          <a:prstGeom prst="ellipse">
            <a:avLst/>
          </a:prstGeom>
          <a:noFill/>
          <a:ln cap="flat" cmpd="sng" w="50800">
            <a:solidFill>
              <a:srgbClr val="FF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5800" u="none">
              <a:solidFill>
                <a:srgbClr val="000000"/>
              </a:solidFill>
              <a:latin typeface="Gill Sans"/>
              <a:ea typeface="Gill Sans"/>
              <a:cs typeface="Gill Sans"/>
              <a:sym typeface="Gill Sans"/>
            </a:endParaRPr>
          </a:p>
        </p:txBody>
      </p:sp>
      <p:cxnSp>
        <p:nvCxnSpPr>
          <p:cNvPr id="237" name="Google Shape;237;p13"/>
          <p:cNvCxnSpPr/>
          <p:nvPr/>
        </p:nvCxnSpPr>
        <p:spPr>
          <a:xfrm flipH="1">
            <a:off x="6143625" y="4722812"/>
            <a:ext cx="1039812" cy="49212"/>
          </a:xfrm>
          <a:prstGeom prst="straightConnector1">
            <a:avLst/>
          </a:prstGeom>
          <a:noFill/>
          <a:ln cap="flat" cmpd="sng" w="63500">
            <a:solidFill>
              <a:schemeClr val="dk1"/>
            </a:solidFill>
            <a:prstDash val="solid"/>
            <a:miter lim="800000"/>
            <a:headEnd len="med" w="med" type="stealth"/>
            <a:tailEnd len="med" w="med" type="none"/>
          </a:ln>
        </p:spPr>
      </p:cxnSp>
      <p:sp>
        <p:nvSpPr>
          <p:cNvPr id="238" name="Google Shape;238;p13"/>
          <p:cNvSpPr txBox="1"/>
          <p:nvPr/>
        </p:nvSpPr>
        <p:spPr>
          <a:xfrm>
            <a:off x="7289800" y="4292600"/>
            <a:ext cx="2781300" cy="838200"/>
          </a:xfrm>
          <a:prstGeom prst="rect">
            <a:avLst/>
          </a:prstGeom>
          <a:noFill/>
          <a:ln>
            <a:noFill/>
          </a:ln>
        </p:spPr>
        <p:txBody>
          <a:bodyPr anchorCtr="0" anchor="t" bIns="50800" lIns="50800" spcFirstLastPara="1" rIns="108575" wrap="square" tIns="50800">
            <a:noAutofit/>
          </a:bodyPr>
          <a:lstStyle/>
          <a:p>
            <a:pPr indent="0" lvl="0" marL="6350" marR="0" rtl="0" algn="l">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Database and BLAST information</a:t>
            </a:r>
            <a:endParaRPr/>
          </a:p>
        </p:txBody>
      </p:sp>
      <p:cxnSp>
        <p:nvCxnSpPr>
          <p:cNvPr id="239" name="Google Shape;239;p13"/>
          <p:cNvCxnSpPr/>
          <p:nvPr/>
        </p:nvCxnSpPr>
        <p:spPr>
          <a:xfrm flipH="1" rot="10800000">
            <a:off x="1793875" y="3519487"/>
            <a:ext cx="654050" cy="523875"/>
          </a:xfrm>
          <a:prstGeom prst="straightConnector1">
            <a:avLst/>
          </a:prstGeom>
          <a:noFill/>
          <a:ln cap="flat" cmpd="sng" w="63500">
            <a:solidFill>
              <a:schemeClr val="dk1"/>
            </a:solidFill>
            <a:prstDash val="solid"/>
            <a:miter lim="800000"/>
            <a:headEnd len="med" w="med" type="stealth"/>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4"/>
          <p:cNvSpPr txBox="1"/>
          <p:nvPr>
            <p:ph type="title"/>
          </p:nvPr>
        </p:nvSpPr>
        <p:spPr>
          <a:xfrm>
            <a:off x="2413000" y="469900"/>
            <a:ext cx="8178800" cy="825500"/>
          </a:xfrm>
          <a:prstGeom prst="rect">
            <a:avLst/>
          </a:prstGeom>
          <a:noFill/>
          <a:ln>
            <a:noFill/>
          </a:ln>
        </p:spPr>
        <p:txBody>
          <a:bodyPr anchorCtr="0" anchor="ctr" bIns="50800" lIns="50800" spcFirstLastPara="1" rIns="166375" wrap="square" tIns="50800">
            <a:noAutofit/>
          </a:bodyPr>
          <a:lstStyle/>
          <a:p>
            <a:pPr indent="0" lvl="0" marL="57150" rtl="0" algn="ctr">
              <a:lnSpc>
                <a:spcPct val="100000"/>
              </a:lnSpc>
              <a:spcBef>
                <a:spcPts val="0"/>
              </a:spcBef>
              <a:spcAft>
                <a:spcPts val="0"/>
              </a:spcAft>
              <a:buClr>
                <a:srgbClr val="31A7A5"/>
              </a:buClr>
              <a:buSzPts val="4200"/>
              <a:buFont typeface="Calibri"/>
              <a:buNone/>
            </a:pPr>
            <a:r>
              <a:rPr b="1" i="0" lang="en-US" sz="4200" u="none">
                <a:solidFill>
                  <a:srgbClr val="31A7A5"/>
                </a:solidFill>
                <a:latin typeface="Calibri"/>
                <a:ea typeface="Calibri"/>
                <a:cs typeface="Calibri"/>
                <a:sym typeface="Calibri"/>
              </a:rPr>
              <a:t>Interpreting the Results</a:t>
            </a:r>
            <a:endParaRPr/>
          </a:p>
        </p:txBody>
      </p:sp>
      <p:sp>
        <p:nvSpPr>
          <p:cNvPr id="245" name="Google Shape;245;p14"/>
          <p:cNvSpPr txBox="1"/>
          <p:nvPr/>
        </p:nvSpPr>
        <p:spPr>
          <a:xfrm>
            <a:off x="1270000" y="1663700"/>
            <a:ext cx="10464800" cy="5778500"/>
          </a:xfrm>
          <a:prstGeom prst="rect">
            <a:avLst/>
          </a:prstGeom>
          <a:noFill/>
          <a:ln>
            <a:noFill/>
          </a:ln>
        </p:spPr>
        <p:txBody>
          <a:bodyPr anchorCtr="0" anchor="t" bIns="0" lIns="0" spcFirstLastPara="1" rIns="57775" wrap="square" tIns="0">
            <a:noAutofit/>
          </a:bodyPr>
          <a:lstStyle/>
          <a:p>
            <a:pPr indent="-264160" lvl="0" marL="57150" marR="0" rtl="0" algn="l">
              <a:lnSpc>
                <a:spcPct val="100000"/>
              </a:lnSpc>
              <a:spcBef>
                <a:spcPts val="0"/>
              </a:spcBef>
              <a:spcAft>
                <a:spcPts val="0"/>
              </a:spcAft>
              <a:buClr>
                <a:schemeClr val="dk1"/>
              </a:buClr>
              <a:buSzPts val="4160"/>
              <a:buFont typeface="Calibri"/>
              <a:buChar char="•"/>
            </a:pPr>
            <a:r>
              <a:rPr b="1" i="0" lang="en-US" sz="3200" u="none">
                <a:solidFill>
                  <a:schemeClr val="dk1"/>
                </a:solidFill>
                <a:latin typeface="Calibri"/>
                <a:ea typeface="Calibri"/>
                <a:cs typeface="Calibri"/>
                <a:sym typeface="Calibri"/>
              </a:rPr>
              <a:t>Best hit is listed at the top</a:t>
            </a:r>
            <a:endParaRPr/>
          </a:p>
          <a:p>
            <a:pPr indent="-264160" lvl="0" marL="57150" marR="0" rtl="0" algn="l">
              <a:lnSpc>
                <a:spcPct val="100000"/>
              </a:lnSpc>
              <a:spcBef>
                <a:spcPts val="2400"/>
              </a:spcBef>
              <a:spcAft>
                <a:spcPts val="0"/>
              </a:spcAft>
              <a:buClr>
                <a:schemeClr val="dk1"/>
              </a:buClr>
              <a:buSzPts val="4160"/>
              <a:buFont typeface="Calibri"/>
              <a:buChar char="•"/>
            </a:pPr>
            <a:r>
              <a:rPr b="1" i="0" lang="en-US" sz="3200" u="none">
                <a:solidFill>
                  <a:schemeClr val="dk1"/>
                </a:solidFill>
                <a:latin typeface="Calibri"/>
                <a:ea typeface="Calibri"/>
                <a:cs typeface="Calibri"/>
                <a:sym typeface="Calibri"/>
              </a:rPr>
              <a:t>Smaller</a:t>
            </a:r>
            <a:r>
              <a:rPr b="0" i="0" lang="en-US" sz="3200" u="none">
                <a:solidFill>
                  <a:schemeClr val="dk1"/>
                </a:solidFill>
                <a:latin typeface="Calibri"/>
                <a:ea typeface="Calibri"/>
                <a:cs typeface="Calibri"/>
                <a:sym typeface="Calibri"/>
              </a:rPr>
              <a:t> the </a:t>
            </a:r>
            <a:r>
              <a:rPr b="1" i="0" lang="en-US" sz="3200" u="none">
                <a:solidFill>
                  <a:schemeClr val="dk1"/>
                </a:solidFill>
                <a:latin typeface="Calibri"/>
                <a:ea typeface="Calibri"/>
                <a:cs typeface="Calibri"/>
                <a:sym typeface="Calibri"/>
              </a:rPr>
              <a:t>E-value</a:t>
            </a:r>
            <a:r>
              <a:rPr b="0" i="0" lang="en-US" sz="3200" u="none">
                <a:solidFill>
                  <a:schemeClr val="dk1"/>
                </a:solidFill>
                <a:latin typeface="Calibri"/>
                <a:ea typeface="Calibri"/>
                <a:cs typeface="Calibri"/>
                <a:sym typeface="Calibri"/>
              </a:rPr>
              <a:t> associated with the alignment, there are </a:t>
            </a:r>
            <a:r>
              <a:rPr b="1" i="0" lang="en-US" sz="3200" u="none">
                <a:solidFill>
                  <a:schemeClr val="dk1"/>
                </a:solidFill>
                <a:latin typeface="Calibri"/>
                <a:ea typeface="Calibri"/>
                <a:cs typeface="Calibri"/>
                <a:sym typeface="Calibri"/>
              </a:rPr>
              <a:t>fewer chances</a:t>
            </a:r>
            <a:r>
              <a:rPr b="0" i="0" lang="en-US" sz="3200" u="none">
                <a:solidFill>
                  <a:schemeClr val="dk1"/>
                </a:solidFill>
                <a:latin typeface="Calibri"/>
                <a:ea typeface="Calibri"/>
                <a:cs typeface="Calibri"/>
                <a:sym typeface="Calibri"/>
              </a:rPr>
              <a:t> that you will find another </a:t>
            </a:r>
            <a:r>
              <a:rPr b="1" i="0" lang="en-US" sz="3200" u="none">
                <a:solidFill>
                  <a:schemeClr val="dk1"/>
                </a:solidFill>
                <a:latin typeface="Calibri"/>
                <a:ea typeface="Calibri"/>
                <a:cs typeface="Calibri"/>
                <a:sym typeface="Calibri"/>
              </a:rPr>
              <a:t>alignment </a:t>
            </a:r>
            <a:r>
              <a:rPr b="0" i="0" lang="en-US" sz="3200" u="none">
                <a:solidFill>
                  <a:schemeClr val="dk1"/>
                </a:solidFill>
                <a:latin typeface="Calibri"/>
                <a:ea typeface="Calibri"/>
                <a:cs typeface="Calibri"/>
                <a:sym typeface="Calibri"/>
              </a:rPr>
              <a:t>with the score S or better</a:t>
            </a:r>
            <a:endParaRPr/>
          </a:p>
          <a:p>
            <a:pPr indent="-264160" lvl="0" marL="57150" marR="0" rtl="0" algn="l">
              <a:lnSpc>
                <a:spcPct val="100000"/>
              </a:lnSpc>
              <a:spcBef>
                <a:spcPts val="2400"/>
              </a:spcBef>
              <a:spcAft>
                <a:spcPts val="0"/>
              </a:spcAft>
              <a:buClr>
                <a:schemeClr val="dk1"/>
              </a:buClr>
              <a:buSzPts val="4160"/>
              <a:buFont typeface="Calibri"/>
              <a:buChar char="•"/>
            </a:pPr>
            <a:r>
              <a:rPr b="1" i="0" lang="en-US" sz="3200" u="none">
                <a:solidFill>
                  <a:schemeClr val="dk1"/>
                </a:solidFill>
                <a:latin typeface="Calibri"/>
                <a:ea typeface="Calibri"/>
                <a:cs typeface="Calibri"/>
                <a:sym typeface="Calibri"/>
              </a:rPr>
              <a:t>Higher </a:t>
            </a:r>
            <a:r>
              <a:rPr b="0" i="0" lang="en-US" sz="3200" u="none">
                <a:solidFill>
                  <a:schemeClr val="dk1"/>
                </a:solidFill>
                <a:latin typeface="Calibri"/>
                <a:ea typeface="Calibri"/>
                <a:cs typeface="Calibri"/>
                <a:sym typeface="Calibri"/>
              </a:rPr>
              <a:t>the </a:t>
            </a:r>
            <a:r>
              <a:rPr b="1" i="0" lang="en-US" sz="3200" u="none">
                <a:solidFill>
                  <a:schemeClr val="dk1"/>
                </a:solidFill>
                <a:latin typeface="Calibri"/>
                <a:ea typeface="Calibri"/>
                <a:cs typeface="Calibri"/>
                <a:sym typeface="Calibri"/>
              </a:rPr>
              <a:t>Bit score </a:t>
            </a:r>
            <a:r>
              <a:rPr b="0" i="0" lang="en-US" sz="3200" u="none">
                <a:solidFill>
                  <a:schemeClr val="dk1"/>
                </a:solidFill>
                <a:latin typeface="Calibri"/>
                <a:ea typeface="Calibri"/>
                <a:cs typeface="Calibri"/>
                <a:sym typeface="Calibri"/>
              </a:rPr>
              <a:t>associated with the alignment, there is a </a:t>
            </a:r>
            <a:r>
              <a:rPr b="1" i="0" lang="en-US" sz="3200" u="none">
                <a:solidFill>
                  <a:schemeClr val="dk1"/>
                </a:solidFill>
                <a:latin typeface="Calibri"/>
                <a:ea typeface="Calibri"/>
                <a:cs typeface="Calibri"/>
                <a:sym typeface="Calibri"/>
              </a:rPr>
              <a:t>greater </a:t>
            </a:r>
            <a:r>
              <a:rPr b="0" i="0" lang="en-US" sz="3200" u="none">
                <a:solidFill>
                  <a:schemeClr val="dk1"/>
                </a:solidFill>
                <a:latin typeface="Calibri"/>
                <a:ea typeface="Calibri"/>
                <a:cs typeface="Calibri"/>
                <a:sym typeface="Calibri"/>
              </a:rPr>
              <a:t> similarity based on the scoring matrix</a:t>
            </a:r>
            <a:endParaRPr/>
          </a:p>
          <a:p>
            <a:pPr indent="-264160" lvl="0" marL="57150" marR="0" rtl="0" algn="l">
              <a:lnSpc>
                <a:spcPct val="100000"/>
              </a:lnSpc>
              <a:spcBef>
                <a:spcPts val="2400"/>
              </a:spcBef>
              <a:spcAft>
                <a:spcPts val="0"/>
              </a:spcAft>
              <a:buClr>
                <a:schemeClr val="dk1"/>
              </a:buClr>
              <a:buSzPts val="4160"/>
              <a:buFont typeface="Calibri"/>
              <a:buChar char="•"/>
            </a:pPr>
            <a:r>
              <a:rPr b="0" i="0" lang="en-US" sz="3200" u="none">
                <a:solidFill>
                  <a:schemeClr val="dk1"/>
                </a:solidFill>
                <a:latin typeface="Calibri"/>
                <a:ea typeface="Calibri"/>
                <a:cs typeface="Calibri"/>
                <a:sym typeface="Calibri"/>
              </a:rPr>
              <a:t>Look out for the query coverage and make sure it matches the original query sequence</a:t>
            </a:r>
            <a:endParaRPr/>
          </a:p>
          <a:p>
            <a:pPr indent="-264160" lvl="0" marL="57150" marR="0" rtl="0" algn="l">
              <a:lnSpc>
                <a:spcPct val="100000"/>
              </a:lnSpc>
              <a:spcBef>
                <a:spcPts val="2400"/>
              </a:spcBef>
              <a:spcAft>
                <a:spcPts val="0"/>
              </a:spcAft>
              <a:buClr>
                <a:schemeClr val="dk1"/>
              </a:buClr>
              <a:buSzPts val="4160"/>
              <a:buFont typeface="Calibri"/>
              <a:buChar char="•"/>
            </a:pPr>
            <a:r>
              <a:rPr b="0" i="0" lang="en-US" sz="3200" u="none">
                <a:solidFill>
                  <a:schemeClr val="dk1"/>
                </a:solidFill>
                <a:latin typeface="Calibri"/>
                <a:ea typeface="Calibri"/>
                <a:cs typeface="Calibri"/>
                <a:sym typeface="Calibri"/>
              </a:rPr>
              <a:t>Compare protein structures, look out for common domains, part of a multiple sequence alignment</a:t>
            </a:r>
            <a:endParaRPr/>
          </a:p>
          <a:p>
            <a:pPr indent="0" lvl="0" marL="57150" marR="0" rtl="0" algn="l">
              <a:lnSpc>
                <a:spcPct val="100000"/>
              </a:lnSpc>
              <a:spcBef>
                <a:spcPts val="2400"/>
              </a:spcBef>
              <a:spcAft>
                <a:spcPts val="0"/>
              </a:spcAft>
              <a:buClr>
                <a:srgbClr val="000000"/>
              </a:buClr>
              <a:buSzPts val="4160"/>
              <a:buFont typeface="Calibri"/>
              <a:buNone/>
            </a:pPr>
            <a:r>
              <a:t/>
            </a:r>
            <a:endParaRPr b="0" i="0" sz="3200" u="none">
              <a:solidFill>
                <a:schemeClr val="dk1"/>
              </a:solidFill>
              <a:latin typeface="Calibri"/>
              <a:ea typeface="Calibri"/>
              <a:cs typeface="Calibri"/>
              <a:sym typeface="Calibri"/>
            </a:endParaRPr>
          </a:p>
          <a:p>
            <a:pPr indent="0" lvl="0" marL="57150" marR="0" rtl="0" algn="l">
              <a:lnSpc>
                <a:spcPct val="100000"/>
              </a:lnSpc>
              <a:spcBef>
                <a:spcPts val="2400"/>
              </a:spcBef>
              <a:spcAft>
                <a:spcPts val="0"/>
              </a:spcAft>
              <a:buClr>
                <a:srgbClr val="000000"/>
              </a:buClr>
              <a:buSzPts val="4160"/>
              <a:buFont typeface="Calibri"/>
              <a:buNone/>
            </a:pPr>
            <a:r>
              <a:t/>
            </a:r>
            <a:endParaRPr b="1" i="0" sz="32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3200" u="none">
              <a:solidFill>
                <a:schemeClr val="dk1"/>
              </a:solidFill>
              <a:latin typeface="Calibri"/>
              <a:ea typeface="Calibri"/>
              <a:cs typeface="Calibri"/>
              <a:sym typeface="Calibri"/>
            </a:endParaRPr>
          </a:p>
        </p:txBody>
      </p:sp>
      <p:pic>
        <p:nvPicPr>
          <p:cNvPr id="246" name="Google Shape;246;p14"/>
          <p:cNvPicPr preferRelativeResize="0"/>
          <p:nvPr/>
        </p:nvPicPr>
        <p:blipFill rotWithShape="1">
          <a:blip r:embed="rId3">
            <a:alphaModFix/>
          </a:blip>
          <a:srcRect b="0" l="0" r="0" t="0"/>
          <a:stretch/>
        </p:blipFill>
        <p:spPr>
          <a:xfrm>
            <a:off x="9074150" y="7543800"/>
            <a:ext cx="3929062" cy="2114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5"/>
          <p:cNvSpPr txBox="1"/>
          <p:nvPr>
            <p:ph type="ctrTitle"/>
          </p:nvPr>
        </p:nvSpPr>
        <p:spPr>
          <a:xfrm>
            <a:off x="974725" y="3030537"/>
            <a:ext cx="11055350" cy="2090737"/>
          </a:xfrm>
          <a:prstGeom prst="rect">
            <a:avLst/>
          </a:prstGeom>
          <a:noFill/>
          <a:ln>
            <a:noFill/>
          </a:ln>
        </p:spPr>
        <p:txBody>
          <a:bodyPr anchorCtr="0" anchor="ctr" bIns="50800" lIns="50800" spcFirstLastPara="1" rIns="108575" wrap="square" tIns="50800">
            <a:noAutofit/>
          </a:bodyPr>
          <a:lstStyle/>
          <a:p>
            <a:pPr indent="0" lvl="0" marL="0" rtl="0" algn="ctr">
              <a:lnSpc>
                <a:spcPct val="100000"/>
              </a:lnSpc>
              <a:spcBef>
                <a:spcPts val="0"/>
              </a:spcBef>
              <a:spcAft>
                <a:spcPts val="0"/>
              </a:spcAft>
              <a:buClr>
                <a:srgbClr val="008080"/>
              </a:buClr>
              <a:buSzPts val="6200"/>
              <a:buFont typeface="Calibri"/>
              <a:buNone/>
            </a:pPr>
            <a:r>
              <a:rPr b="1" i="0" lang="en-US" sz="6200" u="none">
                <a:solidFill>
                  <a:srgbClr val="008080"/>
                </a:solidFill>
                <a:latin typeface="Calibri"/>
                <a:ea typeface="Calibri"/>
                <a:cs typeface="Calibri"/>
                <a:sym typeface="Calibri"/>
              </a:rPr>
              <a:t>Comparative Genomics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6"/>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257" name="Google Shape;257;p16"/>
          <p:cNvSpPr txBox="1"/>
          <p:nvPr>
            <p:ph idx="1" type="body"/>
          </p:nvPr>
        </p:nvSpPr>
        <p:spPr>
          <a:xfrm>
            <a:off x="635000" y="2846387"/>
            <a:ext cx="12026899" cy="4406900"/>
          </a:xfrm>
          <a:prstGeom prst="rect">
            <a:avLst/>
          </a:prstGeom>
          <a:noFill/>
          <a:ln>
            <a:noFill/>
          </a:ln>
        </p:spPr>
        <p:txBody>
          <a:bodyPr anchorCtr="0" anchor="t" bIns="50800" lIns="50800" spcFirstLastPara="1" rIns="108575" wrap="square" tIns="50800">
            <a:noAutofit/>
          </a:bodyPr>
          <a:lstStyle/>
          <a:p>
            <a:pPr indent="-571500" lvl="0" marL="939800" rtl="0" algn="l">
              <a:lnSpc>
                <a:spcPct val="100000"/>
              </a:lnSpc>
              <a:spcBef>
                <a:spcPts val="0"/>
              </a:spcBef>
              <a:spcAft>
                <a:spcPts val="0"/>
              </a:spcAft>
              <a:buClr>
                <a:srgbClr val="000000"/>
              </a:buClr>
              <a:buSzPts val="5472"/>
              <a:buFont typeface="Arial"/>
              <a:buChar char="•"/>
            </a:pPr>
            <a:r>
              <a:rPr b="0" i="0" lang="en-US" sz="3200" u="none">
                <a:solidFill>
                  <a:schemeClr val="dk1"/>
                </a:solidFill>
                <a:latin typeface="Calibri"/>
                <a:ea typeface="Calibri"/>
                <a:cs typeface="Calibri"/>
                <a:sym typeface="Calibri"/>
              </a:rPr>
              <a:t>Before the advent of sequencing technologies, organisms were</a:t>
            </a:r>
            <a:br>
              <a:rPr b="0" i="0" lang="en-US" sz="3200" u="none">
                <a:solidFill>
                  <a:schemeClr val="dk1"/>
                </a:solidFill>
                <a:latin typeface="Calibri"/>
                <a:ea typeface="Calibri"/>
                <a:cs typeface="Calibri"/>
                <a:sym typeface="Calibri"/>
              </a:rPr>
            </a:br>
            <a:r>
              <a:rPr b="0" i="0" lang="en-US" sz="3200" u="none">
                <a:solidFill>
                  <a:schemeClr val="dk1"/>
                </a:solidFill>
                <a:latin typeface="Calibri"/>
                <a:ea typeface="Calibri"/>
                <a:cs typeface="Calibri"/>
                <a:sym typeface="Calibri"/>
              </a:rPr>
              <a:t>classified into groups or clades using morphological characters </a:t>
            </a:r>
            <a:r>
              <a:rPr b="0" baseline="30000" i="0" lang="en-US" sz="3200" u="none">
                <a:solidFill>
                  <a:schemeClr val="dk1"/>
                </a:solidFill>
                <a:latin typeface="Calibri"/>
                <a:ea typeface="Calibri"/>
                <a:cs typeface="Calibri"/>
                <a:sym typeface="Calibri"/>
              </a:rPr>
              <a:t>1</a:t>
            </a:r>
            <a:endParaRPr/>
          </a:p>
          <a:p>
            <a:pPr indent="-224028" lvl="0" marL="939800" rtl="0" algn="l">
              <a:lnSpc>
                <a:spcPct val="100000"/>
              </a:lnSpc>
              <a:spcBef>
                <a:spcPts val="1100"/>
              </a:spcBef>
              <a:spcAft>
                <a:spcPts val="0"/>
              </a:spcAft>
              <a:buClr>
                <a:srgbClr val="000000"/>
              </a:buClr>
              <a:buSzPts val="5472"/>
              <a:buFont typeface="Arial"/>
              <a:buNone/>
            </a:pPr>
            <a:r>
              <a:t/>
            </a:r>
            <a:endParaRPr b="0" baseline="30000" i="0" sz="3200" u="none">
              <a:solidFill>
                <a:schemeClr val="dk1"/>
              </a:solidFill>
              <a:latin typeface="Calibri"/>
              <a:ea typeface="Calibri"/>
              <a:cs typeface="Calibri"/>
              <a:sym typeface="Calibri"/>
            </a:endParaRPr>
          </a:p>
          <a:p>
            <a:pPr indent="-571500" lvl="0" marL="939800" rtl="0" algn="l">
              <a:lnSpc>
                <a:spcPct val="100000"/>
              </a:lnSpc>
              <a:spcBef>
                <a:spcPts val="1100"/>
              </a:spcBef>
              <a:spcAft>
                <a:spcPts val="0"/>
              </a:spcAft>
              <a:buClr>
                <a:srgbClr val="000000"/>
              </a:buClr>
              <a:buSzPts val="5472"/>
              <a:buFont typeface="Arial"/>
              <a:buChar char="•"/>
            </a:pPr>
            <a:r>
              <a:rPr b="0" i="0" lang="en-US" sz="3200" u="none">
                <a:solidFill>
                  <a:schemeClr val="dk1"/>
                </a:solidFill>
                <a:latin typeface="Calibri"/>
                <a:ea typeface="Calibri"/>
                <a:cs typeface="Calibri"/>
                <a:sym typeface="Calibri"/>
              </a:rPr>
              <a:t>With the availability of sequencing technologies, many sequenced genomes are available </a:t>
            </a:r>
            <a:endParaRPr/>
          </a:p>
          <a:p>
            <a:pPr indent="-224028" lvl="0" marL="939800" rtl="0" algn="l">
              <a:lnSpc>
                <a:spcPct val="100000"/>
              </a:lnSpc>
              <a:spcBef>
                <a:spcPts val="1100"/>
              </a:spcBef>
              <a:spcAft>
                <a:spcPts val="0"/>
              </a:spcAft>
              <a:buClr>
                <a:srgbClr val="000000"/>
              </a:buClr>
              <a:buSzPts val="5472"/>
              <a:buFont typeface="Arial"/>
              <a:buNone/>
            </a:pPr>
            <a:r>
              <a:t/>
            </a:r>
            <a:endParaRPr b="0" i="0" sz="3200" u="none">
              <a:solidFill>
                <a:schemeClr val="dk1"/>
              </a:solidFill>
              <a:latin typeface="Calibri"/>
              <a:ea typeface="Calibri"/>
              <a:cs typeface="Calibri"/>
              <a:sym typeface="Calibri"/>
            </a:endParaRPr>
          </a:p>
          <a:p>
            <a:pPr indent="-571500" lvl="0" marL="939800" rtl="0" algn="l">
              <a:lnSpc>
                <a:spcPct val="100000"/>
              </a:lnSpc>
              <a:spcBef>
                <a:spcPts val="1100"/>
              </a:spcBef>
              <a:spcAft>
                <a:spcPts val="0"/>
              </a:spcAft>
              <a:buClr>
                <a:srgbClr val="000000"/>
              </a:buClr>
              <a:buSzPts val="5472"/>
              <a:buFont typeface="Arial"/>
              <a:buChar char="•"/>
            </a:pPr>
            <a:r>
              <a:rPr b="0" i="0" lang="en-US" sz="3200" u="none">
                <a:solidFill>
                  <a:schemeClr val="dk1"/>
                </a:solidFill>
                <a:latin typeface="Calibri"/>
                <a:ea typeface="Calibri"/>
                <a:cs typeface="Calibri"/>
                <a:sym typeface="Calibri"/>
              </a:rPr>
              <a:t>Genome sequences contain molecular information which can be compared among organisms </a:t>
            </a:r>
            <a:r>
              <a:rPr b="0" baseline="30000" i="0" lang="en-US" sz="3200" u="none">
                <a:solidFill>
                  <a:schemeClr val="dk1"/>
                </a:solidFill>
                <a:latin typeface="Calibri"/>
                <a:ea typeface="Calibri"/>
                <a:cs typeface="Calibri"/>
                <a:sym typeface="Calibri"/>
              </a:rPr>
              <a:t>2</a:t>
            </a:r>
            <a:endParaRPr/>
          </a:p>
        </p:txBody>
      </p:sp>
      <p:sp>
        <p:nvSpPr>
          <p:cNvPr id="258" name="Google Shape;258;p16"/>
          <p:cNvSpPr txBox="1"/>
          <p:nvPr/>
        </p:nvSpPr>
        <p:spPr>
          <a:xfrm>
            <a:off x="4025900" y="8388350"/>
            <a:ext cx="4941887" cy="6604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chemeClr val="dk1"/>
              </a:buClr>
              <a:buSzPts val="1800"/>
              <a:buFont typeface="Calibri"/>
              <a:buNone/>
            </a:pPr>
            <a:r>
              <a:rPr b="0" baseline="30000" i="0" lang="en-US" sz="1800" u="none">
                <a:solidFill>
                  <a:schemeClr val="dk1"/>
                </a:solidFill>
                <a:latin typeface="Calibri"/>
                <a:ea typeface="Calibri"/>
                <a:cs typeface="Calibri"/>
                <a:sym typeface="Calibri"/>
              </a:rPr>
              <a:t>1 </a:t>
            </a:r>
            <a:r>
              <a:rPr b="0" i="0" lang="en-US" sz="1800" u="none">
                <a:solidFill>
                  <a:schemeClr val="dk1"/>
                </a:solidFill>
                <a:latin typeface="Calibri"/>
                <a:ea typeface="Calibri"/>
                <a:cs typeface="Calibri"/>
                <a:sym typeface="Calibri"/>
              </a:rPr>
              <a:t>Scotland RW, et al. (2003). </a:t>
            </a:r>
            <a:r>
              <a:rPr b="0" i="1" lang="en-US" sz="1800" u="none">
                <a:solidFill>
                  <a:schemeClr val="dk1"/>
                </a:solidFill>
                <a:latin typeface="Calibri"/>
                <a:ea typeface="Calibri"/>
                <a:cs typeface="Calibri"/>
                <a:sym typeface="Calibri"/>
              </a:rPr>
              <a:t>Systematic Biol. </a:t>
            </a:r>
            <a:r>
              <a:rPr b="1" i="0" lang="en-US" sz="1800" u="none">
                <a:solidFill>
                  <a:schemeClr val="dk1"/>
                </a:solidFill>
                <a:latin typeface="Calibri"/>
                <a:ea typeface="Calibri"/>
                <a:cs typeface="Calibri"/>
                <a:sym typeface="Calibri"/>
              </a:rPr>
              <a:t>52: </a:t>
            </a:r>
            <a:r>
              <a:rPr b="0" i="0" lang="en-US" sz="1800" u="none">
                <a:solidFill>
                  <a:schemeClr val="dk1"/>
                </a:solidFill>
                <a:latin typeface="Calibri"/>
                <a:ea typeface="Calibri"/>
                <a:cs typeface="Calibri"/>
                <a:sym typeface="Calibri"/>
              </a:rPr>
              <a:t>539</a:t>
            </a:r>
            <a:endParaRPr/>
          </a:p>
          <a:p>
            <a:pPr indent="0" lvl="0" marL="0" marR="0" rtl="0" algn="l">
              <a:lnSpc>
                <a:spcPct val="100000"/>
              </a:lnSpc>
              <a:spcBef>
                <a:spcPts val="0"/>
              </a:spcBef>
              <a:spcAft>
                <a:spcPts val="0"/>
              </a:spcAft>
              <a:buClr>
                <a:schemeClr val="dk1"/>
              </a:buClr>
              <a:buSzPts val="1800"/>
              <a:buFont typeface="Calibri"/>
              <a:buNone/>
            </a:pPr>
            <a:r>
              <a:rPr b="0" baseline="30000" i="0" lang="en-US" sz="1800" u="none">
                <a:solidFill>
                  <a:schemeClr val="dk1"/>
                </a:solidFill>
                <a:latin typeface="Calibri"/>
                <a:ea typeface="Calibri"/>
                <a:cs typeface="Calibri"/>
                <a:sym typeface="Calibri"/>
              </a:rPr>
              <a:t>2</a:t>
            </a:r>
            <a:r>
              <a:rPr b="0" baseline="30000" i="0" lang="en-US" sz="1800" u="sng">
                <a:solidFill>
                  <a:schemeClr val="dk1"/>
                </a:solidFill>
                <a:latin typeface="Gill Sans"/>
                <a:ea typeface="Gill Sans"/>
                <a:cs typeface="Gill Sans"/>
                <a:sym typeface="Gill Sans"/>
                <a:hlinkClick r:id="rId4"/>
              </a:rPr>
              <a:t> </a:t>
            </a:r>
            <a:r>
              <a:rPr b="0" i="0" lang="en-US" sz="1800" u="sng">
                <a:solidFill>
                  <a:schemeClr val="dk1"/>
                </a:solidFill>
                <a:latin typeface="Gill Sans"/>
                <a:ea typeface="Gill Sans"/>
                <a:cs typeface="Gill Sans"/>
                <a:sym typeface="Gill Sans"/>
                <a:hlinkClick r:id="rId5"/>
              </a:rPr>
              <a:t>Field J, et al. (2005). </a:t>
            </a:r>
            <a:r>
              <a:rPr b="0" i="1" lang="en-US" sz="1800" u="sng">
                <a:solidFill>
                  <a:schemeClr val="dk1"/>
                </a:solidFill>
                <a:latin typeface="Gill Sans"/>
                <a:ea typeface="Gill Sans"/>
                <a:cs typeface="Gill Sans"/>
                <a:sym typeface="Gill Sans"/>
                <a:hlinkClick r:id="rId6"/>
              </a:rPr>
              <a:t>Microbiol. </a:t>
            </a:r>
            <a:r>
              <a:rPr b="1" i="0" lang="en-US" sz="1800" u="sng">
                <a:solidFill>
                  <a:schemeClr val="dk1"/>
                </a:solidFill>
                <a:latin typeface="Gill Sans"/>
                <a:ea typeface="Gill Sans"/>
                <a:cs typeface="Gill Sans"/>
                <a:sym typeface="Gill Sans"/>
                <a:hlinkClick r:id="rId7"/>
              </a:rPr>
              <a:t>151</a:t>
            </a:r>
            <a:r>
              <a:rPr b="0" i="0" lang="en-US" sz="1800" u="sng">
                <a:solidFill>
                  <a:schemeClr val="dk1"/>
                </a:solidFill>
                <a:latin typeface="Gill Sans"/>
                <a:ea typeface="Gill Sans"/>
                <a:cs typeface="Gill Sans"/>
                <a:sym typeface="Gill Sans"/>
                <a:hlinkClick r:id="rId8"/>
              </a:rPr>
              <a:t>: 2125</a:t>
            </a:r>
            <a:endParaRPr/>
          </a:p>
        </p:txBody>
      </p:sp>
      <p:sp>
        <p:nvSpPr>
          <p:cNvPr id="259" name="Google Shape;259;p16"/>
          <p:cNvSpPr txBox="1"/>
          <p:nvPr/>
        </p:nvSpPr>
        <p:spPr>
          <a:xfrm>
            <a:off x="2312987" y="1192212"/>
            <a:ext cx="8369300" cy="7239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Gene/Genome/Protein Comparisons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17"/>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265" name="Google Shape;265;p17"/>
          <p:cNvSpPr txBox="1"/>
          <p:nvPr>
            <p:ph type="title"/>
          </p:nvPr>
        </p:nvSpPr>
        <p:spPr>
          <a:xfrm>
            <a:off x="2673350" y="685800"/>
            <a:ext cx="7620000" cy="749300"/>
          </a:xfrm>
          <a:prstGeom prst="rect">
            <a:avLst/>
          </a:prstGeom>
          <a:noFill/>
          <a:ln>
            <a:noFill/>
          </a:ln>
        </p:spPr>
        <p:txBody>
          <a:bodyPr anchorCtr="0" anchor="ctr" bIns="50800" lIns="50800" spcFirstLastPara="1" rIns="50800" wrap="square" tIns="50800">
            <a:noAutofit/>
          </a:bodyPr>
          <a:lstStyle/>
          <a:p>
            <a:pPr indent="-6350" lvl="0" marL="6350" rtl="0" algn="ctr">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Properties of Amino Acids</a:t>
            </a:r>
            <a:endParaRPr/>
          </a:p>
        </p:txBody>
      </p:sp>
      <p:pic>
        <p:nvPicPr>
          <p:cNvPr id="266" name="Google Shape;266;p17"/>
          <p:cNvPicPr preferRelativeResize="0"/>
          <p:nvPr/>
        </p:nvPicPr>
        <p:blipFill rotWithShape="1">
          <a:blip r:embed="rId4">
            <a:alphaModFix/>
          </a:blip>
          <a:srcRect b="0" l="0" r="0" t="0"/>
          <a:stretch/>
        </p:blipFill>
        <p:spPr>
          <a:xfrm>
            <a:off x="1873250" y="1825625"/>
            <a:ext cx="8420100" cy="6480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8"/>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272" name="Google Shape;272;p18"/>
          <p:cNvSpPr txBox="1"/>
          <p:nvPr>
            <p:ph type="title"/>
          </p:nvPr>
        </p:nvSpPr>
        <p:spPr>
          <a:xfrm>
            <a:off x="2692400" y="241300"/>
            <a:ext cx="7620000" cy="749300"/>
          </a:xfrm>
          <a:prstGeom prst="rect">
            <a:avLst/>
          </a:prstGeom>
          <a:noFill/>
          <a:ln>
            <a:noFill/>
          </a:ln>
        </p:spPr>
        <p:txBody>
          <a:bodyPr anchorCtr="0" anchor="ctr" bIns="50800" lIns="50800" spcFirstLastPara="1" rIns="50800" wrap="square" tIns="50800">
            <a:noAutofit/>
          </a:bodyPr>
          <a:lstStyle/>
          <a:p>
            <a:pPr indent="-6350" lvl="0" marL="6350" rtl="0" algn="ctr">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PAM250 Matrix</a:t>
            </a:r>
            <a:endParaRPr/>
          </a:p>
        </p:txBody>
      </p:sp>
      <p:sp>
        <p:nvSpPr>
          <p:cNvPr id="273" name="Google Shape;273;p18"/>
          <p:cNvSpPr txBox="1"/>
          <p:nvPr/>
        </p:nvSpPr>
        <p:spPr>
          <a:xfrm>
            <a:off x="393700" y="7137400"/>
            <a:ext cx="12509500" cy="1092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PAM250 is derived by multiplying PAM1 by itself 250 times and represent an evolutionary distance where proteins share 20% amino acid identity</a:t>
            </a:r>
            <a:endParaRPr/>
          </a:p>
        </p:txBody>
      </p:sp>
      <p:pic>
        <p:nvPicPr>
          <p:cNvPr id="274" name="Google Shape;274;p18"/>
          <p:cNvPicPr preferRelativeResize="0"/>
          <p:nvPr/>
        </p:nvPicPr>
        <p:blipFill rotWithShape="1">
          <a:blip r:embed="rId4">
            <a:alphaModFix/>
          </a:blip>
          <a:srcRect b="0" l="0" r="0" t="0"/>
          <a:stretch/>
        </p:blipFill>
        <p:spPr>
          <a:xfrm>
            <a:off x="3133725" y="933450"/>
            <a:ext cx="6723062" cy="4584700"/>
          </a:xfrm>
          <a:prstGeom prst="rect">
            <a:avLst/>
          </a:prstGeom>
          <a:noFill/>
          <a:ln>
            <a:noFill/>
          </a:ln>
        </p:spPr>
      </p:pic>
      <p:sp>
        <p:nvSpPr>
          <p:cNvPr id="275" name="Google Shape;275;p18"/>
          <p:cNvSpPr txBox="1"/>
          <p:nvPr/>
        </p:nvSpPr>
        <p:spPr>
          <a:xfrm>
            <a:off x="393700" y="5410200"/>
            <a:ext cx="12217401" cy="1092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The PAM1 matrix was based on an alignment of proteins that shared 85% identity - not optimal for distantly related proteins</a:t>
            </a:r>
            <a:endParaRPr/>
          </a:p>
        </p:txBody>
      </p:sp>
      <p:sp>
        <p:nvSpPr>
          <p:cNvPr id="276" name="Google Shape;276;p18"/>
          <p:cNvSpPr txBox="1"/>
          <p:nvPr/>
        </p:nvSpPr>
        <p:spPr>
          <a:xfrm>
            <a:off x="393700" y="6553200"/>
            <a:ext cx="12217401" cy="5969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Dayhoff et al. derived other PAM matrices from PAM1, such as PAM250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19"/>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282" name="Google Shape;282;p19"/>
          <p:cNvSpPr txBox="1"/>
          <p:nvPr/>
        </p:nvSpPr>
        <p:spPr>
          <a:xfrm>
            <a:off x="2311400" y="2098675"/>
            <a:ext cx="8369300" cy="7239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Purposes of Pair-Wise Alignments</a:t>
            </a:r>
            <a:endParaRPr/>
          </a:p>
        </p:txBody>
      </p:sp>
      <p:sp>
        <p:nvSpPr>
          <p:cNvPr id="283" name="Google Shape;283;p19"/>
          <p:cNvSpPr txBox="1"/>
          <p:nvPr/>
        </p:nvSpPr>
        <p:spPr>
          <a:xfrm>
            <a:off x="641350" y="3352800"/>
            <a:ext cx="11709400" cy="2501900"/>
          </a:xfrm>
          <a:prstGeom prst="rect">
            <a:avLst/>
          </a:prstGeom>
          <a:noFill/>
          <a:ln>
            <a:noFill/>
          </a:ln>
        </p:spPr>
        <p:txBody>
          <a:bodyPr anchorCtr="0" anchor="t" bIns="0" lIns="0" spcFirstLastPara="1" rIns="0" wrap="square" tIns="0">
            <a:noAutofit/>
          </a:bodyPr>
          <a:lstStyle/>
          <a:p>
            <a:pPr indent="-571500" lvl="0" marL="571500" marR="0" rtl="0" algn="l">
              <a:lnSpc>
                <a:spcPct val="100000"/>
              </a:lnSpc>
              <a:spcBef>
                <a:spcPts val="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Sequences that are similar may be functionally similar</a:t>
            </a:r>
            <a:endParaRPr b="0" baseline="30000" i="0" sz="3200" u="none">
              <a:solidFill>
                <a:schemeClr val="dk1"/>
              </a:solidFill>
              <a:latin typeface="Calibri"/>
              <a:ea typeface="Calibri"/>
              <a:cs typeface="Calibri"/>
              <a:sym typeface="Calibri"/>
            </a:endParaRPr>
          </a:p>
          <a:p>
            <a:pPr indent="-571500" lvl="0" marL="571500" marR="0" rtl="0" algn="l">
              <a:lnSpc>
                <a:spcPct val="100000"/>
              </a:lnSpc>
              <a:spcBef>
                <a:spcPts val="100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Sequences that are similar to each other may be evolutionarily related</a:t>
            </a:r>
            <a:endParaRPr b="0" baseline="30000" i="0" sz="3200" u="none">
              <a:solidFill>
                <a:schemeClr val="dk1"/>
              </a:solidFill>
              <a:latin typeface="Calibri"/>
              <a:ea typeface="Calibri"/>
              <a:cs typeface="Calibri"/>
              <a:sym typeface="Calibri"/>
            </a:endParaRPr>
          </a:p>
          <a:p>
            <a:pPr indent="-571500" lvl="0" marL="571500" marR="0" rtl="0" algn="l">
              <a:lnSpc>
                <a:spcPct val="100000"/>
              </a:lnSpc>
              <a:spcBef>
                <a:spcPts val="100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Sequence similarity may also infer structural similarity of encoded proteins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ph type="title"/>
          </p:nvPr>
        </p:nvSpPr>
        <p:spPr>
          <a:xfrm>
            <a:off x="647700" y="390525"/>
            <a:ext cx="11709400" cy="1338262"/>
          </a:xfrm>
          <a:prstGeom prst="rect">
            <a:avLst/>
          </a:prstGeom>
          <a:noFill/>
          <a:ln>
            <a:noFill/>
          </a:ln>
        </p:spPr>
        <p:txBody>
          <a:bodyPr anchorCtr="0" anchor="ctr" bIns="38100" lIns="38100" spcFirstLastPara="1" rIns="38100" wrap="square" tIns="38100">
            <a:noAutofit/>
          </a:bodyPr>
          <a:lstStyle/>
          <a:p>
            <a:pPr indent="0" lvl="0" marL="0" rtl="0" algn="ctr">
              <a:lnSpc>
                <a:spcPct val="100000"/>
              </a:lnSpc>
              <a:spcBef>
                <a:spcPts val="0"/>
              </a:spcBef>
              <a:spcAft>
                <a:spcPts val="0"/>
              </a:spcAft>
              <a:buClr>
                <a:srgbClr val="31A7A5"/>
              </a:buClr>
              <a:buSzPts val="6200"/>
              <a:buFont typeface="Merriweather Sans"/>
              <a:buNone/>
            </a:pPr>
            <a:r>
              <a:rPr b="1" i="0" lang="en-US" sz="6200" u="none">
                <a:solidFill>
                  <a:srgbClr val="31A7A5"/>
                </a:solidFill>
                <a:latin typeface="Merriweather Sans"/>
                <a:ea typeface="Merriweather Sans"/>
                <a:cs typeface="Merriweather Sans"/>
                <a:sym typeface="Merriweather Sans"/>
              </a:rPr>
              <a:t>We are...</a:t>
            </a:r>
            <a:endParaRPr/>
          </a:p>
        </p:txBody>
      </p:sp>
      <p:sp>
        <p:nvSpPr>
          <p:cNvPr id="118" name="Google Shape;118;p2"/>
          <p:cNvSpPr txBox="1"/>
          <p:nvPr>
            <p:ph idx="1" type="body"/>
          </p:nvPr>
        </p:nvSpPr>
        <p:spPr>
          <a:xfrm>
            <a:off x="647700" y="2273300"/>
            <a:ext cx="11709400" cy="6435725"/>
          </a:xfrm>
          <a:prstGeom prst="rect">
            <a:avLst/>
          </a:prstGeom>
          <a:noFill/>
          <a:ln>
            <a:noFill/>
          </a:ln>
        </p:spPr>
        <p:txBody>
          <a:bodyPr anchorCtr="0" anchor="t" bIns="38100" lIns="38100" spcFirstLastPara="1" rIns="38100" wrap="square" tIns="38100">
            <a:noAutofit/>
          </a:bodyPr>
          <a:lstStyle/>
          <a:p>
            <a:pPr indent="-342900" lvl="0" marL="342900" marR="0" rtl="0" algn="l">
              <a:lnSpc>
                <a:spcPct val="100000"/>
              </a:lnSpc>
              <a:spcBef>
                <a:spcPts val="0"/>
              </a:spcBef>
              <a:spcAft>
                <a:spcPts val="0"/>
              </a:spcAft>
              <a:buClr>
                <a:srgbClr val="000000"/>
              </a:buClr>
              <a:buSzPts val="4400"/>
              <a:buFont typeface="Arial"/>
              <a:buChar char="•"/>
            </a:pPr>
            <a:r>
              <a:rPr b="0" i="0" lang="en-US" sz="4400" u="none" cap="none" strike="noStrike">
                <a:solidFill>
                  <a:schemeClr val="dk1"/>
                </a:solidFill>
                <a:latin typeface="Merriweather Sans"/>
                <a:ea typeface="Merriweather Sans"/>
                <a:cs typeface="Merriweather Sans"/>
                <a:sym typeface="Merriweather Sans"/>
              </a:rPr>
              <a:t>Anne Rosenwald, Georgetown University (</a:t>
            </a:r>
            <a:r>
              <a:rPr b="0" i="0" lang="en-US" sz="4400" u="sng" cap="none" strike="noStrike">
                <a:solidFill>
                  <a:schemeClr val="dk1"/>
                </a:solidFill>
                <a:latin typeface="Merriweather Sans"/>
                <a:ea typeface="Merriweather Sans"/>
                <a:cs typeface="Merriweather Sans"/>
                <a:sym typeface="Merriweather Sans"/>
                <a:hlinkClick r:id="rId3"/>
              </a:rPr>
              <a:t>anne.rosenwald@georgetown.edu</a:t>
            </a:r>
            <a:r>
              <a:rPr b="0" i="0" lang="en-US" sz="4400" u="none" cap="none" strike="noStrike">
                <a:solidFill>
                  <a:schemeClr val="dk1"/>
                </a:solidFill>
                <a:latin typeface="Merriweather Sans"/>
                <a:ea typeface="Merriweather Sans"/>
                <a:cs typeface="Merriweather Sans"/>
                <a:sym typeface="Merriweather Sans"/>
              </a:rPr>
              <a:t>)</a:t>
            </a:r>
            <a:endParaRPr/>
          </a:p>
          <a:p>
            <a:pPr indent="-342900" lvl="0" marL="342900" marR="0" rtl="0" algn="l">
              <a:lnSpc>
                <a:spcPct val="100000"/>
              </a:lnSpc>
              <a:spcBef>
                <a:spcPts val="1100"/>
              </a:spcBef>
              <a:spcAft>
                <a:spcPts val="0"/>
              </a:spcAft>
              <a:buClr>
                <a:srgbClr val="000000"/>
              </a:buClr>
              <a:buSzPts val="4400"/>
              <a:buFont typeface="Arial"/>
              <a:buNone/>
            </a:pPr>
            <a:r>
              <a:t/>
            </a:r>
            <a:endParaRPr b="0" i="0" sz="4400" u="none" cap="none" strike="noStrike">
              <a:solidFill>
                <a:schemeClr val="dk1"/>
              </a:solidFill>
              <a:latin typeface="Merriweather Sans"/>
              <a:ea typeface="Merriweather Sans"/>
              <a:cs typeface="Merriweather Sans"/>
              <a:sym typeface="Merriweather Sans"/>
            </a:endParaRPr>
          </a:p>
          <a:p>
            <a:pPr indent="-342900" lvl="0" marL="342900" marR="0" rtl="0" algn="l">
              <a:lnSpc>
                <a:spcPct val="100000"/>
              </a:lnSpc>
              <a:spcBef>
                <a:spcPts val="1100"/>
              </a:spcBef>
              <a:spcAft>
                <a:spcPts val="0"/>
              </a:spcAft>
              <a:buClr>
                <a:srgbClr val="000000"/>
              </a:buClr>
              <a:buSzPts val="4400"/>
              <a:buFont typeface="Arial"/>
              <a:buChar char="•"/>
            </a:pPr>
            <a:r>
              <a:rPr b="0" i="0" lang="en-US" sz="4400" u="none" cap="none" strike="noStrike">
                <a:solidFill>
                  <a:schemeClr val="dk1"/>
                </a:solidFill>
                <a:latin typeface="Merriweather Sans"/>
                <a:ea typeface="Merriweather Sans"/>
                <a:cs typeface="Merriweather Sans"/>
                <a:sym typeface="Merriweather Sans"/>
              </a:rPr>
              <a:t>Gaurav Arora, Gallaudet University (</a:t>
            </a:r>
            <a:r>
              <a:rPr b="0" i="0" lang="en-US" sz="4400" u="sng" cap="none" strike="noStrike">
                <a:solidFill>
                  <a:schemeClr val="dk1"/>
                </a:solidFill>
                <a:latin typeface="Merriweather Sans"/>
                <a:ea typeface="Merriweather Sans"/>
                <a:cs typeface="Merriweather Sans"/>
                <a:sym typeface="Merriweather Sans"/>
                <a:hlinkClick r:id="rId4"/>
              </a:rPr>
              <a:t>gaurav.arora@gallaudet.edu</a:t>
            </a:r>
            <a:r>
              <a:rPr b="0" i="0" lang="en-US" sz="4400" u="none" cap="none" strike="noStrike">
                <a:solidFill>
                  <a:schemeClr val="dk1"/>
                </a:solidFill>
                <a:latin typeface="Merriweather Sans"/>
                <a:ea typeface="Merriweather Sans"/>
                <a:cs typeface="Merriweather Sans"/>
                <a:sym typeface="Merriweather Sans"/>
              </a:rPr>
              <a:t>)</a:t>
            </a:r>
            <a:endParaRPr/>
          </a:p>
          <a:p>
            <a:pPr indent="-342900" lvl="0" marL="342900" marR="0" rtl="0" algn="l">
              <a:lnSpc>
                <a:spcPct val="100000"/>
              </a:lnSpc>
              <a:spcBef>
                <a:spcPts val="1100"/>
              </a:spcBef>
              <a:spcAft>
                <a:spcPts val="0"/>
              </a:spcAft>
              <a:buClr>
                <a:srgbClr val="000000"/>
              </a:buClr>
              <a:buSzPts val="4400"/>
              <a:buFont typeface="Arial"/>
              <a:buNone/>
            </a:pPr>
            <a:r>
              <a:t/>
            </a:r>
            <a:endParaRPr b="0" i="0" sz="4400" u="none" cap="none" strike="noStrike">
              <a:solidFill>
                <a:schemeClr val="dk1"/>
              </a:solidFill>
              <a:latin typeface="Merriweather Sans"/>
              <a:ea typeface="Merriweather Sans"/>
              <a:cs typeface="Merriweather Sans"/>
              <a:sym typeface="Merriweather Sans"/>
            </a:endParaRPr>
          </a:p>
          <a:p>
            <a:pPr indent="-342900" lvl="0" marL="342900" marR="0" rtl="0" algn="l">
              <a:lnSpc>
                <a:spcPct val="100000"/>
              </a:lnSpc>
              <a:spcBef>
                <a:spcPts val="1100"/>
              </a:spcBef>
              <a:spcAft>
                <a:spcPts val="0"/>
              </a:spcAft>
              <a:buClr>
                <a:srgbClr val="000000"/>
              </a:buClr>
              <a:buSzPts val="4400"/>
              <a:buFont typeface="Arial"/>
              <a:buChar char="•"/>
            </a:pPr>
            <a:r>
              <a:rPr b="0" i="0" lang="en-US" sz="4400" u="none" cap="none" strike="noStrike">
                <a:solidFill>
                  <a:schemeClr val="dk1"/>
                </a:solidFill>
                <a:latin typeface="Merriweather Sans"/>
                <a:ea typeface="Merriweather Sans"/>
                <a:cs typeface="Merriweather Sans"/>
                <a:sym typeface="Merriweather Sans"/>
              </a:rPr>
              <a:t>Vinayak Mathur, Cabrini University (</a:t>
            </a:r>
            <a:r>
              <a:rPr b="0" i="0" lang="en-US" sz="4400" u="sng" cap="none" strike="noStrike">
                <a:solidFill>
                  <a:schemeClr val="dk1"/>
                </a:solidFill>
                <a:latin typeface="Merriweather Sans"/>
                <a:ea typeface="Merriweather Sans"/>
                <a:cs typeface="Merriweather Sans"/>
                <a:sym typeface="Merriweather Sans"/>
                <a:hlinkClick r:id="rId5"/>
              </a:rPr>
              <a:t>vinayak.mathur@cabrini.edu</a:t>
            </a:r>
            <a:r>
              <a:rPr b="0" i="0" lang="en-US" sz="4400" u="none" cap="none" strike="noStrike">
                <a:solidFill>
                  <a:schemeClr val="dk1"/>
                </a:solidFill>
                <a:latin typeface="Merriweather Sans"/>
                <a:ea typeface="Merriweather Sans"/>
                <a:cs typeface="Merriweather Sans"/>
                <a:sym typeface="Merriweather Sans"/>
              </a:rPr>
              <a:t>)</a:t>
            </a:r>
            <a:endParaRPr/>
          </a:p>
          <a:p>
            <a:pPr indent="-63500" lvl="0" marL="342900" marR="0" rtl="0" algn="l">
              <a:spcBef>
                <a:spcPts val="1100"/>
              </a:spcBef>
              <a:spcAft>
                <a:spcPts val="0"/>
              </a:spcAft>
              <a:buClr>
                <a:srgbClr val="000000"/>
              </a:buClr>
              <a:buSzPts val="4400"/>
              <a:buFont typeface="Arial"/>
              <a:buNone/>
            </a:pPr>
            <a:r>
              <a:t/>
            </a:r>
            <a:endParaRPr b="0" i="0" sz="4400" u="none">
              <a:solidFill>
                <a:schemeClr val="dk1"/>
              </a:solidFill>
              <a:latin typeface="Merriweather Sans"/>
              <a:ea typeface="Merriweather Sans"/>
              <a:cs typeface="Merriweather Sans"/>
              <a:sym typeface="Merriweather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20"/>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290" name="Google Shape;290;p20"/>
          <p:cNvSpPr txBox="1"/>
          <p:nvPr/>
        </p:nvSpPr>
        <p:spPr>
          <a:xfrm>
            <a:off x="641350" y="2900362"/>
            <a:ext cx="11709400" cy="2641600"/>
          </a:xfrm>
          <a:prstGeom prst="rect">
            <a:avLst/>
          </a:prstGeom>
          <a:noFill/>
          <a:ln>
            <a:noFill/>
          </a:ln>
        </p:spPr>
        <p:txBody>
          <a:bodyPr anchorCtr="0" anchor="t" bIns="0" lIns="0" spcFirstLastPara="1" rIns="0" wrap="square" tIns="0">
            <a:noAutofit/>
          </a:bodyPr>
          <a:lstStyle/>
          <a:p>
            <a:pPr indent="-571500" lvl="0" marL="571500" marR="0" rtl="0" algn="l">
              <a:lnSpc>
                <a:spcPct val="100000"/>
              </a:lnSpc>
              <a:spcBef>
                <a:spcPts val="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Dot-matrix analysis: a visual approach to compare sequences; Method displays sequence alignments as diagonals on a matrix </a:t>
            </a:r>
            <a:r>
              <a:rPr b="0" baseline="30000" i="0" lang="en-US" sz="3200" u="none">
                <a:solidFill>
                  <a:schemeClr val="dk1"/>
                </a:solidFill>
                <a:latin typeface="Calibri"/>
                <a:ea typeface="Calibri"/>
                <a:cs typeface="Calibri"/>
                <a:sym typeface="Calibri"/>
              </a:rPr>
              <a:t>1</a:t>
            </a:r>
            <a:endParaRPr/>
          </a:p>
          <a:p>
            <a:pPr indent="-224028" lvl="0" marL="571500" marR="0" rtl="0" algn="l">
              <a:lnSpc>
                <a:spcPct val="100000"/>
              </a:lnSpc>
              <a:spcBef>
                <a:spcPts val="1000"/>
              </a:spcBef>
              <a:spcAft>
                <a:spcPts val="0"/>
              </a:spcAft>
              <a:buClr>
                <a:srgbClr val="000000"/>
              </a:buClr>
              <a:buSzPts val="5472"/>
              <a:buFont typeface="Arial"/>
              <a:buNone/>
            </a:pPr>
            <a:r>
              <a:t/>
            </a:r>
            <a:endParaRPr b="0" baseline="30000" i="0" sz="3200" u="none">
              <a:solidFill>
                <a:schemeClr val="dk1"/>
              </a:solidFill>
              <a:latin typeface="Calibri"/>
              <a:ea typeface="Calibri"/>
              <a:cs typeface="Calibri"/>
              <a:sym typeface="Calibri"/>
            </a:endParaRPr>
          </a:p>
          <a:p>
            <a:pPr indent="-571500" lvl="0" marL="571500" marR="0" rtl="0" algn="l">
              <a:lnSpc>
                <a:spcPct val="100000"/>
              </a:lnSpc>
              <a:spcBef>
                <a:spcPts val="100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Dynamic programming: algorithm matches all possible characters in the sequence, based on a scoring scheme for matches, mismatches and gaps </a:t>
            </a:r>
            <a:r>
              <a:rPr b="0" baseline="30000" i="0" lang="en-US" sz="3200" u="none">
                <a:solidFill>
                  <a:schemeClr val="dk1"/>
                </a:solidFill>
                <a:latin typeface="Calibri"/>
                <a:ea typeface="Calibri"/>
                <a:cs typeface="Calibri"/>
                <a:sym typeface="Calibri"/>
              </a:rPr>
              <a:t>2</a:t>
            </a:r>
            <a:endParaRPr/>
          </a:p>
          <a:p>
            <a:pPr indent="0" lvl="0" marL="0" marR="0" rtl="0" algn="l">
              <a:lnSpc>
                <a:spcPct val="100000"/>
              </a:lnSpc>
              <a:spcBef>
                <a:spcPts val="0"/>
              </a:spcBef>
              <a:spcAft>
                <a:spcPts val="0"/>
              </a:spcAft>
              <a:buNone/>
            </a:pPr>
            <a:r>
              <a:t/>
            </a:r>
            <a:endParaRPr b="0" baseline="30000" i="0" sz="3200" u="none">
              <a:solidFill>
                <a:schemeClr val="dk1"/>
              </a:solidFill>
              <a:latin typeface="Calibri"/>
              <a:ea typeface="Calibri"/>
              <a:cs typeface="Calibri"/>
              <a:sym typeface="Calibri"/>
            </a:endParaRPr>
          </a:p>
        </p:txBody>
      </p:sp>
      <p:sp>
        <p:nvSpPr>
          <p:cNvPr id="291" name="Google Shape;291;p20"/>
          <p:cNvSpPr txBox="1"/>
          <p:nvPr/>
        </p:nvSpPr>
        <p:spPr>
          <a:xfrm>
            <a:off x="3568700" y="8388350"/>
            <a:ext cx="5499100" cy="6604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dk1"/>
              </a:buClr>
              <a:buSzPts val="1800"/>
              <a:buFont typeface="Calibri"/>
              <a:buNone/>
            </a:pPr>
            <a:r>
              <a:rPr b="0" baseline="30000" i="0" lang="en-US" sz="1800" u="none">
                <a:solidFill>
                  <a:schemeClr val="dk1"/>
                </a:solidFill>
                <a:latin typeface="Calibri"/>
                <a:ea typeface="Calibri"/>
                <a:cs typeface="Calibri"/>
                <a:sym typeface="Calibri"/>
              </a:rPr>
              <a:t>1 </a:t>
            </a:r>
            <a:r>
              <a:rPr b="0" i="0" lang="en-US" sz="1800" u="sng">
                <a:solidFill>
                  <a:schemeClr val="dk1"/>
                </a:solidFill>
                <a:latin typeface="Gill Sans"/>
                <a:ea typeface="Gill Sans"/>
                <a:cs typeface="Gill Sans"/>
                <a:sym typeface="Gill Sans"/>
                <a:hlinkClick r:id="rId4"/>
              </a:rPr>
              <a:t>Gibbs AJ, et al. (1970).</a:t>
            </a:r>
            <a:r>
              <a:rPr b="0" i="1" lang="en-US" sz="1800" u="sng">
                <a:solidFill>
                  <a:schemeClr val="dk1"/>
                </a:solidFill>
                <a:latin typeface="Gill Sans"/>
                <a:ea typeface="Gill Sans"/>
                <a:cs typeface="Gill Sans"/>
                <a:sym typeface="Gill Sans"/>
                <a:hlinkClick r:id="rId5"/>
              </a:rPr>
              <a:t>The FEBS Journal</a:t>
            </a:r>
            <a:r>
              <a:rPr b="0" i="0" lang="en-US" sz="1800" u="sng">
                <a:solidFill>
                  <a:schemeClr val="dk1"/>
                </a:solidFill>
                <a:latin typeface="Gill Sans"/>
                <a:ea typeface="Gill Sans"/>
                <a:cs typeface="Gill Sans"/>
                <a:sym typeface="Gill Sans"/>
                <a:hlinkClick r:id="rId6"/>
              </a:rPr>
              <a:t>. </a:t>
            </a:r>
            <a:r>
              <a:rPr b="1" i="0" lang="en-US" sz="1800" u="sng">
                <a:solidFill>
                  <a:schemeClr val="dk1"/>
                </a:solidFill>
                <a:latin typeface="Gill Sans"/>
                <a:ea typeface="Gill Sans"/>
                <a:cs typeface="Gill Sans"/>
                <a:sym typeface="Gill Sans"/>
                <a:hlinkClick r:id="rId7"/>
              </a:rPr>
              <a:t>16</a:t>
            </a:r>
            <a:r>
              <a:rPr b="0" i="0" lang="en-US" sz="1800" u="sng">
                <a:solidFill>
                  <a:schemeClr val="dk1"/>
                </a:solidFill>
                <a:latin typeface="Gill Sans"/>
                <a:ea typeface="Gill Sans"/>
                <a:cs typeface="Gill Sans"/>
                <a:sym typeface="Gill Sans"/>
                <a:hlinkClick r:id="rId8"/>
              </a:rPr>
              <a:t>: 1</a:t>
            </a:r>
            <a:endParaRPr/>
          </a:p>
          <a:p>
            <a:pPr indent="0" lvl="0" marL="0" marR="0" rtl="0" algn="l">
              <a:lnSpc>
                <a:spcPct val="100000"/>
              </a:lnSpc>
              <a:spcBef>
                <a:spcPts val="0"/>
              </a:spcBef>
              <a:spcAft>
                <a:spcPts val="0"/>
              </a:spcAft>
              <a:buClr>
                <a:srgbClr val="000000"/>
              </a:buClr>
              <a:buSzPts val="1800"/>
              <a:buFont typeface="Gill Sans"/>
              <a:buNone/>
            </a:pPr>
            <a:r>
              <a:t/>
            </a:r>
            <a:endParaRPr b="0" baseline="30000"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baseline="30000" i="0" lang="en-US" sz="1800" u="none">
                <a:solidFill>
                  <a:schemeClr val="dk1"/>
                </a:solidFill>
                <a:latin typeface="Calibri"/>
                <a:ea typeface="Calibri"/>
                <a:cs typeface="Calibri"/>
                <a:sym typeface="Calibri"/>
              </a:rPr>
              <a:t>2 </a:t>
            </a:r>
            <a:r>
              <a:rPr b="0" i="0" lang="en-US" sz="1800" u="none">
                <a:solidFill>
                  <a:schemeClr val="dk1"/>
                </a:solidFill>
                <a:latin typeface="Calibri"/>
                <a:ea typeface="Calibri"/>
                <a:cs typeface="Calibri"/>
                <a:sym typeface="Calibri"/>
              </a:rPr>
              <a:t>Bellman R. (1954).</a:t>
            </a:r>
            <a:r>
              <a:rPr b="0" i="1" lang="en-US" sz="1800" u="none">
                <a:solidFill>
                  <a:schemeClr val="dk1"/>
                </a:solidFill>
                <a:latin typeface="Calibri"/>
                <a:ea typeface="Calibri"/>
                <a:cs typeface="Calibri"/>
                <a:sym typeface="Calibri"/>
              </a:rPr>
              <a:t>Bulletin of American Math. Soc. </a:t>
            </a:r>
            <a:r>
              <a:rPr b="1" i="0" lang="en-US" sz="1800" u="none">
                <a:solidFill>
                  <a:schemeClr val="dk1"/>
                </a:solidFill>
                <a:latin typeface="Calibri"/>
                <a:ea typeface="Calibri"/>
                <a:cs typeface="Calibri"/>
                <a:sym typeface="Calibri"/>
              </a:rPr>
              <a:t>60: </a:t>
            </a:r>
            <a:r>
              <a:rPr b="0" i="0" lang="en-US" sz="1800" u="none">
                <a:solidFill>
                  <a:schemeClr val="dk1"/>
                </a:solidFill>
                <a:latin typeface="Calibri"/>
                <a:ea typeface="Calibri"/>
                <a:cs typeface="Calibri"/>
                <a:sym typeface="Calibri"/>
              </a:rPr>
              <a:t>503</a:t>
            </a:r>
            <a:endParaRPr/>
          </a:p>
        </p:txBody>
      </p:sp>
      <p:sp>
        <p:nvSpPr>
          <p:cNvPr id="292" name="Google Shape;292;p20"/>
          <p:cNvSpPr txBox="1"/>
          <p:nvPr/>
        </p:nvSpPr>
        <p:spPr>
          <a:xfrm>
            <a:off x="1320800" y="1536700"/>
            <a:ext cx="10363200" cy="7239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Different Methods for Pair-Wise Alignment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21"/>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298" name="Google Shape;298;p21"/>
          <p:cNvSpPr txBox="1"/>
          <p:nvPr/>
        </p:nvSpPr>
        <p:spPr>
          <a:xfrm>
            <a:off x="641350" y="2667000"/>
            <a:ext cx="11709400" cy="5740400"/>
          </a:xfrm>
          <a:prstGeom prst="rect">
            <a:avLst/>
          </a:prstGeom>
          <a:noFill/>
          <a:ln>
            <a:noFill/>
          </a:ln>
        </p:spPr>
        <p:txBody>
          <a:bodyPr anchorCtr="0" anchor="t" bIns="0" lIns="0" spcFirstLastPara="1" rIns="0" wrap="square" tIns="0">
            <a:noAutofit/>
          </a:bodyPr>
          <a:lstStyle/>
          <a:p>
            <a:pPr indent="-571500" lvl="0" marL="571500" marR="0" rtl="0" algn="l">
              <a:lnSpc>
                <a:spcPct val="100000"/>
              </a:lnSpc>
              <a:spcBef>
                <a:spcPts val="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Multiple sequence alignments help to relate groups of sequences to gene families</a:t>
            </a:r>
            <a:endParaRPr b="0" baseline="30000" i="0" sz="3200" u="none">
              <a:solidFill>
                <a:schemeClr val="dk1"/>
              </a:solidFill>
              <a:latin typeface="Calibri"/>
              <a:ea typeface="Calibri"/>
              <a:cs typeface="Calibri"/>
              <a:sym typeface="Calibri"/>
            </a:endParaRPr>
          </a:p>
          <a:p>
            <a:pPr indent="-571500" lvl="0" marL="571500" marR="0" rtl="0" algn="l">
              <a:lnSpc>
                <a:spcPct val="100000"/>
              </a:lnSpc>
              <a:spcBef>
                <a:spcPts val="100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Multiple alignments of protein sequences give information of functional domains that are shared by proteins</a:t>
            </a:r>
            <a:endParaRPr b="0" baseline="30000" i="0" sz="3200" u="none">
              <a:solidFill>
                <a:schemeClr val="dk1"/>
              </a:solidFill>
              <a:latin typeface="Calibri"/>
              <a:ea typeface="Calibri"/>
              <a:cs typeface="Calibri"/>
              <a:sym typeface="Calibri"/>
            </a:endParaRPr>
          </a:p>
          <a:p>
            <a:pPr indent="-571500" lvl="0" marL="571500" marR="0" rtl="0" algn="l">
              <a:lnSpc>
                <a:spcPct val="100000"/>
              </a:lnSpc>
              <a:spcBef>
                <a:spcPts val="100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Patterns generated from multiple alignments help build statistical models</a:t>
            </a:r>
            <a:endParaRPr/>
          </a:p>
          <a:p>
            <a:pPr indent="-571500" lvl="0" marL="571500" marR="0" rtl="0" algn="l">
              <a:lnSpc>
                <a:spcPct val="100000"/>
              </a:lnSpc>
              <a:spcBef>
                <a:spcPts val="100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Phylogenies can be constructed based on multiple sequence alignments</a:t>
            </a:r>
            <a:endParaRPr/>
          </a:p>
        </p:txBody>
      </p:sp>
      <p:sp>
        <p:nvSpPr>
          <p:cNvPr id="299" name="Google Shape;299;p21"/>
          <p:cNvSpPr txBox="1"/>
          <p:nvPr/>
        </p:nvSpPr>
        <p:spPr>
          <a:xfrm>
            <a:off x="1282700" y="1143000"/>
            <a:ext cx="10426700" cy="7239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Purposes of Multiple Sequence Alignment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22"/>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305" name="Google Shape;305;p22"/>
          <p:cNvSpPr txBox="1"/>
          <p:nvPr/>
        </p:nvSpPr>
        <p:spPr>
          <a:xfrm>
            <a:off x="647700" y="1943100"/>
            <a:ext cx="11709400" cy="6172200"/>
          </a:xfrm>
          <a:prstGeom prst="rect">
            <a:avLst/>
          </a:prstGeom>
          <a:noFill/>
          <a:ln>
            <a:noFill/>
          </a:ln>
        </p:spPr>
        <p:txBody>
          <a:bodyPr anchorCtr="0" anchor="t" bIns="0" lIns="0" spcFirstLastPara="1" rIns="0" wrap="square" tIns="0">
            <a:noAutofit/>
          </a:bodyPr>
          <a:lstStyle/>
          <a:p>
            <a:pPr indent="-571500" lvl="0" marL="571500" marR="0" rtl="0" algn="l">
              <a:lnSpc>
                <a:spcPct val="100000"/>
              </a:lnSpc>
              <a:spcBef>
                <a:spcPts val="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Multiple sequence alignment programs can do global and local alignment.</a:t>
            </a:r>
            <a:endParaRPr/>
          </a:p>
          <a:p>
            <a:pPr indent="-571500" lvl="0" marL="571500" marR="0" rtl="0" algn="l">
              <a:lnSpc>
                <a:spcPct val="100000"/>
              </a:lnSpc>
              <a:spcBef>
                <a:spcPts val="100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Global alignment requires that each residue of the sequences need to be aligned e.g. T-Coffee, CLUSTAL-W, MUSCLE</a:t>
            </a:r>
            <a:endParaRPr b="0" baseline="30000" i="0" sz="3200" u="none">
              <a:solidFill>
                <a:schemeClr val="dk1"/>
              </a:solidFill>
              <a:latin typeface="Calibri"/>
              <a:ea typeface="Calibri"/>
              <a:cs typeface="Calibri"/>
              <a:sym typeface="Calibri"/>
            </a:endParaRPr>
          </a:p>
          <a:p>
            <a:pPr indent="-571500" lvl="0" marL="571500" marR="0" rtl="0" algn="l">
              <a:lnSpc>
                <a:spcPct val="100000"/>
              </a:lnSpc>
              <a:spcBef>
                <a:spcPts val="100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In local alignment only closely related segments align e.g. MAFT</a:t>
            </a:r>
            <a:endParaRPr/>
          </a:p>
          <a:p>
            <a:pPr indent="-571500" lvl="0" marL="571500" marR="0" rtl="0" algn="l">
              <a:lnSpc>
                <a:spcPct val="100000"/>
              </a:lnSpc>
              <a:spcBef>
                <a:spcPts val="100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MUSCLE </a:t>
            </a:r>
            <a:r>
              <a:rPr b="0" baseline="30000" i="0" lang="en-US" sz="3200" u="none">
                <a:solidFill>
                  <a:schemeClr val="dk1"/>
                </a:solidFill>
                <a:latin typeface="Calibri"/>
                <a:ea typeface="Calibri"/>
                <a:cs typeface="Calibri"/>
                <a:sym typeface="Calibri"/>
              </a:rPr>
              <a:t>1</a:t>
            </a:r>
            <a:r>
              <a:rPr b="0" i="0" lang="en-US" sz="3200" u="none">
                <a:solidFill>
                  <a:schemeClr val="dk1"/>
                </a:solidFill>
                <a:latin typeface="Calibri"/>
                <a:ea typeface="Calibri"/>
                <a:cs typeface="Calibri"/>
                <a:sym typeface="Calibri"/>
              </a:rPr>
              <a:t> creates a pairwise alignment of the sequences. Creates a matrix of the distance between the sequences </a:t>
            </a:r>
            <a:endParaRPr/>
          </a:p>
          <a:p>
            <a:pPr indent="-571500" lvl="0" marL="571500" marR="0" rtl="0" algn="l">
              <a:lnSpc>
                <a:spcPct val="100000"/>
              </a:lnSpc>
              <a:spcBef>
                <a:spcPts val="1000"/>
              </a:spcBef>
              <a:spcAft>
                <a:spcPts val="0"/>
              </a:spcAft>
              <a:buClr>
                <a:schemeClr val="dk1"/>
              </a:buClr>
              <a:buSzPts val="5472"/>
              <a:buFont typeface="Arial"/>
              <a:buChar char="•"/>
            </a:pPr>
            <a:r>
              <a:rPr b="0" i="0" lang="en-US" sz="3200" u="none">
                <a:solidFill>
                  <a:schemeClr val="dk1"/>
                </a:solidFill>
                <a:latin typeface="Calibri"/>
                <a:ea typeface="Calibri"/>
                <a:cs typeface="Calibri"/>
                <a:sym typeface="Calibri"/>
              </a:rPr>
              <a:t>T-Coffee </a:t>
            </a:r>
            <a:r>
              <a:rPr b="0" baseline="30000" i="0" lang="en-US" sz="3200" u="none">
                <a:solidFill>
                  <a:schemeClr val="dk1"/>
                </a:solidFill>
                <a:latin typeface="Calibri"/>
                <a:ea typeface="Calibri"/>
                <a:cs typeface="Calibri"/>
                <a:sym typeface="Calibri"/>
              </a:rPr>
              <a:t>2</a:t>
            </a:r>
            <a:r>
              <a:rPr b="0" i="0" lang="en-US" sz="3200" u="none">
                <a:solidFill>
                  <a:schemeClr val="dk1"/>
                </a:solidFill>
                <a:latin typeface="Calibri"/>
                <a:ea typeface="Calibri"/>
                <a:cs typeface="Calibri"/>
                <a:sym typeface="Calibri"/>
              </a:rPr>
              <a:t> builds a library of all possible aligned residues and then turns library into alignment</a:t>
            </a:r>
            <a:endParaRPr/>
          </a:p>
        </p:txBody>
      </p:sp>
      <p:sp>
        <p:nvSpPr>
          <p:cNvPr id="306" name="Google Shape;306;p22"/>
          <p:cNvSpPr txBox="1"/>
          <p:nvPr/>
        </p:nvSpPr>
        <p:spPr>
          <a:xfrm>
            <a:off x="1282700" y="571500"/>
            <a:ext cx="10426700" cy="7239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Programs for Multiple Sequence Alignment</a:t>
            </a:r>
            <a:endParaRPr/>
          </a:p>
        </p:txBody>
      </p:sp>
      <p:sp>
        <p:nvSpPr>
          <p:cNvPr id="307" name="Google Shape;307;p22"/>
          <p:cNvSpPr txBox="1"/>
          <p:nvPr/>
        </p:nvSpPr>
        <p:spPr>
          <a:xfrm>
            <a:off x="3797300" y="8248650"/>
            <a:ext cx="5486400" cy="9398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dk1"/>
              </a:buClr>
              <a:buSzPts val="1800"/>
              <a:buFont typeface="Calibri"/>
              <a:buNone/>
            </a:pPr>
            <a:r>
              <a:rPr b="0" baseline="30000" i="0" lang="en-US" sz="1800" u="none">
                <a:solidFill>
                  <a:schemeClr val="dk1"/>
                </a:solidFill>
                <a:latin typeface="Calibri"/>
                <a:ea typeface="Calibri"/>
                <a:cs typeface="Calibri"/>
                <a:sym typeface="Calibri"/>
              </a:rPr>
              <a:t>1 </a:t>
            </a:r>
            <a:r>
              <a:rPr b="0" i="0" lang="en-US" sz="1800" u="sng">
                <a:solidFill>
                  <a:schemeClr val="dk1"/>
                </a:solidFill>
                <a:latin typeface="Gill Sans"/>
                <a:ea typeface="Gill Sans"/>
                <a:cs typeface="Gill Sans"/>
                <a:sym typeface="Gill Sans"/>
                <a:hlinkClick r:id="rId4"/>
              </a:rPr>
              <a:t>Edgar RC. (2004). </a:t>
            </a:r>
            <a:r>
              <a:rPr b="0" i="1" lang="en-US" sz="1800" u="sng">
                <a:solidFill>
                  <a:schemeClr val="dk1"/>
                </a:solidFill>
                <a:latin typeface="Gill Sans"/>
                <a:ea typeface="Gill Sans"/>
                <a:cs typeface="Gill Sans"/>
                <a:sym typeface="Gill Sans"/>
                <a:hlinkClick r:id="rId5"/>
              </a:rPr>
              <a:t>Nucleic Acids Res</a:t>
            </a:r>
            <a:r>
              <a:rPr b="0" i="0" lang="en-US" sz="1800" u="sng">
                <a:solidFill>
                  <a:schemeClr val="dk1"/>
                </a:solidFill>
                <a:latin typeface="Gill Sans"/>
                <a:ea typeface="Gill Sans"/>
                <a:cs typeface="Gill Sans"/>
                <a:sym typeface="Gill Sans"/>
                <a:hlinkClick r:id="rId6"/>
              </a:rPr>
              <a:t>. </a:t>
            </a:r>
            <a:r>
              <a:rPr b="1" i="0" lang="en-US" sz="1800" u="sng">
                <a:solidFill>
                  <a:schemeClr val="dk1"/>
                </a:solidFill>
                <a:latin typeface="Gill Sans"/>
                <a:ea typeface="Gill Sans"/>
                <a:cs typeface="Gill Sans"/>
                <a:sym typeface="Gill Sans"/>
                <a:hlinkClick r:id="rId7"/>
              </a:rPr>
              <a:t>32</a:t>
            </a:r>
            <a:r>
              <a:rPr b="0" i="0" lang="en-US" sz="1800" u="sng">
                <a:solidFill>
                  <a:schemeClr val="dk1"/>
                </a:solidFill>
                <a:latin typeface="Gill Sans"/>
                <a:ea typeface="Gill Sans"/>
                <a:cs typeface="Gill Sans"/>
                <a:sym typeface="Gill Sans"/>
                <a:hlinkClick r:id="rId8"/>
              </a:rPr>
              <a:t>: 1792</a:t>
            </a:r>
            <a:endParaRPr/>
          </a:p>
          <a:p>
            <a:pPr indent="0" lvl="0" marL="0" marR="0" rtl="0" algn="l">
              <a:lnSpc>
                <a:spcPct val="100000"/>
              </a:lnSpc>
              <a:spcBef>
                <a:spcPts val="0"/>
              </a:spcBef>
              <a:spcAft>
                <a:spcPts val="0"/>
              </a:spcAft>
              <a:buClr>
                <a:schemeClr val="dk1"/>
              </a:buClr>
              <a:buSzPts val="1800"/>
              <a:buFont typeface="Calibri"/>
              <a:buNone/>
            </a:pPr>
            <a:r>
              <a:rPr b="0" baseline="30000" i="0" lang="en-US" sz="1800" u="none">
                <a:solidFill>
                  <a:schemeClr val="dk1"/>
                </a:solidFill>
                <a:latin typeface="Calibri"/>
                <a:ea typeface="Calibri"/>
                <a:cs typeface="Calibri"/>
                <a:sym typeface="Calibri"/>
              </a:rPr>
              <a:t>2 </a:t>
            </a:r>
            <a:r>
              <a:rPr b="0" i="0" lang="en-US" sz="1800" u="sng">
                <a:solidFill>
                  <a:schemeClr val="dk1"/>
                </a:solidFill>
                <a:latin typeface="Gill Sans"/>
                <a:ea typeface="Gill Sans"/>
                <a:cs typeface="Gill Sans"/>
                <a:sym typeface="Gill Sans"/>
                <a:hlinkClick r:id="rId9"/>
              </a:rPr>
              <a:t>Notredame C, et al. (2000). </a:t>
            </a:r>
            <a:r>
              <a:rPr b="0" i="1" lang="en-US" sz="1800" u="sng">
                <a:solidFill>
                  <a:schemeClr val="dk1"/>
                </a:solidFill>
                <a:latin typeface="Gill Sans"/>
                <a:ea typeface="Gill Sans"/>
                <a:cs typeface="Gill Sans"/>
                <a:sym typeface="Gill Sans"/>
                <a:hlinkClick r:id="rId10"/>
              </a:rPr>
              <a:t>J. Mol. Biol</a:t>
            </a:r>
            <a:r>
              <a:rPr b="0" i="0" lang="en-US" sz="1800" u="sng">
                <a:solidFill>
                  <a:schemeClr val="dk1"/>
                </a:solidFill>
                <a:latin typeface="Gill Sans"/>
                <a:ea typeface="Gill Sans"/>
                <a:cs typeface="Gill Sans"/>
                <a:sym typeface="Gill Sans"/>
                <a:hlinkClick r:id="rId11"/>
              </a:rPr>
              <a:t>. </a:t>
            </a:r>
            <a:r>
              <a:rPr b="1" i="0" lang="en-US" sz="1800" u="sng">
                <a:solidFill>
                  <a:schemeClr val="dk1"/>
                </a:solidFill>
                <a:latin typeface="Gill Sans"/>
                <a:ea typeface="Gill Sans"/>
                <a:cs typeface="Gill Sans"/>
                <a:sym typeface="Gill Sans"/>
                <a:hlinkClick r:id="rId12"/>
              </a:rPr>
              <a:t>302</a:t>
            </a:r>
            <a:r>
              <a:rPr b="0" i="0" lang="en-US" sz="1800" u="sng">
                <a:solidFill>
                  <a:schemeClr val="dk1"/>
                </a:solidFill>
                <a:latin typeface="Gill Sans"/>
                <a:ea typeface="Gill Sans"/>
                <a:cs typeface="Gill Sans"/>
                <a:sym typeface="Gill Sans"/>
                <a:hlinkClick r:id="rId13"/>
              </a:rPr>
              <a:t>: 205</a:t>
            </a:r>
            <a:endParaRPr/>
          </a:p>
          <a:p>
            <a:pPr indent="0" lvl="0" marL="0" marR="0" rtl="0" algn="l">
              <a:lnSpc>
                <a:spcPct val="100000"/>
              </a:lnSpc>
              <a:spcBef>
                <a:spcPts val="0"/>
              </a:spcBef>
              <a:spcAft>
                <a:spcPts val="0"/>
              </a:spcAft>
              <a:buNone/>
            </a:pPr>
            <a:r>
              <a:t/>
            </a:r>
            <a:endParaRPr b="0" i="0" sz="1800" u="sng">
              <a:solidFill>
                <a:schemeClr val="dk1"/>
              </a:solidFill>
              <a:latin typeface="Gill Sans"/>
              <a:ea typeface="Gill Sans"/>
              <a:cs typeface="Gill Sans"/>
              <a:sym typeface="Gill Sans"/>
              <a:hlinkClick r:id="rId14"/>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3"/>
          <p:cNvSpPr txBox="1"/>
          <p:nvPr>
            <p:ph type="title"/>
          </p:nvPr>
        </p:nvSpPr>
        <p:spPr>
          <a:xfrm>
            <a:off x="977900" y="3352800"/>
            <a:ext cx="11049000" cy="1689100"/>
          </a:xfrm>
          <a:prstGeom prst="rect">
            <a:avLst/>
          </a:prstGeom>
          <a:noFill/>
          <a:ln>
            <a:noFill/>
          </a:ln>
        </p:spPr>
        <p:txBody>
          <a:bodyPr anchorCtr="0" anchor="ctr" bIns="50800" lIns="50800" spcFirstLastPara="1" rIns="108575" wrap="square" tIns="50800">
            <a:noAutofit/>
          </a:bodyPr>
          <a:lstStyle/>
          <a:p>
            <a:pPr indent="-6350" lvl="0" marL="6350" rtl="0" algn="ctr">
              <a:lnSpc>
                <a:spcPct val="100000"/>
              </a:lnSpc>
              <a:spcBef>
                <a:spcPts val="0"/>
              </a:spcBef>
              <a:spcAft>
                <a:spcPts val="0"/>
              </a:spcAft>
              <a:buClr>
                <a:srgbClr val="008080"/>
              </a:buClr>
              <a:buSzPts val="6000"/>
              <a:buFont typeface="Calibri"/>
              <a:buNone/>
            </a:pPr>
            <a:r>
              <a:rPr b="1" i="0" lang="en-US" sz="6000" u="none">
                <a:solidFill>
                  <a:srgbClr val="008080"/>
                </a:solidFill>
                <a:latin typeface="Calibri"/>
                <a:ea typeface="Calibri"/>
                <a:cs typeface="Calibri"/>
                <a:sym typeface="Calibri"/>
              </a:rPr>
              <a:t>Annotation</a:t>
            </a:r>
            <a:br>
              <a:rPr b="1" i="0" lang="en-US" sz="6000" u="none">
                <a:solidFill>
                  <a:srgbClr val="008080"/>
                </a:solidFill>
                <a:latin typeface="Calibri"/>
                <a:ea typeface="Calibri"/>
                <a:cs typeface="Calibri"/>
                <a:sym typeface="Calibri"/>
              </a:rPr>
            </a:b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24"/>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318" name="Google Shape;318;p24"/>
          <p:cNvSpPr txBox="1"/>
          <p:nvPr/>
        </p:nvSpPr>
        <p:spPr>
          <a:xfrm>
            <a:off x="3836987" y="1524000"/>
            <a:ext cx="5126037" cy="646112"/>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8080"/>
              </a:buClr>
              <a:buSzPts val="4200"/>
              <a:buFont typeface="Arial"/>
              <a:buNone/>
            </a:pPr>
            <a:r>
              <a:rPr b="1" i="0" lang="en-US" sz="4200" u="none">
                <a:solidFill>
                  <a:srgbClr val="008080"/>
                </a:solidFill>
                <a:latin typeface="Arial"/>
                <a:ea typeface="Arial"/>
                <a:cs typeface="Arial"/>
                <a:sym typeface="Arial"/>
              </a:rPr>
              <a:t>Genome Annotation </a:t>
            </a:r>
            <a:endParaRPr/>
          </a:p>
        </p:txBody>
      </p:sp>
      <p:cxnSp>
        <p:nvCxnSpPr>
          <p:cNvPr id="319" name="Google Shape;319;p24"/>
          <p:cNvCxnSpPr/>
          <p:nvPr/>
        </p:nvCxnSpPr>
        <p:spPr>
          <a:xfrm flipH="1" rot="10800000">
            <a:off x="4903787" y="2479675"/>
            <a:ext cx="1270000" cy="950912"/>
          </a:xfrm>
          <a:prstGeom prst="straightConnector1">
            <a:avLst/>
          </a:prstGeom>
          <a:noFill/>
          <a:ln cap="flat" cmpd="sng" w="38100">
            <a:solidFill>
              <a:schemeClr val="dk1"/>
            </a:solidFill>
            <a:prstDash val="solid"/>
            <a:miter lim="800000"/>
            <a:headEnd len="med" w="med" type="stealth"/>
            <a:tailEnd len="med" w="med" type="none"/>
          </a:ln>
        </p:spPr>
      </p:cxnSp>
      <p:cxnSp>
        <p:nvCxnSpPr>
          <p:cNvPr id="320" name="Google Shape;320;p24"/>
          <p:cNvCxnSpPr/>
          <p:nvPr/>
        </p:nvCxnSpPr>
        <p:spPr>
          <a:xfrm rot="10800000">
            <a:off x="6269037" y="2470150"/>
            <a:ext cx="1204912" cy="973137"/>
          </a:xfrm>
          <a:prstGeom prst="straightConnector1">
            <a:avLst/>
          </a:prstGeom>
          <a:noFill/>
          <a:ln cap="flat" cmpd="sng" w="38100">
            <a:solidFill>
              <a:schemeClr val="dk1"/>
            </a:solidFill>
            <a:prstDash val="solid"/>
            <a:miter lim="800000"/>
            <a:headEnd len="med" w="med" type="stealth"/>
            <a:tailEnd len="med" w="med" type="none"/>
          </a:ln>
        </p:spPr>
      </p:cxnSp>
      <p:sp>
        <p:nvSpPr>
          <p:cNvPr id="321" name="Google Shape;321;p24"/>
          <p:cNvSpPr txBox="1"/>
          <p:nvPr/>
        </p:nvSpPr>
        <p:spPr>
          <a:xfrm>
            <a:off x="2228850" y="3571875"/>
            <a:ext cx="3810000" cy="492125"/>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chemeClr val="dk1"/>
              </a:buClr>
              <a:buSzPts val="3200"/>
              <a:buFont typeface="Arial"/>
              <a:buNone/>
            </a:pPr>
            <a:r>
              <a:rPr b="0" i="0" lang="en-US" sz="3200" u="sng">
                <a:solidFill>
                  <a:schemeClr val="dk1"/>
                </a:solidFill>
                <a:latin typeface="Arial"/>
                <a:ea typeface="Arial"/>
                <a:cs typeface="Arial"/>
                <a:sym typeface="Arial"/>
              </a:rPr>
              <a:t>Structural Annotation </a:t>
            </a:r>
            <a:endParaRPr/>
          </a:p>
        </p:txBody>
      </p:sp>
      <p:sp>
        <p:nvSpPr>
          <p:cNvPr id="322" name="Google Shape;322;p24"/>
          <p:cNvSpPr txBox="1"/>
          <p:nvPr/>
        </p:nvSpPr>
        <p:spPr>
          <a:xfrm>
            <a:off x="6823075" y="3559175"/>
            <a:ext cx="3946525" cy="492125"/>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CCCCCC"/>
              </a:buClr>
              <a:buSzPts val="3200"/>
              <a:buFont typeface="Arial"/>
              <a:buNone/>
            </a:pPr>
            <a:r>
              <a:rPr b="0" i="0" lang="en-US" sz="3200" u="sng">
                <a:solidFill>
                  <a:srgbClr val="CCCCCC"/>
                </a:solidFill>
                <a:latin typeface="Arial"/>
                <a:ea typeface="Arial"/>
                <a:cs typeface="Arial"/>
                <a:sym typeface="Arial"/>
              </a:rPr>
              <a:t>Functional Annotation</a:t>
            </a:r>
            <a:endParaRPr/>
          </a:p>
        </p:txBody>
      </p:sp>
      <p:sp>
        <p:nvSpPr>
          <p:cNvPr id="323" name="Google Shape;323;p24"/>
          <p:cNvSpPr txBox="1"/>
          <p:nvPr/>
        </p:nvSpPr>
        <p:spPr>
          <a:xfrm>
            <a:off x="876300" y="4422775"/>
            <a:ext cx="5162550" cy="454025"/>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ORFs, genes</a:t>
            </a:r>
            <a:endParaRPr/>
          </a:p>
        </p:txBody>
      </p:sp>
      <p:sp>
        <p:nvSpPr>
          <p:cNvPr id="324" name="Google Shape;324;p24"/>
          <p:cNvSpPr txBox="1"/>
          <p:nvPr/>
        </p:nvSpPr>
        <p:spPr>
          <a:xfrm>
            <a:off x="1301750" y="5181600"/>
            <a:ext cx="4737100" cy="608012"/>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Regulatory elements</a:t>
            </a:r>
            <a:endParaRPr/>
          </a:p>
        </p:txBody>
      </p:sp>
      <p:sp>
        <p:nvSpPr>
          <p:cNvPr id="325" name="Google Shape;325;p24"/>
          <p:cNvSpPr txBox="1"/>
          <p:nvPr/>
        </p:nvSpPr>
        <p:spPr>
          <a:xfrm>
            <a:off x="2139950" y="6172200"/>
            <a:ext cx="3898900" cy="533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Repeat elements</a:t>
            </a:r>
            <a:endParaRPr/>
          </a:p>
        </p:txBody>
      </p:sp>
      <p:sp>
        <p:nvSpPr>
          <p:cNvPr id="326" name="Google Shape;326;p24"/>
          <p:cNvSpPr txBox="1"/>
          <p:nvPr/>
        </p:nvSpPr>
        <p:spPr>
          <a:xfrm>
            <a:off x="6823075" y="4422775"/>
            <a:ext cx="3306762" cy="492125"/>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CCCCCC"/>
              </a:buClr>
              <a:buSzPts val="3200"/>
              <a:buFont typeface="Arial"/>
              <a:buNone/>
            </a:pPr>
            <a:r>
              <a:rPr b="0" i="0" lang="en-US" sz="3200" u="none">
                <a:solidFill>
                  <a:srgbClr val="CCCCCC"/>
                </a:solidFill>
                <a:latin typeface="Arial"/>
                <a:ea typeface="Arial"/>
                <a:cs typeface="Arial"/>
                <a:sym typeface="Arial"/>
              </a:rPr>
              <a:t>Biological function</a:t>
            </a:r>
            <a:endParaRPr/>
          </a:p>
        </p:txBody>
      </p:sp>
      <p:sp>
        <p:nvSpPr>
          <p:cNvPr id="327" name="Google Shape;327;p24"/>
          <p:cNvSpPr txBox="1"/>
          <p:nvPr/>
        </p:nvSpPr>
        <p:spPr>
          <a:xfrm>
            <a:off x="6823075" y="5257800"/>
            <a:ext cx="3763962" cy="492125"/>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CCCCCC"/>
              </a:buClr>
              <a:buSzPts val="3200"/>
              <a:buFont typeface="Arial"/>
              <a:buNone/>
            </a:pPr>
            <a:r>
              <a:rPr b="0" i="0" lang="en-US" sz="3200" u="none">
                <a:solidFill>
                  <a:srgbClr val="CCCCCC"/>
                </a:solidFill>
                <a:latin typeface="Arial"/>
                <a:ea typeface="Arial"/>
                <a:cs typeface="Arial"/>
                <a:sym typeface="Arial"/>
              </a:rPr>
              <a:t>Biochemical function</a:t>
            </a:r>
            <a:endParaRPr/>
          </a:p>
        </p:txBody>
      </p:sp>
      <p:sp>
        <p:nvSpPr>
          <p:cNvPr id="328" name="Google Shape;328;p24"/>
          <p:cNvSpPr txBox="1"/>
          <p:nvPr/>
        </p:nvSpPr>
        <p:spPr>
          <a:xfrm>
            <a:off x="6823075" y="6172200"/>
            <a:ext cx="3535362" cy="492125"/>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CCCCCC"/>
              </a:buClr>
              <a:buSzPts val="3200"/>
              <a:buFont typeface="Arial"/>
              <a:buNone/>
            </a:pPr>
            <a:r>
              <a:rPr b="0" i="0" lang="en-US" sz="3200" u="none">
                <a:solidFill>
                  <a:srgbClr val="CCCCCC"/>
                </a:solidFill>
                <a:latin typeface="Arial"/>
                <a:ea typeface="Arial"/>
                <a:cs typeface="Arial"/>
                <a:sym typeface="Arial"/>
              </a:rPr>
              <a:t>Regulatory function</a:t>
            </a:r>
            <a:endParaRPr/>
          </a:p>
        </p:txBody>
      </p:sp>
      <p:sp>
        <p:nvSpPr>
          <p:cNvPr id="329" name="Google Shape;329;p24"/>
          <p:cNvSpPr txBox="1"/>
          <p:nvPr/>
        </p:nvSpPr>
        <p:spPr>
          <a:xfrm>
            <a:off x="4164012" y="8578850"/>
            <a:ext cx="4676775" cy="279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rPr b="0" baseline="30000" i="0" lang="en-US" sz="1800" u="none">
                <a:solidFill>
                  <a:schemeClr val="dk1"/>
                </a:solidFill>
                <a:latin typeface="Calibri"/>
                <a:ea typeface="Calibri"/>
                <a:cs typeface="Calibri"/>
                <a:sym typeface="Calibri"/>
              </a:rPr>
              <a:t> </a:t>
            </a:r>
            <a:r>
              <a:rPr b="0" i="0" lang="en-US" sz="1800" u="sng">
                <a:solidFill>
                  <a:schemeClr val="dk1"/>
                </a:solidFill>
                <a:latin typeface="Gill Sans"/>
                <a:ea typeface="Gill Sans"/>
                <a:cs typeface="Gill Sans"/>
                <a:sym typeface="Gill Sans"/>
                <a:hlinkClick r:id="rId4"/>
              </a:rPr>
              <a:t>Flecik P, et al. (2011). Nucleic Acids Res. 39: D800</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25"/>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335" name="Google Shape;335;p25"/>
          <p:cNvSpPr txBox="1"/>
          <p:nvPr>
            <p:ph idx="1" type="body"/>
          </p:nvPr>
        </p:nvSpPr>
        <p:spPr>
          <a:xfrm>
            <a:off x="1320800" y="2233612"/>
            <a:ext cx="10896600" cy="4838700"/>
          </a:xfrm>
          <a:prstGeom prst="rect">
            <a:avLst/>
          </a:prstGeom>
          <a:noFill/>
          <a:ln>
            <a:noFill/>
          </a:ln>
        </p:spPr>
        <p:txBody>
          <a:bodyPr anchorCtr="0" anchor="ctr" bIns="0" lIns="0" spcFirstLastPara="1" rIns="0" wrap="square" tIns="0">
            <a:noAutofit/>
          </a:bodyPr>
          <a:lstStyle/>
          <a:p>
            <a:pPr indent="-571499" lvl="0" marL="979487" rtl="0" algn="l">
              <a:lnSpc>
                <a:spcPct val="100000"/>
              </a:lnSpc>
              <a:spcBef>
                <a:spcPts val="0"/>
              </a:spcBef>
              <a:spcAft>
                <a:spcPts val="0"/>
              </a:spcAft>
              <a:buClr>
                <a:srgbClr val="000000"/>
              </a:buClr>
              <a:buSzPts val="5472"/>
              <a:buFont typeface="Calibri"/>
              <a:buChar char="•"/>
            </a:pPr>
            <a:r>
              <a:rPr b="0" i="0" lang="en-US" sz="3200" u="none">
                <a:solidFill>
                  <a:schemeClr val="dk1"/>
                </a:solidFill>
                <a:latin typeface="Calibri"/>
                <a:ea typeface="Calibri"/>
                <a:cs typeface="Calibri"/>
                <a:sym typeface="Calibri"/>
              </a:rPr>
              <a:t>Gene prediction programs like Glimmer </a:t>
            </a:r>
            <a:r>
              <a:rPr b="0" baseline="30000" i="0" lang="en-US" sz="3200" u="none">
                <a:solidFill>
                  <a:schemeClr val="dk1"/>
                </a:solidFill>
                <a:latin typeface="Calibri"/>
                <a:ea typeface="Calibri"/>
                <a:cs typeface="Calibri"/>
                <a:sym typeface="Calibri"/>
              </a:rPr>
              <a:t>1</a:t>
            </a:r>
            <a:r>
              <a:rPr b="0" i="0" lang="en-US" sz="3200" u="none">
                <a:solidFill>
                  <a:schemeClr val="dk1"/>
                </a:solidFill>
                <a:latin typeface="Calibri"/>
                <a:ea typeface="Calibri"/>
                <a:cs typeface="Calibri"/>
                <a:sym typeface="Calibri"/>
              </a:rPr>
              <a:t> and GeneMark </a:t>
            </a:r>
            <a:r>
              <a:rPr b="0" baseline="30000" i="0" lang="en-US" sz="3200" u="none">
                <a:solidFill>
                  <a:schemeClr val="dk1"/>
                </a:solidFill>
                <a:latin typeface="Calibri"/>
                <a:ea typeface="Calibri"/>
                <a:cs typeface="Calibri"/>
                <a:sym typeface="Calibri"/>
              </a:rPr>
              <a:t>2</a:t>
            </a:r>
            <a:r>
              <a:rPr b="0" i="0" lang="en-US" sz="3200" u="none">
                <a:solidFill>
                  <a:schemeClr val="dk1"/>
                </a:solidFill>
                <a:latin typeface="Calibri"/>
                <a:ea typeface="Calibri"/>
                <a:cs typeface="Calibri"/>
                <a:sym typeface="Calibri"/>
              </a:rPr>
              <a:t> use statistical methods to predict genes</a:t>
            </a:r>
            <a:endParaRPr/>
          </a:p>
          <a:p>
            <a:pPr indent="-571499" lvl="0" marL="979487" rtl="0" algn="l">
              <a:lnSpc>
                <a:spcPct val="100000"/>
              </a:lnSpc>
              <a:spcBef>
                <a:spcPts val="2400"/>
              </a:spcBef>
              <a:spcAft>
                <a:spcPts val="0"/>
              </a:spcAft>
              <a:buClr>
                <a:srgbClr val="000000"/>
              </a:buClr>
              <a:buSzPts val="5472"/>
              <a:buFont typeface="Calibri"/>
              <a:buChar char="•"/>
            </a:pPr>
            <a:r>
              <a:rPr b="0" i="0" lang="en-US" sz="3200" u="none">
                <a:solidFill>
                  <a:schemeClr val="dk1"/>
                </a:solidFill>
                <a:latin typeface="Calibri"/>
                <a:ea typeface="Calibri"/>
                <a:cs typeface="Calibri"/>
                <a:sym typeface="Calibri"/>
              </a:rPr>
              <a:t>tRNAs and rRNAs can be predicted by programs like tRNA scan-SE </a:t>
            </a:r>
            <a:r>
              <a:rPr b="0" baseline="30000" i="0" lang="en-US" sz="3200" u="none">
                <a:solidFill>
                  <a:schemeClr val="dk1"/>
                </a:solidFill>
                <a:latin typeface="Calibri"/>
                <a:ea typeface="Calibri"/>
                <a:cs typeface="Calibri"/>
                <a:sym typeface="Calibri"/>
              </a:rPr>
              <a:t>3</a:t>
            </a:r>
            <a:r>
              <a:rPr b="0" i="0" lang="en-US" sz="3200" u="none">
                <a:solidFill>
                  <a:schemeClr val="dk1"/>
                </a:solidFill>
                <a:latin typeface="Calibri"/>
                <a:ea typeface="Calibri"/>
                <a:cs typeface="Calibri"/>
                <a:sym typeface="Calibri"/>
              </a:rPr>
              <a:t> and search_for_rnas </a:t>
            </a:r>
            <a:r>
              <a:rPr b="0" baseline="30000" i="0" lang="en-US" sz="3200" u="none">
                <a:solidFill>
                  <a:schemeClr val="dk1"/>
                </a:solidFill>
                <a:latin typeface="Calibri"/>
                <a:ea typeface="Calibri"/>
                <a:cs typeface="Calibri"/>
                <a:sym typeface="Calibri"/>
              </a:rPr>
              <a:t>4</a:t>
            </a:r>
            <a:r>
              <a:rPr b="0" i="0" lang="en-US" sz="3200" u="none">
                <a:solidFill>
                  <a:schemeClr val="dk1"/>
                </a:solidFill>
                <a:latin typeface="Calibri"/>
                <a:ea typeface="Calibri"/>
                <a:cs typeface="Calibri"/>
                <a:sym typeface="Calibri"/>
              </a:rPr>
              <a:t>, respectively</a:t>
            </a:r>
            <a:endParaRPr/>
          </a:p>
          <a:p>
            <a:pPr indent="-571499" lvl="0" marL="979487" rtl="0" algn="l">
              <a:lnSpc>
                <a:spcPct val="100000"/>
              </a:lnSpc>
              <a:spcBef>
                <a:spcPts val="2400"/>
              </a:spcBef>
              <a:spcAft>
                <a:spcPts val="0"/>
              </a:spcAft>
              <a:buClr>
                <a:srgbClr val="000000"/>
              </a:buClr>
              <a:buSzPts val="5472"/>
              <a:buFont typeface="Calibri"/>
              <a:buChar char="•"/>
            </a:pPr>
            <a:r>
              <a:rPr b="0" i="0" lang="en-US" sz="3200" u="none">
                <a:solidFill>
                  <a:schemeClr val="dk1"/>
                </a:solidFill>
                <a:latin typeface="Calibri"/>
                <a:ea typeface="Calibri"/>
                <a:cs typeface="Calibri"/>
                <a:sym typeface="Calibri"/>
              </a:rPr>
              <a:t>A new gene can be identified by querying the sequence in a know database e.g. GenBank, using BLAST </a:t>
            </a:r>
            <a:r>
              <a:rPr b="0" baseline="30000" i="0" lang="en-US" sz="3200" u="none">
                <a:solidFill>
                  <a:schemeClr val="dk1"/>
                </a:solidFill>
                <a:latin typeface="Calibri"/>
                <a:ea typeface="Calibri"/>
                <a:cs typeface="Calibri"/>
                <a:sym typeface="Calibri"/>
              </a:rPr>
              <a:t>5</a:t>
            </a:r>
            <a:r>
              <a:rPr b="0" i="0" lang="en-US" sz="3200" u="none">
                <a:solidFill>
                  <a:schemeClr val="dk1"/>
                </a:solidFill>
                <a:latin typeface="Calibri"/>
                <a:ea typeface="Calibri"/>
                <a:cs typeface="Calibri"/>
                <a:sym typeface="Calibri"/>
              </a:rPr>
              <a:t> </a:t>
            </a:r>
            <a:endParaRPr/>
          </a:p>
          <a:p>
            <a:pPr indent="-571499" lvl="0" marL="979487" rtl="0" algn="l">
              <a:lnSpc>
                <a:spcPct val="100000"/>
              </a:lnSpc>
              <a:spcBef>
                <a:spcPts val="2400"/>
              </a:spcBef>
              <a:spcAft>
                <a:spcPts val="0"/>
              </a:spcAft>
              <a:buClr>
                <a:srgbClr val="000000"/>
              </a:buClr>
              <a:buSzPts val="5472"/>
              <a:buFont typeface="Calibri"/>
              <a:buChar char="•"/>
            </a:pPr>
            <a:r>
              <a:rPr b="0" i="0" lang="en-US" sz="3200" u="none">
                <a:solidFill>
                  <a:schemeClr val="dk1"/>
                </a:solidFill>
                <a:latin typeface="Calibri"/>
                <a:ea typeface="Calibri"/>
                <a:cs typeface="Calibri"/>
                <a:sym typeface="Calibri"/>
              </a:rPr>
              <a:t>Identifies genes that have been previously identified and some new hypothetical genes</a:t>
            </a:r>
            <a:endParaRPr/>
          </a:p>
        </p:txBody>
      </p:sp>
      <p:sp>
        <p:nvSpPr>
          <p:cNvPr id="336" name="Google Shape;336;p25"/>
          <p:cNvSpPr txBox="1"/>
          <p:nvPr/>
        </p:nvSpPr>
        <p:spPr>
          <a:xfrm>
            <a:off x="3822700" y="627062"/>
            <a:ext cx="5892800" cy="1295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8080"/>
              </a:buClr>
              <a:buSzPts val="4200"/>
              <a:buFont typeface="Arial"/>
              <a:buNone/>
            </a:pPr>
            <a:r>
              <a:rPr b="1" i="0" lang="en-US" sz="4200" u="none">
                <a:solidFill>
                  <a:srgbClr val="008080"/>
                </a:solidFill>
                <a:latin typeface="Arial"/>
                <a:ea typeface="Arial"/>
                <a:cs typeface="Arial"/>
                <a:sym typeface="Arial"/>
              </a:rPr>
              <a:t>Methods to Predict Structural Information</a:t>
            </a:r>
            <a:endParaRPr/>
          </a:p>
        </p:txBody>
      </p:sp>
      <p:sp>
        <p:nvSpPr>
          <p:cNvPr id="337" name="Google Shape;337;p25"/>
          <p:cNvSpPr txBox="1"/>
          <p:nvPr/>
        </p:nvSpPr>
        <p:spPr>
          <a:xfrm>
            <a:off x="2921000" y="7696200"/>
            <a:ext cx="6502400" cy="1477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baseline="30000" i="0" lang="en-US" sz="1800" u="none">
                <a:solidFill>
                  <a:srgbClr val="000000"/>
                </a:solidFill>
                <a:latin typeface="Calibri"/>
                <a:ea typeface="Calibri"/>
                <a:cs typeface="Calibri"/>
                <a:sym typeface="Calibri"/>
              </a:rPr>
              <a:t>1</a:t>
            </a:r>
            <a:r>
              <a:rPr b="0" baseline="30000" i="0" lang="en-US" sz="1800" u="none">
                <a:solidFill>
                  <a:srgbClr val="008080"/>
                </a:solidFill>
                <a:latin typeface="Calibri"/>
                <a:ea typeface="Calibri"/>
                <a:cs typeface="Calibri"/>
                <a:sym typeface="Calibri"/>
              </a:rPr>
              <a:t> </a:t>
            </a:r>
            <a:r>
              <a:rPr b="0" i="0" lang="en-US" sz="1800" u="sng">
                <a:solidFill>
                  <a:srgbClr val="008080"/>
                </a:solidFill>
                <a:latin typeface="Gill Sans"/>
                <a:ea typeface="Gill Sans"/>
                <a:cs typeface="Gill Sans"/>
                <a:sym typeface="Gill Sans"/>
                <a:hlinkClick r:id="rId4"/>
              </a:rPr>
              <a:t>Delcher A, et al. (1999). </a:t>
            </a:r>
            <a:r>
              <a:rPr b="0" i="1" lang="en-US" sz="1800" u="sng">
                <a:solidFill>
                  <a:srgbClr val="008080"/>
                </a:solidFill>
                <a:latin typeface="Gill Sans"/>
                <a:ea typeface="Gill Sans"/>
                <a:cs typeface="Gill Sans"/>
                <a:sym typeface="Gill Sans"/>
                <a:hlinkClick r:id="rId5"/>
              </a:rPr>
              <a:t>Nucleic Acids Res.</a:t>
            </a:r>
            <a:r>
              <a:rPr b="1" i="0" lang="en-US" sz="1800" u="sng">
                <a:solidFill>
                  <a:srgbClr val="008080"/>
                </a:solidFill>
                <a:latin typeface="Gill Sans"/>
                <a:ea typeface="Gill Sans"/>
                <a:cs typeface="Gill Sans"/>
                <a:sym typeface="Gill Sans"/>
                <a:hlinkClick r:id="rId6"/>
              </a:rPr>
              <a:t> 27:</a:t>
            </a:r>
            <a:r>
              <a:rPr b="0" i="0" lang="en-US" sz="1800" u="sng">
                <a:solidFill>
                  <a:srgbClr val="008080"/>
                </a:solidFill>
                <a:latin typeface="Gill Sans"/>
                <a:ea typeface="Gill Sans"/>
                <a:cs typeface="Gill Sans"/>
                <a:sym typeface="Gill Sans"/>
                <a:hlinkClick r:id="rId7"/>
              </a:rPr>
              <a:t> 4636</a:t>
            </a:r>
            <a:endParaRPr/>
          </a:p>
          <a:p>
            <a:pPr indent="0" lvl="0" marL="0" marR="0" rtl="0" algn="l">
              <a:lnSpc>
                <a:spcPct val="100000"/>
              </a:lnSpc>
              <a:spcBef>
                <a:spcPts val="0"/>
              </a:spcBef>
              <a:spcAft>
                <a:spcPts val="0"/>
              </a:spcAft>
              <a:buClr>
                <a:schemeClr val="dk1"/>
              </a:buClr>
              <a:buSzPts val="1800"/>
              <a:buFont typeface="Calibri"/>
              <a:buNone/>
            </a:pPr>
            <a:r>
              <a:rPr b="0" baseline="30000" i="0" lang="en-US" sz="1800" u="none">
                <a:solidFill>
                  <a:schemeClr val="dk1"/>
                </a:solidFill>
                <a:latin typeface="Calibri"/>
                <a:ea typeface="Calibri"/>
                <a:cs typeface="Calibri"/>
                <a:sym typeface="Calibri"/>
              </a:rPr>
              <a:t>2</a:t>
            </a:r>
            <a:r>
              <a:rPr b="0" i="0" lang="en-US" sz="1800" u="sng">
                <a:solidFill>
                  <a:srgbClr val="008080"/>
                </a:solidFill>
                <a:latin typeface="Calibri"/>
                <a:ea typeface="Calibri"/>
                <a:cs typeface="Calibri"/>
                <a:sym typeface="Calibri"/>
              </a:rPr>
              <a:t> </a:t>
            </a:r>
            <a:r>
              <a:rPr b="0" i="0" lang="en-US" sz="1800" u="sng">
                <a:solidFill>
                  <a:srgbClr val="008080"/>
                </a:solidFill>
                <a:latin typeface="Gill Sans"/>
                <a:ea typeface="Gill Sans"/>
                <a:cs typeface="Gill Sans"/>
                <a:sym typeface="Gill Sans"/>
                <a:hlinkClick r:id="rId8"/>
              </a:rPr>
              <a:t>Borodovsky M, et al., (1995). </a:t>
            </a:r>
            <a:r>
              <a:rPr b="0" i="1" lang="en-US" sz="1800" u="sng">
                <a:solidFill>
                  <a:srgbClr val="008080"/>
                </a:solidFill>
                <a:latin typeface="Gill Sans"/>
                <a:ea typeface="Gill Sans"/>
                <a:cs typeface="Gill Sans"/>
                <a:sym typeface="Gill Sans"/>
                <a:hlinkClick r:id="rId9"/>
              </a:rPr>
              <a:t>Nucleic Acids Res. </a:t>
            </a:r>
            <a:r>
              <a:rPr b="1" i="0" lang="en-US" sz="1800" u="sng">
                <a:solidFill>
                  <a:srgbClr val="008080"/>
                </a:solidFill>
                <a:latin typeface="Gill Sans"/>
                <a:ea typeface="Gill Sans"/>
                <a:cs typeface="Gill Sans"/>
                <a:sym typeface="Gill Sans"/>
                <a:hlinkClick r:id="rId10"/>
              </a:rPr>
              <a:t>23: </a:t>
            </a:r>
            <a:r>
              <a:rPr b="0" i="0" lang="en-US" sz="1800" u="sng">
                <a:solidFill>
                  <a:srgbClr val="008080"/>
                </a:solidFill>
                <a:latin typeface="Gill Sans"/>
                <a:ea typeface="Gill Sans"/>
                <a:cs typeface="Gill Sans"/>
                <a:sym typeface="Gill Sans"/>
                <a:hlinkClick r:id="rId11"/>
              </a:rPr>
              <a:t>3554</a:t>
            </a:r>
            <a:endParaRPr/>
          </a:p>
          <a:p>
            <a:pPr indent="0" lvl="0" marL="0" marR="0" rtl="0" algn="l">
              <a:lnSpc>
                <a:spcPct val="100000"/>
              </a:lnSpc>
              <a:spcBef>
                <a:spcPts val="0"/>
              </a:spcBef>
              <a:spcAft>
                <a:spcPts val="0"/>
              </a:spcAft>
              <a:buClr>
                <a:srgbClr val="000000"/>
              </a:buClr>
              <a:buSzPts val="1800"/>
              <a:buFont typeface="Calibri"/>
              <a:buNone/>
            </a:pPr>
            <a:r>
              <a:rPr b="0" baseline="30000" i="0" lang="en-US" sz="1800" u="none">
                <a:solidFill>
                  <a:srgbClr val="000000"/>
                </a:solidFill>
                <a:latin typeface="Calibri"/>
                <a:ea typeface="Calibri"/>
                <a:cs typeface="Calibri"/>
                <a:sym typeface="Calibri"/>
              </a:rPr>
              <a:t>3</a:t>
            </a:r>
            <a:r>
              <a:rPr b="0" baseline="30000" i="0" lang="en-US" sz="1800" u="sng">
                <a:solidFill>
                  <a:srgbClr val="008080"/>
                </a:solidFill>
                <a:latin typeface="Calibri"/>
                <a:ea typeface="Calibri"/>
                <a:cs typeface="Calibri"/>
                <a:sym typeface="Calibri"/>
              </a:rPr>
              <a:t> </a:t>
            </a:r>
            <a:r>
              <a:rPr b="0" i="0" lang="en-US" sz="1800" u="sng">
                <a:solidFill>
                  <a:srgbClr val="008080"/>
                </a:solidFill>
                <a:latin typeface="Gill Sans"/>
                <a:ea typeface="Gill Sans"/>
                <a:cs typeface="Gill Sans"/>
                <a:sym typeface="Gill Sans"/>
                <a:hlinkClick r:id="rId12"/>
              </a:rPr>
              <a:t>Lowe TM, et al. (1995). </a:t>
            </a:r>
            <a:r>
              <a:rPr b="0" i="1" lang="en-US" sz="1800" u="sng">
                <a:solidFill>
                  <a:srgbClr val="008080"/>
                </a:solidFill>
                <a:latin typeface="Gill Sans"/>
                <a:ea typeface="Gill Sans"/>
                <a:cs typeface="Gill Sans"/>
                <a:sym typeface="Gill Sans"/>
                <a:hlinkClick r:id="rId13"/>
              </a:rPr>
              <a:t>Nucleic Acids Res.</a:t>
            </a:r>
            <a:r>
              <a:rPr b="1" i="0" lang="en-US" sz="1800" u="sng">
                <a:solidFill>
                  <a:srgbClr val="008080"/>
                </a:solidFill>
                <a:latin typeface="Gill Sans"/>
                <a:ea typeface="Gill Sans"/>
                <a:cs typeface="Gill Sans"/>
                <a:sym typeface="Gill Sans"/>
                <a:hlinkClick r:id="rId14"/>
              </a:rPr>
              <a:t> 25:</a:t>
            </a:r>
            <a:r>
              <a:rPr b="0" i="0" lang="en-US" sz="1800" u="sng">
                <a:solidFill>
                  <a:srgbClr val="008080"/>
                </a:solidFill>
                <a:latin typeface="Gill Sans"/>
                <a:ea typeface="Gill Sans"/>
                <a:cs typeface="Gill Sans"/>
                <a:sym typeface="Gill Sans"/>
                <a:hlinkClick r:id="rId15"/>
              </a:rPr>
              <a:t> 995</a:t>
            </a:r>
            <a:endParaRPr/>
          </a:p>
          <a:p>
            <a:pPr indent="0" lvl="0" marL="0" marR="0" rtl="0" algn="l">
              <a:lnSpc>
                <a:spcPct val="100000"/>
              </a:lnSpc>
              <a:spcBef>
                <a:spcPts val="0"/>
              </a:spcBef>
              <a:spcAft>
                <a:spcPts val="0"/>
              </a:spcAft>
              <a:buClr>
                <a:srgbClr val="000000"/>
              </a:buClr>
              <a:buSzPts val="1800"/>
              <a:buFont typeface="Calibri"/>
              <a:buNone/>
            </a:pPr>
            <a:r>
              <a:rPr b="0" baseline="30000" i="0" lang="en-US" sz="1800" u="none">
                <a:solidFill>
                  <a:srgbClr val="000000"/>
                </a:solidFill>
                <a:latin typeface="Calibri"/>
                <a:ea typeface="Calibri"/>
                <a:cs typeface="Calibri"/>
                <a:sym typeface="Calibri"/>
              </a:rPr>
              <a:t>4</a:t>
            </a:r>
            <a:r>
              <a:rPr b="0" i="0" lang="en-US" sz="1800" u="none">
                <a:solidFill>
                  <a:srgbClr val="008080"/>
                </a:solidFill>
                <a:latin typeface="Calibri"/>
                <a:ea typeface="Calibri"/>
                <a:cs typeface="Calibri"/>
                <a:sym typeface="Calibri"/>
              </a:rPr>
              <a:t> </a:t>
            </a:r>
            <a:r>
              <a:rPr b="0" i="0" lang="en-US" sz="1800" u="sng">
                <a:solidFill>
                  <a:srgbClr val="008080"/>
                </a:solidFill>
                <a:latin typeface="Gill Sans"/>
                <a:ea typeface="Gill Sans"/>
                <a:cs typeface="Gill Sans"/>
                <a:sym typeface="Gill Sans"/>
                <a:hlinkClick r:id="rId16"/>
              </a:rPr>
              <a:t>Aziz R, et al., (2008). </a:t>
            </a:r>
            <a:r>
              <a:rPr b="0" i="1" lang="en-US" sz="1800" u="sng">
                <a:solidFill>
                  <a:srgbClr val="008080"/>
                </a:solidFill>
                <a:latin typeface="Gill Sans"/>
                <a:ea typeface="Gill Sans"/>
                <a:cs typeface="Gill Sans"/>
                <a:sym typeface="Gill Sans"/>
                <a:hlinkClick r:id="rId17"/>
              </a:rPr>
              <a:t>BMC Genomics. </a:t>
            </a:r>
            <a:r>
              <a:rPr b="1" i="0" lang="en-US" sz="1800" u="sng">
                <a:solidFill>
                  <a:srgbClr val="008080"/>
                </a:solidFill>
                <a:latin typeface="Gill Sans"/>
                <a:ea typeface="Gill Sans"/>
                <a:cs typeface="Gill Sans"/>
                <a:sym typeface="Gill Sans"/>
                <a:hlinkClick r:id="rId18"/>
              </a:rPr>
              <a:t>9: </a:t>
            </a:r>
            <a:r>
              <a:rPr b="0" i="0" lang="en-US" sz="1800" u="sng">
                <a:solidFill>
                  <a:srgbClr val="008080"/>
                </a:solidFill>
                <a:latin typeface="Gill Sans"/>
                <a:ea typeface="Gill Sans"/>
                <a:cs typeface="Gill Sans"/>
                <a:sym typeface="Gill Sans"/>
                <a:hlinkClick r:id="rId19"/>
              </a:rPr>
              <a:t>75</a:t>
            </a:r>
            <a:endParaRPr/>
          </a:p>
          <a:p>
            <a:pPr indent="0" lvl="0" marL="0" marR="0" rtl="0" algn="l">
              <a:lnSpc>
                <a:spcPct val="100000"/>
              </a:lnSpc>
              <a:spcBef>
                <a:spcPts val="0"/>
              </a:spcBef>
              <a:spcAft>
                <a:spcPts val="0"/>
              </a:spcAft>
              <a:buClr>
                <a:srgbClr val="000000"/>
              </a:buClr>
              <a:buSzPts val="1800"/>
              <a:buFont typeface="Calibri"/>
              <a:buNone/>
            </a:pPr>
            <a:r>
              <a:rPr b="0" baseline="30000" i="0" lang="en-US" sz="1800" u="none">
                <a:solidFill>
                  <a:srgbClr val="000000"/>
                </a:solidFill>
                <a:latin typeface="Calibri"/>
                <a:ea typeface="Calibri"/>
                <a:cs typeface="Calibri"/>
                <a:sym typeface="Calibri"/>
              </a:rPr>
              <a:t>5 </a:t>
            </a:r>
            <a:r>
              <a:rPr b="0" i="0" lang="en-US" sz="1800" u="sng">
                <a:solidFill>
                  <a:srgbClr val="008080"/>
                </a:solidFill>
                <a:latin typeface="Gill Sans"/>
                <a:ea typeface="Gill Sans"/>
                <a:cs typeface="Gill Sans"/>
                <a:sym typeface="Gill Sans"/>
                <a:hlinkClick r:id="rId20"/>
              </a:rPr>
              <a:t>Altschul SF, et al. (1997). </a:t>
            </a:r>
            <a:r>
              <a:rPr b="0" i="1" lang="en-US" sz="1800" u="sng">
                <a:solidFill>
                  <a:srgbClr val="008080"/>
                </a:solidFill>
                <a:latin typeface="Gill Sans"/>
                <a:ea typeface="Gill Sans"/>
                <a:cs typeface="Gill Sans"/>
                <a:sym typeface="Gill Sans"/>
                <a:hlinkClick r:id="rId21"/>
              </a:rPr>
              <a:t>Nucleic Acids Res.</a:t>
            </a:r>
            <a:r>
              <a:rPr b="1" i="0" lang="en-US" sz="1800" u="sng">
                <a:solidFill>
                  <a:srgbClr val="008080"/>
                </a:solidFill>
                <a:latin typeface="Gill Sans"/>
                <a:ea typeface="Gill Sans"/>
                <a:cs typeface="Gill Sans"/>
                <a:sym typeface="Gill Sans"/>
                <a:hlinkClick r:id="rId22"/>
              </a:rPr>
              <a:t>25: </a:t>
            </a:r>
            <a:r>
              <a:rPr b="0" i="0" lang="en-US" sz="1800" u="sng">
                <a:solidFill>
                  <a:srgbClr val="008080"/>
                </a:solidFill>
                <a:latin typeface="Gill Sans"/>
                <a:ea typeface="Gill Sans"/>
                <a:cs typeface="Gill Sans"/>
                <a:sym typeface="Gill Sans"/>
                <a:hlinkClick r:id="rId23"/>
              </a:rPr>
              <a:t>3389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26"/>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cxnSp>
        <p:nvCxnSpPr>
          <p:cNvPr id="343" name="Google Shape;343;p26"/>
          <p:cNvCxnSpPr/>
          <p:nvPr/>
        </p:nvCxnSpPr>
        <p:spPr>
          <a:xfrm flipH="1" rot="10800000">
            <a:off x="4903787" y="2479675"/>
            <a:ext cx="1270000" cy="950912"/>
          </a:xfrm>
          <a:prstGeom prst="straightConnector1">
            <a:avLst/>
          </a:prstGeom>
          <a:noFill/>
          <a:ln cap="flat" cmpd="sng" w="38100">
            <a:solidFill>
              <a:schemeClr val="dk1"/>
            </a:solidFill>
            <a:prstDash val="solid"/>
            <a:miter lim="800000"/>
            <a:headEnd len="med" w="med" type="stealth"/>
            <a:tailEnd len="med" w="med" type="none"/>
          </a:ln>
        </p:spPr>
      </p:cxnSp>
      <p:cxnSp>
        <p:nvCxnSpPr>
          <p:cNvPr id="344" name="Google Shape;344;p26"/>
          <p:cNvCxnSpPr/>
          <p:nvPr/>
        </p:nvCxnSpPr>
        <p:spPr>
          <a:xfrm rot="10800000">
            <a:off x="6269037" y="2470150"/>
            <a:ext cx="1204912" cy="973137"/>
          </a:xfrm>
          <a:prstGeom prst="straightConnector1">
            <a:avLst/>
          </a:prstGeom>
          <a:noFill/>
          <a:ln cap="flat" cmpd="sng" w="38100">
            <a:solidFill>
              <a:schemeClr val="dk1"/>
            </a:solidFill>
            <a:prstDash val="solid"/>
            <a:miter lim="800000"/>
            <a:headEnd len="med" w="med" type="stealth"/>
            <a:tailEnd len="med" w="med" type="none"/>
          </a:ln>
        </p:spPr>
      </p:cxnSp>
      <p:sp>
        <p:nvSpPr>
          <p:cNvPr id="345" name="Google Shape;345;p26"/>
          <p:cNvSpPr txBox="1"/>
          <p:nvPr/>
        </p:nvSpPr>
        <p:spPr>
          <a:xfrm>
            <a:off x="2360612" y="3571875"/>
            <a:ext cx="3646487" cy="492125"/>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CCCCCC"/>
              </a:buClr>
              <a:buSzPts val="3200"/>
              <a:buFont typeface="Arial"/>
              <a:buNone/>
            </a:pPr>
            <a:r>
              <a:rPr b="0" i="0" lang="en-US" sz="3200" u="sng">
                <a:solidFill>
                  <a:srgbClr val="CCCCCC"/>
                </a:solidFill>
                <a:latin typeface="Arial"/>
                <a:ea typeface="Arial"/>
                <a:cs typeface="Arial"/>
                <a:sym typeface="Arial"/>
              </a:rPr>
              <a:t>Structural Annotation </a:t>
            </a:r>
            <a:endParaRPr/>
          </a:p>
        </p:txBody>
      </p:sp>
      <p:sp>
        <p:nvSpPr>
          <p:cNvPr id="346" name="Google Shape;346;p26"/>
          <p:cNvSpPr txBox="1"/>
          <p:nvPr/>
        </p:nvSpPr>
        <p:spPr>
          <a:xfrm>
            <a:off x="6823075" y="3559175"/>
            <a:ext cx="3681412" cy="492125"/>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3200"/>
              <a:buFont typeface="Arial"/>
              <a:buNone/>
            </a:pPr>
            <a:r>
              <a:rPr b="0" i="0" lang="en-US" sz="3200" u="sng">
                <a:solidFill>
                  <a:schemeClr val="dk1"/>
                </a:solidFill>
                <a:latin typeface="Arial"/>
                <a:ea typeface="Arial"/>
                <a:cs typeface="Arial"/>
                <a:sym typeface="Arial"/>
              </a:rPr>
              <a:t>Functional Annotation</a:t>
            </a:r>
            <a:endParaRPr/>
          </a:p>
        </p:txBody>
      </p:sp>
      <p:sp>
        <p:nvSpPr>
          <p:cNvPr id="347" name="Google Shape;347;p26"/>
          <p:cNvSpPr txBox="1"/>
          <p:nvPr/>
        </p:nvSpPr>
        <p:spPr>
          <a:xfrm>
            <a:off x="844550" y="4422775"/>
            <a:ext cx="5162550" cy="454025"/>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CCCCCC"/>
              </a:buClr>
              <a:buSzPts val="3200"/>
              <a:buFont typeface="Arial"/>
              <a:buNone/>
            </a:pPr>
            <a:r>
              <a:rPr b="0" i="0" lang="en-US" sz="3200" u="none">
                <a:solidFill>
                  <a:srgbClr val="CCCCCC"/>
                </a:solidFill>
                <a:latin typeface="Arial"/>
                <a:ea typeface="Arial"/>
                <a:cs typeface="Arial"/>
                <a:sym typeface="Arial"/>
              </a:rPr>
              <a:t>ORFs, genes</a:t>
            </a:r>
            <a:endParaRPr/>
          </a:p>
        </p:txBody>
      </p:sp>
      <p:sp>
        <p:nvSpPr>
          <p:cNvPr id="348" name="Google Shape;348;p26"/>
          <p:cNvSpPr txBox="1"/>
          <p:nvPr/>
        </p:nvSpPr>
        <p:spPr>
          <a:xfrm>
            <a:off x="1301750" y="5181600"/>
            <a:ext cx="4737100" cy="608012"/>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CCCCCC"/>
              </a:buClr>
              <a:buSzPts val="3200"/>
              <a:buFont typeface="Arial"/>
              <a:buNone/>
            </a:pPr>
            <a:r>
              <a:rPr b="0" i="0" lang="en-US" sz="3200" u="none">
                <a:solidFill>
                  <a:srgbClr val="CCCCCC"/>
                </a:solidFill>
                <a:latin typeface="Arial"/>
                <a:ea typeface="Arial"/>
                <a:cs typeface="Arial"/>
                <a:sym typeface="Arial"/>
              </a:rPr>
              <a:t>Regulatory elements</a:t>
            </a:r>
            <a:endParaRPr/>
          </a:p>
        </p:txBody>
      </p:sp>
      <p:sp>
        <p:nvSpPr>
          <p:cNvPr id="349" name="Google Shape;349;p26"/>
          <p:cNvSpPr txBox="1"/>
          <p:nvPr/>
        </p:nvSpPr>
        <p:spPr>
          <a:xfrm>
            <a:off x="2139950" y="6172200"/>
            <a:ext cx="3898900" cy="533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CCCCCC"/>
              </a:buClr>
              <a:buSzPts val="3200"/>
              <a:buFont typeface="Arial"/>
              <a:buNone/>
            </a:pPr>
            <a:r>
              <a:rPr b="0" i="0" lang="en-US" sz="3200" u="none">
                <a:solidFill>
                  <a:srgbClr val="CCCCCC"/>
                </a:solidFill>
                <a:latin typeface="Arial"/>
                <a:ea typeface="Arial"/>
                <a:cs typeface="Arial"/>
                <a:sym typeface="Arial"/>
              </a:rPr>
              <a:t>Repeat elements</a:t>
            </a:r>
            <a:endParaRPr/>
          </a:p>
        </p:txBody>
      </p:sp>
      <p:sp>
        <p:nvSpPr>
          <p:cNvPr id="350" name="Google Shape;350;p26"/>
          <p:cNvSpPr txBox="1"/>
          <p:nvPr/>
        </p:nvSpPr>
        <p:spPr>
          <a:xfrm>
            <a:off x="6823075" y="4422775"/>
            <a:ext cx="3179762" cy="492125"/>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Biological function</a:t>
            </a:r>
            <a:endParaRPr/>
          </a:p>
        </p:txBody>
      </p:sp>
      <p:sp>
        <p:nvSpPr>
          <p:cNvPr id="351" name="Google Shape;351;p26"/>
          <p:cNvSpPr txBox="1"/>
          <p:nvPr/>
        </p:nvSpPr>
        <p:spPr>
          <a:xfrm>
            <a:off x="6823075" y="5257800"/>
            <a:ext cx="3544887" cy="492125"/>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Biochemical function</a:t>
            </a:r>
            <a:endParaRPr/>
          </a:p>
        </p:txBody>
      </p:sp>
      <p:sp>
        <p:nvSpPr>
          <p:cNvPr id="352" name="Google Shape;352;p26"/>
          <p:cNvSpPr txBox="1"/>
          <p:nvPr/>
        </p:nvSpPr>
        <p:spPr>
          <a:xfrm>
            <a:off x="6823075" y="6172200"/>
            <a:ext cx="3294062" cy="492125"/>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Regulatory function</a:t>
            </a:r>
            <a:endParaRPr/>
          </a:p>
        </p:txBody>
      </p:sp>
      <p:sp>
        <p:nvSpPr>
          <p:cNvPr id="353" name="Google Shape;353;p26"/>
          <p:cNvSpPr txBox="1"/>
          <p:nvPr/>
        </p:nvSpPr>
        <p:spPr>
          <a:xfrm>
            <a:off x="4164012" y="8578850"/>
            <a:ext cx="4676775" cy="279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rPr b="0" baseline="30000" i="0" lang="en-US" sz="1800" u="none">
                <a:solidFill>
                  <a:schemeClr val="dk1"/>
                </a:solidFill>
                <a:latin typeface="Calibri"/>
                <a:ea typeface="Calibri"/>
                <a:cs typeface="Calibri"/>
                <a:sym typeface="Calibri"/>
              </a:rPr>
              <a:t> </a:t>
            </a:r>
            <a:r>
              <a:rPr b="0" i="0" lang="en-US" sz="1800" u="sng">
                <a:solidFill>
                  <a:schemeClr val="dk1"/>
                </a:solidFill>
                <a:latin typeface="Gill Sans"/>
                <a:ea typeface="Gill Sans"/>
                <a:cs typeface="Gill Sans"/>
                <a:sym typeface="Gill Sans"/>
                <a:hlinkClick r:id="rId4"/>
              </a:rPr>
              <a:t>Flecik P, et al. (2011). Nucleic Acids Res. 39: D800</a:t>
            </a:r>
            <a:endParaRPr/>
          </a:p>
        </p:txBody>
      </p:sp>
      <p:sp>
        <p:nvSpPr>
          <p:cNvPr id="354" name="Google Shape;354;p26"/>
          <p:cNvSpPr txBox="1"/>
          <p:nvPr/>
        </p:nvSpPr>
        <p:spPr>
          <a:xfrm>
            <a:off x="2463800" y="990600"/>
            <a:ext cx="7569200" cy="1016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8080"/>
              </a:buClr>
              <a:buSzPts val="6000"/>
              <a:buFont typeface="Arial"/>
              <a:buNone/>
            </a:pPr>
            <a:r>
              <a:rPr b="1" i="0" lang="en-US" sz="6000" u="none">
                <a:solidFill>
                  <a:srgbClr val="008080"/>
                </a:solidFill>
                <a:latin typeface="Arial"/>
                <a:ea typeface="Arial"/>
                <a:cs typeface="Arial"/>
                <a:sym typeface="Arial"/>
              </a:rPr>
              <a:t>Genome Annotation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27"/>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360" name="Google Shape;360;p27"/>
          <p:cNvSpPr txBox="1"/>
          <p:nvPr/>
        </p:nvSpPr>
        <p:spPr>
          <a:xfrm>
            <a:off x="558800" y="650875"/>
            <a:ext cx="11963400" cy="13970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8080"/>
              </a:buClr>
              <a:buSzPts val="4200"/>
              <a:buFont typeface="Arial"/>
              <a:buNone/>
            </a:pPr>
            <a:r>
              <a:rPr b="1" i="0" lang="en-US" sz="4200" u="none">
                <a:solidFill>
                  <a:srgbClr val="008080"/>
                </a:solidFill>
                <a:latin typeface="Arial"/>
                <a:ea typeface="Arial"/>
                <a:cs typeface="Arial"/>
                <a:sym typeface="Arial"/>
              </a:rPr>
              <a:t>Hidden Markov Models (HMMs) for Protein Families</a:t>
            </a:r>
            <a:r>
              <a:rPr b="1" baseline="30000" i="0" lang="en-US" sz="4200" u="none">
                <a:solidFill>
                  <a:srgbClr val="008080"/>
                </a:solidFill>
                <a:latin typeface="Arial"/>
                <a:ea typeface="Arial"/>
                <a:cs typeface="Arial"/>
                <a:sym typeface="Arial"/>
              </a:rPr>
              <a:t> </a:t>
            </a:r>
            <a:endParaRPr/>
          </a:p>
        </p:txBody>
      </p:sp>
      <p:sp>
        <p:nvSpPr>
          <p:cNvPr id="361" name="Google Shape;361;p27"/>
          <p:cNvSpPr txBox="1"/>
          <p:nvPr/>
        </p:nvSpPr>
        <p:spPr>
          <a:xfrm>
            <a:off x="939800" y="2705100"/>
            <a:ext cx="5448300" cy="5524500"/>
          </a:xfrm>
          <a:prstGeom prst="rect">
            <a:avLst/>
          </a:prstGeom>
          <a:noFill/>
          <a:ln>
            <a:noFill/>
          </a:ln>
        </p:spPr>
        <p:txBody>
          <a:bodyPr anchorCtr="0" anchor="ctr" bIns="50800" lIns="50800" spcFirstLastPara="1" rIns="50800" wrap="square" tIns="50800">
            <a:noAutofit/>
          </a:bodyPr>
          <a:lstStyle/>
          <a:p>
            <a:pPr indent="-520700" lvl="0" marL="520700" marR="0" rtl="0" algn="l">
              <a:lnSpc>
                <a:spcPct val="100000"/>
              </a:lnSpc>
              <a:spcBef>
                <a:spcPts val="0"/>
              </a:spcBef>
              <a:spcAft>
                <a:spcPts val="0"/>
              </a:spcAft>
              <a:buClr>
                <a:schemeClr val="dk1"/>
              </a:buClr>
              <a:buSzPts val="4000"/>
              <a:buFont typeface="Calibri"/>
              <a:buChar char="•"/>
            </a:pPr>
            <a:r>
              <a:rPr b="0" i="0" lang="en-US" sz="3200" u="none">
                <a:solidFill>
                  <a:schemeClr val="dk1"/>
                </a:solidFill>
                <a:latin typeface="Calibri"/>
                <a:ea typeface="Calibri"/>
                <a:cs typeface="Calibri"/>
                <a:sym typeface="Calibri"/>
              </a:rPr>
              <a:t>HMMs are statistical models of amino acid models in a group of functionally related proteins across species</a:t>
            </a:r>
            <a:endParaRPr/>
          </a:p>
          <a:p>
            <a:pPr indent="-520700" lvl="0" marL="520700" marR="0" rtl="0" algn="l">
              <a:lnSpc>
                <a:spcPct val="100000"/>
              </a:lnSpc>
              <a:spcBef>
                <a:spcPts val="0"/>
              </a:spcBef>
              <a:spcAft>
                <a:spcPts val="0"/>
              </a:spcAft>
              <a:buClr>
                <a:schemeClr val="dk1"/>
              </a:buClr>
              <a:buSzPts val="4000"/>
              <a:buFont typeface="Calibri"/>
              <a:buChar char="•"/>
            </a:pPr>
            <a:r>
              <a:rPr b="0" i="0" lang="en-US" sz="3200" u="none">
                <a:solidFill>
                  <a:schemeClr val="dk1"/>
                </a:solidFill>
                <a:latin typeface="Calibri"/>
                <a:ea typeface="Calibri"/>
                <a:cs typeface="Calibri"/>
                <a:sym typeface="Calibri"/>
              </a:rPr>
              <a:t>HMMs are defined by multiple alignments of proteins</a:t>
            </a:r>
            <a:endParaRPr/>
          </a:p>
          <a:p>
            <a:pPr indent="-520700" lvl="0" marL="520700" marR="0" rtl="0" algn="l">
              <a:lnSpc>
                <a:spcPct val="100000"/>
              </a:lnSpc>
              <a:spcBef>
                <a:spcPts val="0"/>
              </a:spcBef>
              <a:spcAft>
                <a:spcPts val="0"/>
              </a:spcAft>
              <a:buClr>
                <a:schemeClr val="dk1"/>
              </a:buClr>
              <a:buSzPts val="4000"/>
              <a:buFont typeface="Calibri"/>
              <a:buChar char="•"/>
            </a:pPr>
            <a:r>
              <a:rPr b="0" i="0" lang="en-US" sz="3200" u="none">
                <a:solidFill>
                  <a:schemeClr val="dk1"/>
                </a:solidFill>
                <a:latin typeface="Calibri"/>
                <a:ea typeface="Calibri"/>
                <a:cs typeface="Calibri"/>
                <a:sym typeface="Calibri"/>
              </a:rPr>
              <a:t>A mathematical way to examine the likelihood that a protein is a member of previously defined group</a:t>
            </a:r>
            <a:endParaRPr/>
          </a:p>
          <a:p>
            <a:pPr indent="0" lvl="0" marL="0" marR="0" rtl="0" algn="l">
              <a:lnSpc>
                <a:spcPct val="100000"/>
              </a:lnSpc>
              <a:spcBef>
                <a:spcPts val="0"/>
              </a:spcBef>
              <a:spcAft>
                <a:spcPts val="0"/>
              </a:spcAft>
              <a:buNone/>
            </a:pPr>
            <a:r>
              <a:t/>
            </a:r>
            <a:endParaRPr b="0" i="0" sz="3200" u="none">
              <a:solidFill>
                <a:schemeClr val="dk1"/>
              </a:solidFill>
              <a:latin typeface="Calibri"/>
              <a:ea typeface="Calibri"/>
              <a:cs typeface="Calibri"/>
              <a:sym typeface="Calibri"/>
            </a:endParaRPr>
          </a:p>
        </p:txBody>
      </p:sp>
      <p:pic>
        <p:nvPicPr>
          <p:cNvPr id="362" name="Google Shape;362;p27"/>
          <p:cNvPicPr preferRelativeResize="0"/>
          <p:nvPr/>
        </p:nvPicPr>
        <p:blipFill rotWithShape="1">
          <a:blip r:embed="rId4">
            <a:alphaModFix/>
          </a:blip>
          <a:srcRect b="0" l="0" r="0" t="0"/>
          <a:stretch/>
        </p:blipFill>
        <p:spPr>
          <a:xfrm>
            <a:off x="6299200" y="3073400"/>
            <a:ext cx="6540500" cy="3911600"/>
          </a:xfrm>
          <a:prstGeom prst="rect">
            <a:avLst/>
          </a:prstGeom>
          <a:noFill/>
          <a:ln>
            <a:noFill/>
          </a:ln>
        </p:spPr>
      </p:pic>
      <p:sp>
        <p:nvSpPr>
          <p:cNvPr id="363" name="Google Shape;363;p27"/>
          <p:cNvSpPr txBox="1"/>
          <p:nvPr/>
        </p:nvSpPr>
        <p:spPr>
          <a:xfrm>
            <a:off x="3951287" y="8415337"/>
            <a:ext cx="4795837" cy="1025525"/>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chemeClr val="dk1"/>
              </a:buClr>
              <a:buSzPts val="1800"/>
              <a:buFont typeface="Gill Sans"/>
              <a:buNone/>
            </a:pPr>
            <a:r>
              <a:rPr b="0" i="0" lang="en-US" sz="1800" u="sng">
                <a:solidFill>
                  <a:schemeClr val="dk1"/>
                </a:solidFill>
                <a:latin typeface="Gill Sans"/>
                <a:ea typeface="Gill Sans"/>
                <a:cs typeface="Gill Sans"/>
                <a:sym typeface="Gill Sans"/>
                <a:hlinkClick r:id="rId5"/>
              </a:rPr>
              <a:t>Punta M, et al. (2012)</a:t>
            </a:r>
            <a:r>
              <a:rPr b="0" i="1" lang="en-US" sz="1800" u="sng">
                <a:solidFill>
                  <a:schemeClr val="dk1"/>
                </a:solidFill>
                <a:latin typeface="Gill Sans"/>
                <a:ea typeface="Gill Sans"/>
                <a:cs typeface="Gill Sans"/>
                <a:sym typeface="Gill Sans"/>
                <a:hlinkClick r:id="rId6"/>
              </a:rPr>
              <a:t>. Nucleic Acids Res. </a:t>
            </a:r>
            <a:r>
              <a:rPr b="1" i="0" lang="en-US" sz="1800" u="sng">
                <a:solidFill>
                  <a:schemeClr val="dk1"/>
                </a:solidFill>
                <a:latin typeface="Gill Sans"/>
                <a:ea typeface="Gill Sans"/>
                <a:cs typeface="Gill Sans"/>
                <a:sym typeface="Gill Sans"/>
                <a:hlinkClick r:id="rId7"/>
              </a:rPr>
              <a:t>40</a:t>
            </a:r>
            <a:r>
              <a:rPr b="0" i="0" lang="en-US" sz="1800" u="sng">
                <a:solidFill>
                  <a:schemeClr val="dk1"/>
                </a:solidFill>
                <a:latin typeface="Gill Sans"/>
                <a:ea typeface="Gill Sans"/>
                <a:cs typeface="Gill Sans"/>
                <a:sym typeface="Gill Sans"/>
                <a:hlinkClick r:id="rId8"/>
              </a:rPr>
              <a:t>: D290</a:t>
            </a:r>
            <a:endParaRPr b="0" baseline="30000" i="0" sz="18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baseline="30000" i="0" sz="1800" u="sng">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28"/>
          <p:cNvPicPr preferRelativeResize="0"/>
          <p:nvPr/>
        </p:nvPicPr>
        <p:blipFill rotWithShape="1">
          <a:blip r:embed="rId3">
            <a:alphaModFix/>
          </a:blip>
          <a:srcRect b="0" l="0" r="0" t="0"/>
          <a:stretch/>
        </p:blipFill>
        <p:spPr>
          <a:xfrm>
            <a:off x="2101850" y="2628900"/>
            <a:ext cx="8801100" cy="3703637"/>
          </a:xfrm>
          <a:prstGeom prst="rect">
            <a:avLst/>
          </a:prstGeom>
          <a:noFill/>
          <a:ln>
            <a:noFill/>
          </a:ln>
        </p:spPr>
      </p:pic>
      <p:pic>
        <p:nvPicPr>
          <p:cNvPr id="369" name="Google Shape;369;p28"/>
          <p:cNvPicPr preferRelativeResize="0"/>
          <p:nvPr/>
        </p:nvPicPr>
        <p:blipFill rotWithShape="1">
          <a:blip r:embed="rId4">
            <a:alphaModFix/>
          </a:blip>
          <a:srcRect b="0" l="0" r="0" t="0"/>
          <a:stretch/>
        </p:blipFill>
        <p:spPr>
          <a:xfrm>
            <a:off x="9074150" y="7639050"/>
            <a:ext cx="3929062" cy="2114550"/>
          </a:xfrm>
          <a:prstGeom prst="rect">
            <a:avLst/>
          </a:prstGeom>
          <a:noFill/>
          <a:ln>
            <a:noFill/>
          </a:ln>
        </p:spPr>
      </p:pic>
      <p:sp>
        <p:nvSpPr>
          <p:cNvPr id="370" name="Google Shape;370;p28"/>
          <p:cNvSpPr txBox="1"/>
          <p:nvPr/>
        </p:nvSpPr>
        <p:spPr>
          <a:xfrm>
            <a:off x="1244600" y="685800"/>
            <a:ext cx="10515600" cy="1295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8080"/>
              </a:buClr>
              <a:buSzPts val="4200"/>
              <a:buFont typeface="Arial"/>
              <a:buNone/>
            </a:pPr>
            <a:r>
              <a:rPr b="1" i="0" lang="en-US" sz="4200" u="none">
                <a:solidFill>
                  <a:srgbClr val="008080"/>
                </a:solidFill>
                <a:latin typeface="Arial"/>
                <a:ea typeface="Arial"/>
                <a:cs typeface="Arial"/>
                <a:sym typeface="Arial"/>
              </a:rPr>
              <a:t>Ontological Representation of Movies </a:t>
            </a:r>
            <a:endParaRPr/>
          </a:p>
        </p:txBody>
      </p:sp>
      <p:sp>
        <p:nvSpPr>
          <p:cNvPr id="371" name="Google Shape;371;p28"/>
          <p:cNvSpPr txBox="1"/>
          <p:nvPr/>
        </p:nvSpPr>
        <p:spPr>
          <a:xfrm>
            <a:off x="4392612" y="8235950"/>
            <a:ext cx="4483100" cy="558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baseline="30000" i="0" lang="en-US" sz="1800" u="none">
                <a:solidFill>
                  <a:schemeClr val="dk1"/>
                </a:solidFill>
                <a:latin typeface="Calibri"/>
                <a:ea typeface="Calibri"/>
                <a:cs typeface="Calibri"/>
                <a:sym typeface="Calibri"/>
              </a:rPr>
              <a:t>  </a:t>
            </a:r>
            <a:r>
              <a:rPr b="0" i="0" lang="en-US" sz="1800" u="sng">
                <a:solidFill>
                  <a:schemeClr val="dk1"/>
                </a:solidFill>
                <a:latin typeface="Gill Sans"/>
                <a:ea typeface="Gill Sans"/>
                <a:cs typeface="Gill Sans"/>
                <a:sym typeface="Gill Sans"/>
                <a:hlinkClick r:id="rId5"/>
              </a:rPr>
              <a:t>www.maya.cs.depaul.edu</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29"/>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377" name="Google Shape;377;p29"/>
          <p:cNvSpPr txBox="1"/>
          <p:nvPr/>
        </p:nvSpPr>
        <p:spPr>
          <a:xfrm>
            <a:off x="1282700" y="1943100"/>
            <a:ext cx="10464800" cy="4178300"/>
          </a:xfrm>
          <a:prstGeom prst="rect">
            <a:avLst/>
          </a:prstGeom>
          <a:noFill/>
          <a:ln>
            <a:noFill/>
          </a:ln>
        </p:spPr>
        <p:txBody>
          <a:bodyPr anchorCtr="0" anchor="ctr" bIns="50800" lIns="50800" spcFirstLastPara="1" rIns="50800" wrap="square" tIns="50800">
            <a:noAutofit/>
          </a:bodyPr>
          <a:lstStyle/>
          <a:p>
            <a:pPr indent="-520700" lvl="0" marL="520700" marR="0" rtl="0" algn="l">
              <a:lnSpc>
                <a:spcPct val="100000"/>
              </a:lnSpc>
              <a:spcBef>
                <a:spcPts val="0"/>
              </a:spcBef>
              <a:spcAft>
                <a:spcPts val="0"/>
              </a:spcAft>
              <a:buClr>
                <a:schemeClr val="dk1"/>
              </a:buClr>
              <a:buSzPts val="5472"/>
              <a:buFont typeface="Calibri"/>
              <a:buChar char="•"/>
            </a:pPr>
            <a:r>
              <a:rPr b="0" i="0" lang="en-US" sz="3200" u="none">
                <a:solidFill>
                  <a:schemeClr val="dk1"/>
                </a:solidFill>
                <a:latin typeface="Calibri"/>
                <a:ea typeface="Calibri"/>
                <a:cs typeface="Calibri"/>
                <a:sym typeface="Calibri"/>
              </a:rPr>
              <a:t>Gene ontology is an initiative to unify gene and gene product attributes across all species</a:t>
            </a:r>
            <a:endParaRPr/>
          </a:p>
          <a:p>
            <a:pPr indent="-520700" lvl="0" marL="520700" marR="0" rtl="0" algn="l">
              <a:lnSpc>
                <a:spcPct val="100000"/>
              </a:lnSpc>
              <a:spcBef>
                <a:spcPts val="2400"/>
              </a:spcBef>
              <a:spcAft>
                <a:spcPts val="0"/>
              </a:spcAft>
              <a:buClr>
                <a:schemeClr val="dk1"/>
              </a:buClr>
              <a:buSzPts val="5472"/>
              <a:buFont typeface="Calibri"/>
              <a:buChar char="•"/>
            </a:pPr>
            <a:r>
              <a:rPr b="0" i="0" lang="en-US" sz="3200" u="none">
                <a:solidFill>
                  <a:schemeClr val="dk1"/>
                </a:solidFill>
                <a:latin typeface="Calibri"/>
                <a:ea typeface="Calibri"/>
                <a:cs typeface="Calibri"/>
                <a:sym typeface="Calibri"/>
              </a:rPr>
              <a:t>Aims to annotate genes and gene products, provide tools for analysis, maintain a controlled vocabulary of genes and gene products</a:t>
            </a:r>
            <a:endParaRPr/>
          </a:p>
        </p:txBody>
      </p:sp>
      <p:sp>
        <p:nvSpPr>
          <p:cNvPr id="378" name="Google Shape;378;p29"/>
          <p:cNvSpPr txBox="1"/>
          <p:nvPr/>
        </p:nvSpPr>
        <p:spPr>
          <a:xfrm>
            <a:off x="3073400" y="7543800"/>
            <a:ext cx="6172200" cy="914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baseline="30000" i="0" lang="en-US" sz="1800" u="none">
                <a:solidFill>
                  <a:schemeClr val="dk1"/>
                </a:solidFill>
                <a:latin typeface="Calibri"/>
                <a:ea typeface="Calibri"/>
                <a:cs typeface="Calibri"/>
                <a:sym typeface="Calibri"/>
              </a:rPr>
              <a:t> </a:t>
            </a:r>
            <a:r>
              <a:rPr b="0" i="0" lang="en-US" sz="1800" u="sng">
                <a:solidFill>
                  <a:schemeClr val="dk1"/>
                </a:solidFill>
                <a:latin typeface="Gill Sans"/>
                <a:ea typeface="Gill Sans"/>
                <a:cs typeface="Gill Sans"/>
                <a:sym typeface="Gill Sans"/>
                <a:hlinkClick r:id="rId4"/>
              </a:rPr>
              <a:t>The Gene Ontology Consortium. (2000)</a:t>
            </a:r>
            <a:r>
              <a:rPr b="0" i="1" lang="en-US" sz="1800" u="sng">
                <a:solidFill>
                  <a:schemeClr val="dk1"/>
                </a:solidFill>
                <a:latin typeface="Gill Sans"/>
                <a:ea typeface="Gill Sans"/>
                <a:cs typeface="Gill Sans"/>
                <a:sym typeface="Gill Sans"/>
                <a:hlinkClick r:id="rId5"/>
              </a:rPr>
              <a:t>. Nat. Genetics</a:t>
            </a:r>
            <a:r>
              <a:rPr b="0" i="0" lang="en-US" sz="1800" u="sng">
                <a:solidFill>
                  <a:schemeClr val="dk1"/>
                </a:solidFill>
                <a:latin typeface="Gill Sans"/>
                <a:ea typeface="Gill Sans"/>
                <a:cs typeface="Gill Sans"/>
                <a:sym typeface="Gill Sans"/>
                <a:hlinkClick r:id="rId6"/>
              </a:rPr>
              <a:t>. </a:t>
            </a:r>
            <a:r>
              <a:rPr b="1" i="0" lang="en-US" sz="1800" u="sng">
                <a:solidFill>
                  <a:schemeClr val="dk1"/>
                </a:solidFill>
                <a:latin typeface="Gill Sans"/>
                <a:ea typeface="Gill Sans"/>
                <a:cs typeface="Gill Sans"/>
                <a:sym typeface="Gill Sans"/>
                <a:hlinkClick r:id="rId7"/>
              </a:rPr>
              <a:t>25</a:t>
            </a:r>
            <a:r>
              <a:rPr b="0" i="0" lang="en-US" sz="1800" u="sng">
                <a:solidFill>
                  <a:schemeClr val="dk1"/>
                </a:solidFill>
                <a:latin typeface="Gill Sans"/>
                <a:ea typeface="Gill Sans"/>
                <a:cs typeface="Gill Sans"/>
                <a:sym typeface="Gill Sans"/>
                <a:hlinkClick r:id="rId8"/>
              </a:rPr>
              <a:t>: 25</a:t>
            </a:r>
            <a:endParaRPr/>
          </a:p>
        </p:txBody>
      </p:sp>
      <p:sp>
        <p:nvSpPr>
          <p:cNvPr id="379" name="Google Shape;379;p29"/>
          <p:cNvSpPr txBox="1"/>
          <p:nvPr/>
        </p:nvSpPr>
        <p:spPr>
          <a:xfrm>
            <a:off x="1778000" y="685800"/>
            <a:ext cx="9220200" cy="1295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8080"/>
              </a:buClr>
              <a:buSzPts val="4200"/>
              <a:buFont typeface="Arial"/>
              <a:buNone/>
            </a:pPr>
            <a:r>
              <a:rPr b="1" i="0" lang="en-US" sz="4200" u="none">
                <a:solidFill>
                  <a:srgbClr val="008080"/>
                </a:solidFill>
                <a:latin typeface="Arial"/>
                <a:ea typeface="Arial"/>
                <a:cs typeface="Arial"/>
                <a:sym typeface="Arial"/>
              </a:rPr>
              <a:t>Gene Ontology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type="title"/>
          </p:nvPr>
        </p:nvSpPr>
        <p:spPr>
          <a:xfrm>
            <a:off x="647700" y="390525"/>
            <a:ext cx="11709400" cy="1338262"/>
          </a:xfrm>
          <a:prstGeom prst="rect">
            <a:avLst/>
          </a:prstGeom>
          <a:noFill/>
          <a:ln>
            <a:noFill/>
          </a:ln>
        </p:spPr>
        <p:txBody>
          <a:bodyPr anchorCtr="0" anchor="ctr" bIns="38100" lIns="38100" spcFirstLastPara="1" rIns="38100" wrap="square" tIns="38100">
            <a:normAutofit/>
          </a:bodyPr>
          <a:lstStyle/>
          <a:p>
            <a:pPr indent="0" lvl="0" marL="0" rtl="0" algn="ctr">
              <a:lnSpc>
                <a:spcPct val="100000"/>
              </a:lnSpc>
              <a:spcBef>
                <a:spcPts val="0"/>
              </a:spcBef>
              <a:spcAft>
                <a:spcPts val="0"/>
              </a:spcAft>
              <a:buClr>
                <a:srgbClr val="31A7A5"/>
              </a:buClr>
              <a:buSzPts val="5600"/>
              <a:buFont typeface="Merriweather Sans"/>
              <a:buNone/>
            </a:pPr>
            <a:r>
              <a:rPr b="1" i="0" lang="en-US" sz="5600" u="none">
                <a:solidFill>
                  <a:srgbClr val="31A7A5"/>
                </a:solidFill>
                <a:latin typeface="Merriweather Sans"/>
                <a:ea typeface="Merriweather Sans"/>
                <a:cs typeface="Merriweather Sans"/>
                <a:sym typeface="Merriweather Sans"/>
              </a:rPr>
              <a:t>Rationale for the Genome Solver Project</a:t>
            </a:r>
            <a:endParaRPr/>
          </a:p>
        </p:txBody>
      </p:sp>
      <p:sp>
        <p:nvSpPr>
          <p:cNvPr id="124" name="Google Shape;124;p3"/>
          <p:cNvSpPr txBox="1"/>
          <p:nvPr>
            <p:ph idx="1" type="body"/>
          </p:nvPr>
        </p:nvSpPr>
        <p:spPr>
          <a:xfrm>
            <a:off x="647700" y="2273300"/>
            <a:ext cx="11709400" cy="6435725"/>
          </a:xfrm>
          <a:prstGeom prst="rect">
            <a:avLst/>
          </a:prstGeom>
          <a:noFill/>
          <a:ln>
            <a:noFill/>
          </a:ln>
        </p:spPr>
        <p:txBody>
          <a:bodyPr anchorCtr="0" anchor="t" bIns="38100" lIns="38100" spcFirstLastPara="1" rIns="38100" wrap="square" tIns="38100">
            <a:normAutofit/>
          </a:bodyPr>
          <a:lstStyle/>
          <a:p>
            <a:pPr indent="-342900" lvl="0" marL="342900" marR="0" rtl="0" algn="l">
              <a:lnSpc>
                <a:spcPct val="90000"/>
              </a:lnSpc>
              <a:spcBef>
                <a:spcPts val="0"/>
              </a:spcBef>
              <a:spcAft>
                <a:spcPts val="0"/>
              </a:spcAft>
              <a:buClr>
                <a:srgbClr val="000000"/>
              </a:buClr>
              <a:buSzPts val="3700"/>
              <a:buFont typeface="Arial"/>
              <a:buChar char="•"/>
            </a:pPr>
            <a:r>
              <a:rPr b="0" i="0" lang="en-US" sz="3700" u="none">
                <a:solidFill>
                  <a:schemeClr val="dk1"/>
                </a:solidFill>
                <a:latin typeface="Merriweather Sans"/>
                <a:ea typeface="Merriweather Sans"/>
                <a:cs typeface="Merriweather Sans"/>
                <a:sym typeface="Merriweather Sans"/>
              </a:rPr>
              <a:t>Data “firehose” is an opportunity</a:t>
            </a:r>
            <a:endParaRPr/>
          </a:p>
          <a:p>
            <a:pPr indent="-285750" lvl="1" marL="704850" marR="0" rtl="0" algn="l">
              <a:lnSpc>
                <a:spcPct val="90000"/>
              </a:lnSpc>
              <a:spcBef>
                <a:spcPts val="1000"/>
              </a:spcBef>
              <a:spcAft>
                <a:spcPts val="0"/>
              </a:spcAft>
              <a:buClr>
                <a:srgbClr val="000000"/>
              </a:buClr>
              <a:buSzPts val="3200"/>
              <a:buFont typeface="Arial"/>
              <a:buChar char="–"/>
            </a:pPr>
            <a:r>
              <a:rPr b="0" i="0" lang="en-US" sz="3200" u="none" cap="none" strike="noStrike">
                <a:solidFill>
                  <a:schemeClr val="dk1"/>
                </a:solidFill>
                <a:latin typeface="Merriweather Sans"/>
                <a:ea typeface="Merriweather Sans"/>
                <a:cs typeface="Merriweather Sans"/>
                <a:sym typeface="Merriweather Sans"/>
              </a:rPr>
              <a:t>More data than experts can analyze deeply</a:t>
            </a:r>
            <a:endParaRPr/>
          </a:p>
          <a:p>
            <a:pPr indent="-342900" lvl="0" marL="342900" marR="0" rtl="0" algn="l">
              <a:lnSpc>
                <a:spcPct val="90000"/>
              </a:lnSpc>
              <a:spcBef>
                <a:spcPts val="1100"/>
              </a:spcBef>
              <a:spcAft>
                <a:spcPts val="0"/>
              </a:spcAft>
              <a:buClr>
                <a:srgbClr val="000000"/>
              </a:buClr>
              <a:buSzPts val="3700"/>
              <a:buFont typeface="Arial"/>
              <a:buChar char="•"/>
            </a:pPr>
            <a:r>
              <a:rPr b="0" i="0" lang="en-US" sz="3700" u="none">
                <a:solidFill>
                  <a:schemeClr val="dk1"/>
                </a:solidFill>
                <a:latin typeface="Merriweather Sans"/>
                <a:ea typeface="Merriweather Sans"/>
                <a:cs typeface="Merriweather Sans"/>
                <a:sym typeface="Merriweather Sans"/>
              </a:rPr>
              <a:t>Students get involved in genuine research projects</a:t>
            </a:r>
            <a:endParaRPr/>
          </a:p>
          <a:p>
            <a:pPr indent="-285750" lvl="1" marL="704850" marR="0" rtl="0" algn="l">
              <a:lnSpc>
                <a:spcPct val="90000"/>
              </a:lnSpc>
              <a:spcBef>
                <a:spcPts val="1000"/>
              </a:spcBef>
              <a:spcAft>
                <a:spcPts val="0"/>
              </a:spcAft>
              <a:buClr>
                <a:srgbClr val="000000"/>
              </a:buClr>
              <a:buSzPts val="3200"/>
              <a:buFont typeface="Arial"/>
              <a:buChar char="–"/>
            </a:pPr>
            <a:r>
              <a:rPr b="0" i="0" lang="en-US" sz="3200" u="none" cap="none" strike="noStrike">
                <a:solidFill>
                  <a:schemeClr val="dk1"/>
                </a:solidFill>
                <a:latin typeface="Merriweather Sans"/>
                <a:ea typeface="Merriweather Sans"/>
                <a:cs typeface="Merriweather Sans"/>
                <a:sym typeface="Merriweather Sans"/>
              </a:rPr>
              <a:t>Learn tools at the intersection of biology, math, and computer science</a:t>
            </a:r>
            <a:endParaRPr/>
          </a:p>
          <a:p>
            <a:pPr indent="-285750" lvl="1" marL="704850" marR="0" rtl="0" algn="l">
              <a:lnSpc>
                <a:spcPct val="90000"/>
              </a:lnSpc>
              <a:spcBef>
                <a:spcPts val="1000"/>
              </a:spcBef>
              <a:spcAft>
                <a:spcPts val="0"/>
              </a:spcAft>
              <a:buClr>
                <a:srgbClr val="000000"/>
              </a:buClr>
              <a:buSzPts val="3200"/>
              <a:buFont typeface="Arial"/>
              <a:buChar char="–"/>
            </a:pPr>
            <a:r>
              <a:rPr b="0" i="0" lang="en-US" sz="3200" u="none" cap="none" strike="noStrike">
                <a:solidFill>
                  <a:schemeClr val="dk1"/>
                </a:solidFill>
                <a:latin typeface="Merriweather Sans"/>
                <a:ea typeface="Merriweather Sans"/>
                <a:cs typeface="Merriweather Sans"/>
                <a:sym typeface="Merriweather Sans"/>
              </a:rPr>
              <a:t>Develop hypotheses based on genome information</a:t>
            </a:r>
            <a:endParaRPr/>
          </a:p>
          <a:p>
            <a:pPr indent="-342900" lvl="0" marL="342900" marR="0" rtl="0" algn="l">
              <a:lnSpc>
                <a:spcPct val="90000"/>
              </a:lnSpc>
              <a:spcBef>
                <a:spcPts val="1100"/>
              </a:spcBef>
              <a:spcAft>
                <a:spcPts val="0"/>
              </a:spcAft>
              <a:buClr>
                <a:srgbClr val="000000"/>
              </a:buClr>
              <a:buSzPts val="3700"/>
              <a:buFont typeface="Arial"/>
              <a:buChar char="•"/>
            </a:pPr>
            <a:r>
              <a:rPr b="0" i="0" lang="en-US" sz="3700" u="none">
                <a:solidFill>
                  <a:schemeClr val="dk1"/>
                </a:solidFill>
                <a:latin typeface="Merriweather Sans"/>
                <a:ea typeface="Merriweather Sans"/>
                <a:cs typeface="Merriweather Sans"/>
                <a:sym typeface="Merriweather Sans"/>
              </a:rPr>
              <a:t>Work can be extended to include wet lab experiments</a:t>
            </a:r>
            <a:endParaRPr/>
          </a:p>
          <a:p>
            <a:pPr indent="-342900" lvl="0" marL="342900" marR="0" rtl="0" algn="l">
              <a:lnSpc>
                <a:spcPct val="90000"/>
              </a:lnSpc>
              <a:spcBef>
                <a:spcPts val="1100"/>
              </a:spcBef>
              <a:spcAft>
                <a:spcPts val="0"/>
              </a:spcAft>
              <a:buClr>
                <a:srgbClr val="000000"/>
              </a:buClr>
              <a:buSzPts val="3700"/>
              <a:buFont typeface="Arial"/>
              <a:buChar char="•"/>
            </a:pPr>
            <a:r>
              <a:rPr b="0" i="0" lang="en-US" sz="3700" u="none">
                <a:solidFill>
                  <a:schemeClr val="dk1"/>
                </a:solidFill>
                <a:latin typeface="Merriweather Sans"/>
                <a:ea typeface="Merriweather Sans"/>
                <a:cs typeface="Merriweather Sans"/>
                <a:sym typeface="Merriweather Sans"/>
              </a:rPr>
              <a:t>Win-win-win for bioinformatics experts, faculty and students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30"/>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385" name="Google Shape;385;p30"/>
          <p:cNvSpPr txBox="1"/>
          <p:nvPr/>
        </p:nvSpPr>
        <p:spPr>
          <a:xfrm>
            <a:off x="4064000" y="7874000"/>
            <a:ext cx="4887912" cy="96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What process is it involved in?</a:t>
            </a:r>
            <a:endParaRPr/>
          </a:p>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                          </a:t>
            </a:r>
            <a:r>
              <a:rPr b="1" i="1" lang="en-US" sz="2800" u="none">
                <a:solidFill>
                  <a:schemeClr val="dk1"/>
                </a:solidFill>
                <a:latin typeface="Calibri"/>
                <a:ea typeface="Calibri"/>
                <a:cs typeface="Calibri"/>
                <a:sym typeface="Calibri"/>
              </a:rPr>
              <a:t>Biological Process</a:t>
            </a:r>
            <a:r>
              <a:rPr b="1" i="0" lang="en-US" sz="2800" u="none">
                <a:solidFill>
                  <a:schemeClr val="dk1"/>
                </a:solidFill>
                <a:latin typeface="Calibri"/>
                <a:ea typeface="Calibri"/>
                <a:cs typeface="Calibri"/>
                <a:sym typeface="Calibri"/>
              </a:rPr>
              <a:t> </a:t>
            </a:r>
            <a:endParaRPr/>
          </a:p>
        </p:txBody>
      </p:sp>
      <p:sp>
        <p:nvSpPr>
          <p:cNvPr id="386" name="Google Shape;386;p30"/>
          <p:cNvSpPr txBox="1"/>
          <p:nvPr/>
        </p:nvSpPr>
        <p:spPr>
          <a:xfrm>
            <a:off x="1841500" y="6616700"/>
            <a:ext cx="3443287" cy="96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What does it do?</a:t>
            </a:r>
            <a:endParaRPr/>
          </a:p>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       </a:t>
            </a:r>
            <a:r>
              <a:rPr b="1" i="1" lang="en-US" sz="2800" u="none">
                <a:solidFill>
                  <a:schemeClr val="dk1"/>
                </a:solidFill>
                <a:latin typeface="Calibri"/>
                <a:ea typeface="Calibri"/>
                <a:cs typeface="Calibri"/>
                <a:sym typeface="Calibri"/>
              </a:rPr>
              <a:t>Molecular function</a:t>
            </a:r>
            <a:endParaRPr/>
          </a:p>
        </p:txBody>
      </p:sp>
      <p:sp>
        <p:nvSpPr>
          <p:cNvPr id="387" name="Google Shape;387;p30"/>
          <p:cNvSpPr txBox="1"/>
          <p:nvPr/>
        </p:nvSpPr>
        <p:spPr>
          <a:xfrm>
            <a:off x="6667500" y="6616700"/>
            <a:ext cx="3440112" cy="96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Where does it act?</a:t>
            </a:r>
            <a:endParaRPr/>
          </a:p>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     </a:t>
            </a:r>
            <a:r>
              <a:rPr b="1" i="1" lang="en-US" sz="2800" u="none">
                <a:solidFill>
                  <a:schemeClr val="dk1"/>
                </a:solidFill>
                <a:latin typeface="Calibri"/>
                <a:ea typeface="Calibri"/>
                <a:cs typeface="Calibri"/>
                <a:sym typeface="Calibri"/>
              </a:rPr>
              <a:t> Cellular component</a:t>
            </a:r>
            <a:endParaRPr/>
          </a:p>
        </p:txBody>
      </p:sp>
      <p:sp>
        <p:nvSpPr>
          <p:cNvPr id="388" name="Google Shape;388;p30"/>
          <p:cNvSpPr txBox="1"/>
          <p:nvPr/>
        </p:nvSpPr>
        <p:spPr>
          <a:xfrm>
            <a:off x="158750" y="1978025"/>
            <a:ext cx="12712699" cy="32004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1" i="0" lang="en-US" sz="3600" u="none">
                <a:solidFill>
                  <a:srgbClr val="000000"/>
                </a:solidFill>
                <a:latin typeface="Calibri"/>
                <a:ea typeface="Calibri"/>
                <a:cs typeface="Calibri"/>
                <a:sym typeface="Calibri"/>
              </a:rPr>
              <a:t>Annotation Example</a:t>
            </a:r>
            <a:endParaRPr/>
          </a:p>
          <a:p>
            <a:pPr indent="0" lvl="0" marL="0" marR="0" rtl="0" algn="l">
              <a:lnSpc>
                <a:spcPct val="100000"/>
              </a:lnSpc>
              <a:spcBef>
                <a:spcPts val="0"/>
              </a:spcBef>
              <a:spcAft>
                <a:spcPts val="0"/>
              </a:spcAft>
              <a:buClr>
                <a:srgbClr val="000000"/>
              </a:buClr>
              <a:buSzPts val="3600"/>
              <a:buFont typeface="Gill Sans"/>
              <a:buNone/>
            </a:pPr>
            <a:r>
              <a:t/>
            </a:r>
            <a:endParaRPr b="1" i="0" sz="36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Calibri"/>
              <a:buNone/>
            </a:pPr>
            <a:r>
              <a:rPr b="1" i="0" lang="en-US" sz="3600" u="none">
                <a:solidFill>
                  <a:srgbClr val="000000"/>
                </a:solidFill>
                <a:latin typeface="Calibri"/>
                <a:ea typeface="Calibri"/>
                <a:cs typeface="Calibri"/>
                <a:sym typeface="Calibri"/>
              </a:rPr>
              <a:t>Gene: DnaA (NC_000913.3)</a:t>
            </a:r>
            <a:endParaRPr/>
          </a:p>
          <a:p>
            <a:pPr indent="0" lvl="0" marL="0" marR="0" rtl="0" algn="l">
              <a:lnSpc>
                <a:spcPct val="100000"/>
              </a:lnSpc>
              <a:spcBef>
                <a:spcPts val="0"/>
              </a:spcBef>
              <a:spcAft>
                <a:spcPts val="0"/>
              </a:spcAft>
              <a:buClr>
                <a:srgbClr val="000000"/>
              </a:buClr>
              <a:buSzPts val="3600"/>
              <a:buFont typeface="Calibri"/>
              <a:buNone/>
            </a:pPr>
            <a:r>
              <a:rPr b="1" i="0" lang="en-US" sz="3600" u="none">
                <a:solidFill>
                  <a:srgbClr val="000000"/>
                </a:solidFill>
                <a:latin typeface="Calibri"/>
                <a:ea typeface="Calibri"/>
                <a:cs typeface="Calibri"/>
                <a:sym typeface="Calibri"/>
              </a:rPr>
              <a:t>Protein: Chromosomal replication initiator protein dnaA (PO3004)</a:t>
            </a:r>
            <a:endParaRPr/>
          </a:p>
          <a:p>
            <a:pPr indent="0" lvl="0" marL="0" marR="0" rtl="0" algn="l">
              <a:lnSpc>
                <a:spcPct val="100000"/>
              </a:lnSpc>
              <a:spcBef>
                <a:spcPts val="0"/>
              </a:spcBef>
              <a:spcAft>
                <a:spcPts val="0"/>
              </a:spcAft>
              <a:buClr>
                <a:srgbClr val="000000"/>
              </a:buClr>
              <a:buSzPts val="5800"/>
              <a:buFont typeface="Gill Sans"/>
              <a:buNone/>
            </a:pPr>
            <a:r>
              <a:rPr b="0" i="0" lang="en-US" sz="5800" u="none">
                <a:solidFill>
                  <a:srgbClr val="000000"/>
                </a:solidFill>
                <a:latin typeface="Gill Sans"/>
                <a:ea typeface="Gill Sans"/>
                <a:cs typeface="Gill Sans"/>
                <a:sym typeface="Gill Sans"/>
              </a:rPr>
              <a:t> </a:t>
            </a:r>
            <a:endParaRPr/>
          </a:p>
        </p:txBody>
      </p:sp>
      <p:sp>
        <p:nvSpPr>
          <p:cNvPr id="389" name="Google Shape;389;p30"/>
          <p:cNvSpPr txBox="1"/>
          <p:nvPr/>
        </p:nvSpPr>
        <p:spPr>
          <a:xfrm>
            <a:off x="1778000" y="533400"/>
            <a:ext cx="9220200" cy="1295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8080"/>
              </a:buClr>
              <a:buSzPts val="4200"/>
              <a:buFont typeface="Arial"/>
              <a:buNone/>
            </a:pPr>
            <a:r>
              <a:rPr b="1" i="0" lang="en-US" sz="4200" u="none">
                <a:solidFill>
                  <a:srgbClr val="008080"/>
                </a:solidFill>
                <a:latin typeface="Arial"/>
                <a:ea typeface="Arial"/>
                <a:cs typeface="Arial"/>
                <a:sym typeface="Arial"/>
              </a:rPr>
              <a:t>Gene Ontology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31"/>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395" name="Google Shape;395;p31"/>
          <p:cNvSpPr txBox="1"/>
          <p:nvPr/>
        </p:nvSpPr>
        <p:spPr>
          <a:xfrm>
            <a:off x="3568700" y="1420812"/>
            <a:ext cx="5892800" cy="647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8080"/>
              </a:buClr>
              <a:buSzPts val="4200"/>
              <a:buFont typeface="Arial"/>
              <a:buNone/>
            </a:pPr>
            <a:r>
              <a:rPr b="1" i="0" lang="en-US" sz="4200" u="none">
                <a:solidFill>
                  <a:srgbClr val="008080"/>
                </a:solidFill>
                <a:latin typeface="Arial"/>
                <a:ea typeface="Arial"/>
                <a:cs typeface="Arial"/>
                <a:sym typeface="Arial"/>
              </a:rPr>
              <a:t>Example:  DnaA</a:t>
            </a:r>
            <a:endParaRPr/>
          </a:p>
        </p:txBody>
      </p:sp>
      <p:sp>
        <p:nvSpPr>
          <p:cNvPr id="396" name="Google Shape;396;p31"/>
          <p:cNvSpPr txBox="1"/>
          <p:nvPr/>
        </p:nvSpPr>
        <p:spPr>
          <a:xfrm>
            <a:off x="431800" y="2695575"/>
            <a:ext cx="3440112" cy="96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Where does it act?</a:t>
            </a:r>
            <a:endParaRPr/>
          </a:p>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     </a:t>
            </a:r>
            <a:r>
              <a:rPr b="1" i="1" lang="en-US" sz="2800" u="none">
                <a:solidFill>
                  <a:schemeClr val="dk1"/>
                </a:solidFill>
                <a:latin typeface="Calibri"/>
                <a:ea typeface="Calibri"/>
                <a:cs typeface="Calibri"/>
                <a:sym typeface="Calibri"/>
              </a:rPr>
              <a:t> Cellular component</a:t>
            </a:r>
            <a:endParaRPr/>
          </a:p>
        </p:txBody>
      </p:sp>
      <p:sp>
        <p:nvSpPr>
          <p:cNvPr id="397" name="Google Shape;397;p31"/>
          <p:cNvSpPr txBox="1"/>
          <p:nvPr/>
        </p:nvSpPr>
        <p:spPr>
          <a:xfrm>
            <a:off x="4787900" y="2595562"/>
            <a:ext cx="3443287" cy="96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What does it do?</a:t>
            </a:r>
            <a:endParaRPr/>
          </a:p>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       </a:t>
            </a:r>
            <a:r>
              <a:rPr b="1" i="1" lang="en-US" sz="2800" u="none">
                <a:solidFill>
                  <a:schemeClr val="dk1"/>
                </a:solidFill>
                <a:latin typeface="Calibri"/>
                <a:ea typeface="Calibri"/>
                <a:cs typeface="Calibri"/>
                <a:sym typeface="Calibri"/>
              </a:rPr>
              <a:t>Molecular function</a:t>
            </a:r>
            <a:endParaRPr/>
          </a:p>
        </p:txBody>
      </p:sp>
      <p:sp>
        <p:nvSpPr>
          <p:cNvPr id="398" name="Google Shape;398;p31"/>
          <p:cNvSpPr txBox="1"/>
          <p:nvPr/>
        </p:nvSpPr>
        <p:spPr>
          <a:xfrm>
            <a:off x="4575175" y="4525962"/>
            <a:ext cx="3848100" cy="11080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ATP binding</a:t>
            </a:r>
            <a:endParaRPr/>
          </a:p>
          <a:p>
            <a:pPr indent="0" lvl="0" marL="0" marR="0" rtl="0" algn="l">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DNA binding</a:t>
            </a:r>
            <a:endParaRPr/>
          </a:p>
          <a:p>
            <a:pPr indent="0" lvl="0" marL="0" marR="0" rtl="0" algn="l">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DNA replication origin binding</a:t>
            </a:r>
            <a:endParaRPr/>
          </a:p>
        </p:txBody>
      </p:sp>
      <p:sp>
        <p:nvSpPr>
          <p:cNvPr id="399" name="Google Shape;399;p31"/>
          <p:cNvSpPr txBox="1"/>
          <p:nvPr/>
        </p:nvSpPr>
        <p:spPr>
          <a:xfrm>
            <a:off x="7988300" y="2695575"/>
            <a:ext cx="4887912" cy="96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What process is it involved in?</a:t>
            </a:r>
            <a:endParaRPr/>
          </a:p>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                          </a:t>
            </a:r>
            <a:r>
              <a:rPr b="1" i="1" lang="en-US" sz="2800" u="none">
                <a:solidFill>
                  <a:schemeClr val="dk1"/>
                </a:solidFill>
                <a:latin typeface="Calibri"/>
                <a:ea typeface="Calibri"/>
                <a:cs typeface="Calibri"/>
                <a:sym typeface="Calibri"/>
              </a:rPr>
              <a:t>Biological Process</a:t>
            </a:r>
            <a:r>
              <a:rPr b="1" i="0" lang="en-US" sz="2800" u="none">
                <a:solidFill>
                  <a:schemeClr val="dk1"/>
                </a:solidFill>
                <a:latin typeface="Calibri"/>
                <a:ea typeface="Calibri"/>
                <a:cs typeface="Calibri"/>
                <a:sym typeface="Calibri"/>
              </a:rPr>
              <a:t> </a:t>
            </a:r>
            <a:endParaRPr/>
          </a:p>
        </p:txBody>
      </p:sp>
      <p:sp>
        <p:nvSpPr>
          <p:cNvPr id="400" name="Google Shape;400;p31"/>
          <p:cNvSpPr txBox="1"/>
          <p:nvPr/>
        </p:nvSpPr>
        <p:spPr>
          <a:xfrm>
            <a:off x="10160000" y="6335712"/>
            <a:ext cx="2017712" cy="369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DNA replication</a:t>
            </a:r>
            <a:endParaRPr/>
          </a:p>
        </p:txBody>
      </p:sp>
      <p:sp>
        <p:nvSpPr>
          <p:cNvPr id="401" name="Google Shape;401;p31"/>
          <p:cNvSpPr txBox="1"/>
          <p:nvPr/>
        </p:nvSpPr>
        <p:spPr>
          <a:xfrm>
            <a:off x="314325" y="4919662"/>
            <a:ext cx="3557587" cy="8318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Cytosol</a:t>
            </a:r>
            <a:endParaRPr/>
          </a:p>
          <a:p>
            <a:pPr indent="0" lvl="0" marL="0" marR="0" rtl="0" algn="l">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Plasma membrane</a:t>
            </a:r>
            <a:endParaRPr/>
          </a:p>
        </p:txBody>
      </p:sp>
      <p:pic>
        <p:nvPicPr>
          <p:cNvPr id="402" name="Google Shape;402;p31"/>
          <p:cNvPicPr preferRelativeResize="0"/>
          <p:nvPr/>
        </p:nvPicPr>
        <p:blipFill rotWithShape="1">
          <a:blip r:embed="rId4">
            <a:alphaModFix/>
          </a:blip>
          <a:srcRect b="0" l="0" r="0" t="0"/>
          <a:stretch/>
        </p:blipFill>
        <p:spPr>
          <a:xfrm>
            <a:off x="8770937" y="3849687"/>
            <a:ext cx="4037012" cy="2139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2"/>
          <p:cNvSpPr txBox="1"/>
          <p:nvPr>
            <p:ph type="title"/>
          </p:nvPr>
        </p:nvSpPr>
        <p:spPr>
          <a:xfrm>
            <a:off x="647700" y="0"/>
            <a:ext cx="11709400" cy="2119312"/>
          </a:xfrm>
          <a:prstGeom prst="rect">
            <a:avLst/>
          </a:prstGeom>
          <a:noFill/>
          <a:ln>
            <a:noFill/>
          </a:ln>
        </p:spPr>
        <p:txBody>
          <a:bodyPr anchorCtr="0" anchor="ctr" bIns="50800" lIns="50800" spcFirstLastPara="1" rIns="108575" wrap="square" tIns="50800">
            <a:noAutofit/>
          </a:bodyPr>
          <a:lstStyle/>
          <a:p>
            <a:pPr indent="-6350" lvl="0" marL="6350" rtl="0" algn="ctr">
              <a:lnSpc>
                <a:spcPct val="100000"/>
              </a:lnSpc>
              <a:spcBef>
                <a:spcPts val="0"/>
              </a:spcBef>
              <a:spcAft>
                <a:spcPts val="0"/>
              </a:spcAft>
              <a:buClr>
                <a:srgbClr val="008080"/>
              </a:buClr>
              <a:buSzPts val="4200"/>
              <a:buFont typeface="Arial"/>
              <a:buNone/>
            </a:pPr>
            <a:r>
              <a:rPr b="1" i="0" lang="en-US" sz="4200" u="none">
                <a:solidFill>
                  <a:srgbClr val="008080"/>
                </a:solidFill>
                <a:latin typeface="Arial"/>
                <a:ea typeface="Arial"/>
                <a:cs typeface="Arial"/>
                <a:sym typeface="Arial"/>
              </a:rPr>
              <a:t>Summary</a:t>
            </a:r>
            <a:endParaRPr/>
          </a:p>
        </p:txBody>
      </p:sp>
      <p:sp>
        <p:nvSpPr>
          <p:cNvPr id="408" name="Google Shape;408;p32"/>
          <p:cNvSpPr txBox="1"/>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78787"/>
              </a:buClr>
              <a:buSzPts val="1600"/>
              <a:buFont typeface="Merriweather Sans"/>
              <a:buNone/>
            </a:pPr>
            <a:fld id="{00000000-1234-1234-1234-123412341234}" type="slidenum">
              <a:rPr b="0" i="0" lang="en-US" sz="1600" u="none">
                <a:solidFill>
                  <a:srgbClr val="878787"/>
                </a:solidFill>
                <a:latin typeface="Merriweather Sans"/>
                <a:ea typeface="Merriweather Sans"/>
                <a:cs typeface="Merriweather Sans"/>
                <a:sym typeface="Merriweather Sans"/>
              </a:rPr>
              <a:t>‹#›</a:t>
            </a:fld>
            <a:endParaRPr/>
          </a:p>
        </p:txBody>
      </p:sp>
      <p:sp>
        <p:nvSpPr>
          <p:cNvPr id="409" name="Google Shape;409;p32"/>
          <p:cNvSpPr txBox="1"/>
          <p:nvPr>
            <p:ph idx="1" type="body"/>
          </p:nvPr>
        </p:nvSpPr>
        <p:spPr>
          <a:xfrm>
            <a:off x="647700" y="2273300"/>
            <a:ext cx="11709400" cy="7480300"/>
          </a:xfrm>
          <a:prstGeom prst="rect">
            <a:avLst/>
          </a:prstGeom>
          <a:noFill/>
          <a:ln>
            <a:noFill/>
          </a:ln>
        </p:spPr>
        <p:txBody>
          <a:bodyPr anchorCtr="0" anchor="t" bIns="50800" lIns="50800" spcFirstLastPara="1" rIns="108575" wrap="square" tIns="50800">
            <a:noAutofit/>
          </a:bodyPr>
          <a:lstStyle/>
          <a:p>
            <a:pPr indent="-342898" lvl="0" marL="382587" marR="0" rtl="0" algn="l">
              <a:lnSpc>
                <a:spcPct val="100000"/>
              </a:lnSpc>
              <a:spcBef>
                <a:spcPts val="0"/>
              </a:spcBef>
              <a:spcAft>
                <a:spcPts val="0"/>
              </a:spcAft>
              <a:buClr>
                <a:srgbClr val="000000"/>
              </a:buClr>
              <a:buSzPts val="3400"/>
              <a:buFont typeface="Arial"/>
              <a:buChar char="•"/>
            </a:pPr>
            <a:r>
              <a:rPr b="0" i="0" lang="en-US" sz="3400" u="none" cap="none" strike="noStrike">
                <a:solidFill>
                  <a:schemeClr val="dk1"/>
                </a:solidFill>
                <a:latin typeface="Calibri"/>
                <a:ea typeface="Calibri"/>
                <a:cs typeface="Calibri"/>
                <a:sym typeface="Calibri"/>
              </a:rPr>
              <a:t>Gene Annotation - assigning information to A’s, C’s, G’s, and T’s in DNA sequences</a:t>
            </a:r>
            <a:endParaRPr/>
          </a:p>
          <a:p>
            <a:pPr indent="-285749" lvl="1" marL="731837" marR="0" rtl="0" algn="l">
              <a:lnSpc>
                <a:spcPct val="100000"/>
              </a:lnSpc>
              <a:spcBef>
                <a:spcPts val="1000"/>
              </a:spcBef>
              <a:spcAft>
                <a:spcPts val="0"/>
              </a:spcAft>
              <a:buClr>
                <a:srgbClr val="000000"/>
              </a:buClr>
              <a:buSzPts val="3400"/>
              <a:buFont typeface="Arial"/>
              <a:buChar char="•"/>
            </a:pPr>
            <a:r>
              <a:rPr b="0" i="0" lang="en-US" sz="3400" u="none" cap="none" strike="noStrike">
                <a:solidFill>
                  <a:schemeClr val="dk1"/>
                </a:solidFill>
                <a:latin typeface="Calibri"/>
                <a:ea typeface="Calibri"/>
                <a:cs typeface="Calibri"/>
                <a:sym typeface="Calibri"/>
              </a:rPr>
              <a:t>Structural annotation – finding genes in the sequence</a:t>
            </a:r>
            <a:endParaRPr/>
          </a:p>
          <a:p>
            <a:pPr indent="-285749" lvl="1" marL="731837" marR="0" rtl="0" algn="l">
              <a:lnSpc>
                <a:spcPct val="100000"/>
              </a:lnSpc>
              <a:spcBef>
                <a:spcPts val="1000"/>
              </a:spcBef>
              <a:spcAft>
                <a:spcPts val="0"/>
              </a:spcAft>
              <a:buClr>
                <a:srgbClr val="000000"/>
              </a:buClr>
              <a:buSzPts val="3400"/>
              <a:buFont typeface="Arial"/>
              <a:buChar char="•"/>
            </a:pPr>
            <a:r>
              <a:rPr b="0" i="0" lang="en-US" sz="3400" u="none" cap="none" strike="noStrike">
                <a:solidFill>
                  <a:schemeClr val="dk1"/>
                </a:solidFill>
                <a:latin typeface="Calibri"/>
                <a:ea typeface="Calibri"/>
                <a:cs typeface="Calibri"/>
                <a:sym typeface="Calibri"/>
              </a:rPr>
              <a:t>Functional annotation – assigning function to genes in the sequence</a:t>
            </a:r>
            <a:endParaRPr/>
          </a:p>
          <a:p>
            <a:pPr indent="-228599" lvl="2" marL="1131887" marR="0" rtl="0" algn="l">
              <a:lnSpc>
                <a:spcPct val="100000"/>
              </a:lnSpc>
              <a:spcBef>
                <a:spcPts val="800"/>
              </a:spcBef>
              <a:spcAft>
                <a:spcPts val="0"/>
              </a:spcAft>
              <a:buClr>
                <a:srgbClr val="000000"/>
              </a:buClr>
              <a:buSzPts val="3400"/>
              <a:buFont typeface="Arial"/>
              <a:buChar char="•"/>
            </a:pPr>
            <a:r>
              <a:rPr b="0" i="0" lang="en-US" sz="3400" u="none" cap="none" strike="noStrike">
                <a:solidFill>
                  <a:schemeClr val="dk1"/>
                </a:solidFill>
                <a:latin typeface="Calibri"/>
                <a:ea typeface="Calibri"/>
                <a:cs typeface="Calibri"/>
                <a:sym typeface="Calibri"/>
              </a:rPr>
              <a:t>Hidden Markov Models</a:t>
            </a:r>
            <a:endParaRPr/>
          </a:p>
          <a:p>
            <a:pPr indent="-228599" lvl="2" marL="1131887" marR="0" rtl="0" algn="l">
              <a:lnSpc>
                <a:spcPct val="100000"/>
              </a:lnSpc>
              <a:spcBef>
                <a:spcPts val="800"/>
              </a:spcBef>
              <a:spcAft>
                <a:spcPts val="0"/>
              </a:spcAft>
              <a:buClr>
                <a:srgbClr val="000000"/>
              </a:buClr>
              <a:buSzPts val="3400"/>
              <a:buFont typeface="Arial"/>
              <a:buChar char="•"/>
            </a:pPr>
            <a:r>
              <a:rPr b="0" i="0" lang="en-US" sz="3400" u="none" cap="none" strike="noStrike">
                <a:solidFill>
                  <a:schemeClr val="dk1"/>
                </a:solidFill>
                <a:latin typeface="Calibri"/>
                <a:ea typeface="Calibri"/>
                <a:cs typeface="Calibri"/>
                <a:sym typeface="Calibri"/>
              </a:rPr>
              <a:t>Gene Ontology Classification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3"/>
          <p:cNvSpPr txBox="1"/>
          <p:nvPr>
            <p:ph type="ctrTitle"/>
          </p:nvPr>
        </p:nvSpPr>
        <p:spPr>
          <a:xfrm>
            <a:off x="974725" y="3030537"/>
            <a:ext cx="11055350" cy="2090737"/>
          </a:xfrm>
          <a:prstGeom prst="rect">
            <a:avLst/>
          </a:prstGeom>
          <a:noFill/>
          <a:ln>
            <a:noFill/>
          </a:ln>
        </p:spPr>
        <p:txBody>
          <a:bodyPr anchorCtr="0" anchor="ctr" bIns="50800" lIns="50800" spcFirstLastPara="1" rIns="108575" wrap="square" tIns="50800">
            <a:noAutofit/>
          </a:bodyPr>
          <a:lstStyle/>
          <a:p>
            <a:pPr indent="0" lvl="0" marL="0" rtl="0" algn="ctr">
              <a:lnSpc>
                <a:spcPct val="100000"/>
              </a:lnSpc>
              <a:spcBef>
                <a:spcPts val="0"/>
              </a:spcBef>
              <a:spcAft>
                <a:spcPts val="0"/>
              </a:spcAft>
              <a:buClr>
                <a:srgbClr val="008080"/>
              </a:buClr>
              <a:buSzPts val="6200"/>
              <a:buFont typeface="Calibri"/>
              <a:buNone/>
            </a:pPr>
            <a:r>
              <a:rPr b="1" i="0" lang="en-US" sz="6200" u="none">
                <a:solidFill>
                  <a:srgbClr val="008080"/>
                </a:solidFill>
                <a:latin typeface="Calibri"/>
                <a:ea typeface="Calibri"/>
                <a:cs typeface="Calibri"/>
                <a:sym typeface="Calibri"/>
              </a:rPr>
              <a:t>Phylogenetics</a:t>
            </a:r>
            <a:endParaRPr/>
          </a:p>
        </p:txBody>
      </p:sp>
      <p:sp>
        <p:nvSpPr>
          <p:cNvPr id="415" name="Google Shape;415;p33"/>
          <p:cNvSpPr txBox="1"/>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SzPts val="1600"/>
              <a:buFont typeface="Merriweather Sans"/>
              <a:buNone/>
            </a:pPr>
            <a:fld id="{00000000-1234-1234-1234-123412341234}" type="slidenum">
              <a:rPr b="0" i="0" lang="en-US" sz="1600" u="none">
                <a:solidFill>
                  <a:srgbClr val="898989"/>
                </a:solidFill>
                <a:latin typeface="Merriweather Sans"/>
                <a:ea typeface="Merriweather Sans"/>
                <a:cs typeface="Merriweather Sans"/>
                <a:sym typeface="Merriweather Sans"/>
              </a:rPr>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4"/>
          <p:cNvSpPr txBox="1"/>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78787"/>
              </a:buClr>
              <a:buSzPts val="1600"/>
              <a:buFont typeface="Merriweather Sans"/>
              <a:buNone/>
            </a:pPr>
            <a:fld id="{00000000-1234-1234-1234-123412341234}" type="slidenum">
              <a:rPr b="0" i="0" lang="en-US" sz="1600" u="none">
                <a:solidFill>
                  <a:srgbClr val="878787"/>
                </a:solidFill>
                <a:latin typeface="Merriweather Sans"/>
                <a:ea typeface="Merriweather Sans"/>
                <a:cs typeface="Merriweather Sans"/>
                <a:sym typeface="Merriweather Sans"/>
              </a:rPr>
              <a:t>‹#›</a:t>
            </a:fld>
            <a:endParaRPr/>
          </a:p>
        </p:txBody>
      </p:sp>
      <p:pic>
        <p:nvPicPr>
          <p:cNvPr id="421" name="Google Shape;421;p34"/>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422" name="Google Shape;422;p34"/>
          <p:cNvSpPr txBox="1"/>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78787"/>
              </a:buClr>
              <a:buSzPts val="1600"/>
              <a:buFont typeface="Merriweather Sans"/>
              <a:buNone/>
            </a:pPr>
            <a:fld id="{00000000-1234-1234-1234-123412341234}" type="slidenum">
              <a:rPr b="0" i="0" lang="en-US" sz="1600" u="none">
                <a:solidFill>
                  <a:srgbClr val="878787"/>
                </a:solidFill>
                <a:latin typeface="Merriweather Sans"/>
                <a:ea typeface="Merriweather Sans"/>
                <a:cs typeface="Merriweather Sans"/>
                <a:sym typeface="Merriweather Sans"/>
              </a:rPr>
              <a:t>‹#›</a:t>
            </a:fld>
            <a:endParaRPr/>
          </a:p>
        </p:txBody>
      </p:sp>
      <p:sp>
        <p:nvSpPr>
          <p:cNvPr id="423" name="Google Shape;423;p34"/>
          <p:cNvSpPr/>
          <p:nvPr/>
        </p:nvSpPr>
        <p:spPr>
          <a:xfrm>
            <a:off x="4521200" y="3136900"/>
            <a:ext cx="3962400" cy="825500"/>
          </a:xfrm>
          <a:prstGeom prst="roundRect">
            <a:avLst>
              <a:gd fmla="val 4984" name="adj"/>
            </a:avLst>
          </a:prstGeom>
          <a:solidFill>
            <a:schemeClr val="lt1"/>
          </a:solidFill>
          <a:ln cap="flat" cmpd="sng" w="254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5800" u="none">
              <a:solidFill>
                <a:srgbClr val="000000"/>
              </a:solidFill>
              <a:latin typeface="Gill Sans"/>
              <a:ea typeface="Gill Sans"/>
              <a:cs typeface="Gill Sans"/>
              <a:sym typeface="Gill Sans"/>
            </a:endParaRPr>
          </a:p>
        </p:txBody>
      </p:sp>
      <p:cxnSp>
        <p:nvCxnSpPr>
          <p:cNvPr id="424" name="Google Shape;424;p34"/>
          <p:cNvCxnSpPr/>
          <p:nvPr/>
        </p:nvCxnSpPr>
        <p:spPr>
          <a:xfrm rot="10800000">
            <a:off x="6489700" y="1952625"/>
            <a:ext cx="12700" cy="1095375"/>
          </a:xfrm>
          <a:prstGeom prst="straightConnector1">
            <a:avLst/>
          </a:prstGeom>
          <a:noFill/>
          <a:ln cap="flat" cmpd="sng" w="38100">
            <a:solidFill>
              <a:schemeClr val="dk1"/>
            </a:solidFill>
            <a:prstDash val="solid"/>
            <a:miter lim="800000"/>
            <a:headEnd len="med" w="med" type="stealth"/>
            <a:tailEnd len="med" w="med" type="none"/>
          </a:ln>
        </p:spPr>
      </p:cxnSp>
      <p:sp>
        <p:nvSpPr>
          <p:cNvPr id="425" name="Google Shape;425;p34"/>
          <p:cNvSpPr/>
          <p:nvPr/>
        </p:nvSpPr>
        <p:spPr>
          <a:xfrm>
            <a:off x="4521200" y="723900"/>
            <a:ext cx="3962400" cy="1181100"/>
          </a:xfrm>
          <a:prstGeom prst="roundRect">
            <a:avLst>
              <a:gd fmla="val 3483" name="adj"/>
            </a:avLst>
          </a:prstGeom>
          <a:solidFill>
            <a:schemeClr val="lt1"/>
          </a:solidFill>
          <a:ln cap="flat" cmpd="sng" w="254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5800" u="none">
              <a:solidFill>
                <a:srgbClr val="000000"/>
              </a:solidFill>
              <a:latin typeface="Gill Sans"/>
              <a:ea typeface="Gill Sans"/>
              <a:cs typeface="Gill Sans"/>
              <a:sym typeface="Gill Sans"/>
            </a:endParaRPr>
          </a:p>
        </p:txBody>
      </p:sp>
      <p:sp>
        <p:nvSpPr>
          <p:cNvPr id="426" name="Google Shape;426;p34"/>
          <p:cNvSpPr/>
          <p:nvPr/>
        </p:nvSpPr>
        <p:spPr>
          <a:xfrm>
            <a:off x="4521200" y="4940300"/>
            <a:ext cx="3962400" cy="1384300"/>
          </a:xfrm>
          <a:prstGeom prst="roundRect">
            <a:avLst>
              <a:gd fmla="val 2972" name="adj"/>
            </a:avLst>
          </a:prstGeom>
          <a:solidFill>
            <a:schemeClr val="lt1"/>
          </a:solidFill>
          <a:ln cap="flat" cmpd="sng" w="254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5800" u="none">
              <a:solidFill>
                <a:srgbClr val="000000"/>
              </a:solidFill>
              <a:latin typeface="Gill Sans"/>
              <a:ea typeface="Gill Sans"/>
              <a:cs typeface="Gill Sans"/>
              <a:sym typeface="Gill Sans"/>
            </a:endParaRPr>
          </a:p>
        </p:txBody>
      </p:sp>
      <p:sp>
        <p:nvSpPr>
          <p:cNvPr id="427" name="Google Shape;427;p34"/>
          <p:cNvSpPr txBox="1"/>
          <p:nvPr/>
        </p:nvSpPr>
        <p:spPr>
          <a:xfrm>
            <a:off x="4857750" y="5426075"/>
            <a:ext cx="3289300" cy="812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Method of analysis</a:t>
            </a:r>
            <a:endParaRPr/>
          </a:p>
        </p:txBody>
      </p:sp>
      <p:sp>
        <p:nvSpPr>
          <p:cNvPr id="428" name="Google Shape;428;p34"/>
          <p:cNvSpPr/>
          <p:nvPr/>
        </p:nvSpPr>
        <p:spPr>
          <a:xfrm>
            <a:off x="4521200" y="7277100"/>
            <a:ext cx="3962400" cy="825500"/>
          </a:xfrm>
          <a:prstGeom prst="roundRect">
            <a:avLst>
              <a:gd fmla="val 4984" name="adj"/>
            </a:avLst>
          </a:prstGeom>
          <a:solidFill>
            <a:schemeClr val="lt1"/>
          </a:solidFill>
          <a:ln cap="flat" cmpd="sng" w="254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5800" u="none">
              <a:solidFill>
                <a:srgbClr val="000000"/>
              </a:solidFill>
              <a:latin typeface="Gill Sans"/>
              <a:ea typeface="Gill Sans"/>
              <a:cs typeface="Gill Sans"/>
              <a:sym typeface="Gill Sans"/>
            </a:endParaRPr>
          </a:p>
        </p:txBody>
      </p:sp>
      <p:sp>
        <p:nvSpPr>
          <p:cNvPr id="429" name="Google Shape;429;p34"/>
          <p:cNvSpPr txBox="1"/>
          <p:nvPr/>
        </p:nvSpPr>
        <p:spPr>
          <a:xfrm>
            <a:off x="4762500" y="7289800"/>
            <a:ext cx="3467100" cy="812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Tree construction and evaluation</a:t>
            </a:r>
            <a:endParaRPr/>
          </a:p>
        </p:txBody>
      </p:sp>
      <p:cxnSp>
        <p:nvCxnSpPr>
          <p:cNvPr id="430" name="Google Shape;430;p34"/>
          <p:cNvCxnSpPr/>
          <p:nvPr/>
        </p:nvCxnSpPr>
        <p:spPr>
          <a:xfrm rot="10800000">
            <a:off x="6502400" y="3975100"/>
            <a:ext cx="0" cy="901700"/>
          </a:xfrm>
          <a:prstGeom prst="straightConnector1">
            <a:avLst/>
          </a:prstGeom>
          <a:noFill/>
          <a:ln cap="flat" cmpd="sng" w="38100">
            <a:solidFill>
              <a:schemeClr val="dk1"/>
            </a:solidFill>
            <a:prstDash val="solid"/>
            <a:miter lim="800000"/>
            <a:headEnd len="med" w="med" type="stealth"/>
            <a:tailEnd len="med" w="med" type="none"/>
          </a:ln>
        </p:spPr>
      </p:cxnSp>
      <p:cxnSp>
        <p:nvCxnSpPr>
          <p:cNvPr id="431" name="Google Shape;431;p34"/>
          <p:cNvCxnSpPr/>
          <p:nvPr/>
        </p:nvCxnSpPr>
        <p:spPr>
          <a:xfrm rot="10800000">
            <a:off x="6492875" y="6359525"/>
            <a:ext cx="9525" cy="858837"/>
          </a:xfrm>
          <a:prstGeom prst="straightConnector1">
            <a:avLst/>
          </a:prstGeom>
          <a:noFill/>
          <a:ln cap="flat" cmpd="sng" w="38100">
            <a:solidFill>
              <a:schemeClr val="dk1"/>
            </a:solidFill>
            <a:prstDash val="solid"/>
            <a:miter lim="800000"/>
            <a:headEnd len="med" w="med" type="stealth"/>
            <a:tailEnd len="med" w="med" type="none"/>
          </a:ln>
        </p:spPr>
      </p:cxnSp>
      <p:sp>
        <p:nvSpPr>
          <p:cNvPr id="432" name="Google Shape;432;p34"/>
          <p:cNvSpPr txBox="1"/>
          <p:nvPr/>
        </p:nvSpPr>
        <p:spPr>
          <a:xfrm>
            <a:off x="4851400" y="889000"/>
            <a:ext cx="3581400" cy="812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Database searches and           sequence retrieval </a:t>
            </a:r>
            <a:endParaRPr/>
          </a:p>
        </p:txBody>
      </p:sp>
      <p:sp>
        <p:nvSpPr>
          <p:cNvPr id="433" name="Google Shape;433;p34"/>
          <p:cNvSpPr txBox="1"/>
          <p:nvPr/>
        </p:nvSpPr>
        <p:spPr>
          <a:xfrm>
            <a:off x="4633912" y="3365500"/>
            <a:ext cx="3849687" cy="444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Multiple sequence alignment </a:t>
            </a:r>
            <a:endParaRPr/>
          </a:p>
        </p:txBody>
      </p:sp>
      <p:sp>
        <p:nvSpPr>
          <p:cNvPr id="434" name="Google Shape;434;p34"/>
          <p:cNvSpPr txBox="1"/>
          <p:nvPr/>
        </p:nvSpPr>
        <p:spPr>
          <a:xfrm>
            <a:off x="3956050" y="8401050"/>
            <a:ext cx="50927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1800"/>
              <a:buFont typeface="Gill Sans"/>
              <a:buNone/>
            </a:pPr>
            <a:r>
              <a:t/>
            </a:r>
            <a:endParaRPr b="0" i="0" sz="1800" u="non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Gill Sans"/>
              <a:buNone/>
            </a:pPr>
            <a:r>
              <a:rPr b="0" i="0" lang="en-US" sz="1800" u="sng">
                <a:solidFill>
                  <a:schemeClr val="dk1"/>
                </a:solidFill>
                <a:latin typeface="Gill Sans"/>
                <a:ea typeface="Gill Sans"/>
                <a:cs typeface="Gill Sans"/>
                <a:sym typeface="Gill Sans"/>
                <a:hlinkClick r:id="rId4"/>
              </a:rPr>
              <a:t> Harrison CJ, et al. (2005). </a:t>
            </a:r>
            <a:r>
              <a:rPr b="0" i="1" lang="en-US" sz="1800" u="sng">
                <a:solidFill>
                  <a:schemeClr val="dk1"/>
                </a:solidFill>
                <a:latin typeface="Gill Sans"/>
                <a:ea typeface="Gill Sans"/>
                <a:cs typeface="Gill Sans"/>
                <a:sym typeface="Gill Sans"/>
                <a:hlinkClick r:id="rId5"/>
              </a:rPr>
              <a:t>The Plant Journal. </a:t>
            </a:r>
            <a:r>
              <a:rPr b="1" i="0" lang="en-US" sz="1800" u="sng">
                <a:solidFill>
                  <a:schemeClr val="dk1"/>
                </a:solidFill>
                <a:latin typeface="Gill Sans"/>
                <a:ea typeface="Gill Sans"/>
                <a:cs typeface="Gill Sans"/>
                <a:sym typeface="Gill Sans"/>
                <a:hlinkClick r:id="rId6"/>
              </a:rPr>
              <a:t>45</a:t>
            </a:r>
            <a:r>
              <a:rPr b="0" i="0" lang="en-US" sz="1800" u="sng">
                <a:solidFill>
                  <a:schemeClr val="dk1"/>
                </a:solidFill>
                <a:latin typeface="Gill Sans"/>
                <a:ea typeface="Gill Sans"/>
                <a:cs typeface="Gill Sans"/>
                <a:sym typeface="Gill Sans"/>
                <a:hlinkClick r:id="rId7"/>
              </a:rPr>
              <a:t>: 651</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5"/>
          <p:cNvSpPr txBox="1"/>
          <p:nvPr>
            <p:ph type="title"/>
          </p:nvPr>
        </p:nvSpPr>
        <p:spPr>
          <a:xfrm>
            <a:off x="647700" y="0"/>
            <a:ext cx="11709400" cy="2119312"/>
          </a:xfrm>
          <a:prstGeom prst="rect">
            <a:avLst/>
          </a:prstGeom>
          <a:noFill/>
          <a:ln>
            <a:noFill/>
          </a:ln>
        </p:spPr>
        <p:txBody>
          <a:bodyPr anchorCtr="0" anchor="ctr" bIns="50800" lIns="50800" spcFirstLastPara="1" rIns="108575" wrap="square" tIns="50800">
            <a:noAutofit/>
          </a:bodyPr>
          <a:lstStyle/>
          <a:p>
            <a:pPr indent="-6350" lvl="0" marL="6350" rtl="0" algn="ctr">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Molecular Evolutionary Genetics Analysis (MEGA) </a:t>
            </a:r>
            <a:endParaRPr/>
          </a:p>
        </p:txBody>
      </p:sp>
      <p:sp>
        <p:nvSpPr>
          <p:cNvPr id="440" name="Google Shape;440;p35"/>
          <p:cNvSpPr txBox="1"/>
          <p:nvPr>
            <p:ph idx="1" type="body"/>
          </p:nvPr>
        </p:nvSpPr>
        <p:spPr>
          <a:xfrm>
            <a:off x="647700" y="1828800"/>
            <a:ext cx="11709400" cy="7391400"/>
          </a:xfrm>
          <a:prstGeom prst="rect">
            <a:avLst/>
          </a:prstGeom>
          <a:noFill/>
          <a:ln>
            <a:noFill/>
          </a:ln>
        </p:spPr>
        <p:txBody>
          <a:bodyPr anchorCtr="0" anchor="t" bIns="50800" lIns="50800" spcFirstLastPara="1" rIns="108575" wrap="square" tIns="50800">
            <a:normAutofit/>
          </a:bodyPr>
          <a:lstStyle/>
          <a:p>
            <a:pPr indent="-342898" lvl="0" marL="382587" marR="0" rtl="0" algn="l">
              <a:lnSpc>
                <a:spcPct val="80000"/>
              </a:lnSpc>
              <a:spcBef>
                <a:spcPts val="0"/>
              </a:spcBef>
              <a:spcAft>
                <a:spcPts val="0"/>
              </a:spcAft>
              <a:buClr>
                <a:srgbClr val="000000"/>
              </a:buClr>
              <a:buSzPts val="4100"/>
              <a:buFont typeface="Arial"/>
              <a:buChar char="•"/>
            </a:pPr>
            <a:r>
              <a:rPr b="0" i="0" lang="en-US" sz="4100" u="none" cap="none" strike="noStrike">
                <a:solidFill>
                  <a:schemeClr val="dk1"/>
                </a:solidFill>
                <a:latin typeface="Calibri"/>
                <a:ea typeface="Calibri"/>
                <a:cs typeface="Calibri"/>
                <a:sym typeface="Calibri"/>
              </a:rPr>
              <a:t>MEGA is used in the phylogenetics exercise to construct a phylogenetic tree (</a:t>
            </a:r>
            <a:r>
              <a:rPr b="0" i="0" lang="en-US" sz="4100" u="sng" cap="none" strike="noStrike">
                <a:solidFill>
                  <a:schemeClr val="dk1"/>
                </a:solidFill>
                <a:latin typeface="Merriweather Sans"/>
                <a:ea typeface="Merriweather Sans"/>
                <a:cs typeface="Merriweather Sans"/>
                <a:sym typeface="Merriweather Sans"/>
                <a:hlinkClick r:id="rId3"/>
              </a:rPr>
              <a:t>www.megasoftware.net</a:t>
            </a:r>
            <a:r>
              <a:rPr b="0" i="0" lang="en-US" sz="4100" u="none" cap="none" strike="noStrike">
                <a:solidFill>
                  <a:schemeClr val="dk1"/>
                </a:solidFill>
                <a:latin typeface="Calibri"/>
                <a:ea typeface="Calibri"/>
                <a:cs typeface="Calibri"/>
                <a:sym typeface="Calibri"/>
              </a:rPr>
              <a:t>) </a:t>
            </a:r>
            <a:endParaRPr/>
          </a:p>
          <a:p>
            <a:pPr indent="-342898" lvl="0" marL="382587" marR="0" rtl="0" algn="l">
              <a:lnSpc>
                <a:spcPct val="80000"/>
              </a:lnSpc>
              <a:spcBef>
                <a:spcPts val="1100"/>
              </a:spcBef>
              <a:spcAft>
                <a:spcPts val="0"/>
              </a:spcAft>
              <a:buClr>
                <a:srgbClr val="000000"/>
              </a:buClr>
              <a:buSzPts val="4100"/>
              <a:buFont typeface="Arial"/>
              <a:buChar char="•"/>
            </a:pPr>
            <a:r>
              <a:rPr b="0" i="0" lang="en-US" sz="4100" u="none" cap="none" strike="noStrike">
                <a:solidFill>
                  <a:schemeClr val="dk1"/>
                </a:solidFill>
                <a:latin typeface="Calibri"/>
                <a:ea typeface="Calibri"/>
                <a:cs typeface="Calibri"/>
                <a:sym typeface="Calibri"/>
              </a:rPr>
              <a:t>MEGA is a freely available software for conducting statistical analyses of molecular evolution and to construct phylogenetic trees</a:t>
            </a:r>
            <a:endParaRPr/>
          </a:p>
          <a:p>
            <a:pPr indent="-342898" lvl="0" marL="382587" marR="0" rtl="0" algn="l">
              <a:lnSpc>
                <a:spcPct val="80000"/>
              </a:lnSpc>
              <a:spcBef>
                <a:spcPts val="1100"/>
              </a:spcBef>
              <a:spcAft>
                <a:spcPts val="0"/>
              </a:spcAft>
              <a:buClr>
                <a:srgbClr val="000000"/>
              </a:buClr>
              <a:buSzPts val="4100"/>
              <a:buFont typeface="Arial"/>
              <a:buChar char="•"/>
            </a:pPr>
            <a:r>
              <a:rPr b="0" i="0" lang="en-US" sz="4100" u="none" cap="none" strike="noStrike">
                <a:solidFill>
                  <a:schemeClr val="dk1"/>
                </a:solidFill>
                <a:latin typeface="Calibri"/>
                <a:ea typeface="Calibri"/>
                <a:cs typeface="Calibri"/>
                <a:sym typeface="Calibri"/>
              </a:rPr>
              <a:t>MEGA is useful for</a:t>
            </a:r>
            <a:endParaRPr/>
          </a:p>
          <a:p>
            <a:pPr indent="-285749" lvl="1" marL="731837" marR="0" rtl="0" algn="l">
              <a:lnSpc>
                <a:spcPct val="80000"/>
              </a:lnSpc>
              <a:spcBef>
                <a:spcPts val="1000"/>
              </a:spcBef>
              <a:spcAft>
                <a:spcPts val="0"/>
              </a:spcAft>
              <a:buClr>
                <a:srgbClr val="000000"/>
              </a:buClr>
              <a:buSzPts val="3500"/>
              <a:buFont typeface="Arial"/>
              <a:buChar char="–"/>
            </a:pPr>
            <a:r>
              <a:rPr b="0" i="0" lang="en-US" sz="3500" u="none" cap="none" strike="noStrike">
                <a:solidFill>
                  <a:schemeClr val="dk1"/>
                </a:solidFill>
                <a:latin typeface="Calibri"/>
                <a:ea typeface="Calibri"/>
                <a:cs typeface="Calibri"/>
                <a:sym typeface="Calibri"/>
              </a:rPr>
              <a:t>sequence alignments</a:t>
            </a:r>
            <a:endParaRPr/>
          </a:p>
          <a:p>
            <a:pPr indent="-285749" lvl="1" marL="731837" marR="0" rtl="0" algn="l">
              <a:lnSpc>
                <a:spcPct val="80000"/>
              </a:lnSpc>
              <a:spcBef>
                <a:spcPts val="1000"/>
              </a:spcBef>
              <a:spcAft>
                <a:spcPts val="0"/>
              </a:spcAft>
              <a:buClr>
                <a:srgbClr val="000000"/>
              </a:buClr>
              <a:buSzPts val="3500"/>
              <a:buFont typeface="Arial"/>
              <a:buChar char="–"/>
            </a:pPr>
            <a:r>
              <a:rPr b="0" i="0" lang="en-US" sz="3500" u="none" cap="none" strike="noStrike">
                <a:solidFill>
                  <a:schemeClr val="dk1"/>
                </a:solidFill>
                <a:latin typeface="Calibri"/>
                <a:ea typeface="Calibri"/>
                <a:cs typeface="Calibri"/>
                <a:sym typeface="Calibri"/>
              </a:rPr>
              <a:t>inferring phylogenetic trees</a:t>
            </a:r>
            <a:endParaRPr/>
          </a:p>
          <a:p>
            <a:pPr indent="-285749" lvl="1" marL="731837" marR="0" rtl="0" algn="l">
              <a:lnSpc>
                <a:spcPct val="80000"/>
              </a:lnSpc>
              <a:spcBef>
                <a:spcPts val="1000"/>
              </a:spcBef>
              <a:spcAft>
                <a:spcPts val="0"/>
              </a:spcAft>
              <a:buClr>
                <a:srgbClr val="000000"/>
              </a:buClr>
              <a:buSzPts val="3500"/>
              <a:buFont typeface="Arial"/>
              <a:buChar char="–"/>
            </a:pPr>
            <a:r>
              <a:rPr b="0" i="0" lang="en-US" sz="3500" u="none" cap="none" strike="noStrike">
                <a:solidFill>
                  <a:schemeClr val="dk1"/>
                </a:solidFill>
                <a:latin typeface="Calibri"/>
                <a:ea typeface="Calibri"/>
                <a:cs typeface="Calibri"/>
                <a:sym typeface="Calibri"/>
              </a:rPr>
              <a:t>estimating divergence times </a:t>
            </a:r>
            <a:endParaRPr/>
          </a:p>
          <a:p>
            <a:pPr indent="-285749" lvl="1" marL="731837" marR="0" rtl="0" algn="l">
              <a:lnSpc>
                <a:spcPct val="80000"/>
              </a:lnSpc>
              <a:spcBef>
                <a:spcPts val="1000"/>
              </a:spcBef>
              <a:spcAft>
                <a:spcPts val="0"/>
              </a:spcAft>
              <a:buClr>
                <a:srgbClr val="000000"/>
              </a:buClr>
              <a:buSzPts val="3500"/>
              <a:buFont typeface="Arial"/>
              <a:buChar char="–"/>
            </a:pPr>
            <a:r>
              <a:rPr b="0" i="0" lang="en-US" sz="3500" u="none" cap="none" strike="noStrike">
                <a:solidFill>
                  <a:schemeClr val="dk1"/>
                </a:solidFill>
                <a:latin typeface="Calibri"/>
                <a:ea typeface="Calibri"/>
                <a:cs typeface="Calibri"/>
                <a:sym typeface="Calibri"/>
              </a:rPr>
              <a:t>estimating rates of molecular evolution</a:t>
            </a:r>
            <a:endParaRPr/>
          </a:p>
          <a:p>
            <a:pPr indent="-285749" lvl="1" marL="731837" marR="0" rtl="0" algn="l">
              <a:lnSpc>
                <a:spcPct val="80000"/>
              </a:lnSpc>
              <a:spcBef>
                <a:spcPts val="1000"/>
              </a:spcBef>
              <a:spcAft>
                <a:spcPts val="0"/>
              </a:spcAft>
              <a:buClr>
                <a:srgbClr val="000000"/>
              </a:buClr>
              <a:buSzPts val="3500"/>
              <a:buFont typeface="Arial"/>
              <a:buChar char="–"/>
            </a:pPr>
            <a:r>
              <a:rPr b="0" i="0" lang="en-US" sz="3500" u="none" cap="none" strike="noStrike">
                <a:solidFill>
                  <a:schemeClr val="dk1"/>
                </a:solidFill>
                <a:latin typeface="Calibri"/>
                <a:ea typeface="Calibri"/>
                <a:cs typeface="Calibri"/>
                <a:sym typeface="Calibri"/>
              </a:rPr>
              <a:t>inferring ancestral sequences</a:t>
            </a:r>
            <a:endParaRPr/>
          </a:p>
          <a:p>
            <a:pPr indent="-285750" lvl="1" marL="731837" marR="0" rtl="0" algn="l">
              <a:lnSpc>
                <a:spcPct val="80000"/>
              </a:lnSpc>
              <a:spcBef>
                <a:spcPts val="1000"/>
              </a:spcBef>
              <a:spcAft>
                <a:spcPts val="0"/>
              </a:spcAft>
              <a:buClr>
                <a:srgbClr val="000000"/>
              </a:buClr>
              <a:buSzPts val="3500"/>
              <a:buFont typeface="Arial"/>
              <a:buChar char="–"/>
            </a:pPr>
            <a:r>
              <a:rPr b="0" i="0" lang="en-US" sz="3500" u="none" cap="none" strike="noStrike">
                <a:solidFill>
                  <a:schemeClr val="dk1"/>
                </a:solidFill>
                <a:latin typeface="Calibri"/>
                <a:ea typeface="Calibri"/>
                <a:cs typeface="Calibri"/>
                <a:sym typeface="Calibri"/>
              </a:rPr>
              <a:t>testing evolutionary hypotheses </a:t>
            </a:r>
            <a:endParaRPr b="0" i="0" sz="3500" u="none" cap="none" strike="noStrike">
              <a:solidFill>
                <a:schemeClr val="dk1"/>
              </a:solidFill>
              <a:latin typeface="Calibri"/>
              <a:ea typeface="Calibri"/>
              <a:cs typeface="Calibri"/>
              <a:sym typeface="Calibri"/>
            </a:endParaRPr>
          </a:p>
          <a:p>
            <a:pPr indent="-285749" lvl="1" marL="731837" marR="0" rtl="0" algn="l">
              <a:lnSpc>
                <a:spcPct val="80000"/>
              </a:lnSpc>
              <a:spcBef>
                <a:spcPts val="1000"/>
              </a:spcBef>
              <a:spcAft>
                <a:spcPts val="0"/>
              </a:spcAft>
              <a:buSzPts val="3500"/>
              <a:buFont typeface="Calibri"/>
              <a:buChar char="–"/>
            </a:pPr>
            <a:r>
              <a:rPr lang="en-US" sz="3500">
                <a:latin typeface="Calibri"/>
                <a:ea typeface="Calibri"/>
                <a:cs typeface="Calibri"/>
                <a:sym typeface="Calibri"/>
              </a:rPr>
              <a:t>Alternate: </a:t>
            </a:r>
            <a:r>
              <a:rPr lang="en-US" sz="1200" u="sng">
                <a:solidFill>
                  <a:schemeClr val="hlink"/>
                </a:solidFill>
                <a:highlight>
                  <a:srgbClr val="FFFFFF"/>
                </a:highlight>
                <a:latin typeface="Helvetica Neue"/>
                <a:ea typeface="Helvetica Neue"/>
                <a:cs typeface="Helvetica Neue"/>
                <a:sym typeface="Helvetica Neue"/>
                <a:hlinkClick r:id="rId4"/>
              </a:rPr>
              <a:t>http://www.phylogeny.fr/simple_phylogeny.cgi</a:t>
            </a:r>
            <a:endParaRPr sz="3500">
              <a:latin typeface="Calibri"/>
              <a:ea typeface="Calibri"/>
              <a:cs typeface="Calibri"/>
              <a:sym typeface="Calibri"/>
            </a:endParaRPr>
          </a:p>
        </p:txBody>
      </p:sp>
      <p:sp>
        <p:nvSpPr>
          <p:cNvPr id="441" name="Google Shape;441;p35"/>
          <p:cNvSpPr txBox="1"/>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SzPts val="1600"/>
              <a:buFont typeface="Merriweather Sans"/>
              <a:buNone/>
            </a:pPr>
            <a:fld id="{00000000-1234-1234-1234-123412341234}" type="slidenum">
              <a:rPr b="0" i="0" lang="en-US" sz="1600" u="none">
                <a:solidFill>
                  <a:srgbClr val="898989"/>
                </a:solidFill>
                <a:latin typeface="Merriweather Sans"/>
                <a:ea typeface="Merriweather Sans"/>
                <a:cs typeface="Merriweather Sans"/>
                <a:sym typeface="Merriweather Sans"/>
              </a:rPr>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g9055474df1_0_0"/>
          <p:cNvPicPr preferRelativeResize="0"/>
          <p:nvPr/>
        </p:nvPicPr>
        <p:blipFill>
          <a:blip r:embed="rId3">
            <a:alphaModFix/>
          </a:blip>
          <a:stretch>
            <a:fillRect/>
          </a:stretch>
        </p:blipFill>
        <p:spPr>
          <a:xfrm>
            <a:off x="152400" y="1312000"/>
            <a:ext cx="12700002" cy="712959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g9055474df1_0_9"/>
          <p:cNvPicPr preferRelativeResize="0"/>
          <p:nvPr/>
        </p:nvPicPr>
        <p:blipFill>
          <a:blip r:embed="rId3">
            <a:alphaModFix/>
          </a:blip>
          <a:stretch>
            <a:fillRect/>
          </a:stretch>
        </p:blipFill>
        <p:spPr>
          <a:xfrm>
            <a:off x="152400" y="1333850"/>
            <a:ext cx="12700000" cy="708589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6"/>
          <p:cNvSpPr txBox="1"/>
          <p:nvPr>
            <p:ph type="title"/>
          </p:nvPr>
        </p:nvSpPr>
        <p:spPr>
          <a:xfrm>
            <a:off x="647700" y="3657600"/>
            <a:ext cx="11709400" cy="2119312"/>
          </a:xfrm>
          <a:prstGeom prst="rect">
            <a:avLst/>
          </a:prstGeom>
          <a:noFill/>
          <a:ln>
            <a:noFill/>
          </a:ln>
        </p:spPr>
        <p:txBody>
          <a:bodyPr anchorCtr="0" anchor="ctr" bIns="50800" lIns="50800" spcFirstLastPara="1" rIns="108575" wrap="square" tIns="50800">
            <a:noAutofit/>
          </a:bodyPr>
          <a:lstStyle/>
          <a:p>
            <a:pPr indent="-6350" lvl="0" marL="6350" rtl="0" algn="ctr">
              <a:lnSpc>
                <a:spcPct val="100000"/>
              </a:lnSpc>
              <a:spcBef>
                <a:spcPts val="0"/>
              </a:spcBef>
              <a:spcAft>
                <a:spcPts val="0"/>
              </a:spcAft>
              <a:buClr>
                <a:srgbClr val="008080"/>
              </a:buClr>
              <a:buSzPts val="4400"/>
              <a:buFont typeface="Calibri"/>
              <a:buNone/>
            </a:pPr>
            <a:r>
              <a:rPr b="1" i="0" lang="en-US" sz="4400" u="none">
                <a:solidFill>
                  <a:srgbClr val="008080"/>
                </a:solidFill>
                <a:latin typeface="Calibri"/>
                <a:ea typeface="Calibri"/>
                <a:cs typeface="Calibri"/>
                <a:sym typeface="Calibri"/>
              </a:rPr>
              <a:t>Data Visualization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37"/>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462" name="Google Shape;462;p37"/>
          <p:cNvSpPr txBox="1"/>
          <p:nvPr>
            <p:ph type="title"/>
          </p:nvPr>
        </p:nvSpPr>
        <p:spPr>
          <a:xfrm>
            <a:off x="3402012" y="533400"/>
            <a:ext cx="6184900" cy="774700"/>
          </a:xfrm>
          <a:prstGeom prst="rect">
            <a:avLst/>
          </a:prstGeom>
          <a:noFill/>
          <a:ln>
            <a:noFill/>
          </a:ln>
        </p:spPr>
        <p:txBody>
          <a:bodyPr anchorCtr="0" anchor="ctr" bIns="50800" lIns="50800" spcFirstLastPara="1" rIns="50800" wrap="square" tIns="50800">
            <a:noAutofit/>
          </a:bodyPr>
          <a:lstStyle/>
          <a:p>
            <a:pPr indent="-6350" lvl="0" marL="6350" rtl="0" algn="ctr">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Networks Can</a:t>
            </a:r>
            <a:r>
              <a:rPr b="1" i="0" lang="en-US" sz="4200" u="none">
                <a:solidFill>
                  <a:srgbClr val="008080"/>
                </a:solidFill>
                <a:latin typeface="Arial"/>
                <a:ea typeface="Arial"/>
                <a:cs typeface="Arial"/>
                <a:sym typeface="Arial"/>
              </a:rPr>
              <a:t>’</a:t>
            </a:r>
            <a:r>
              <a:rPr b="1" i="0" lang="en-US" sz="4200" u="none">
                <a:solidFill>
                  <a:srgbClr val="008080"/>
                </a:solidFill>
                <a:latin typeface="Calibri"/>
                <a:ea typeface="Calibri"/>
                <a:cs typeface="Calibri"/>
                <a:sym typeface="Calibri"/>
              </a:rPr>
              <a:t>t Be Ignored</a:t>
            </a:r>
            <a:endParaRPr/>
          </a:p>
        </p:txBody>
      </p:sp>
      <p:pic>
        <p:nvPicPr>
          <p:cNvPr id="463" name="Google Shape;463;p37"/>
          <p:cNvPicPr preferRelativeResize="0"/>
          <p:nvPr/>
        </p:nvPicPr>
        <p:blipFill rotWithShape="1">
          <a:blip r:embed="rId4">
            <a:alphaModFix/>
          </a:blip>
          <a:srcRect b="0" l="0" r="0" t="0"/>
          <a:stretch/>
        </p:blipFill>
        <p:spPr>
          <a:xfrm>
            <a:off x="2976562" y="1585912"/>
            <a:ext cx="7035800" cy="62118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txBox="1"/>
          <p:nvPr>
            <p:ph type="title"/>
          </p:nvPr>
        </p:nvSpPr>
        <p:spPr>
          <a:xfrm>
            <a:off x="647700" y="609600"/>
            <a:ext cx="11709400" cy="1338262"/>
          </a:xfrm>
          <a:prstGeom prst="rect">
            <a:avLst/>
          </a:prstGeom>
          <a:noFill/>
          <a:ln>
            <a:noFill/>
          </a:ln>
        </p:spPr>
        <p:txBody>
          <a:bodyPr anchorCtr="0" anchor="ctr" bIns="38100" lIns="38100" spcFirstLastPara="1" rIns="38100" wrap="square" tIns="38100">
            <a:noAutofit/>
          </a:bodyPr>
          <a:lstStyle/>
          <a:p>
            <a:pPr indent="0" lvl="0" marL="0" rtl="0" algn="ctr">
              <a:lnSpc>
                <a:spcPct val="100000"/>
              </a:lnSpc>
              <a:spcBef>
                <a:spcPts val="0"/>
              </a:spcBef>
              <a:spcAft>
                <a:spcPts val="0"/>
              </a:spcAft>
              <a:buClr>
                <a:srgbClr val="31A7A5"/>
              </a:buClr>
              <a:buSzPts val="6200"/>
              <a:buFont typeface="Merriweather Sans"/>
              <a:buNone/>
            </a:pPr>
            <a:r>
              <a:rPr b="1" i="0" lang="en-US" sz="6200" u="none">
                <a:solidFill>
                  <a:srgbClr val="31A7A5"/>
                </a:solidFill>
                <a:latin typeface="Merriweather Sans"/>
                <a:ea typeface="Merriweather Sans"/>
                <a:cs typeface="Merriweather Sans"/>
                <a:sym typeface="Merriweather Sans"/>
              </a:rPr>
              <a:t>Our Learning Goals for Today’s Workshop </a:t>
            </a:r>
            <a:endParaRPr/>
          </a:p>
        </p:txBody>
      </p:sp>
      <p:sp>
        <p:nvSpPr>
          <p:cNvPr id="130" name="Google Shape;130;p4"/>
          <p:cNvSpPr txBox="1"/>
          <p:nvPr>
            <p:ph idx="1" type="body"/>
          </p:nvPr>
        </p:nvSpPr>
        <p:spPr>
          <a:xfrm>
            <a:off x="196850" y="2438400"/>
            <a:ext cx="12611100" cy="6437312"/>
          </a:xfrm>
          <a:prstGeom prst="rect">
            <a:avLst/>
          </a:prstGeom>
          <a:noFill/>
          <a:ln>
            <a:noFill/>
          </a:ln>
        </p:spPr>
        <p:txBody>
          <a:bodyPr anchorCtr="0" anchor="t" bIns="38100" lIns="38100" spcFirstLastPara="1" rIns="38100" wrap="square" tIns="38100">
            <a:normAutofit/>
          </a:bodyPr>
          <a:lstStyle/>
          <a:p>
            <a:pPr indent="-342900" lvl="0" marL="342900" marR="0" rtl="0" algn="l">
              <a:lnSpc>
                <a:spcPct val="100000"/>
              </a:lnSpc>
              <a:spcBef>
                <a:spcPts val="0"/>
              </a:spcBef>
              <a:spcAft>
                <a:spcPts val="0"/>
              </a:spcAft>
              <a:buClr>
                <a:srgbClr val="000000"/>
              </a:buClr>
              <a:buSzPts val="4100"/>
              <a:buFont typeface="Arial"/>
              <a:buChar char="•"/>
            </a:pPr>
            <a:r>
              <a:rPr b="0" i="0" lang="en-US" sz="4100" u="none">
                <a:solidFill>
                  <a:schemeClr val="dk1"/>
                </a:solidFill>
                <a:latin typeface="Merriweather Sans"/>
                <a:ea typeface="Merriweather Sans"/>
                <a:cs typeface="Merriweather Sans"/>
                <a:sym typeface="Merriweather Sans"/>
              </a:rPr>
              <a:t>Gain facility with new tools</a:t>
            </a:r>
            <a:endParaRPr/>
          </a:p>
          <a:p>
            <a:pPr indent="-342900" lvl="0" marL="342900" marR="0" rtl="0" algn="l">
              <a:lnSpc>
                <a:spcPct val="100000"/>
              </a:lnSpc>
              <a:spcBef>
                <a:spcPts val="1100"/>
              </a:spcBef>
              <a:spcAft>
                <a:spcPts val="0"/>
              </a:spcAft>
              <a:buClr>
                <a:srgbClr val="000000"/>
              </a:buClr>
              <a:buSzPts val="4100"/>
              <a:buFont typeface="Arial"/>
              <a:buChar char="•"/>
            </a:pPr>
            <a:r>
              <a:rPr b="0" i="0" lang="en-US" sz="4100" u="none">
                <a:solidFill>
                  <a:schemeClr val="dk1"/>
                </a:solidFill>
                <a:latin typeface="Merriweather Sans"/>
                <a:ea typeface="Merriweather Sans"/>
                <a:cs typeface="Merriweather Sans"/>
                <a:sym typeface="Merriweather Sans"/>
              </a:rPr>
              <a:t>Become familiar with </a:t>
            </a:r>
            <a:r>
              <a:rPr b="0" i="0" lang="en-US" sz="4100" u="sng">
                <a:solidFill>
                  <a:schemeClr val="dk1"/>
                </a:solidFill>
                <a:latin typeface="Merriweather Sans"/>
                <a:ea typeface="Merriweather Sans"/>
                <a:cs typeface="Merriweather Sans"/>
                <a:sym typeface="Merriweather Sans"/>
                <a:hlinkClick r:id="rId3"/>
              </a:rPr>
              <a:t>https://genomesolver.qubeshub.org</a:t>
            </a:r>
            <a:endParaRPr/>
          </a:p>
          <a:p>
            <a:pPr indent="-342900" lvl="0" marL="342900" marR="0" rtl="0" algn="l">
              <a:lnSpc>
                <a:spcPct val="100000"/>
              </a:lnSpc>
              <a:spcBef>
                <a:spcPts val="1100"/>
              </a:spcBef>
              <a:spcAft>
                <a:spcPts val="0"/>
              </a:spcAft>
              <a:buClr>
                <a:srgbClr val="000000"/>
              </a:buClr>
              <a:buSzPts val="4100"/>
              <a:buFont typeface="Arial"/>
              <a:buChar char="•"/>
            </a:pPr>
            <a:r>
              <a:rPr b="0" i="0" lang="en-US" sz="4100" u="none">
                <a:solidFill>
                  <a:schemeClr val="dk1"/>
                </a:solidFill>
                <a:latin typeface="Merriweather Sans"/>
                <a:ea typeface="Merriweather Sans"/>
                <a:cs typeface="Merriweather Sans"/>
                <a:sym typeface="Merriweather Sans"/>
              </a:rPr>
              <a:t>Identify projects that will complement your curricular needs</a:t>
            </a:r>
            <a:endParaRPr/>
          </a:p>
          <a:p>
            <a:pPr indent="-342900" lvl="0" marL="342900" marR="0" rtl="0" algn="l">
              <a:lnSpc>
                <a:spcPct val="100000"/>
              </a:lnSpc>
              <a:spcBef>
                <a:spcPts val="1100"/>
              </a:spcBef>
              <a:spcAft>
                <a:spcPts val="0"/>
              </a:spcAft>
              <a:buClr>
                <a:srgbClr val="000000"/>
              </a:buClr>
              <a:buSzPts val="4100"/>
              <a:buFont typeface="Arial"/>
              <a:buChar char="•"/>
            </a:pPr>
            <a:r>
              <a:rPr b="0" i="0" lang="en-US" sz="4100" u="none">
                <a:solidFill>
                  <a:schemeClr val="dk1"/>
                </a:solidFill>
                <a:latin typeface="Merriweather Sans"/>
                <a:ea typeface="Merriweather Sans"/>
                <a:cs typeface="Merriweather Sans"/>
                <a:sym typeface="Merriweather Sans"/>
              </a:rPr>
              <a:t>Identify projects that will complement your research needs</a:t>
            </a:r>
            <a:endParaRPr/>
          </a:p>
          <a:p>
            <a:pPr indent="-342900" lvl="0" marL="342900" marR="0" rtl="0" algn="l">
              <a:lnSpc>
                <a:spcPct val="100000"/>
              </a:lnSpc>
              <a:spcBef>
                <a:spcPts val="1100"/>
              </a:spcBef>
              <a:spcAft>
                <a:spcPts val="0"/>
              </a:spcAft>
              <a:buClr>
                <a:srgbClr val="000000"/>
              </a:buClr>
              <a:buSzPts val="4100"/>
              <a:buFont typeface="Arial"/>
              <a:buChar char="•"/>
            </a:pPr>
            <a:r>
              <a:rPr b="0" i="0" lang="en-US" sz="4100" u="none">
                <a:solidFill>
                  <a:schemeClr val="dk1"/>
                </a:solidFill>
                <a:latin typeface="Merriweather Sans"/>
                <a:ea typeface="Merriweather Sans"/>
                <a:cs typeface="Merriweather Sans"/>
                <a:sym typeface="Merriweather Sans"/>
              </a:rPr>
              <a:t>Discuss our Community Science Project</a:t>
            </a:r>
            <a:endParaRPr/>
          </a:p>
          <a:p>
            <a:pPr indent="-342900" lvl="0" marL="342900" marR="0" rtl="0" algn="l">
              <a:lnSpc>
                <a:spcPct val="100000"/>
              </a:lnSpc>
              <a:spcBef>
                <a:spcPts val="1100"/>
              </a:spcBef>
              <a:spcAft>
                <a:spcPts val="0"/>
              </a:spcAft>
              <a:buClr>
                <a:srgbClr val="000000"/>
              </a:buClr>
              <a:buSzPts val="4100"/>
              <a:buFont typeface="Arial"/>
              <a:buChar char="•"/>
            </a:pPr>
            <a:r>
              <a:rPr b="0" i="0" lang="en-US" sz="4100" u="none">
                <a:solidFill>
                  <a:schemeClr val="dk1"/>
                </a:solidFill>
                <a:latin typeface="Merriweather Sans"/>
                <a:ea typeface="Merriweather Sans"/>
                <a:cs typeface="Merriweather Sans"/>
                <a:sym typeface="Merriweather Sans"/>
              </a:rPr>
              <a:t>Make connections!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p38"/>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469" name="Google Shape;469;p38"/>
          <p:cNvSpPr txBox="1"/>
          <p:nvPr/>
        </p:nvSpPr>
        <p:spPr>
          <a:xfrm>
            <a:off x="1270000" y="1955800"/>
            <a:ext cx="10464800" cy="4394200"/>
          </a:xfrm>
          <a:prstGeom prst="rect">
            <a:avLst/>
          </a:prstGeom>
          <a:noFill/>
          <a:ln>
            <a:noFill/>
          </a:ln>
        </p:spPr>
        <p:txBody>
          <a:bodyPr anchorCtr="0" anchor="ctr" bIns="50800" lIns="50800" spcFirstLastPara="1" rIns="50800" wrap="square" tIns="50800">
            <a:noAutofit/>
          </a:bodyPr>
          <a:lstStyle/>
          <a:p>
            <a:pPr indent="-520700" lvl="0" marL="520700" marR="0" rtl="0" algn="l">
              <a:lnSpc>
                <a:spcPct val="100000"/>
              </a:lnSpc>
              <a:spcBef>
                <a:spcPts val="0"/>
              </a:spcBef>
              <a:spcAft>
                <a:spcPts val="0"/>
              </a:spcAft>
              <a:buClr>
                <a:schemeClr val="dk1"/>
              </a:buClr>
              <a:buSzPts val="5472"/>
              <a:buFont typeface="Calibri"/>
              <a:buChar char="•"/>
            </a:pPr>
            <a:r>
              <a:rPr b="0" i="0" lang="en-US" sz="3200" u="none">
                <a:solidFill>
                  <a:schemeClr val="dk1"/>
                </a:solidFill>
                <a:latin typeface="Calibri"/>
                <a:ea typeface="Calibri"/>
                <a:cs typeface="Calibri"/>
                <a:sym typeface="Calibri"/>
              </a:rPr>
              <a:t>Degree, k: how many links a node has to other nodes</a:t>
            </a:r>
            <a:endParaRPr/>
          </a:p>
          <a:p>
            <a:pPr indent="-520700" lvl="0" marL="520700" marR="0" rtl="0" algn="l">
              <a:lnSpc>
                <a:spcPct val="100000"/>
              </a:lnSpc>
              <a:spcBef>
                <a:spcPts val="2400"/>
              </a:spcBef>
              <a:spcAft>
                <a:spcPts val="0"/>
              </a:spcAft>
              <a:buClr>
                <a:schemeClr val="dk1"/>
              </a:buClr>
              <a:buSzPts val="5472"/>
              <a:buFont typeface="Calibri"/>
              <a:buChar char="•"/>
            </a:pPr>
            <a:r>
              <a:rPr b="0" i="0" lang="en-US" sz="3200" u="none">
                <a:solidFill>
                  <a:schemeClr val="dk1"/>
                </a:solidFill>
                <a:latin typeface="Calibri"/>
                <a:ea typeface="Calibri"/>
                <a:cs typeface="Calibri"/>
                <a:sym typeface="Calibri"/>
              </a:rPr>
              <a:t>Degree Distribution, P(k): gives the probability  that a selected node has exactly k links</a:t>
            </a:r>
            <a:endParaRPr/>
          </a:p>
          <a:p>
            <a:pPr indent="-520700" lvl="0" marL="520700" marR="0" rtl="0" algn="l">
              <a:lnSpc>
                <a:spcPct val="100000"/>
              </a:lnSpc>
              <a:spcBef>
                <a:spcPts val="2400"/>
              </a:spcBef>
              <a:spcAft>
                <a:spcPts val="0"/>
              </a:spcAft>
              <a:buClr>
                <a:schemeClr val="dk1"/>
              </a:buClr>
              <a:buSzPts val="5472"/>
              <a:buFont typeface="Calibri"/>
              <a:buChar char="•"/>
            </a:pPr>
            <a:r>
              <a:rPr b="0" i="0" lang="en-US" sz="3200" u="none">
                <a:solidFill>
                  <a:schemeClr val="dk1"/>
                </a:solidFill>
                <a:latin typeface="Calibri"/>
                <a:ea typeface="Calibri"/>
                <a:cs typeface="Calibri"/>
                <a:sym typeface="Calibri"/>
              </a:rPr>
              <a:t>Clustering coefficients: is a measure of degree to which nodes in a graph tend to cluster together</a:t>
            </a:r>
            <a:endParaRPr/>
          </a:p>
          <a:p>
            <a:pPr indent="-520700" lvl="0" marL="520700" marR="0" rtl="0" algn="l">
              <a:lnSpc>
                <a:spcPct val="100000"/>
              </a:lnSpc>
              <a:spcBef>
                <a:spcPts val="2400"/>
              </a:spcBef>
              <a:spcAft>
                <a:spcPts val="0"/>
              </a:spcAft>
              <a:buClr>
                <a:schemeClr val="dk1"/>
              </a:buClr>
              <a:buSzPts val="5472"/>
              <a:buFont typeface="Calibri"/>
              <a:buChar char="•"/>
            </a:pPr>
            <a:r>
              <a:rPr b="0" i="0" lang="en-US" sz="3200" u="none">
                <a:solidFill>
                  <a:schemeClr val="dk1"/>
                </a:solidFill>
                <a:latin typeface="Calibri"/>
                <a:ea typeface="Calibri"/>
                <a:cs typeface="Calibri"/>
                <a:sym typeface="Calibri"/>
              </a:rPr>
              <a:t>Shortest path: the path with the smallest number of links between two nodes</a:t>
            </a:r>
            <a:endParaRPr/>
          </a:p>
        </p:txBody>
      </p:sp>
      <p:sp>
        <p:nvSpPr>
          <p:cNvPr id="470" name="Google Shape;470;p38"/>
          <p:cNvSpPr txBox="1"/>
          <p:nvPr/>
        </p:nvSpPr>
        <p:spPr>
          <a:xfrm>
            <a:off x="2686050" y="936625"/>
            <a:ext cx="7620000" cy="749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Properties of Networks </a:t>
            </a:r>
            <a:endParaRPr/>
          </a:p>
        </p:txBody>
      </p:sp>
      <p:sp>
        <p:nvSpPr>
          <p:cNvPr id="471" name="Google Shape;471;p38"/>
          <p:cNvSpPr txBox="1"/>
          <p:nvPr/>
        </p:nvSpPr>
        <p:spPr>
          <a:xfrm>
            <a:off x="3930650" y="8388350"/>
            <a:ext cx="5130800" cy="6604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 </a:t>
            </a:r>
            <a:r>
              <a:rPr b="0" i="0" lang="en-US" sz="1800" u="sng">
                <a:solidFill>
                  <a:schemeClr val="dk1"/>
                </a:solidFill>
                <a:latin typeface="Gill Sans"/>
                <a:ea typeface="Gill Sans"/>
                <a:cs typeface="Gill Sans"/>
                <a:sym typeface="Gill Sans"/>
                <a:hlinkClick r:id="rId4"/>
              </a:rPr>
              <a:t>Barabasi AL, et al. (2004). </a:t>
            </a:r>
            <a:r>
              <a:rPr b="0" i="1" lang="en-US" sz="1800" u="sng">
                <a:solidFill>
                  <a:schemeClr val="dk1"/>
                </a:solidFill>
                <a:latin typeface="Gill Sans"/>
                <a:ea typeface="Gill Sans"/>
                <a:cs typeface="Gill Sans"/>
                <a:sym typeface="Gill Sans"/>
                <a:hlinkClick r:id="rId5"/>
              </a:rPr>
              <a:t>Nat. Rev. Genet</a:t>
            </a:r>
            <a:r>
              <a:rPr b="0" i="0" lang="en-US" sz="1800" u="sng">
                <a:solidFill>
                  <a:schemeClr val="dk1"/>
                </a:solidFill>
                <a:latin typeface="Gill Sans"/>
                <a:ea typeface="Gill Sans"/>
                <a:cs typeface="Gill Sans"/>
                <a:sym typeface="Gill Sans"/>
                <a:hlinkClick r:id="rId6"/>
              </a:rPr>
              <a:t>. </a:t>
            </a:r>
            <a:r>
              <a:rPr b="1" i="0" lang="en-US" sz="1800" u="sng">
                <a:solidFill>
                  <a:schemeClr val="dk1"/>
                </a:solidFill>
                <a:latin typeface="Gill Sans"/>
                <a:ea typeface="Gill Sans"/>
                <a:cs typeface="Gill Sans"/>
                <a:sym typeface="Gill Sans"/>
                <a:hlinkClick r:id="rId7"/>
              </a:rPr>
              <a:t>5</a:t>
            </a:r>
            <a:r>
              <a:rPr b="0" i="0" lang="en-US" sz="1800" u="sng">
                <a:solidFill>
                  <a:schemeClr val="dk1"/>
                </a:solidFill>
                <a:latin typeface="Gill Sans"/>
                <a:ea typeface="Gill Sans"/>
                <a:cs typeface="Gill Sans"/>
                <a:sym typeface="Gill Sans"/>
                <a:hlinkClick r:id="rId8"/>
              </a:rPr>
              <a:t>: 101</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9"/>
          <p:cNvSpPr txBox="1"/>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78787"/>
              </a:buClr>
              <a:buSzPts val="1600"/>
              <a:buFont typeface="Merriweather Sans"/>
              <a:buNone/>
            </a:pPr>
            <a:fld id="{00000000-1234-1234-1234-123412341234}" type="slidenum">
              <a:rPr b="0" i="0" lang="en-US" sz="1600" u="none">
                <a:solidFill>
                  <a:srgbClr val="878787"/>
                </a:solidFill>
                <a:latin typeface="Merriweather Sans"/>
                <a:ea typeface="Merriweather Sans"/>
                <a:cs typeface="Merriweather Sans"/>
                <a:sym typeface="Merriweather Sans"/>
              </a:rPr>
              <a:t>‹#›</a:t>
            </a:fld>
            <a:endParaRPr/>
          </a:p>
        </p:txBody>
      </p:sp>
      <p:pic>
        <p:nvPicPr>
          <p:cNvPr id="477" name="Google Shape;477;p39"/>
          <p:cNvPicPr preferRelativeResize="0"/>
          <p:nvPr/>
        </p:nvPicPr>
        <p:blipFill rotWithShape="1">
          <a:blip r:embed="rId3">
            <a:alphaModFix/>
          </a:blip>
          <a:srcRect b="0" l="0" r="0" t="0"/>
          <a:stretch/>
        </p:blipFill>
        <p:spPr>
          <a:xfrm>
            <a:off x="2565400" y="1574800"/>
            <a:ext cx="7874000" cy="6604000"/>
          </a:xfrm>
          <a:prstGeom prst="rect">
            <a:avLst/>
          </a:prstGeom>
          <a:noFill/>
          <a:ln>
            <a:noFill/>
          </a:ln>
        </p:spPr>
      </p:pic>
      <p:pic>
        <p:nvPicPr>
          <p:cNvPr id="478" name="Google Shape;478;p39"/>
          <p:cNvPicPr preferRelativeResize="0"/>
          <p:nvPr/>
        </p:nvPicPr>
        <p:blipFill rotWithShape="1">
          <a:blip r:embed="rId4">
            <a:alphaModFix/>
          </a:blip>
          <a:srcRect b="0" l="0" r="0" t="0"/>
          <a:stretch/>
        </p:blipFill>
        <p:spPr>
          <a:xfrm>
            <a:off x="9074150" y="7639050"/>
            <a:ext cx="3929062" cy="2114550"/>
          </a:xfrm>
          <a:prstGeom prst="rect">
            <a:avLst/>
          </a:prstGeom>
          <a:noFill/>
          <a:ln>
            <a:noFill/>
          </a:ln>
        </p:spPr>
      </p:pic>
      <p:sp>
        <p:nvSpPr>
          <p:cNvPr id="479" name="Google Shape;479;p39"/>
          <p:cNvSpPr txBox="1"/>
          <p:nvPr>
            <p:ph type="title"/>
          </p:nvPr>
        </p:nvSpPr>
        <p:spPr>
          <a:xfrm>
            <a:off x="647700" y="433387"/>
            <a:ext cx="11709400" cy="787400"/>
          </a:xfrm>
          <a:prstGeom prst="rect">
            <a:avLst/>
          </a:prstGeom>
          <a:noFill/>
          <a:ln>
            <a:noFill/>
          </a:ln>
        </p:spPr>
        <p:txBody>
          <a:bodyPr anchorCtr="0" anchor="ctr" bIns="50800" lIns="50800" spcFirstLastPara="1" rIns="108575" wrap="square" tIns="50800">
            <a:noAutofit/>
          </a:bodyPr>
          <a:lstStyle/>
          <a:p>
            <a:pPr indent="-6350" lvl="0" marL="6350" rtl="0" algn="ctr">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Gene Expression Network</a:t>
            </a:r>
            <a:endParaRPr/>
          </a:p>
        </p:txBody>
      </p:sp>
      <p:sp>
        <p:nvSpPr>
          <p:cNvPr id="480" name="Google Shape;480;p39"/>
          <p:cNvSpPr txBox="1"/>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78787"/>
              </a:buClr>
              <a:buSzPts val="1600"/>
              <a:buFont typeface="Merriweather Sans"/>
              <a:buNone/>
            </a:pPr>
            <a:fld id="{00000000-1234-1234-1234-123412341234}" type="slidenum">
              <a:rPr b="0" i="0" lang="en-US" sz="1600" u="none">
                <a:solidFill>
                  <a:srgbClr val="878787"/>
                </a:solidFill>
                <a:latin typeface="Merriweather Sans"/>
                <a:ea typeface="Merriweather Sans"/>
                <a:cs typeface="Merriweather Sans"/>
                <a:sym typeface="Merriweather Sans"/>
              </a:rPr>
              <a:t>‹#›</a:t>
            </a:fld>
            <a:endParaRPr/>
          </a:p>
        </p:txBody>
      </p:sp>
      <p:sp>
        <p:nvSpPr>
          <p:cNvPr id="481" name="Google Shape;481;p39"/>
          <p:cNvSpPr txBox="1"/>
          <p:nvPr/>
        </p:nvSpPr>
        <p:spPr>
          <a:xfrm>
            <a:off x="3092450" y="8388350"/>
            <a:ext cx="6337300" cy="6604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Gill Sans"/>
              <a:buNone/>
            </a:pPr>
            <a:r>
              <a:rPr b="0" i="0" lang="en-US" sz="1800" u="sng">
                <a:solidFill>
                  <a:schemeClr val="dk1"/>
                </a:solidFill>
                <a:latin typeface="Gill Sans"/>
                <a:ea typeface="Gill Sans"/>
                <a:cs typeface="Gill Sans"/>
                <a:sym typeface="Gill Sans"/>
                <a:hlinkClick r:id="rId5"/>
              </a:rPr>
              <a:t>Abdullah L, et al. (2009)</a:t>
            </a:r>
            <a:r>
              <a:rPr b="0" i="1" lang="en-US" sz="1800" u="sng">
                <a:solidFill>
                  <a:schemeClr val="dk1"/>
                </a:solidFill>
                <a:latin typeface="Gill Sans"/>
                <a:ea typeface="Gill Sans"/>
                <a:cs typeface="Gill Sans"/>
                <a:sym typeface="Gill Sans"/>
                <a:hlinkClick r:id="rId6"/>
              </a:rPr>
              <a:t>. J. Proeteomics Bioinform</a:t>
            </a:r>
            <a:r>
              <a:rPr b="0" i="0" lang="en-US" sz="1800" u="sng">
                <a:solidFill>
                  <a:schemeClr val="dk1"/>
                </a:solidFill>
                <a:latin typeface="Gill Sans"/>
                <a:ea typeface="Gill Sans"/>
                <a:cs typeface="Gill Sans"/>
                <a:sym typeface="Gill Sans"/>
                <a:hlinkClick r:id="rId7"/>
              </a:rPr>
              <a:t>.</a:t>
            </a:r>
            <a:r>
              <a:rPr b="1" i="0" lang="en-US" sz="1800" u="sng">
                <a:solidFill>
                  <a:schemeClr val="dk1"/>
                </a:solidFill>
                <a:latin typeface="Gill Sans"/>
                <a:ea typeface="Gill Sans"/>
                <a:cs typeface="Gill Sans"/>
                <a:sym typeface="Gill Sans"/>
                <a:hlinkClick r:id="rId8"/>
              </a:rPr>
              <a:t> 2</a:t>
            </a:r>
            <a:r>
              <a:rPr b="0" i="0" lang="en-US" sz="1800" u="sng">
                <a:solidFill>
                  <a:schemeClr val="dk1"/>
                </a:solidFill>
                <a:latin typeface="Gill Sans"/>
                <a:ea typeface="Gill Sans"/>
                <a:cs typeface="Gill Sans"/>
                <a:sym typeface="Gill Sans"/>
                <a:hlinkClick r:id="rId9"/>
              </a:rPr>
              <a:t>: 439</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0"/>
          <p:cNvSpPr txBox="1"/>
          <p:nvPr/>
        </p:nvSpPr>
        <p:spPr>
          <a:xfrm>
            <a:off x="10650537" y="9136062"/>
            <a:ext cx="371475" cy="33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78787"/>
              </a:buClr>
              <a:buSzPts val="1600"/>
              <a:buFont typeface="Merriweather Sans"/>
              <a:buNone/>
            </a:pPr>
            <a:fld id="{00000000-1234-1234-1234-123412341234}" type="slidenum">
              <a:rPr b="0" i="0" lang="en-US" sz="1600" u="none">
                <a:solidFill>
                  <a:srgbClr val="878787"/>
                </a:solidFill>
                <a:latin typeface="Merriweather Sans"/>
                <a:ea typeface="Merriweather Sans"/>
                <a:cs typeface="Merriweather Sans"/>
                <a:sym typeface="Merriweather Sans"/>
              </a:rPr>
              <a:t>‹#›</a:t>
            </a:fld>
            <a:endParaRPr/>
          </a:p>
        </p:txBody>
      </p:sp>
      <p:pic>
        <p:nvPicPr>
          <p:cNvPr id="487" name="Google Shape;487;p40"/>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488" name="Google Shape;488;p40"/>
          <p:cNvSpPr txBox="1"/>
          <p:nvPr>
            <p:ph type="title"/>
          </p:nvPr>
        </p:nvSpPr>
        <p:spPr>
          <a:xfrm>
            <a:off x="647700" y="320675"/>
            <a:ext cx="11709400" cy="787400"/>
          </a:xfrm>
          <a:prstGeom prst="rect">
            <a:avLst/>
          </a:prstGeom>
          <a:noFill/>
          <a:ln>
            <a:noFill/>
          </a:ln>
        </p:spPr>
        <p:txBody>
          <a:bodyPr anchorCtr="0" anchor="ctr" bIns="50800" lIns="50800" spcFirstLastPara="1" rIns="108575" wrap="square" tIns="50800">
            <a:noAutofit/>
          </a:bodyPr>
          <a:lstStyle/>
          <a:p>
            <a:pPr indent="-6350" lvl="0" marL="6350" rtl="0" algn="ctr">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Protein Interaction Network</a:t>
            </a:r>
            <a:endParaRPr/>
          </a:p>
        </p:txBody>
      </p:sp>
      <p:sp>
        <p:nvSpPr>
          <p:cNvPr id="489" name="Google Shape;489;p40"/>
          <p:cNvSpPr txBox="1"/>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78787"/>
              </a:buClr>
              <a:buSzPts val="1600"/>
              <a:buFont typeface="Merriweather Sans"/>
              <a:buNone/>
            </a:pPr>
            <a:fld id="{00000000-1234-1234-1234-123412341234}" type="slidenum">
              <a:rPr b="0" i="0" lang="en-US" sz="1600" u="none">
                <a:solidFill>
                  <a:srgbClr val="878787"/>
                </a:solidFill>
                <a:latin typeface="Merriweather Sans"/>
                <a:ea typeface="Merriweather Sans"/>
                <a:cs typeface="Merriweather Sans"/>
                <a:sym typeface="Merriweather Sans"/>
              </a:rPr>
              <a:t>‹#›</a:t>
            </a:fld>
            <a:endParaRPr/>
          </a:p>
        </p:txBody>
      </p:sp>
      <p:sp>
        <p:nvSpPr>
          <p:cNvPr id="490" name="Google Shape;490;p40"/>
          <p:cNvSpPr txBox="1"/>
          <p:nvPr/>
        </p:nvSpPr>
        <p:spPr>
          <a:xfrm>
            <a:off x="3092450" y="8388350"/>
            <a:ext cx="6337300" cy="6604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Gill Sans"/>
              <a:buNone/>
            </a:pPr>
            <a:r>
              <a:rPr b="0" i="0" lang="en-US" sz="1800" u="sng">
                <a:solidFill>
                  <a:schemeClr val="dk1"/>
                </a:solidFill>
                <a:latin typeface="Gill Sans"/>
                <a:ea typeface="Gill Sans"/>
                <a:cs typeface="Gill Sans"/>
                <a:sym typeface="Gill Sans"/>
                <a:hlinkClick r:id="rId4"/>
              </a:rPr>
              <a:t>Rosenwald AG, et al. (2014)</a:t>
            </a:r>
            <a:r>
              <a:rPr b="0" i="1" lang="en-US" sz="1800" u="sng">
                <a:solidFill>
                  <a:schemeClr val="dk1"/>
                </a:solidFill>
                <a:latin typeface="Gill Sans"/>
                <a:ea typeface="Gill Sans"/>
                <a:cs typeface="Gill Sans"/>
                <a:sym typeface="Gill Sans"/>
                <a:hlinkClick r:id="rId5"/>
              </a:rPr>
              <a:t>. Bacteriophage</a:t>
            </a:r>
            <a:r>
              <a:rPr b="0" i="0" lang="en-US" sz="1800" u="sng">
                <a:solidFill>
                  <a:schemeClr val="dk1"/>
                </a:solidFill>
                <a:latin typeface="Gill Sans"/>
                <a:ea typeface="Gill Sans"/>
                <a:cs typeface="Gill Sans"/>
                <a:sym typeface="Gill Sans"/>
                <a:hlinkClick r:id="rId6"/>
              </a:rPr>
              <a:t>.</a:t>
            </a:r>
            <a:r>
              <a:rPr b="1" i="0" lang="en-US" sz="1800" u="sng">
                <a:solidFill>
                  <a:schemeClr val="dk1"/>
                </a:solidFill>
                <a:latin typeface="Gill Sans"/>
                <a:ea typeface="Gill Sans"/>
                <a:cs typeface="Gill Sans"/>
                <a:sym typeface="Gill Sans"/>
                <a:hlinkClick r:id="rId7"/>
              </a:rPr>
              <a:t>4 :965076</a:t>
            </a:r>
            <a:endParaRPr b="0" i="0" sz="1800" u="non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None/>
            </a:pPr>
            <a:r>
              <a:t/>
            </a:r>
            <a:endParaRPr b="0" i="0" sz="1800" u="none">
              <a:solidFill>
                <a:srgbClr val="000000"/>
              </a:solidFill>
              <a:latin typeface="Gill Sans"/>
              <a:ea typeface="Gill Sans"/>
              <a:cs typeface="Gill Sans"/>
              <a:sym typeface="Gill Sans"/>
            </a:endParaRPr>
          </a:p>
        </p:txBody>
      </p:sp>
      <p:pic>
        <p:nvPicPr>
          <p:cNvPr id="491" name="Google Shape;491;p40"/>
          <p:cNvPicPr preferRelativeResize="0"/>
          <p:nvPr/>
        </p:nvPicPr>
        <p:blipFill rotWithShape="1">
          <a:blip r:embed="rId8">
            <a:alphaModFix/>
          </a:blip>
          <a:srcRect b="0" l="0" r="0" t="0"/>
          <a:stretch/>
        </p:blipFill>
        <p:spPr>
          <a:xfrm>
            <a:off x="2686050" y="1244600"/>
            <a:ext cx="7632700" cy="6299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p41"/>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497" name="Google Shape;497;p41"/>
          <p:cNvSpPr txBox="1"/>
          <p:nvPr/>
        </p:nvSpPr>
        <p:spPr>
          <a:xfrm>
            <a:off x="1270000" y="1955800"/>
            <a:ext cx="10464800" cy="4394200"/>
          </a:xfrm>
          <a:prstGeom prst="rect">
            <a:avLst/>
          </a:prstGeom>
          <a:noFill/>
          <a:ln>
            <a:noFill/>
          </a:ln>
        </p:spPr>
        <p:txBody>
          <a:bodyPr anchorCtr="0" anchor="ctr" bIns="50800" lIns="50800" spcFirstLastPara="1" rIns="50800" wrap="square" tIns="50800">
            <a:noAutofit/>
          </a:bodyPr>
          <a:lstStyle/>
          <a:p>
            <a:pPr indent="-520700" lvl="0" marL="520700" marR="0" rtl="0" algn="l">
              <a:lnSpc>
                <a:spcPct val="100000"/>
              </a:lnSpc>
              <a:spcBef>
                <a:spcPts val="0"/>
              </a:spcBef>
              <a:spcAft>
                <a:spcPts val="0"/>
              </a:spcAft>
              <a:buClr>
                <a:schemeClr val="dk1"/>
              </a:buClr>
              <a:buSzPts val="5472"/>
              <a:buFont typeface="Calibri"/>
              <a:buChar char="•"/>
            </a:pPr>
            <a:r>
              <a:rPr b="0" i="0" lang="en-US" sz="3200" u="none">
                <a:solidFill>
                  <a:schemeClr val="dk1"/>
                </a:solidFill>
                <a:latin typeface="Calibri"/>
                <a:ea typeface="Calibri"/>
                <a:cs typeface="Calibri"/>
                <a:sym typeface="Calibri"/>
              </a:rPr>
              <a:t>Degree, k: how many links a node has to other nodes</a:t>
            </a:r>
            <a:endParaRPr/>
          </a:p>
          <a:p>
            <a:pPr indent="-520700" lvl="0" marL="520700" marR="0" rtl="0" algn="l">
              <a:lnSpc>
                <a:spcPct val="100000"/>
              </a:lnSpc>
              <a:spcBef>
                <a:spcPts val="2400"/>
              </a:spcBef>
              <a:spcAft>
                <a:spcPts val="0"/>
              </a:spcAft>
              <a:buClr>
                <a:schemeClr val="dk1"/>
              </a:buClr>
              <a:buSzPts val="5472"/>
              <a:buFont typeface="Calibri"/>
              <a:buChar char="•"/>
            </a:pPr>
            <a:r>
              <a:rPr b="0" i="0" lang="en-US" sz="3200" u="none">
                <a:solidFill>
                  <a:schemeClr val="dk1"/>
                </a:solidFill>
                <a:latin typeface="Calibri"/>
                <a:ea typeface="Calibri"/>
                <a:cs typeface="Calibri"/>
                <a:sym typeface="Calibri"/>
              </a:rPr>
              <a:t>Degree Distribution, P(k): gives the probability  that a selected node has exactly k links</a:t>
            </a:r>
            <a:endParaRPr/>
          </a:p>
          <a:p>
            <a:pPr indent="-520700" lvl="0" marL="520700" marR="0" rtl="0" algn="l">
              <a:lnSpc>
                <a:spcPct val="100000"/>
              </a:lnSpc>
              <a:spcBef>
                <a:spcPts val="2400"/>
              </a:spcBef>
              <a:spcAft>
                <a:spcPts val="0"/>
              </a:spcAft>
              <a:buClr>
                <a:schemeClr val="dk1"/>
              </a:buClr>
              <a:buSzPts val="5472"/>
              <a:buFont typeface="Calibri"/>
              <a:buChar char="•"/>
            </a:pPr>
            <a:r>
              <a:rPr b="0" i="0" lang="en-US" sz="3200" u="none">
                <a:solidFill>
                  <a:schemeClr val="dk1"/>
                </a:solidFill>
                <a:latin typeface="Calibri"/>
                <a:ea typeface="Calibri"/>
                <a:cs typeface="Calibri"/>
                <a:sym typeface="Calibri"/>
              </a:rPr>
              <a:t>Clustering coefficients: is a measure of degree to which nodes in a graph tend to cluster together</a:t>
            </a:r>
            <a:endParaRPr/>
          </a:p>
          <a:p>
            <a:pPr indent="-520700" lvl="0" marL="520700" marR="0" rtl="0" algn="l">
              <a:lnSpc>
                <a:spcPct val="100000"/>
              </a:lnSpc>
              <a:spcBef>
                <a:spcPts val="2400"/>
              </a:spcBef>
              <a:spcAft>
                <a:spcPts val="0"/>
              </a:spcAft>
              <a:buClr>
                <a:schemeClr val="dk1"/>
              </a:buClr>
              <a:buSzPts val="5472"/>
              <a:buFont typeface="Calibri"/>
              <a:buChar char="•"/>
            </a:pPr>
            <a:r>
              <a:rPr b="0" i="0" lang="en-US" sz="3200" u="none">
                <a:solidFill>
                  <a:schemeClr val="dk1"/>
                </a:solidFill>
                <a:latin typeface="Calibri"/>
                <a:ea typeface="Calibri"/>
                <a:cs typeface="Calibri"/>
                <a:sym typeface="Calibri"/>
              </a:rPr>
              <a:t>Shortest path: the path with the smallest number of links between two nodes</a:t>
            </a:r>
            <a:endParaRPr/>
          </a:p>
        </p:txBody>
      </p:sp>
      <p:sp>
        <p:nvSpPr>
          <p:cNvPr id="498" name="Google Shape;498;p41"/>
          <p:cNvSpPr txBox="1"/>
          <p:nvPr/>
        </p:nvSpPr>
        <p:spPr>
          <a:xfrm>
            <a:off x="2159000" y="684212"/>
            <a:ext cx="7620000" cy="749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Properties of Networks</a:t>
            </a:r>
            <a:endParaRPr/>
          </a:p>
        </p:txBody>
      </p:sp>
      <p:sp>
        <p:nvSpPr>
          <p:cNvPr id="499" name="Google Shape;499;p41"/>
          <p:cNvSpPr txBox="1"/>
          <p:nvPr/>
        </p:nvSpPr>
        <p:spPr>
          <a:xfrm>
            <a:off x="3930650" y="8388350"/>
            <a:ext cx="5130800" cy="6604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Gill Sans"/>
              <a:buNone/>
            </a:pPr>
            <a:r>
              <a:rPr b="0" i="0" lang="en-US" sz="1800" u="sng">
                <a:solidFill>
                  <a:schemeClr val="dk1"/>
                </a:solidFill>
                <a:latin typeface="Gill Sans"/>
                <a:ea typeface="Gill Sans"/>
                <a:cs typeface="Gill Sans"/>
                <a:sym typeface="Gill Sans"/>
                <a:hlinkClick r:id="rId4"/>
              </a:rPr>
              <a:t>Barabasi AL, et al. (2004). </a:t>
            </a:r>
            <a:r>
              <a:rPr b="0" i="1" lang="en-US" sz="1800" u="sng">
                <a:solidFill>
                  <a:schemeClr val="dk1"/>
                </a:solidFill>
                <a:latin typeface="Gill Sans"/>
                <a:ea typeface="Gill Sans"/>
                <a:cs typeface="Gill Sans"/>
                <a:sym typeface="Gill Sans"/>
                <a:hlinkClick r:id="rId5"/>
              </a:rPr>
              <a:t>Nat. Rev. Genet</a:t>
            </a:r>
            <a:r>
              <a:rPr b="0" i="0" lang="en-US" sz="1800" u="sng">
                <a:solidFill>
                  <a:schemeClr val="dk1"/>
                </a:solidFill>
                <a:latin typeface="Gill Sans"/>
                <a:ea typeface="Gill Sans"/>
                <a:cs typeface="Gill Sans"/>
                <a:sym typeface="Gill Sans"/>
                <a:hlinkClick r:id="rId6"/>
              </a:rPr>
              <a:t>. </a:t>
            </a:r>
            <a:r>
              <a:rPr b="1" i="0" lang="en-US" sz="1800" u="sng">
                <a:solidFill>
                  <a:schemeClr val="dk1"/>
                </a:solidFill>
                <a:latin typeface="Gill Sans"/>
                <a:ea typeface="Gill Sans"/>
                <a:cs typeface="Gill Sans"/>
                <a:sym typeface="Gill Sans"/>
                <a:hlinkClick r:id="rId7"/>
              </a:rPr>
              <a:t>5</a:t>
            </a:r>
            <a:r>
              <a:rPr b="0" i="0" lang="en-US" sz="1800" u="sng">
                <a:solidFill>
                  <a:schemeClr val="dk1"/>
                </a:solidFill>
                <a:latin typeface="Gill Sans"/>
                <a:ea typeface="Gill Sans"/>
                <a:cs typeface="Gill Sans"/>
                <a:sym typeface="Gill Sans"/>
                <a:hlinkClick r:id="rId8"/>
              </a:rPr>
              <a:t>: 101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5"/>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136" name="Google Shape;136;p5"/>
          <p:cNvSpPr txBox="1"/>
          <p:nvPr/>
        </p:nvSpPr>
        <p:spPr>
          <a:xfrm>
            <a:off x="12007850" y="9255125"/>
            <a:ext cx="346075" cy="304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78787"/>
              </a:buClr>
              <a:buSzPts val="1600"/>
              <a:buFont typeface="Merriweather Sans"/>
              <a:buNone/>
            </a:pPr>
            <a:fld id="{00000000-1234-1234-1234-123412341234}" type="slidenum">
              <a:rPr b="0" i="0" lang="en-US" sz="1600" u="none" cap="none" strike="noStrike">
                <a:solidFill>
                  <a:srgbClr val="878787"/>
                </a:solidFill>
                <a:latin typeface="Merriweather Sans"/>
                <a:ea typeface="Merriweather Sans"/>
                <a:cs typeface="Merriweather Sans"/>
                <a:sym typeface="Merriweather Sans"/>
              </a:rPr>
              <a:t>‹#›</a:t>
            </a:fld>
            <a:endParaRPr/>
          </a:p>
        </p:txBody>
      </p:sp>
      <p:sp>
        <p:nvSpPr>
          <p:cNvPr id="137" name="Google Shape;137;p5"/>
          <p:cNvSpPr txBox="1"/>
          <p:nvPr/>
        </p:nvSpPr>
        <p:spPr>
          <a:xfrm>
            <a:off x="1104900" y="3898900"/>
            <a:ext cx="10795000" cy="1943100"/>
          </a:xfrm>
          <a:prstGeom prst="rect">
            <a:avLst/>
          </a:prstGeom>
          <a:noFill/>
          <a:ln>
            <a:noFill/>
          </a:ln>
        </p:spPr>
        <p:txBody>
          <a:bodyPr anchorCtr="0" anchor="t" bIns="50800" lIns="50800" spcFirstLastPara="1" rIns="108575" wrap="square" tIns="50800">
            <a:noAutofit/>
          </a:bodyPr>
          <a:lstStyle/>
          <a:p>
            <a:pPr indent="0" lvl="0" marL="6350" marR="0" rtl="0" algn="ctr">
              <a:lnSpc>
                <a:spcPct val="100000"/>
              </a:lnSpc>
              <a:spcBef>
                <a:spcPts val="0"/>
              </a:spcBef>
              <a:spcAft>
                <a:spcPts val="0"/>
              </a:spcAft>
              <a:buClr>
                <a:srgbClr val="008080"/>
              </a:buClr>
              <a:buSzPts val="6200"/>
              <a:buFont typeface="Calibri"/>
              <a:buNone/>
            </a:pPr>
            <a:r>
              <a:rPr b="1" i="0" lang="en-US" sz="6200" u="none" cap="none" strike="noStrike">
                <a:solidFill>
                  <a:srgbClr val="008080"/>
                </a:solidFill>
                <a:latin typeface="Calibri"/>
                <a:ea typeface="Calibri"/>
                <a:cs typeface="Calibri"/>
                <a:sym typeface="Calibri"/>
              </a:rPr>
              <a:t>Similarity Searches </a:t>
            </a:r>
            <a:endParaRPr/>
          </a:p>
          <a:p>
            <a:pPr indent="0" lvl="0" marL="6350" marR="0" rtl="0" algn="ctr">
              <a:lnSpc>
                <a:spcPct val="100000"/>
              </a:lnSpc>
              <a:spcBef>
                <a:spcPts val="0"/>
              </a:spcBef>
              <a:spcAft>
                <a:spcPts val="0"/>
              </a:spcAft>
              <a:buClr>
                <a:srgbClr val="008080"/>
              </a:buClr>
              <a:buSzPts val="6200"/>
              <a:buFont typeface="Calibri"/>
              <a:buNone/>
            </a:pPr>
            <a:r>
              <a:rPr b="1" i="0" lang="en-US" sz="6200" u="none" cap="none" strike="noStrike">
                <a:solidFill>
                  <a:srgbClr val="008080"/>
                </a:solidFill>
                <a:latin typeface="Calibri"/>
                <a:ea typeface="Calibri"/>
                <a:cs typeface="Calibri"/>
                <a:sym typeface="Calibri"/>
              </a:rPr>
              <a:t>including BLAST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6"/>
          <p:cNvPicPr preferRelativeResize="0"/>
          <p:nvPr/>
        </p:nvPicPr>
        <p:blipFill rotWithShape="1">
          <a:blip r:embed="rId3">
            <a:alphaModFix/>
          </a:blip>
          <a:srcRect b="0" l="0" r="0" t="0"/>
          <a:stretch/>
        </p:blipFill>
        <p:spPr>
          <a:xfrm>
            <a:off x="9455150" y="7646987"/>
            <a:ext cx="3929062" cy="2114550"/>
          </a:xfrm>
          <a:prstGeom prst="rect">
            <a:avLst/>
          </a:prstGeom>
          <a:noFill/>
          <a:ln>
            <a:noFill/>
          </a:ln>
        </p:spPr>
      </p:pic>
      <p:pic>
        <p:nvPicPr>
          <p:cNvPr id="143" name="Google Shape;143;p6"/>
          <p:cNvPicPr preferRelativeResize="0"/>
          <p:nvPr/>
        </p:nvPicPr>
        <p:blipFill rotWithShape="1">
          <a:blip r:embed="rId4">
            <a:alphaModFix/>
          </a:blip>
          <a:srcRect b="0" l="0" r="0" t="0"/>
          <a:stretch/>
        </p:blipFill>
        <p:spPr>
          <a:xfrm>
            <a:off x="1358900" y="2468562"/>
            <a:ext cx="2032000" cy="1806575"/>
          </a:xfrm>
          <a:prstGeom prst="rect">
            <a:avLst/>
          </a:prstGeom>
          <a:noFill/>
          <a:ln>
            <a:noFill/>
          </a:ln>
        </p:spPr>
      </p:pic>
      <p:pic>
        <p:nvPicPr>
          <p:cNvPr id="144" name="Google Shape;144;p6"/>
          <p:cNvPicPr preferRelativeResize="0"/>
          <p:nvPr/>
        </p:nvPicPr>
        <p:blipFill rotWithShape="1">
          <a:blip r:embed="rId5">
            <a:alphaModFix/>
          </a:blip>
          <a:srcRect b="0" l="0" r="0" t="0"/>
          <a:stretch/>
        </p:blipFill>
        <p:spPr>
          <a:xfrm>
            <a:off x="5416550" y="2509837"/>
            <a:ext cx="2166937" cy="1638300"/>
          </a:xfrm>
          <a:prstGeom prst="rect">
            <a:avLst/>
          </a:prstGeom>
          <a:noFill/>
          <a:ln>
            <a:noFill/>
          </a:ln>
        </p:spPr>
      </p:pic>
      <p:pic>
        <p:nvPicPr>
          <p:cNvPr id="145" name="Google Shape;145;p6"/>
          <p:cNvPicPr preferRelativeResize="0"/>
          <p:nvPr/>
        </p:nvPicPr>
        <p:blipFill rotWithShape="1">
          <a:blip r:embed="rId6">
            <a:alphaModFix/>
          </a:blip>
          <a:srcRect b="0" l="0" r="0" t="0"/>
          <a:stretch/>
        </p:blipFill>
        <p:spPr>
          <a:xfrm>
            <a:off x="9772650" y="2687637"/>
            <a:ext cx="2032000" cy="1284287"/>
          </a:xfrm>
          <a:prstGeom prst="rect">
            <a:avLst/>
          </a:prstGeom>
          <a:noFill/>
          <a:ln>
            <a:noFill/>
          </a:ln>
        </p:spPr>
      </p:pic>
      <p:cxnSp>
        <p:nvCxnSpPr>
          <p:cNvPr id="146" name="Google Shape;146;p6"/>
          <p:cNvCxnSpPr/>
          <p:nvPr/>
        </p:nvCxnSpPr>
        <p:spPr>
          <a:xfrm flipH="1">
            <a:off x="3717925" y="4227512"/>
            <a:ext cx="5822950" cy="12700"/>
          </a:xfrm>
          <a:prstGeom prst="straightConnector1">
            <a:avLst/>
          </a:prstGeom>
          <a:noFill/>
          <a:ln cap="flat" cmpd="sng" w="63500">
            <a:solidFill>
              <a:schemeClr val="dk1"/>
            </a:solidFill>
            <a:prstDash val="solid"/>
            <a:miter lim="800000"/>
            <a:headEnd len="med" w="med" type="stealth"/>
            <a:tailEnd len="med" w="med" type="none"/>
          </a:ln>
        </p:spPr>
      </p:cxnSp>
      <p:cxnSp>
        <p:nvCxnSpPr>
          <p:cNvPr id="147" name="Google Shape;147;p6"/>
          <p:cNvCxnSpPr/>
          <p:nvPr/>
        </p:nvCxnSpPr>
        <p:spPr>
          <a:xfrm flipH="1" rot="10800000">
            <a:off x="2535237" y="6207125"/>
            <a:ext cx="8102600" cy="11112"/>
          </a:xfrm>
          <a:prstGeom prst="straightConnector1">
            <a:avLst/>
          </a:prstGeom>
          <a:noFill/>
          <a:ln cap="flat" cmpd="sng" w="63500">
            <a:solidFill>
              <a:schemeClr val="dk1"/>
            </a:solidFill>
            <a:prstDash val="solid"/>
            <a:miter lim="800000"/>
            <a:headEnd len="med" w="med" type="none"/>
            <a:tailEnd len="med" w="med" type="none"/>
          </a:ln>
        </p:spPr>
      </p:cxnSp>
      <p:cxnSp>
        <p:nvCxnSpPr>
          <p:cNvPr id="148" name="Google Shape;148;p6"/>
          <p:cNvCxnSpPr/>
          <p:nvPr/>
        </p:nvCxnSpPr>
        <p:spPr>
          <a:xfrm>
            <a:off x="2517775" y="5133975"/>
            <a:ext cx="12700" cy="1100137"/>
          </a:xfrm>
          <a:prstGeom prst="straightConnector1">
            <a:avLst/>
          </a:prstGeom>
          <a:noFill/>
          <a:ln cap="flat" cmpd="sng" w="63500">
            <a:solidFill>
              <a:schemeClr val="dk1"/>
            </a:solidFill>
            <a:prstDash val="solid"/>
            <a:miter lim="800000"/>
            <a:headEnd len="med" w="med" type="stealth"/>
            <a:tailEnd len="med" w="med" type="none"/>
          </a:ln>
        </p:spPr>
      </p:cxnSp>
      <p:cxnSp>
        <p:nvCxnSpPr>
          <p:cNvPr id="149" name="Google Shape;149;p6"/>
          <p:cNvCxnSpPr/>
          <p:nvPr/>
        </p:nvCxnSpPr>
        <p:spPr>
          <a:xfrm flipH="1">
            <a:off x="10641012" y="4719637"/>
            <a:ext cx="1587" cy="1501775"/>
          </a:xfrm>
          <a:prstGeom prst="straightConnector1">
            <a:avLst/>
          </a:prstGeom>
          <a:noFill/>
          <a:ln cap="flat" cmpd="sng" w="63500">
            <a:solidFill>
              <a:schemeClr val="dk1"/>
            </a:solidFill>
            <a:prstDash val="solid"/>
            <a:miter lim="800000"/>
            <a:headEnd len="med" w="med" type="stealth"/>
            <a:tailEnd len="med" w="med" type="none"/>
          </a:ln>
        </p:spPr>
      </p:cxnSp>
      <p:sp>
        <p:nvSpPr>
          <p:cNvPr id="150" name="Google Shape;150;p6"/>
          <p:cNvSpPr txBox="1"/>
          <p:nvPr/>
        </p:nvSpPr>
        <p:spPr>
          <a:xfrm>
            <a:off x="4794250" y="1735137"/>
            <a:ext cx="3409950" cy="596900"/>
          </a:xfrm>
          <a:prstGeom prst="rect">
            <a:avLst/>
          </a:prstGeom>
          <a:noFill/>
          <a:ln>
            <a:noFill/>
          </a:ln>
        </p:spPr>
        <p:txBody>
          <a:bodyPr anchorCtr="0" anchor="t" bIns="50800" lIns="50800" spcFirstLastPara="1" rIns="108575" wrap="square" tIns="50800">
            <a:spAutoFit/>
          </a:bodyPr>
          <a:lstStyle/>
          <a:p>
            <a:pPr indent="0" lvl="0" marL="6350" marR="0" rtl="0" algn="l">
              <a:lnSpc>
                <a:spcPct val="10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sequence database</a:t>
            </a:r>
            <a:endParaRPr/>
          </a:p>
        </p:txBody>
      </p:sp>
      <p:sp>
        <p:nvSpPr>
          <p:cNvPr id="151" name="Google Shape;151;p6"/>
          <p:cNvSpPr txBox="1"/>
          <p:nvPr/>
        </p:nvSpPr>
        <p:spPr>
          <a:xfrm>
            <a:off x="5434012" y="5481637"/>
            <a:ext cx="2130425" cy="596900"/>
          </a:xfrm>
          <a:prstGeom prst="rect">
            <a:avLst/>
          </a:prstGeom>
          <a:noFill/>
          <a:ln>
            <a:noFill/>
          </a:ln>
        </p:spPr>
        <p:txBody>
          <a:bodyPr anchorCtr="0" anchor="t" bIns="50800" lIns="50800" spcFirstLastPara="1" rIns="108575" wrap="square" tIns="50800">
            <a:spAutoFit/>
          </a:bodyPr>
          <a:lstStyle/>
          <a:p>
            <a:pPr indent="0" lvl="0" marL="6350" marR="0" rtl="0" algn="l">
              <a:lnSpc>
                <a:spcPct val="10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extrapolate</a:t>
            </a:r>
            <a:endParaRPr/>
          </a:p>
        </p:txBody>
      </p:sp>
      <p:sp>
        <p:nvSpPr>
          <p:cNvPr id="152" name="Google Shape;152;p6"/>
          <p:cNvSpPr txBox="1"/>
          <p:nvPr/>
        </p:nvSpPr>
        <p:spPr>
          <a:xfrm>
            <a:off x="5708650" y="6484937"/>
            <a:ext cx="1581150" cy="596900"/>
          </a:xfrm>
          <a:prstGeom prst="rect">
            <a:avLst/>
          </a:prstGeom>
          <a:noFill/>
          <a:ln>
            <a:noFill/>
          </a:ln>
        </p:spPr>
        <p:txBody>
          <a:bodyPr anchorCtr="0" anchor="t" bIns="50800" lIns="50800" spcFirstLastPara="1" rIns="108575" wrap="square" tIns="50800">
            <a:spAutoFit/>
          </a:bodyPr>
          <a:lstStyle/>
          <a:p>
            <a:pPr indent="0" lvl="0" marL="6350" marR="0" rtl="0" algn="l">
              <a:lnSpc>
                <a:spcPct val="10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function</a:t>
            </a:r>
            <a:endParaRPr/>
          </a:p>
        </p:txBody>
      </p:sp>
      <p:sp>
        <p:nvSpPr>
          <p:cNvPr id="153" name="Google Shape;153;p6"/>
          <p:cNvSpPr txBox="1"/>
          <p:nvPr/>
        </p:nvSpPr>
        <p:spPr>
          <a:xfrm>
            <a:off x="1930400" y="350837"/>
            <a:ext cx="9144000" cy="901700"/>
          </a:xfrm>
          <a:prstGeom prst="rect">
            <a:avLst/>
          </a:prstGeom>
          <a:noFill/>
          <a:ln>
            <a:noFill/>
          </a:ln>
        </p:spPr>
        <p:txBody>
          <a:bodyPr anchorCtr="0" anchor="t" bIns="50800" lIns="50800" spcFirstLastPara="1" rIns="108575" wrap="square" tIns="50800">
            <a:noAutofit/>
          </a:bodyPr>
          <a:lstStyle/>
          <a:p>
            <a:pPr indent="0" lvl="0" marL="6350" marR="0" rtl="0" algn="ctr">
              <a:lnSpc>
                <a:spcPct val="100000"/>
              </a:lnSpc>
              <a:spcBef>
                <a:spcPts val="0"/>
              </a:spcBef>
              <a:spcAft>
                <a:spcPts val="0"/>
              </a:spcAft>
              <a:buClr>
                <a:srgbClr val="008080"/>
              </a:buClr>
              <a:buSzPts val="4200"/>
              <a:buFont typeface="Calibri"/>
              <a:buNone/>
            </a:pPr>
            <a:r>
              <a:rPr b="1" i="0" lang="en-US" sz="4200" u="none" cap="none" strike="noStrike">
                <a:solidFill>
                  <a:srgbClr val="008080"/>
                </a:solidFill>
                <a:latin typeface="Calibri"/>
                <a:ea typeface="Calibri"/>
                <a:cs typeface="Calibri"/>
                <a:sym typeface="Calibri"/>
              </a:rPr>
              <a:t>Sequence Similarity</a:t>
            </a:r>
            <a:endParaRPr/>
          </a:p>
        </p:txBody>
      </p:sp>
      <p:sp>
        <p:nvSpPr>
          <p:cNvPr id="154" name="Google Shape;154;p6"/>
          <p:cNvSpPr txBox="1"/>
          <p:nvPr/>
        </p:nvSpPr>
        <p:spPr>
          <a:xfrm>
            <a:off x="711200" y="4103687"/>
            <a:ext cx="3594100" cy="1092200"/>
          </a:xfrm>
          <a:prstGeom prst="rect">
            <a:avLst/>
          </a:prstGeom>
          <a:noFill/>
          <a:ln>
            <a:noFill/>
          </a:ln>
        </p:spPr>
        <p:txBody>
          <a:bodyPr anchorCtr="0" anchor="t" bIns="50800" lIns="50800" spcFirstLastPara="1" rIns="108575" wrap="square" tIns="50800">
            <a:noAutofit/>
          </a:bodyPr>
          <a:lstStyle/>
          <a:p>
            <a:pPr indent="0" lvl="0" marL="6350" marR="0" rtl="0" algn="ctr">
              <a:lnSpc>
                <a:spcPct val="10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sequence with unknown function</a:t>
            </a:r>
            <a:endParaRPr/>
          </a:p>
        </p:txBody>
      </p:sp>
      <p:sp>
        <p:nvSpPr>
          <p:cNvPr id="155" name="Google Shape;155;p6"/>
          <p:cNvSpPr txBox="1"/>
          <p:nvPr/>
        </p:nvSpPr>
        <p:spPr>
          <a:xfrm>
            <a:off x="9563100" y="3830637"/>
            <a:ext cx="3594100" cy="1092200"/>
          </a:xfrm>
          <a:prstGeom prst="rect">
            <a:avLst/>
          </a:prstGeom>
          <a:noFill/>
          <a:ln>
            <a:noFill/>
          </a:ln>
        </p:spPr>
        <p:txBody>
          <a:bodyPr anchorCtr="0" anchor="t" bIns="50800" lIns="50800" spcFirstLastPara="1" rIns="108575" wrap="square" tIns="50800">
            <a:noAutofit/>
          </a:bodyPr>
          <a:lstStyle/>
          <a:p>
            <a:pPr indent="0" lvl="0" marL="6350" marR="0" rtl="0" algn="l">
              <a:lnSpc>
                <a:spcPct val="10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sequence with known function</a:t>
            </a:r>
            <a:endParaRPr/>
          </a:p>
        </p:txBody>
      </p:sp>
      <p:sp>
        <p:nvSpPr>
          <p:cNvPr id="156" name="Google Shape;156;p6"/>
          <p:cNvSpPr txBox="1"/>
          <p:nvPr/>
        </p:nvSpPr>
        <p:spPr>
          <a:xfrm>
            <a:off x="2921000" y="7475537"/>
            <a:ext cx="7315200" cy="939800"/>
          </a:xfrm>
          <a:prstGeom prst="rect">
            <a:avLst/>
          </a:prstGeom>
          <a:noFill/>
          <a:ln>
            <a:noFill/>
          </a:ln>
        </p:spPr>
        <p:txBody>
          <a:bodyPr anchorCtr="0" anchor="t" bIns="50800" lIns="50800" spcFirstLastPara="1" rIns="108575" wrap="square" tIns="50800">
            <a:noAutofit/>
          </a:bodyPr>
          <a:lstStyle/>
          <a:p>
            <a:pPr indent="0" lvl="0" marL="6350" marR="0" rtl="0" algn="ctr">
              <a:lnSpc>
                <a:spcPct val="100000"/>
              </a:lnSpc>
              <a:spcBef>
                <a:spcPts val="0"/>
              </a:spcBef>
              <a:spcAft>
                <a:spcPts val="0"/>
              </a:spcAft>
              <a:buClr>
                <a:schemeClr val="dk1"/>
              </a:buClr>
              <a:buSzPts val="1800"/>
              <a:buFont typeface="Gill Sans"/>
              <a:buNone/>
            </a:pPr>
            <a:r>
              <a:rPr b="0" baseline="30000" i="0" lang="en-US" sz="1800" u="sng" cap="none" strike="noStrike">
                <a:solidFill>
                  <a:schemeClr val="dk1"/>
                </a:solidFill>
                <a:latin typeface="Gill Sans"/>
                <a:ea typeface="Gill Sans"/>
                <a:cs typeface="Gill Sans"/>
                <a:sym typeface="Gill Sans"/>
                <a:hlinkClick r:id="rId7"/>
              </a:rPr>
              <a:t> </a:t>
            </a:r>
            <a:r>
              <a:rPr b="0" i="0" lang="en-US" sz="1800" u="sng" cap="none" strike="noStrike">
                <a:solidFill>
                  <a:schemeClr val="dk1"/>
                </a:solidFill>
                <a:latin typeface="Gill Sans"/>
                <a:ea typeface="Gill Sans"/>
                <a:cs typeface="Gill Sans"/>
                <a:sym typeface="Gill Sans"/>
                <a:hlinkClick r:id="rId8"/>
              </a:rPr>
              <a:t>Bordoli L. “Similarity Searches on Sequence Databases”. Powerpoint presentation. EMBnet Course, Basel, October 2003.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7"/>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162" name="Google Shape;162;p7"/>
          <p:cNvSpPr txBox="1"/>
          <p:nvPr>
            <p:ph type="title"/>
          </p:nvPr>
        </p:nvSpPr>
        <p:spPr>
          <a:xfrm>
            <a:off x="2692400" y="838200"/>
            <a:ext cx="7620000" cy="6858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8080"/>
              </a:buClr>
              <a:buSzPts val="4200"/>
              <a:buFont typeface="Calibri"/>
              <a:buNone/>
            </a:pPr>
            <a:r>
              <a:rPr b="1" i="0" lang="en-US" sz="4200" u="none">
                <a:solidFill>
                  <a:srgbClr val="008080"/>
                </a:solidFill>
                <a:latin typeface="Calibri"/>
                <a:ea typeface="Calibri"/>
                <a:cs typeface="Calibri"/>
                <a:sym typeface="Calibri"/>
              </a:rPr>
              <a:t>What is BLAST?</a:t>
            </a:r>
            <a:endParaRPr/>
          </a:p>
        </p:txBody>
      </p:sp>
      <p:sp>
        <p:nvSpPr>
          <p:cNvPr id="163" name="Google Shape;163;p7"/>
          <p:cNvSpPr txBox="1"/>
          <p:nvPr/>
        </p:nvSpPr>
        <p:spPr>
          <a:xfrm>
            <a:off x="177800" y="1955800"/>
            <a:ext cx="6578600" cy="7010400"/>
          </a:xfrm>
          <a:prstGeom prst="rect">
            <a:avLst/>
          </a:prstGeom>
          <a:noFill/>
          <a:ln>
            <a:noFill/>
          </a:ln>
        </p:spPr>
        <p:txBody>
          <a:bodyPr anchorCtr="0" anchor="t" bIns="50800" lIns="50800" spcFirstLastPara="1" rIns="108575" wrap="square" tIns="50800">
            <a:noAutofit/>
          </a:bodyPr>
          <a:lstStyle/>
          <a:p>
            <a:pPr indent="-571500" lvl="0" marL="577850" marR="0" rtl="0" algn="l">
              <a:lnSpc>
                <a:spcPct val="100000"/>
              </a:lnSpc>
              <a:spcBef>
                <a:spcPts val="0"/>
              </a:spcBef>
              <a:spcAft>
                <a:spcPts val="0"/>
              </a:spcAft>
              <a:buClr>
                <a:schemeClr val="dk1"/>
              </a:buClr>
              <a:buSzPts val="4000"/>
              <a:buFont typeface="Calibri"/>
              <a:buChar char="•"/>
            </a:pPr>
            <a:r>
              <a:rPr b="0" i="0" lang="en-US" sz="3200" u="none" cap="none" strike="noStrike">
                <a:solidFill>
                  <a:schemeClr val="dk1"/>
                </a:solidFill>
                <a:latin typeface="Calibri"/>
                <a:ea typeface="Calibri"/>
                <a:cs typeface="Calibri"/>
                <a:sym typeface="Calibri"/>
              </a:rPr>
              <a:t>Freely available tool compares a protein or DNA sequence to other sequences in various databases</a:t>
            </a:r>
            <a:endParaRPr/>
          </a:p>
          <a:p>
            <a:pPr indent="-571500" lvl="0" marL="577850" marR="0" rtl="0" algn="l">
              <a:lnSpc>
                <a:spcPct val="100000"/>
              </a:lnSpc>
              <a:spcBef>
                <a:spcPts val="0"/>
              </a:spcBef>
              <a:spcAft>
                <a:spcPts val="0"/>
              </a:spcAft>
              <a:buClr>
                <a:schemeClr val="dk1"/>
              </a:buClr>
              <a:buSzPts val="4000"/>
              <a:buFont typeface="Calibri"/>
              <a:buChar char="•"/>
            </a:pPr>
            <a:r>
              <a:rPr b="0" i="0" lang="en-US" sz="3200" u="none" cap="none" strike="noStrike">
                <a:solidFill>
                  <a:schemeClr val="dk1"/>
                </a:solidFill>
                <a:latin typeface="Calibri"/>
                <a:ea typeface="Calibri"/>
                <a:cs typeface="Calibri"/>
                <a:sym typeface="Calibri"/>
              </a:rPr>
              <a:t>Helps researchers in identifying sequences similar to the query sequence</a:t>
            </a:r>
            <a:endParaRPr/>
          </a:p>
          <a:p>
            <a:pPr indent="-571500" lvl="0" marL="577850" marR="0" rtl="0" algn="l">
              <a:lnSpc>
                <a:spcPct val="100000"/>
              </a:lnSpc>
              <a:spcBef>
                <a:spcPts val="0"/>
              </a:spcBef>
              <a:spcAft>
                <a:spcPts val="0"/>
              </a:spcAft>
              <a:buClr>
                <a:schemeClr val="dk1"/>
              </a:buClr>
              <a:buSzPts val="4000"/>
              <a:buFont typeface="Calibri"/>
              <a:buChar char="•"/>
            </a:pPr>
            <a:r>
              <a:rPr b="0" i="0" lang="en-US" sz="3200" u="none" cap="none" strike="noStrike">
                <a:solidFill>
                  <a:schemeClr val="dk1"/>
                </a:solidFill>
                <a:latin typeface="Calibri"/>
                <a:ea typeface="Calibri"/>
                <a:cs typeface="Calibri"/>
                <a:sym typeface="Calibri"/>
              </a:rPr>
              <a:t>Helps to infer homology and identify sequences that may be important for function</a:t>
            </a:r>
            <a:endParaRPr/>
          </a:p>
          <a:p>
            <a:pPr indent="-571500" lvl="0" marL="577850" marR="0" rtl="0" algn="l">
              <a:lnSpc>
                <a:spcPct val="100000"/>
              </a:lnSpc>
              <a:spcBef>
                <a:spcPts val="0"/>
              </a:spcBef>
              <a:spcAft>
                <a:spcPts val="0"/>
              </a:spcAft>
              <a:buClr>
                <a:schemeClr val="dk1"/>
              </a:buClr>
              <a:buSzPts val="4000"/>
              <a:buFont typeface="Calibri"/>
              <a:buChar char="•"/>
            </a:pPr>
            <a:r>
              <a:rPr b="0" i="0" lang="en-US" sz="3200" u="sng" cap="none" strike="noStrike">
                <a:solidFill>
                  <a:schemeClr val="dk1"/>
                </a:solidFill>
                <a:latin typeface="Gill Sans"/>
                <a:ea typeface="Gill Sans"/>
                <a:cs typeface="Gill Sans"/>
                <a:sym typeface="Gill Sans"/>
                <a:hlinkClick r:id="rId4"/>
              </a:rPr>
              <a:t>https://blast.ncbi.nlm.nih.gov/Blast.cgi</a:t>
            </a:r>
            <a:endParaRPr/>
          </a:p>
          <a:p>
            <a:pPr indent="0" lvl="0" marL="0" marR="0" rtl="0" algn="l">
              <a:lnSpc>
                <a:spcPct val="100000"/>
              </a:lnSpc>
              <a:spcBef>
                <a:spcPts val="0"/>
              </a:spcBef>
              <a:spcAft>
                <a:spcPts val="0"/>
              </a:spcAft>
              <a:buNone/>
            </a:pPr>
            <a:r>
              <a:t/>
            </a:r>
            <a:endParaRPr b="0" i="0" sz="3200" u="sng">
              <a:solidFill>
                <a:schemeClr val="dk1"/>
              </a:solidFill>
              <a:latin typeface="Gill Sans"/>
              <a:ea typeface="Gill Sans"/>
              <a:cs typeface="Gill Sans"/>
              <a:sym typeface="Gill Sans"/>
              <a:hlinkClick r:id="rId5"/>
            </a:endParaRPr>
          </a:p>
        </p:txBody>
      </p:sp>
      <p:pic>
        <p:nvPicPr>
          <p:cNvPr descr="Screen Shot 2018-12-10 at 2.47.56 PM.png" id="164" name="Google Shape;164;p7"/>
          <p:cNvPicPr preferRelativeResize="0"/>
          <p:nvPr/>
        </p:nvPicPr>
        <p:blipFill rotWithShape="1">
          <a:blip r:embed="rId6">
            <a:alphaModFix/>
          </a:blip>
          <a:srcRect b="0" l="0" r="0" t="0"/>
          <a:stretch/>
        </p:blipFill>
        <p:spPr>
          <a:xfrm>
            <a:off x="6502400" y="3810000"/>
            <a:ext cx="6161087" cy="3019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8"/>
          <p:cNvPicPr preferRelativeResize="0"/>
          <p:nvPr/>
        </p:nvPicPr>
        <p:blipFill rotWithShape="1">
          <a:blip r:embed="rId3">
            <a:alphaModFix/>
          </a:blip>
          <a:srcRect b="0" l="0" r="0" t="0"/>
          <a:stretch/>
        </p:blipFill>
        <p:spPr>
          <a:xfrm>
            <a:off x="9074150" y="7639050"/>
            <a:ext cx="3929062" cy="2114550"/>
          </a:xfrm>
          <a:prstGeom prst="rect">
            <a:avLst/>
          </a:prstGeom>
          <a:noFill/>
          <a:ln>
            <a:noFill/>
          </a:ln>
        </p:spPr>
      </p:pic>
      <p:sp>
        <p:nvSpPr>
          <p:cNvPr id="170" name="Google Shape;170;p8"/>
          <p:cNvSpPr/>
          <p:nvPr/>
        </p:nvSpPr>
        <p:spPr>
          <a:xfrm>
            <a:off x="4787900" y="1473200"/>
            <a:ext cx="2641600" cy="850900"/>
          </a:xfrm>
          <a:prstGeom prst="roundRect">
            <a:avLst>
              <a:gd fmla="val 4835" name="adj"/>
            </a:avLst>
          </a:prstGeom>
          <a:noFill/>
          <a:ln cap="flat" cmpd="sng" w="38100">
            <a:solidFill>
              <a:srgbClr val="FF0000"/>
            </a:solidFill>
            <a:prstDash val="solid"/>
            <a:miter lim="800000"/>
            <a:headEnd len="sm" w="sm" type="none"/>
            <a:tailEnd len="sm" w="sm" type="none"/>
          </a:ln>
        </p:spPr>
        <p:txBody>
          <a:bodyPr anchorCtr="0" anchor="ctr" bIns="50800" lIns="50800" spcFirstLastPara="1" rIns="108575" wrap="square" tIns="50800">
            <a:noAutofit/>
          </a:bodyPr>
          <a:lstStyle/>
          <a:p>
            <a:pPr indent="0" lvl="0" marL="635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Select the BLAST program</a:t>
            </a:r>
            <a:endParaRPr/>
          </a:p>
        </p:txBody>
      </p:sp>
      <p:sp>
        <p:nvSpPr>
          <p:cNvPr id="171" name="Google Shape;171;p8"/>
          <p:cNvSpPr/>
          <p:nvPr/>
        </p:nvSpPr>
        <p:spPr>
          <a:xfrm>
            <a:off x="2311400" y="5067300"/>
            <a:ext cx="2641600" cy="850900"/>
          </a:xfrm>
          <a:prstGeom prst="roundRect">
            <a:avLst>
              <a:gd fmla="val 4835" name="adj"/>
            </a:avLst>
          </a:prstGeom>
          <a:noFill/>
          <a:ln cap="flat" cmpd="sng" w="38100">
            <a:solidFill>
              <a:srgbClr val="FF0000"/>
            </a:solidFill>
            <a:prstDash val="solid"/>
            <a:miter lim="800000"/>
            <a:headEnd len="sm" w="sm" type="none"/>
            <a:tailEnd len="sm" w="sm" type="none"/>
          </a:ln>
        </p:spPr>
        <p:txBody>
          <a:bodyPr anchorCtr="0" anchor="ctr" bIns="50800" lIns="50800" spcFirstLastPara="1" rIns="108575" wrap="square" tIns="50800">
            <a:noAutofit/>
          </a:bodyPr>
          <a:lstStyle/>
          <a:p>
            <a:pPr indent="0" lvl="0" marL="635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Parameters for blastn</a:t>
            </a:r>
            <a:endParaRPr/>
          </a:p>
        </p:txBody>
      </p:sp>
      <p:sp>
        <p:nvSpPr>
          <p:cNvPr id="172" name="Google Shape;172;p8"/>
          <p:cNvSpPr/>
          <p:nvPr/>
        </p:nvSpPr>
        <p:spPr>
          <a:xfrm>
            <a:off x="7861300" y="5067300"/>
            <a:ext cx="2641600" cy="850900"/>
          </a:xfrm>
          <a:prstGeom prst="roundRect">
            <a:avLst>
              <a:gd fmla="val 4835" name="adj"/>
            </a:avLst>
          </a:prstGeom>
          <a:noFill/>
          <a:ln cap="flat" cmpd="sng" w="38100">
            <a:solidFill>
              <a:srgbClr val="FF0000"/>
            </a:solidFill>
            <a:prstDash val="solid"/>
            <a:miter lim="800000"/>
            <a:headEnd len="sm" w="sm" type="none"/>
            <a:tailEnd len="sm" w="sm" type="none"/>
          </a:ln>
        </p:spPr>
        <p:txBody>
          <a:bodyPr anchorCtr="0" anchor="ctr" bIns="50800" lIns="50800" spcFirstLastPara="1" rIns="108575" wrap="square" tIns="50800">
            <a:noAutofit/>
          </a:bodyPr>
          <a:lstStyle/>
          <a:p>
            <a:pPr indent="0" lvl="0" marL="635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Parameters for blastp</a:t>
            </a:r>
            <a:endParaRPr/>
          </a:p>
        </p:txBody>
      </p:sp>
      <p:sp>
        <p:nvSpPr>
          <p:cNvPr id="173" name="Google Shape;173;p8"/>
          <p:cNvSpPr/>
          <p:nvPr/>
        </p:nvSpPr>
        <p:spPr>
          <a:xfrm>
            <a:off x="4787900" y="2717800"/>
            <a:ext cx="2641600" cy="850900"/>
          </a:xfrm>
          <a:prstGeom prst="roundRect">
            <a:avLst>
              <a:gd fmla="val 4835" name="adj"/>
            </a:avLst>
          </a:prstGeom>
          <a:noFill/>
          <a:ln cap="flat" cmpd="sng" w="38100">
            <a:solidFill>
              <a:srgbClr val="FF0000"/>
            </a:solidFill>
            <a:prstDash val="solid"/>
            <a:miter lim="800000"/>
            <a:headEnd len="sm" w="sm" type="none"/>
            <a:tailEnd len="sm" w="sm" type="none"/>
          </a:ln>
        </p:spPr>
        <p:txBody>
          <a:bodyPr anchorCtr="0" anchor="ctr" bIns="50800" lIns="50800" spcFirstLastPara="1" rIns="108575" wrap="square" tIns="50800">
            <a:noAutofit/>
          </a:bodyPr>
          <a:lstStyle/>
          <a:p>
            <a:pPr indent="0" lvl="0" marL="635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Select a database</a:t>
            </a:r>
            <a:endParaRPr/>
          </a:p>
        </p:txBody>
      </p:sp>
      <p:cxnSp>
        <p:nvCxnSpPr>
          <p:cNvPr id="174" name="Google Shape;174;p8"/>
          <p:cNvCxnSpPr/>
          <p:nvPr/>
        </p:nvCxnSpPr>
        <p:spPr>
          <a:xfrm flipH="1" rot="10800000">
            <a:off x="6121400" y="2349500"/>
            <a:ext cx="7937" cy="390525"/>
          </a:xfrm>
          <a:prstGeom prst="straightConnector1">
            <a:avLst/>
          </a:prstGeom>
          <a:noFill/>
          <a:ln cap="flat" cmpd="sng" w="25400">
            <a:solidFill>
              <a:schemeClr val="dk1"/>
            </a:solidFill>
            <a:prstDash val="solid"/>
            <a:miter lim="800000"/>
            <a:headEnd len="med" w="med" type="triangle"/>
            <a:tailEnd len="med" w="med" type="none"/>
          </a:ln>
        </p:spPr>
      </p:cxnSp>
      <p:cxnSp>
        <p:nvCxnSpPr>
          <p:cNvPr id="175" name="Google Shape;175;p8"/>
          <p:cNvCxnSpPr/>
          <p:nvPr/>
        </p:nvCxnSpPr>
        <p:spPr>
          <a:xfrm rot="10800000">
            <a:off x="6143625" y="4659312"/>
            <a:ext cx="1587" cy="247650"/>
          </a:xfrm>
          <a:prstGeom prst="straightConnector1">
            <a:avLst/>
          </a:prstGeom>
          <a:noFill/>
          <a:ln cap="flat" cmpd="sng" w="25400">
            <a:solidFill>
              <a:schemeClr val="dk1"/>
            </a:solidFill>
            <a:prstDash val="solid"/>
            <a:miter lim="800000"/>
            <a:headEnd len="med" w="med" type="triangle"/>
            <a:tailEnd len="med" w="med" type="none"/>
          </a:ln>
        </p:spPr>
      </p:cxnSp>
      <p:cxnSp>
        <p:nvCxnSpPr>
          <p:cNvPr id="176" name="Google Shape;176;p8"/>
          <p:cNvCxnSpPr/>
          <p:nvPr/>
        </p:nvCxnSpPr>
        <p:spPr>
          <a:xfrm rot="10800000">
            <a:off x="6159500" y="7442200"/>
            <a:ext cx="0" cy="746125"/>
          </a:xfrm>
          <a:prstGeom prst="straightConnector1">
            <a:avLst/>
          </a:prstGeom>
          <a:noFill/>
          <a:ln cap="flat" cmpd="sng" w="25400">
            <a:solidFill>
              <a:schemeClr val="dk1"/>
            </a:solidFill>
            <a:prstDash val="solid"/>
            <a:miter lim="800000"/>
            <a:headEnd len="med" w="med" type="triangle"/>
            <a:tailEnd len="med" w="med" type="none"/>
          </a:ln>
        </p:spPr>
      </p:cxnSp>
      <p:cxnSp>
        <p:nvCxnSpPr>
          <p:cNvPr id="177" name="Google Shape;177;p8"/>
          <p:cNvCxnSpPr/>
          <p:nvPr/>
        </p:nvCxnSpPr>
        <p:spPr>
          <a:xfrm rot="10800000">
            <a:off x="6146800" y="6197600"/>
            <a:ext cx="7937" cy="449262"/>
          </a:xfrm>
          <a:prstGeom prst="straightConnector1">
            <a:avLst/>
          </a:prstGeom>
          <a:noFill/>
          <a:ln cap="flat" cmpd="sng" w="25400">
            <a:solidFill>
              <a:schemeClr val="dk1"/>
            </a:solidFill>
            <a:prstDash val="solid"/>
            <a:miter lim="800000"/>
            <a:headEnd len="med" w="med" type="triangle"/>
            <a:tailEnd len="med" w="med" type="none"/>
          </a:ln>
        </p:spPr>
      </p:cxnSp>
      <p:cxnSp>
        <p:nvCxnSpPr>
          <p:cNvPr id="178" name="Google Shape;178;p8"/>
          <p:cNvCxnSpPr/>
          <p:nvPr/>
        </p:nvCxnSpPr>
        <p:spPr>
          <a:xfrm rot="10800000">
            <a:off x="3556000" y="5905500"/>
            <a:ext cx="0" cy="301625"/>
          </a:xfrm>
          <a:prstGeom prst="straightConnector1">
            <a:avLst/>
          </a:prstGeom>
          <a:noFill/>
          <a:ln cap="flat" cmpd="sng" w="25400">
            <a:solidFill>
              <a:schemeClr val="dk1"/>
            </a:solidFill>
            <a:prstDash val="solid"/>
            <a:miter lim="800000"/>
            <a:headEnd len="med" w="med" type="triangle"/>
            <a:tailEnd len="med" w="med" type="none"/>
          </a:ln>
        </p:spPr>
      </p:cxnSp>
      <p:sp>
        <p:nvSpPr>
          <p:cNvPr id="179" name="Google Shape;179;p8"/>
          <p:cNvSpPr/>
          <p:nvPr/>
        </p:nvSpPr>
        <p:spPr>
          <a:xfrm>
            <a:off x="4787900" y="63500"/>
            <a:ext cx="2641600" cy="850900"/>
          </a:xfrm>
          <a:prstGeom prst="roundRect">
            <a:avLst>
              <a:gd fmla="val 4835" name="adj"/>
            </a:avLst>
          </a:prstGeom>
          <a:noFill/>
          <a:ln cap="flat" cmpd="sng" w="38100">
            <a:solidFill>
              <a:srgbClr val="FF0000"/>
            </a:solidFill>
            <a:prstDash val="solid"/>
            <a:miter lim="800000"/>
            <a:headEnd len="sm" w="sm" type="none"/>
            <a:tailEnd len="sm" w="sm" type="none"/>
          </a:ln>
        </p:spPr>
        <p:txBody>
          <a:bodyPr anchorCtr="0" anchor="ctr" bIns="50800" lIns="50800" spcFirstLastPara="1" rIns="108575" wrap="square" tIns="50800">
            <a:noAutofit/>
          </a:bodyPr>
          <a:lstStyle/>
          <a:p>
            <a:pPr indent="0" lvl="0" marL="635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Specify sequence of interest</a:t>
            </a:r>
            <a:endParaRPr/>
          </a:p>
        </p:txBody>
      </p:sp>
      <p:cxnSp>
        <p:nvCxnSpPr>
          <p:cNvPr id="180" name="Google Shape;180;p8"/>
          <p:cNvCxnSpPr/>
          <p:nvPr/>
        </p:nvCxnSpPr>
        <p:spPr>
          <a:xfrm flipH="1" rot="10800000">
            <a:off x="6115050" y="922337"/>
            <a:ext cx="4762" cy="577850"/>
          </a:xfrm>
          <a:prstGeom prst="straightConnector1">
            <a:avLst/>
          </a:prstGeom>
          <a:noFill/>
          <a:ln cap="flat" cmpd="sng" w="25400">
            <a:solidFill>
              <a:schemeClr val="dk1"/>
            </a:solidFill>
            <a:prstDash val="solid"/>
            <a:miter lim="800000"/>
            <a:headEnd len="med" w="med" type="triangle"/>
            <a:tailEnd len="med" w="med" type="none"/>
          </a:ln>
        </p:spPr>
      </p:cxnSp>
      <p:cxnSp>
        <p:nvCxnSpPr>
          <p:cNvPr id="181" name="Google Shape;181;p8"/>
          <p:cNvCxnSpPr/>
          <p:nvPr/>
        </p:nvCxnSpPr>
        <p:spPr>
          <a:xfrm>
            <a:off x="3559175" y="6159500"/>
            <a:ext cx="5405437" cy="3175"/>
          </a:xfrm>
          <a:prstGeom prst="straightConnector1">
            <a:avLst/>
          </a:prstGeom>
          <a:noFill/>
          <a:ln cap="flat" cmpd="sng" w="25400">
            <a:solidFill>
              <a:schemeClr val="dk1"/>
            </a:solidFill>
            <a:prstDash val="solid"/>
            <a:miter lim="800000"/>
            <a:headEnd len="med" w="med" type="none"/>
            <a:tailEnd len="med" w="med" type="none"/>
          </a:ln>
        </p:spPr>
      </p:cxnSp>
      <p:sp>
        <p:nvSpPr>
          <p:cNvPr id="182" name="Google Shape;182;p8"/>
          <p:cNvSpPr/>
          <p:nvPr/>
        </p:nvSpPr>
        <p:spPr>
          <a:xfrm>
            <a:off x="4902200" y="6616700"/>
            <a:ext cx="2641600" cy="850900"/>
          </a:xfrm>
          <a:prstGeom prst="roundRect">
            <a:avLst>
              <a:gd fmla="val 4835" name="adj"/>
            </a:avLst>
          </a:prstGeom>
          <a:noFill/>
          <a:ln cap="flat" cmpd="sng" w="38100">
            <a:solidFill>
              <a:srgbClr val="FF0000"/>
            </a:solidFill>
            <a:prstDash val="solid"/>
            <a:miter lim="800000"/>
            <a:headEnd len="sm" w="sm" type="none"/>
            <a:tailEnd len="sm" w="sm" type="none"/>
          </a:ln>
        </p:spPr>
        <p:txBody>
          <a:bodyPr anchorCtr="0" anchor="ctr" bIns="50800" lIns="50800" spcFirstLastPara="1" rIns="108575" wrap="square" tIns="50800">
            <a:noAutofit/>
          </a:bodyPr>
          <a:lstStyle/>
          <a:p>
            <a:pPr indent="0" lvl="0" marL="635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Analyze results</a:t>
            </a:r>
            <a:endParaRPr/>
          </a:p>
        </p:txBody>
      </p:sp>
      <p:sp>
        <p:nvSpPr>
          <p:cNvPr id="183" name="Google Shape;183;p8"/>
          <p:cNvSpPr/>
          <p:nvPr/>
        </p:nvSpPr>
        <p:spPr>
          <a:xfrm>
            <a:off x="4914900" y="8153400"/>
            <a:ext cx="2641600" cy="850900"/>
          </a:xfrm>
          <a:prstGeom prst="roundRect">
            <a:avLst>
              <a:gd fmla="val 4835" name="adj"/>
            </a:avLst>
          </a:prstGeom>
          <a:noFill/>
          <a:ln cap="flat" cmpd="sng" w="38100">
            <a:solidFill>
              <a:srgbClr val="FF0000"/>
            </a:solidFill>
            <a:prstDash val="solid"/>
            <a:miter lim="800000"/>
            <a:headEnd len="sm" w="sm" type="none"/>
            <a:tailEnd len="sm" w="sm" type="none"/>
          </a:ln>
        </p:spPr>
        <p:txBody>
          <a:bodyPr anchorCtr="0" anchor="ctr" bIns="50800" lIns="50800" spcFirstLastPara="1" rIns="108575" wrap="square" tIns="50800">
            <a:noAutofit/>
          </a:bodyPr>
          <a:lstStyle/>
          <a:p>
            <a:pPr indent="0" lvl="0" marL="635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Pick the best hit</a:t>
            </a:r>
            <a:endParaRPr/>
          </a:p>
        </p:txBody>
      </p:sp>
      <p:sp>
        <p:nvSpPr>
          <p:cNvPr id="184" name="Google Shape;184;p8"/>
          <p:cNvSpPr/>
          <p:nvPr/>
        </p:nvSpPr>
        <p:spPr>
          <a:xfrm>
            <a:off x="4787900" y="3784600"/>
            <a:ext cx="2641600" cy="850900"/>
          </a:xfrm>
          <a:prstGeom prst="roundRect">
            <a:avLst>
              <a:gd fmla="val 4835" name="adj"/>
            </a:avLst>
          </a:prstGeom>
          <a:noFill/>
          <a:ln cap="flat" cmpd="sng" w="38100">
            <a:solidFill>
              <a:srgbClr val="FF0000"/>
            </a:solidFill>
            <a:prstDash val="solid"/>
            <a:miter lim="800000"/>
            <a:headEnd len="sm" w="sm" type="none"/>
            <a:tailEnd len="sm" w="sm" type="none"/>
          </a:ln>
        </p:spPr>
        <p:txBody>
          <a:bodyPr anchorCtr="0" anchor="ctr" bIns="50800" lIns="50800" spcFirstLastPara="1" rIns="108575" wrap="square" tIns="50800">
            <a:noAutofit/>
          </a:bodyPr>
          <a:lstStyle/>
          <a:p>
            <a:pPr indent="0" lvl="0" marL="635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Select optional search parameters</a:t>
            </a:r>
            <a:endParaRPr/>
          </a:p>
        </p:txBody>
      </p:sp>
      <p:cxnSp>
        <p:nvCxnSpPr>
          <p:cNvPr id="185" name="Google Shape;185;p8"/>
          <p:cNvCxnSpPr/>
          <p:nvPr/>
        </p:nvCxnSpPr>
        <p:spPr>
          <a:xfrm flipH="1" rot="10800000">
            <a:off x="3543300" y="4876800"/>
            <a:ext cx="2568575" cy="1587"/>
          </a:xfrm>
          <a:prstGeom prst="straightConnector1">
            <a:avLst/>
          </a:prstGeom>
          <a:noFill/>
          <a:ln cap="flat" cmpd="sng" w="25400">
            <a:solidFill>
              <a:schemeClr val="dk1"/>
            </a:solidFill>
            <a:prstDash val="solid"/>
            <a:miter lim="800000"/>
            <a:headEnd len="med" w="med" type="none"/>
            <a:tailEnd len="med" w="med" type="none"/>
          </a:ln>
        </p:spPr>
      </p:cxnSp>
      <p:cxnSp>
        <p:nvCxnSpPr>
          <p:cNvPr id="186" name="Google Shape;186;p8"/>
          <p:cNvCxnSpPr/>
          <p:nvPr/>
        </p:nvCxnSpPr>
        <p:spPr>
          <a:xfrm rot="10800000">
            <a:off x="8953500" y="4851400"/>
            <a:ext cx="0" cy="330200"/>
          </a:xfrm>
          <a:prstGeom prst="straightConnector1">
            <a:avLst/>
          </a:prstGeom>
          <a:noFill/>
          <a:ln cap="flat" cmpd="sng" w="25400">
            <a:solidFill>
              <a:schemeClr val="dk1"/>
            </a:solidFill>
            <a:prstDash val="solid"/>
            <a:miter lim="800000"/>
            <a:headEnd len="med" w="med" type="triangle"/>
            <a:tailEnd len="med" w="med" type="none"/>
          </a:ln>
        </p:spPr>
      </p:cxnSp>
      <p:cxnSp>
        <p:nvCxnSpPr>
          <p:cNvPr id="187" name="Google Shape;187;p8"/>
          <p:cNvCxnSpPr/>
          <p:nvPr/>
        </p:nvCxnSpPr>
        <p:spPr>
          <a:xfrm>
            <a:off x="6197600" y="4865687"/>
            <a:ext cx="2789237" cy="17462"/>
          </a:xfrm>
          <a:prstGeom prst="straightConnector1">
            <a:avLst/>
          </a:prstGeom>
          <a:noFill/>
          <a:ln cap="flat" cmpd="sng" w="25400">
            <a:solidFill>
              <a:schemeClr val="dk1"/>
            </a:solidFill>
            <a:prstDash val="solid"/>
            <a:miter lim="800000"/>
            <a:headEnd len="med" w="med" type="none"/>
            <a:tailEnd len="med" w="med" type="none"/>
          </a:ln>
        </p:spPr>
      </p:cxnSp>
      <p:cxnSp>
        <p:nvCxnSpPr>
          <p:cNvPr id="188" name="Google Shape;188;p8"/>
          <p:cNvCxnSpPr/>
          <p:nvPr/>
        </p:nvCxnSpPr>
        <p:spPr>
          <a:xfrm rot="10800000">
            <a:off x="8953500" y="5867400"/>
            <a:ext cx="0" cy="330200"/>
          </a:xfrm>
          <a:prstGeom prst="straightConnector1">
            <a:avLst/>
          </a:prstGeom>
          <a:noFill/>
          <a:ln cap="flat" cmpd="sng" w="25400">
            <a:solidFill>
              <a:schemeClr val="dk1"/>
            </a:solidFill>
            <a:prstDash val="solid"/>
            <a:miter lim="800000"/>
            <a:headEnd len="med" w="med" type="triangle"/>
            <a:tailEnd len="med" w="med" type="none"/>
          </a:ln>
        </p:spPr>
      </p:cxnSp>
      <p:cxnSp>
        <p:nvCxnSpPr>
          <p:cNvPr id="189" name="Google Shape;189;p8"/>
          <p:cNvCxnSpPr/>
          <p:nvPr/>
        </p:nvCxnSpPr>
        <p:spPr>
          <a:xfrm rot="10800000">
            <a:off x="3556000" y="4851400"/>
            <a:ext cx="0" cy="330200"/>
          </a:xfrm>
          <a:prstGeom prst="straightConnector1">
            <a:avLst/>
          </a:prstGeom>
          <a:noFill/>
          <a:ln cap="flat" cmpd="sng" w="25400">
            <a:solidFill>
              <a:schemeClr val="dk1"/>
            </a:solidFill>
            <a:prstDash val="solid"/>
            <a:miter lim="800000"/>
            <a:headEnd len="med" w="med" type="triangle"/>
            <a:tailEnd len="med" w="med" type="none"/>
          </a:ln>
        </p:spPr>
      </p:cxnSp>
      <p:cxnSp>
        <p:nvCxnSpPr>
          <p:cNvPr id="190" name="Google Shape;190;p8"/>
          <p:cNvCxnSpPr/>
          <p:nvPr/>
        </p:nvCxnSpPr>
        <p:spPr>
          <a:xfrm rot="10800000">
            <a:off x="6121400" y="3594100"/>
            <a:ext cx="0" cy="246062"/>
          </a:xfrm>
          <a:prstGeom prst="straightConnector1">
            <a:avLst/>
          </a:prstGeom>
          <a:noFill/>
          <a:ln cap="flat" cmpd="sng" w="25400">
            <a:solidFill>
              <a:schemeClr val="dk1"/>
            </a:solidFill>
            <a:prstDash val="solid"/>
            <a:miter lim="800000"/>
            <a:headEnd len="med" w="med" type="triangl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ph type="title"/>
          </p:nvPr>
        </p:nvSpPr>
        <p:spPr>
          <a:xfrm>
            <a:off x="647700" y="390525"/>
            <a:ext cx="11709400" cy="1338262"/>
          </a:xfrm>
          <a:prstGeom prst="rect">
            <a:avLst/>
          </a:prstGeom>
          <a:noFill/>
          <a:ln>
            <a:noFill/>
          </a:ln>
        </p:spPr>
        <p:txBody>
          <a:bodyPr anchorCtr="0" anchor="ctr" bIns="38100" lIns="38100" spcFirstLastPara="1" rIns="38100" wrap="square" tIns="38100">
            <a:noAutofit/>
          </a:bodyPr>
          <a:lstStyle/>
          <a:p>
            <a:pPr indent="0" lvl="0" marL="6350" rtl="0" algn="ctr">
              <a:lnSpc>
                <a:spcPct val="100000"/>
              </a:lnSpc>
              <a:spcBef>
                <a:spcPts val="0"/>
              </a:spcBef>
              <a:spcAft>
                <a:spcPts val="0"/>
              </a:spcAft>
              <a:buClr>
                <a:srgbClr val="008080"/>
              </a:buClr>
              <a:buSzPts val="6600"/>
              <a:buFont typeface="Calibri"/>
              <a:buNone/>
            </a:pPr>
            <a:r>
              <a:rPr b="1" i="0" lang="en-US" sz="6600" u="none">
                <a:solidFill>
                  <a:srgbClr val="008080"/>
                </a:solidFill>
                <a:latin typeface="Calibri"/>
                <a:ea typeface="Calibri"/>
                <a:cs typeface="Calibri"/>
                <a:sym typeface="Calibri"/>
              </a:rPr>
              <a:t>BLAST Interface</a:t>
            </a:r>
            <a:endParaRPr/>
          </a:p>
        </p:txBody>
      </p:sp>
      <p:sp>
        <p:nvSpPr>
          <p:cNvPr id="196" name="Google Shape;196;p9"/>
          <p:cNvSpPr txBox="1"/>
          <p:nvPr>
            <p:ph idx="1" type="body"/>
          </p:nvPr>
        </p:nvSpPr>
        <p:spPr>
          <a:xfrm>
            <a:off x="647700" y="2273300"/>
            <a:ext cx="5168900" cy="6435725"/>
          </a:xfrm>
          <a:prstGeom prst="rect">
            <a:avLst/>
          </a:prstGeom>
          <a:noFill/>
          <a:ln>
            <a:noFill/>
          </a:ln>
        </p:spPr>
        <p:txBody>
          <a:bodyPr anchorCtr="0" anchor="t" bIns="38100" lIns="38100" spcFirstLastPara="1" rIns="38100" wrap="square" tIns="38100">
            <a:noAutofit/>
          </a:bodyPr>
          <a:lstStyle/>
          <a:p>
            <a:pPr indent="-342900" lvl="0" marL="342900" marR="0" rtl="0" algn="l">
              <a:lnSpc>
                <a:spcPct val="100000"/>
              </a:lnSpc>
              <a:spcBef>
                <a:spcPts val="0"/>
              </a:spcBef>
              <a:spcAft>
                <a:spcPts val="0"/>
              </a:spcAft>
              <a:buClr>
                <a:srgbClr val="000000"/>
              </a:buClr>
              <a:buSzPts val="2800"/>
              <a:buFont typeface="Arial"/>
              <a:buChar char="•"/>
            </a:pPr>
            <a:r>
              <a:rPr b="0" i="0" lang="en-US" sz="2800" u="none">
                <a:solidFill>
                  <a:schemeClr val="dk1"/>
                </a:solidFill>
                <a:latin typeface="Calibri"/>
                <a:ea typeface="Calibri"/>
                <a:cs typeface="Calibri"/>
                <a:sym typeface="Calibri"/>
              </a:rPr>
              <a:t>From </a:t>
            </a:r>
            <a:r>
              <a:rPr b="0" i="0" lang="en-US" sz="2800" u="sng">
                <a:solidFill>
                  <a:schemeClr val="dk1"/>
                </a:solidFill>
                <a:latin typeface="Merriweather Sans"/>
                <a:ea typeface="Merriweather Sans"/>
                <a:cs typeface="Merriweather Sans"/>
                <a:sym typeface="Merriweather Sans"/>
                <a:hlinkClick r:id="rId3"/>
              </a:rPr>
              <a:t>https://blast.ncbi.nlm.nih.gov/Blast.cgi</a:t>
            </a:r>
            <a:r>
              <a:rPr b="0" i="0" lang="en-US" sz="2800" u="none">
                <a:solidFill>
                  <a:schemeClr val="dk1"/>
                </a:solidFill>
                <a:latin typeface="Calibri"/>
                <a:ea typeface="Calibri"/>
                <a:cs typeface="Calibri"/>
                <a:sym typeface="Calibri"/>
              </a:rPr>
              <a:t>, choose the appropriate BLAST tool. </a:t>
            </a:r>
            <a:endParaRPr/>
          </a:p>
          <a:p>
            <a:pPr indent="-342900" lvl="0" marL="342900" marR="0" rtl="0" algn="l">
              <a:lnSpc>
                <a:spcPct val="100000"/>
              </a:lnSpc>
              <a:spcBef>
                <a:spcPts val="1100"/>
              </a:spcBef>
              <a:spcAft>
                <a:spcPts val="0"/>
              </a:spcAft>
              <a:buClr>
                <a:srgbClr val="000000"/>
              </a:buClr>
              <a:buSzPts val="2800"/>
              <a:buFont typeface="Arial"/>
              <a:buChar char="•"/>
            </a:pPr>
            <a:r>
              <a:rPr b="0" i="0" lang="en-US" sz="2800" u="none">
                <a:solidFill>
                  <a:schemeClr val="dk1"/>
                </a:solidFill>
                <a:latin typeface="Calibri"/>
                <a:ea typeface="Calibri"/>
                <a:cs typeface="Calibri"/>
                <a:sym typeface="Calibri"/>
              </a:rPr>
              <a:t>In this example, we’ll use Protein BLAST or BLASTp </a:t>
            </a:r>
            <a:endParaRPr/>
          </a:p>
          <a:p>
            <a:pPr indent="-165100" lvl="0" marL="342900" marR="0" rtl="0" algn="l">
              <a:spcBef>
                <a:spcPts val="1100"/>
              </a:spcBef>
              <a:spcAft>
                <a:spcPts val="0"/>
              </a:spcAft>
              <a:buClr>
                <a:srgbClr val="000000"/>
              </a:buClr>
              <a:buSzPts val="2800"/>
              <a:buFont typeface="Arial"/>
              <a:buNone/>
            </a:pPr>
            <a:r>
              <a:t/>
            </a:r>
            <a:endParaRPr b="0" i="0" sz="2800" u="none">
              <a:solidFill>
                <a:schemeClr val="dk1"/>
              </a:solidFill>
              <a:latin typeface="Calibri"/>
              <a:ea typeface="Calibri"/>
              <a:cs typeface="Calibri"/>
              <a:sym typeface="Calibri"/>
            </a:endParaRPr>
          </a:p>
        </p:txBody>
      </p:sp>
      <p:pic>
        <p:nvPicPr>
          <p:cNvPr descr="Screen Shot 2018-12-10 at 2.47.56 PM.png" id="197" name="Google Shape;197;p9"/>
          <p:cNvPicPr preferRelativeResize="0"/>
          <p:nvPr/>
        </p:nvPicPr>
        <p:blipFill rotWithShape="1">
          <a:blip r:embed="rId4">
            <a:alphaModFix/>
          </a:blip>
          <a:srcRect b="0" l="0" r="0" t="0"/>
          <a:stretch/>
        </p:blipFill>
        <p:spPr>
          <a:xfrm>
            <a:off x="5880100" y="3505200"/>
            <a:ext cx="6783387" cy="3324225"/>
          </a:xfrm>
          <a:prstGeom prst="rect">
            <a:avLst/>
          </a:prstGeom>
          <a:noFill/>
          <a:ln>
            <a:noFill/>
          </a:ln>
        </p:spPr>
      </p:pic>
      <p:sp>
        <p:nvSpPr>
          <p:cNvPr id="198" name="Google Shape;198;p9"/>
          <p:cNvSpPr/>
          <p:nvPr/>
        </p:nvSpPr>
        <p:spPr>
          <a:xfrm>
            <a:off x="9979025" y="5257800"/>
            <a:ext cx="3048000" cy="1676400"/>
          </a:xfrm>
          <a:prstGeom prst="ellipse">
            <a:avLst/>
          </a:prstGeom>
          <a:noFill/>
          <a:ln cap="flat" cmpd="sng" w="25400">
            <a:solidFill>
              <a:srgbClr val="FF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5800" u="none">
              <a:solidFill>
                <a:srgbClr val="000000"/>
              </a:solidFill>
              <a:latin typeface="Gill Sans"/>
              <a:ea typeface="Gill Sans"/>
              <a:cs typeface="Gill Sans"/>
              <a:sym typeface="Gill Sans"/>
            </a:endParaRPr>
          </a:p>
        </p:txBody>
      </p:sp>
      <p:pic>
        <p:nvPicPr>
          <p:cNvPr id="199" name="Google Shape;199;p9"/>
          <p:cNvPicPr preferRelativeResize="0"/>
          <p:nvPr/>
        </p:nvPicPr>
        <p:blipFill rotWithShape="1">
          <a:blip r:embed="rId5">
            <a:alphaModFix/>
          </a:blip>
          <a:srcRect b="0" l="0" r="0" t="0"/>
          <a:stretch/>
        </p:blipFill>
        <p:spPr>
          <a:xfrm>
            <a:off x="9074150" y="7639050"/>
            <a:ext cx="3929062" cy="2114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 Title and Content copy 68">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coreProperties>
</file>

<file path=docProps/custom.xml><?xml version="1.0" encoding="utf-8"?>
<Properties xmlns="http://schemas.openxmlformats.org/officeDocument/2006/custom-properties" xmlns:vt="http://schemas.openxmlformats.org/officeDocument/2006/docPropsVTypes"/>
</file>