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9144000"/>
  <p:notesSz cx="6858000" cy="9144000"/>
  <p:embeddedFontLst>
    <p:embeddedFont>
      <p:font typeface="Questrial"/>
      <p:regular r:id="rId38"/>
    </p:embeddedFont>
  </p:embeddedFontLst>
  <p:defaultText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Questrial-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x="0" y="0"/>
          <a:ext cx="0" cy="0"/>
          <a:chOff x="0" y="0"/>
          <a:chExt cx="0" cy="0"/>
        </a:xfrm>
      </p:grpSpPr>
      <p:sp>
        <p:nvSpPr>
          <p:cNvPr id="2" name="Shape 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 name="Shape 3"/>
          <p:cNvSpPr txBox="1"/>
          <p:nvPr>
            <p:ph idx="1" type="body"/>
          </p:nvPr>
        </p:nvSpPr>
        <p:spPr>
          <a:xfrm>
            <a:off x="685800" y="4343400"/>
            <a:ext cx="5486399" cy="4114800"/>
          </a:xfrm>
          <a:prstGeom prst="rect">
            <a:avLst/>
          </a:prstGeom>
          <a:noFill/>
          <a:ln>
            <a:noFill/>
          </a:ln>
        </p:spPr>
        <p:txBody>
          <a:bodyPr anchorCtr="0" anchor="t" bIns="91425" lIns="91425" rIns="91425" tIns="91425"/>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 name="Shape 53"/>
        <p:cNvGrpSpPr/>
        <p:nvPr/>
      </p:nvGrpSpPr>
      <p:grpSpPr>
        <a:xfrm>
          <a:off x="0" y="0"/>
          <a:ext cx="0" cy="0"/>
          <a:chOff x="0" y="0"/>
          <a:chExt cx="0" cy="0"/>
        </a:xfrm>
      </p:grpSpPr>
      <p:sp>
        <p:nvSpPr>
          <p:cNvPr id="54" name="Shape 5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55" name="Shape 55"/>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txBox="1"/>
          <p:nvPr>
            <p:ph idx="1" type="body"/>
          </p:nvPr>
        </p:nvSpPr>
        <p:spPr>
          <a:xfrm>
            <a:off x="685800" y="4400550"/>
            <a:ext cx="5486399" cy="3600599"/>
          </a:xfrm>
          <a:prstGeom prst="rect">
            <a:avLst/>
          </a:prstGeom>
        </p:spPr>
        <p:txBody>
          <a:bodyPr anchorCtr="0" anchor="ctr" bIns="91425" lIns="91425" rIns="91425" tIns="91425">
            <a:noAutofit/>
          </a:bodyPr>
          <a:lstStyle/>
          <a:p>
            <a:pPr lvl="0" rtl="0">
              <a:spcBef>
                <a:spcPts val="0"/>
              </a:spcBef>
              <a:buNone/>
            </a:pPr>
            <a:r>
              <a:t/>
            </a:r>
            <a:endParaRPr/>
          </a:p>
        </p:txBody>
      </p:sp>
      <p:sp>
        <p:nvSpPr>
          <p:cNvPr id="131" name="Shape 131"/>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txBox="1"/>
          <p:nvPr>
            <p:ph idx="1" type="body"/>
          </p:nvPr>
        </p:nvSpPr>
        <p:spPr>
          <a:xfrm>
            <a:off x="685800" y="4400550"/>
            <a:ext cx="5486399" cy="3600599"/>
          </a:xfrm>
          <a:prstGeom prst="rect">
            <a:avLst/>
          </a:prstGeom>
        </p:spPr>
        <p:txBody>
          <a:bodyPr anchorCtr="0" anchor="ctr" bIns="91425" lIns="91425" rIns="91425" tIns="91425">
            <a:noAutofit/>
          </a:bodyPr>
          <a:lstStyle/>
          <a:p>
            <a:pPr lvl="0" rtl="0">
              <a:spcBef>
                <a:spcPts val="0"/>
              </a:spcBef>
              <a:buNone/>
            </a:pPr>
            <a:r>
              <a:t/>
            </a:r>
            <a:endParaRPr/>
          </a:p>
        </p:txBody>
      </p:sp>
      <p:sp>
        <p:nvSpPr>
          <p:cNvPr id="137" name="Shape 137"/>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1" name="Shape 151"/>
        <p:cNvGrpSpPr/>
        <p:nvPr/>
      </p:nvGrpSpPr>
      <p:grpSpPr>
        <a:xfrm>
          <a:off x="0" y="0"/>
          <a:ext cx="0" cy="0"/>
          <a:chOff x="0" y="0"/>
          <a:chExt cx="0" cy="0"/>
        </a:xfrm>
      </p:grpSpPr>
      <p:sp>
        <p:nvSpPr>
          <p:cNvPr id="152" name="Shape 152"/>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3" name="Shape 153"/>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is it that there are no resources for them to try? No.. There are plenty. It would always be good to have more, but that doesn’t seem like the rate limiting step now…  there are lots of excellent islands of reform around the country… people teaching great courses. </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it seems rather that the difficulty in finding good resources, adapting those to the unique situation in your class, assessing whether the new approach is working, that the real challenge for faculty.  Existing faculty development workshops where one person shares what they do, and prepares the participants with materials to take home and try is great… but it mostly addresses the first part of the process – finding the resource and becoming familiar with it.  </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The hard part is still to be done… learning the software, adapting the instruction to the unique student body, classroom, resource constraints… adapting to the instructor themselves … and figuring out if it worked, or what to do differently next time. </a:t>
            </a:r>
          </a:p>
        </p:txBody>
      </p:sp>
      <p:sp>
        <p:nvSpPr>
          <p:cNvPr id="154" name="Shape 154"/>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8" name="Shape 158"/>
        <p:cNvGrpSpPr/>
        <p:nvPr/>
      </p:nvGrpSpPr>
      <p:grpSpPr>
        <a:xfrm>
          <a:off x="0" y="0"/>
          <a:ext cx="0" cy="0"/>
          <a:chOff x="0" y="0"/>
          <a:chExt cx="0" cy="0"/>
        </a:xfrm>
      </p:grpSpPr>
      <p:sp>
        <p:nvSpPr>
          <p:cNvPr id="159" name="Shape 15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60" name="Shape 160"/>
          <p:cNvSpPr txBox="1"/>
          <p:nvPr>
            <p:ph idx="1" type="body"/>
          </p:nvPr>
        </p:nvSpPr>
        <p:spPr>
          <a:xfrm>
            <a:off x="685800" y="4343400"/>
            <a:ext cx="5486399" cy="4114800"/>
          </a:xfrm>
          <a:prstGeom prst="rect">
            <a:avLst/>
          </a:prstGeom>
        </p:spPr>
        <p:txBody>
          <a:bodyPr anchorCtr="0" anchor="t" bIns="91425" lIns="91425" rIns="91425" tIns="91425">
            <a:noAutofit/>
          </a:bodyPr>
          <a:lstStyle/>
          <a:p>
            <a:pPr>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9" name="Shape 179"/>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Share news and opportunities, partner on workshops and mentoring, etc. etc. </a:t>
            </a:r>
          </a:p>
        </p:txBody>
      </p:sp>
      <p:sp>
        <p:nvSpPr>
          <p:cNvPr id="180" name="Shape 180"/>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5" name="Shape 185"/>
        <p:cNvGrpSpPr/>
        <p:nvPr/>
      </p:nvGrpSpPr>
      <p:grpSpPr>
        <a:xfrm>
          <a:off x="0" y="0"/>
          <a:ext cx="0" cy="0"/>
          <a:chOff x="0" y="0"/>
          <a:chExt cx="0" cy="0"/>
        </a:xfrm>
      </p:grpSpPr>
      <p:sp>
        <p:nvSpPr>
          <p:cNvPr id="186" name="Shape 186"/>
          <p:cNvSpPr txBox="1"/>
          <p:nvPr>
            <p:ph idx="1" type="body"/>
          </p:nvPr>
        </p:nvSpPr>
        <p:spPr>
          <a:xfrm>
            <a:off x="685800" y="4400550"/>
            <a:ext cx="5486399" cy="3600599"/>
          </a:xfrm>
          <a:prstGeom prst="rect">
            <a:avLst/>
          </a:prstGeom>
        </p:spPr>
        <p:txBody>
          <a:bodyPr anchorCtr="0" anchor="ctr" bIns="91425" lIns="91425" rIns="91425" tIns="91425">
            <a:noAutofit/>
          </a:bodyPr>
          <a:lstStyle/>
          <a:p>
            <a:pPr lvl="0" rtl="0">
              <a:spcBef>
                <a:spcPts val="0"/>
              </a:spcBef>
              <a:buNone/>
            </a:pPr>
            <a:r>
              <a:t/>
            </a:r>
            <a:endParaRPr/>
          </a:p>
        </p:txBody>
      </p:sp>
      <p:sp>
        <p:nvSpPr>
          <p:cNvPr id="187" name="Shape 187"/>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93" name="Shape 19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8" name="Shape 198"/>
        <p:cNvGrpSpPr/>
        <p:nvPr/>
      </p:nvGrpSpPr>
      <p:grpSpPr>
        <a:xfrm>
          <a:off x="0" y="0"/>
          <a:ext cx="0" cy="0"/>
          <a:chOff x="0" y="0"/>
          <a:chExt cx="0" cy="0"/>
        </a:xfrm>
      </p:grpSpPr>
      <p:sp>
        <p:nvSpPr>
          <p:cNvPr id="199" name="Shape 199"/>
          <p:cNvSpPr txBox="1"/>
          <p:nvPr>
            <p:ph idx="1" type="body"/>
          </p:nvPr>
        </p:nvSpPr>
        <p:spPr>
          <a:xfrm>
            <a:off x="685800" y="4400550"/>
            <a:ext cx="5486399" cy="3600599"/>
          </a:xfrm>
          <a:prstGeom prst="rect">
            <a:avLst/>
          </a:prstGeom>
        </p:spPr>
        <p:txBody>
          <a:bodyPr anchorCtr="0" anchor="ctr" bIns="91425" lIns="91425" rIns="91425" tIns="91425">
            <a:noAutofit/>
          </a:bodyPr>
          <a:lstStyle/>
          <a:p>
            <a:pPr lvl="0" rtl="0">
              <a:spcBef>
                <a:spcPts val="0"/>
              </a:spcBef>
              <a:buNone/>
            </a:pPr>
            <a:r>
              <a:t/>
            </a:r>
            <a:endParaRPr/>
          </a:p>
        </p:txBody>
      </p:sp>
      <p:sp>
        <p:nvSpPr>
          <p:cNvPr id="200" name="Shape 20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8" name="Shape 208"/>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Another way QUBES is hoping to facilitate these needed reforms is by collecting and curating collections of high quality teaching resources. This has been tried a bunch of times.. NSDL, etc… but we are hoping to add a few nice features like high quality search algorithms, meaningful tagging, search results by user ratings (i.e. find the best stuff first)…. And also by providng space for users of resources to make comments, ask questions of the authors, upload their modified versions, and share teaching stories and use scenarios. Ideally we can capitalize on the power of social media interactions around teaching resources… </a:t>
            </a:r>
          </a:p>
        </p:txBody>
      </p:sp>
      <p:sp>
        <p:nvSpPr>
          <p:cNvPr id="209" name="Shape 209"/>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8" name="Shape 218"/>
        <p:cNvGrpSpPr/>
        <p:nvPr/>
      </p:nvGrpSpPr>
      <p:grpSpPr>
        <a:xfrm>
          <a:off x="0" y="0"/>
          <a:ext cx="0" cy="0"/>
          <a:chOff x="0" y="0"/>
          <a:chExt cx="0" cy="0"/>
        </a:xfrm>
      </p:grpSpPr>
      <p:sp>
        <p:nvSpPr>
          <p:cNvPr id="219" name="Shape 219"/>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20" name="Shape 220"/>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On qubeshub, projects can have a face and presence explicitly tied in to this vibrant community of users that are coming to the site…we are also working to have automation where if you update your personal site, the QUBES version gets those updates automatically. </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Again, the idea is to join in a centralized community of people working on the same stuff…</a:t>
            </a:r>
          </a:p>
        </p:txBody>
      </p:sp>
      <p:sp>
        <p:nvSpPr>
          <p:cNvPr id="221" name="Shape 221"/>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1143212"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61" name="Shape 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28" name="Shape 22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37" name="Shape 237"/>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We also realized that sometimes there are just pain in the ass logistical hurdles to faculty reform… like buying software, installing it on university computers, etc… so we are focusing on open source software tools that can be run remotely through our website… things like netlogo and R and Rstudio and Shiny apps… so students can use in computer labs, their own computers, no hardware/software issues. Moreover, we can tailor the environments to be as user friendly as possible… we don’t need ultimate power… </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Again, picking up the image analysis thread, we have installed Image J so classes can run this without local installation (which wasn’t a problem until the Java web applet broke down)… </a:t>
            </a:r>
          </a:p>
        </p:txBody>
      </p:sp>
      <p:sp>
        <p:nvSpPr>
          <p:cNvPr id="238" name="Shape 238"/>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1143225"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49" name="Shape 249"/>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BMC-IMB:  Biology Mathematics Connection Program, Integrating Mathematics and Biology Program (DIMACS @ Rutgers)</a:t>
            </a:r>
          </a:p>
          <a:p>
            <a:pPr lvl="0" rtl="0">
              <a:spcBef>
                <a:spcPts val="0"/>
              </a:spcBef>
              <a:buNone/>
            </a:pPr>
            <a:r>
              <a:rPr lang="en"/>
              <a:t>TIEE: TEACHING ISSUES AND EXPERIMENTS IN ECOLOGY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txBox="1"/>
          <p:nvPr>
            <p:ph idx="1" type="body"/>
          </p:nvPr>
        </p:nvSpPr>
        <p:spPr>
          <a:xfrm>
            <a:off x="685800" y="4400550"/>
            <a:ext cx="5486399" cy="3600599"/>
          </a:xfrm>
          <a:prstGeom prst="rect">
            <a:avLst/>
          </a:prstGeom>
        </p:spPr>
        <p:txBody>
          <a:bodyPr anchorCtr="0" anchor="ctr" bIns="91425" lIns="91425" rIns="91425" tIns="91425">
            <a:noAutofit/>
          </a:bodyPr>
          <a:lstStyle/>
          <a:p>
            <a:pPr lvl="0" rtl="0">
              <a:spcBef>
                <a:spcPts val="0"/>
              </a:spcBef>
              <a:buNone/>
            </a:pPr>
            <a:r>
              <a:t/>
            </a:r>
            <a:endParaRPr/>
          </a:p>
        </p:txBody>
      </p:sp>
      <p:sp>
        <p:nvSpPr>
          <p:cNvPr id="255" name="Shape 25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9" name="Shape 259"/>
        <p:cNvGrpSpPr/>
        <p:nvPr/>
      </p:nvGrpSpPr>
      <p:grpSpPr>
        <a:xfrm>
          <a:off x="0" y="0"/>
          <a:ext cx="0" cy="0"/>
          <a:chOff x="0" y="0"/>
          <a:chExt cx="0" cy="0"/>
        </a:xfrm>
      </p:grpSpPr>
      <p:sp>
        <p:nvSpPr>
          <p:cNvPr id="260" name="Shape 26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261" name="Shape 261"/>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sz="1200">
                <a:solidFill>
                  <a:schemeClr val="dk1"/>
                </a:solidFill>
                <a:latin typeface="Calibri"/>
                <a:ea typeface="Calibri"/>
                <a:cs typeface="Calibri"/>
                <a:sym typeface="Calibri"/>
              </a:rPr>
              <a:t>So QUBES can help raise awareness of high quality materials and education projects. </a:t>
            </a:r>
          </a:p>
          <a:p>
            <a:pPr lvl="0" rtl="0">
              <a:spcBef>
                <a:spcPts val="0"/>
              </a:spcBef>
              <a:buNone/>
            </a:pPr>
            <a:r>
              <a:t/>
            </a:r>
            <a:endParaRPr sz="1200">
              <a:solidFill>
                <a:schemeClr val="dk1"/>
              </a:solidFill>
              <a:latin typeface="Calibri"/>
              <a:ea typeface="Calibri"/>
              <a:cs typeface="Calibri"/>
              <a:sym typeface="Calibri"/>
            </a:endParaRPr>
          </a:p>
          <a:p>
            <a:pPr lvl="0" rtl="0">
              <a:spcBef>
                <a:spcPts val="0"/>
              </a:spcBef>
              <a:buNone/>
            </a:pPr>
            <a:r>
              <a:rPr lang="en" sz="1200">
                <a:solidFill>
                  <a:schemeClr val="dk1"/>
                </a:solidFill>
                <a:latin typeface="Calibri"/>
                <a:ea typeface="Calibri"/>
                <a:cs typeface="Calibri"/>
                <a:sym typeface="Calibri"/>
              </a:rPr>
              <a:t>But - the hard part is still to be done… learning the software, adapting the instruction to the unique student body, classroom, resource constraints… adapting to the instructor themselves … and figuring out if it worked, or what to do differently next time. </a:t>
            </a:r>
          </a:p>
          <a:p>
            <a:pPr lvl="0" rtl="0">
              <a:spcBef>
                <a:spcPts val="0"/>
              </a:spcBef>
              <a:buNone/>
            </a:pPr>
            <a:r>
              <a:t/>
            </a:r>
            <a:endParaRPr sz="1200">
              <a:solidFill>
                <a:schemeClr val="dk1"/>
              </a:solidFill>
              <a:latin typeface="Calibri"/>
              <a:ea typeface="Calibri"/>
              <a:cs typeface="Calibri"/>
              <a:sym typeface="Calibri"/>
            </a:endParaRPr>
          </a:p>
          <a:p>
            <a:pPr lvl="0" rtl="0">
              <a:spcBef>
                <a:spcPts val="0"/>
              </a:spcBef>
              <a:buNone/>
            </a:pPr>
            <a:r>
              <a:rPr lang="en" sz="1200">
                <a:solidFill>
                  <a:schemeClr val="dk1"/>
                </a:solidFill>
                <a:latin typeface="Calibri"/>
                <a:ea typeface="Calibri"/>
                <a:cs typeface="Calibri"/>
                <a:sym typeface="Calibri"/>
              </a:rPr>
              <a:t>We recognized that typical faculty development, 1 or 3 day workshops where you get materials and talk about how to teach are great, but what normally happens is you leave motivated, and 3 months later when it comes time to use those new approaches in your own courses, you struggle with the very hard problems of local adaptation and implementation.  How do I take someone else’s materials and make them work in my course. </a:t>
            </a:r>
          </a:p>
          <a:p>
            <a:pPr lvl="0" rtl="0">
              <a:spcBef>
                <a:spcPts val="0"/>
              </a:spcBef>
              <a:buNone/>
            </a:pPr>
            <a:r>
              <a:t/>
            </a:r>
            <a:endParaRPr sz="1200">
              <a:solidFill>
                <a:schemeClr val="dk1"/>
              </a:solidFill>
              <a:latin typeface="Calibri"/>
              <a:ea typeface="Calibri"/>
              <a:cs typeface="Calibri"/>
              <a:sym typeface="Calibri"/>
            </a:endParaRPr>
          </a:p>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When working in isolation at your home institution, overcoming these challenges can be really difficult.</a:t>
            </a:r>
          </a:p>
          <a:p>
            <a:pPr lvl="0" rtl="0">
              <a:spcBef>
                <a:spcPts val="0"/>
              </a:spcBef>
              <a:buClr>
                <a:schemeClr val="dk1"/>
              </a:buClr>
              <a:buFont typeface="Arial"/>
              <a:buNone/>
            </a:pPr>
            <a:r>
              <a:t/>
            </a:r>
            <a:endParaRPr sz="1200">
              <a:solidFill>
                <a:schemeClr val="dk1"/>
              </a:solidFill>
              <a:latin typeface="Calibri"/>
              <a:ea typeface="Calibri"/>
              <a:cs typeface="Calibri"/>
              <a:sym typeface="Calibri"/>
            </a:endParaRPr>
          </a:p>
          <a:p>
            <a:pPr lvl="0" rtl="0">
              <a:spcBef>
                <a:spcPts val="0"/>
              </a:spcBef>
              <a:buClr>
                <a:schemeClr val="dk1"/>
              </a:buClr>
              <a:buFont typeface="Arial"/>
              <a:buNone/>
            </a:pPr>
            <a:r>
              <a:t/>
            </a:r>
            <a:endParaRPr sz="1200">
              <a:solidFill>
                <a:schemeClr val="dk1"/>
              </a:solidFill>
              <a:latin typeface="Calibri"/>
              <a:ea typeface="Calibri"/>
              <a:cs typeface="Calibri"/>
              <a:sym typeface="Calibri"/>
            </a:endParaRPr>
          </a:p>
          <a:p>
            <a:pPr lvl="0" rtl="0">
              <a:spcBef>
                <a:spcPts val="0"/>
              </a:spcBef>
              <a:buClr>
                <a:schemeClr val="dk1"/>
              </a:buClr>
              <a:buFont typeface="Arial"/>
              <a:buNone/>
            </a:pPr>
            <a:r>
              <a:t/>
            </a:r>
            <a:endParaRPr sz="1200">
              <a:solidFill>
                <a:schemeClr val="dk1"/>
              </a:solidFill>
              <a:latin typeface="Calibri"/>
              <a:ea typeface="Calibri"/>
              <a:cs typeface="Calibri"/>
              <a:sym typeface="Calibri"/>
            </a:endParaRPr>
          </a:p>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 name="Shape 274"/>
        <p:cNvGrpSpPr/>
        <p:nvPr/>
      </p:nvGrpSpPr>
      <p:grpSpPr>
        <a:xfrm>
          <a:off x="0" y="0"/>
          <a:ext cx="0" cy="0"/>
          <a:chOff x="0" y="0"/>
          <a:chExt cx="0" cy="0"/>
        </a:xfrm>
      </p:grpSpPr>
      <p:sp>
        <p:nvSpPr>
          <p:cNvPr id="275" name="Shape 275"/>
          <p:cNvSpPr txBox="1"/>
          <p:nvPr>
            <p:ph idx="1" type="body"/>
          </p:nvPr>
        </p:nvSpPr>
        <p:spPr>
          <a:xfrm>
            <a:off x="685800" y="4400550"/>
            <a:ext cx="5486399" cy="3600599"/>
          </a:xfrm>
          <a:prstGeom prst="rect">
            <a:avLst/>
          </a:prstGeom>
        </p:spPr>
        <p:txBody>
          <a:bodyPr anchorCtr="0" anchor="ctr" bIns="91425" lIns="91425" rIns="91425" tIns="91425">
            <a:noAutofit/>
          </a:bodyPr>
          <a:lstStyle/>
          <a:p>
            <a:pPr lvl="0" rtl="0">
              <a:spcBef>
                <a:spcPts val="0"/>
              </a:spcBef>
              <a:buNone/>
            </a:pPr>
            <a:r>
              <a:rPr lang="en" sz="1200">
                <a:solidFill>
                  <a:schemeClr val="dk1"/>
                </a:solidFill>
                <a:latin typeface="Calibri"/>
                <a:ea typeface="Calibri"/>
                <a:cs typeface="Calibri"/>
                <a:sym typeface="Calibri"/>
              </a:rPr>
              <a:t>Our solution is to create ongoing faculty mentoring networks that match faculty working on similar problems with pedagogy and content experts DURING the implementation phase… </a:t>
            </a:r>
          </a:p>
          <a:p>
            <a:pPr lvl="0" rtl="0">
              <a:spcBef>
                <a:spcPts val="0"/>
              </a:spcBef>
              <a:buNone/>
            </a:pPr>
            <a:r>
              <a:t/>
            </a:r>
            <a:endParaRPr sz="1200">
              <a:solidFill>
                <a:schemeClr val="dk1"/>
              </a:solidFill>
              <a:latin typeface="Calibri"/>
              <a:ea typeface="Calibri"/>
              <a:cs typeface="Calibri"/>
              <a:sym typeface="Calibri"/>
            </a:endParaRPr>
          </a:p>
          <a:p>
            <a:pPr lvl="0" rtl="0">
              <a:spcBef>
                <a:spcPts val="0"/>
              </a:spcBef>
              <a:buClr>
                <a:schemeClr val="dk1"/>
              </a:buClr>
              <a:buSzPct val="25000"/>
              <a:buFont typeface="Arial"/>
              <a:buNone/>
            </a:pPr>
            <a:r>
              <a:rPr lang="en" sz="1200">
                <a:solidFill>
                  <a:schemeClr val="dk1"/>
                </a:solidFill>
                <a:latin typeface="Calibri"/>
                <a:ea typeface="Calibri"/>
                <a:cs typeface="Calibri"/>
                <a:sym typeface="Calibri"/>
              </a:rPr>
              <a:t>while you are teaching you can get help, talk with peers, share stories, share modified resources… we do this by leveraging collaborative online workspaces. </a:t>
            </a:r>
          </a:p>
        </p:txBody>
      </p:sp>
      <p:sp>
        <p:nvSpPr>
          <p:cNvPr id="276" name="Shape 276"/>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1" name="Shape 301"/>
        <p:cNvGrpSpPr/>
        <p:nvPr/>
      </p:nvGrpSpPr>
      <p:grpSpPr>
        <a:xfrm>
          <a:off x="0" y="0"/>
          <a:ext cx="0" cy="0"/>
          <a:chOff x="0" y="0"/>
          <a:chExt cx="0" cy="0"/>
        </a:xfrm>
      </p:grpSpPr>
      <p:sp>
        <p:nvSpPr>
          <p:cNvPr id="302" name="Shape 30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03" name="Shape 30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a:spcBef>
                <a:spcPts val="0"/>
              </a:spcBef>
              <a:buClr>
                <a:schemeClr val="dk1"/>
              </a:buClr>
              <a:buSzPct val="25000"/>
              <a:buFont typeface="Arial"/>
              <a:buNone/>
            </a:pPr>
            <a:r>
              <a:rPr lang="en" sz="1200">
                <a:solidFill>
                  <a:schemeClr val="dk1"/>
                </a:solidFill>
                <a:latin typeface="Calibri"/>
                <a:ea typeface="Calibri"/>
                <a:cs typeface="Calibri"/>
                <a:sym typeface="Calibri"/>
              </a:rPr>
              <a:t>EMPHASIZE that this is efficient for mentors, too.. Not just about making these easier for the learners, but for the teachers. Imagine you have an NSF grant and promised outreach – get your research in classrooms… what better way than connecting with 10-12 faculty around the country that sign up just to get new stuff into their classes…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1" name="Shape 311"/>
        <p:cNvGrpSpPr/>
        <p:nvPr/>
      </p:nvGrpSpPr>
      <p:grpSpPr>
        <a:xfrm>
          <a:off x="0" y="0"/>
          <a:ext cx="0" cy="0"/>
          <a:chOff x="0" y="0"/>
          <a:chExt cx="0" cy="0"/>
        </a:xfrm>
      </p:grpSpPr>
      <p:sp>
        <p:nvSpPr>
          <p:cNvPr id="312" name="Shape 312"/>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3" name="Shape 313"/>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p:txBody>
      </p:sp>
      <p:sp>
        <p:nvSpPr>
          <p:cNvPr id="314" name="Shape 314"/>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4" name="Shape 334"/>
        <p:cNvGrpSpPr/>
        <p:nvPr/>
      </p:nvGrpSpPr>
      <p:grpSpPr>
        <a:xfrm>
          <a:off x="0" y="0"/>
          <a:ext cx="0" cy="0"/>
          <a:chOff x="0" y="0"/>
          <a:chExt cx="0" cy="0"/>
        </a:xfrm>
      </p:grpSpPr>
      <p:sp>
        <p:nvSpPr>
          <p:cNvPr id="335" name="Shape 335"/>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36" name="Shape 336"/>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 sz="1200">
                <a:solidFill>
                  <a:schemeClr val="dk1"/>
                </a:solidFill>
                <a:latin typeface="Calibri"/>
                <a:ea typeface="Calibri"/>
                <a:cs typeface="Calibri"/>
                <a:sym typeface="Calibri"/>
              </a:rPr>
              <a:t>We have 3 upcoming faculty mentoring networks - </a:t>
            </a:r>
          </a:p>
          <a:p>
            <a:pPr indent="0" lvl="0" marL="0" marR="0" rtl="0" algn="l">
              <a:spcBef>
                <a:spcPts val="0"/>
              </a:spcBef>
              <a:buSzPct val="25000"/>
              <a:buNone/>
            </a:pPr>
            <a:r>
              <a:rPr lang="en" sz="1200">
                <a:solidFill>
                  <a:schemeClr val="dk1"/>
                </a:solidFill>
                <a:latin typeface="Calibri"/>
                <a:ea typeface="Calibri"/>
                <a:cs typeface="Calibri"/>
                <a:sym typeface="Calibri"/>
              </a:rPr>
              <a:t>Two will be kicking off at the National Association of Biology Teachers in November</a:t>
            </a:r>
            <a:r>
              <a:rPr b="0" baseline="0" i="0" lang="en" sz="1200" u="none" cap="none" strike="noStrike">
                <a:solidFill>
                  <a:schemeClr val="dk1"/>
                </a:solidFill>
                <a:latin typeface="Calibri"/>
                <a:ea typeface="Calibri"/>
                <a:cs typeface="Calibri"/>
                <a:sym typeface="Calibri"/>
              </a:rPr>
              <a:t>. The</a:t>
            </a:r>
            <a:r>
              <a:rPr lang="en" sz="1200">
                <a:solidFill>
                  <a:schemeClr val="dk1"/>
                </a:solidFill>
                <a:latin typeface="Calibri"/>
                <a:ea typeface="Calibri"/>
                <a:cs typeface="Calibri"/>
                <a:sym typeface="Calibri"/>
              </a:rPr>
              <a:t> first will focus on bringing introductory biology faculty together with math bio experts to work on integrating quantitative reasoning skills into their intro bio classrooms. </a:t>
            </a:r>
          </a:p>
          <a:p>
            <a:pPr indent="0" lvl="0" marL="0" marR="0" rtl="0" algn="l">
              <a:spcBef>
                <a:spcPts val="0"/>
              </a:spcBef>
              <a:buNone/>
            </a:pPr>
            <a:r>
              <a:t/>
            </a:r>
            <a:endParaRPr sz="1200">
              <a:solidFill>
                <a:schemeClr val="dk1"/>
              </a:solidFill>
              <a:latin typeface="Calibri"/>
              <a:ea typeface="Calibri"/>
              <a:cs typeface="Calibri"/>
              <a:sym typeface="Calibri"/>
            </a:endParaRPr>
          </a:p>
          <a:p>
            <a:pPr lvl="0" rtl="0">
              <a:lnSpc>
                <a:spcPct val="115000"/>
              </a:lnSpc>
              <a:spcBef>
                <a:spcPts val="0"/>
              </a:spcBef>
              <a:buClr>
                <a:schemeClr val="dk1"/>
              </a:buClr>
              <a:buSzPct val="91666"/>
              <a:buFont typeface="Arial"/>
              <a:buNone/>
            </a:pPr>
            <a:r>
              <a:rPr lang="en" sz="1200">
                <a:solidFill>
                  <a:schemeClr val="dk1"/>
                </a:solidFill>
                <a:latin typeface="Calibri"/>
                <a:ea typeface="Calibri"/>
                <a:cs typeface="Calibri"/>
                <a:sym typeface="Calibri"/>
              </a:rPr>
              <a:t>Graphing, dilutions, probabilities, and scales - these and other quantitative tools are increasingly important in biology.  The good news is that quantitative biology is already present in most introductory biology courses, so major revisions are not necessary. But change is hard!  What’s the best way to increase students’ quantitative skills?  How can you help students use quantitative reasoning to understand biology better?</a:t>
            </a:r>
          </a:p>
          <a:p>
            <a:pPr indent="0" lvl="0" marL="0" marR="0" rtl="0" algn="l">
              <a:spcBef>
                <a:spcPts val="0"/>
              </a:spcBef>
              <a:buNone/>
            </a:pPr>
            <a:r>
              <a:t/>
            </a:r>
            <a:endParaRPr sz="1200">
              <a:solidFill>
                <a:schemeClr val="dk1"/>
              </a:solidFill>
              <a:latin typeface="Calibri"/>
              <a:ea typeface="Calibri"/>
              <a:cs typeface="Calibri"/>
              <a:sym typeface="Calibri"/>
            </a:endParaRPr>
          </a:p>
          <a:p>
            <a:pPr indent="0" lvl="0" marL="0" marR="0" rtl="0" algn="l">
              <a:spcBef>
                <a:spcPts val="0"/>
              </a:spcBef>
              <a:buSzPct val="25000"/>
              <a:buNone/>
            </a:pPr>
            <a:r>
              <a:rPr lang="en" sz="1200">
                <a:solidFill>
                  <a:schemeClr val="dk1"/>
                </a:solidFill>
                <a:latin typeface="Calibri"/>
                <a:ea typeface="Calibri"/>
                <a:cs typeface="Calibri"/>
                <a:sym typeface="Calibri"/>
              </a:rPr>
              <a:t>The second FMN at NABT will provide participants with classroom materials developed for teaching students about sustainability and climate change issues using real datasets. If you are going to be at NABT and are interested in using these materials - see ME today.</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lang="en" sz="1200">
                <a:solidFill>
                  <a:schemeClr val="dk1"/>
                </a:solidFill>
                <a:latin typeface="Calibri"/>
                <a:ea typeface="Calibri"/>
                <a:cs typeface="Calibri"/>
                <a:sym typeface="Calibri"/>
              </a:rPr>
              <a:t>Jeremy Wojdak is also</a:t>
            </a:r>
            <a:r>
              <a:rPr b="0" baseline="0" i="0" lang="en" sz="1200" u="none" cap="none" strike="noStrike">
                <a:solidFill>
                  <a:schemeClr val="dk1"/>
                </a:solidFill>
                <a:latin typeface="Calibri"/>
                <a:ea typeface="Calibri"/>
                <a:cs typeface="Calibri"/>
                <a:sym typeface="Calibri"/>
              </a:rPr>
              <a:t> organizing a FMN on image analysis in the classroom for this spring.  And recognize that this is really a mutualism – participants will get some cool resources and help implementing them, but from my side, I get what I promised NSF – dissemination to faculty around the country and assessment data on the materials I am creating. </a:t>
            </a:r>
          </a:p>
        </p:txBody>
      </p:sp>
      <p:sp>
        <p:nvSpPr>
          <p:cNvPr id="337" name="Shape 337"/>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343" name="Shape 343"/>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1143212"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76" name="Shape 76"/>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rPr lang="en"/>
              <a:t>Math &amp; Bio 2010 - MAA</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52" name="Shape 352"/>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Lastly, we have all this activity around teaching scholarship happening on the hub, and we can track it. Each person, resource, group has analytics being tracked about usage, number of clicks, amount of time spent using a tool… </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So for instance I can automatically track how many people download my image analysis resources, record the reviews, and even see how many hours people are using ImageJ… </a:t>
            </a: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This all can feed in to my NSF annual report for that project, and didn’t cost me anything. </a:t>
            </a:r>
          </a:p>
        </p:txBody>
      </p:sp>
      <p:sp>
        <p:nvSpPr>
          <p:cNvPr id="353" name="Shape 353"/>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7" name="Shape 357"/>
        <p:cNvGrpSpPr/>
        <p:nvPr/>
      </p:nvGrpSpPr>
      <p:grpSpPr>
        <a:xfrm>
          <a:off x="0" y="0"/>
          <a:ext cx="0" cy="0"/>
          <a:chOff x="0" y="0"/>
          <a:chExt cx="0" cy="0"/>
        </a:xfrm>
      </p:grpSpPr>
      <p:sp>
        <p:nvSpPr>
          <p:cNvPr id="358" name="Shape 358"/>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59" name="Shape 359"/>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I’ve talked a lot of game… made a lot of promises of what is possible… But really nothing substantial is going to happen without the continued, dedicated effort of faculty that have been working on this problem for years, and the new faculty just joining.  We haven’t invented anything new, we are just hoping to make things easier and more efficient for the people doing the hard work. So if someone wants to teach an SIR model they don’t have to build it from scratch, and struggle through how to teach it by themselves. </a:t>
            </a:r>
          </a:p>
        </p:txBody>
      </p:sp>
      <p:sp>
        <p:nvSpPr>
          <p:cNvPr id="360" name="Shape 360"/>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5" name="Shape 365"/>
        <p:cNvGrpSpPr/>
        <p:nvPr/>
      </p:nvGrpSpPr>
      <p:grpSpPr>
        <a:xfrm>
          <a:off x="0" y="0"/>
          <a:ext cx="0" cy="0"/>
          <a:chOff x="0" y="0"/>
          <a:chExt cx="0" cy="0"/>
        </a:xfrm>
      </p:grpSpPr>
      <p:sp>
        <p:nvSpPr>
          <p:cNvPr id="366" name="Shape 366"/>
          <p:cNvSpPr txBox="1"/>
          <p:nvPr>
            <p:ph idx="1" type="body"/>
          </p:nvPr>
        </p:nvSpPr>
        <p:spPr>
          <a:xfrm>
            <a:off x="685800" y="4400550"/>
            <a:ext cx="5486399" cy="3600599"/>
          </a:xfrm>
          <a:prstGeom prst="rect">
            <a:avLst/>
          </a:prstGeom>
        </p:spPr>
        <p:txBody>
          <a:bodyPr anchorCtr="0" anchor="ctr" bIns="91425" lIns="91425" rIns="91425" tIns="91425">
            <a:noAutofit/>
          </a:bodyPr>
          <a:lstStyle/>
          <a:p>
            <a:pPr lvl="0" rtl="0">
              <a:spcBef>
                <a:spcPts val="0"/>
              </a:spcBef>
              <a:buNone/>
            </a:pPr>
            <a:r>
              <a:t/>
            </a:r>
            <a:endParaRPr/>
          </a:p>
        </p:txBody>
      </p:sp>
      <p:sp>
        <p:nvSpPr>
          <p:cNvPr id="367" name="Shape 367"/>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 name="Shape 81"/>
        <p:cNvGrpSpPr/>
        <p:nvPr/>
      </p:nvGrpSpPr>
      <p:grpSpPr>
        <a:xfrm>
          <a:off x="0" y="0"/>
          <a:ext cx="0" cy="0"/>
          <a:chOff x="0" y="0"/>
          <a:chExt cx="0" cy="0"/>
        </a:xfrm>
      </p:grpSpPr>
      <p:sp>
        <p:nvSpPr>
          <p:cNvPr id="82" name="Shape 82"/>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83" name="Shape 83"/>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Look at these new proposed standards for high school students in stats/probability… for EVERYONE. </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If you are like me and you think back to your high school and even college curriculum…. </a:t>
            </a:r>
          </a:p>
        </p:txBody>
      </p:sp>
      <p:sp>
        <p:nvSpPr>
          <p:cNvPr id="84" name="Shape 84"/>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95" name="Shape 95"/>
          <p:cNvSpPr txBox="1"/>
          <p:nvPr>
            <p:ph idx="1" type="body"/>
          </p:nvPr>
        </p:nvSpPr>
        <p:spPr>
          <a:xfrm>
            <a:off x="685800" y="4400550"/>
            <a:ext cx="5486399" cy="3600599"/>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SzPct val="25000"/>
              <a:buFont typeface="Calibri"/>
              <a:buNone/>
            </a:pPr>
            <a:r>
              <a:rPr b="0" baseline="0" i="0" lang="en" sz="1200" u="none" cap="none" strike="noStrike">
                <a:solidFill>
                  <a:schemeClr val="dk1"/>
                </a:solidFill>
                <a:latin typeface="Calibri"/>
                <a:ea typeface="Calibri"/>
                <a:cs typeface="Calibri"/>
                <a:sym typeface="Calibri"/>
              </a:rPr>
              <a:t>College faculty that teach introductory courses often struggle to strike a successful balance between covering the requisite content, introducing students to the array of scientific skills they will need, and maintaining the student’s interest. Mathematics, modeling, simulation, and statistics are all more important for a successful career in science than ever, yet in most schools the curriculum hasn’t kept pace with the changing demands</a:t>
            </a:r>
          </a:p>
          <a:p>
            <a:pPr indent="0" lvl="0" marL="0" marR="0" rtl="0" algn="l">
              <a:spcBef>
                <a:spcPts val="0"/>
              </a:spcBef>
              <a:buNone/>
            </a:pPr>
            <a:r>
              <a:t/>
            </a:r>
            <a:endParaRPr b="0" baseline="0" i="0" sz="1200" u="none" cap="none" strike="noStrike">
              <a:solidFill>
                <a:schemeClr val="dk1"/>
              </a:solidFill>
              <a:latin typeface="Calibri"/>
              <a:ea typeface="Calibri"/>
              <a:cs typeface="Calibri"/>
              <a:sym typeface="Calibri"/>
            </a:endParaRPr>
          </a:p>
          <a:p>
            <a:pPr indent="0" lvl="0" marL="0" marR="0" rtl="0" algn="l">
              <a:spcBef>
                <a:spcPts val="0"/>
              </a:spcBef>
              <a:buSzPct val="25000"/>
              <a:buNone/>
            </a:pPr>
            <a:r>
              <a:rPr b="0" baseline="0" i="0" lang="en" sz="1200" u="none" cap="none" strike="noStrike">
                <a:solidFill>
                  <a:schemeClr val="dk1"/>
                </a:solidFill>
                <a:latin typeface="Calibri"/>
                <a:ea typeface="Calibri"/>
                <a:cs typeface="Calibri"/>
                <a:sym typeface="Calibri"/>
              </a:rPr>
              <a:t>Just to point out how much things have changed, here from 2010 are some of the expectations from the  AAAS and NSF V&amp;C report on what biology education needs to look like, given what professional biologists are doing. 3 of 6 core competencies are quantitative…. Read through some… </a:t>
            </a:r>
          </a:p>
        </p:txBody>
      </p:sp>
      <p:sp>
        <p:nvSpPr>
          <p:cNvPr id="96" name="Shape 96"/>
          <p:cNvSpPr txBox="1"/>
          <p:nvPr>
            <p:ph idx="12" type="sldNum"/>
          </p:nvPr>
        </p:nvSpPr>
        <p:spPr>
          <a:xfrm>
            <a:off x="3884612" y="8685213"/>
            <a:ext cx="2971799" cy="458699"/>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baseline="0" i="0" lang="en"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1143212"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2" name="Shape 102"/>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1143212" y="685800"/>
            <a:ext cx="4572299"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108" name="Shape 108"/>
          <p:cNvSpPr txBox="1"/>
          <p:nvPr>
            <p:ph idx="1" type="body"/>
          </p:nvPr>
        </p:nvSpPr>
        <p:spPr>
          <a:xfrm>
            <a:off x="685800" y="4343400"/>
            <a:ext cx="5486399"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txBox="1"/>
          <p:nvPr>
            <p:ph idx="1" type="body"/>
          </p:nvPr>
        </p:nvSpPr>
        <p:spPr>
          <a:xfrm>
            <a:off x="685800" y="4400550"/>
            <a:ext cx="5486399" cy="3600599"/>
          </a:xfrm>
          <a:prstGeom prst="rect">
            <a:avLst/>
          </a:prstGeom>
        </p:spPr>
        <p:txBody>
          <a:bodyPr anchorCtr="0" anchor="ctr" bIns="91425" lIns="91425" rIns="91425" tIns="91425">
            <a:noAutofit/>
          </a:bodyPr>
          <a:lstStyle/>
          <a:p>
            <a:pPr lvl="0" rtl="0">
              <a:spcBef>
                <a:spcPts val="0"/>
              </a:spcBef>
              <a:buNone/>
            </a:pPr>
            <a:r>
              <a:t/>
            </a:r>
            <a:endParaRPr/>
          </a:p>
        </p:txBody>
      </p:sp>
      <p:sp>
        <p:nvSpPr>
          <p:cNvPr id="114" name="Shape 114"/>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 name="Shape 118"/>
        <p:cNvGrpSpPr/>
        <p:nvPr/>
      </p:nvGrpSpPr>
      <p:grpSpPr>
        <a:xfrm>
          <a:off x="0" y="0"/>
          <a:ext cx="0" cy="0"/>
          <a:chOff x="0" y="0"/>
          <a:chExt cx="0" cy="0"/>
        </a:xfrm>
      </p:grpSpPr>
      <p:sp>
        <p:nvSpPr>
          <p:cNvPr id="119" name="Shape 119"/>
          <p:cNvSpPr txBox="1"/>
          <p:nvPr>
            <p:ph idx="1" type="body"/>
          </p:nvPr>
        </p:nvSpPr>
        <p:spPr>
          <a:xfrm>
            <a:off x="685800" y="4400550"/>
            <a:ext cx="5486399" cy="3600599"/>
          </a:xfrm>
          <a:prstGeom prst="rect">
            <a:avLst/>
          </a:prstGeom>
        </p:spPr>
        <p:txBody>
          <a:bodyPr anchorCtr="0" anchor="ctr" bIns="91425" lIns="91425" rIns="91425" tIns="91425">
            <a:noAutofit/>
          </a:bodyPr>
          <a:lstStyle/>
          <a:p>
            <a:pPr lvl="0" rtl="0">
              <a:spcBef>
                <a:spcPts val="0"/>
              </a:spcBef>
              <a:buNone/>
            </a:pPr>
            <a:r>
              <a:t/>
            </a:r>
            <a:endParaRPr/>
          </a:p>
        </p:txBody>
      </p:sp>
      <p:sp>
        <p:nvSpPr>
          <p:cNvPr id="120" name="Shape 120"/>
          <p:cNvSpPr/>
          <p:nvPr>
            <p:ph idx="2" type="sldImg"/>
          </p:nvPr>
        </p:nvSpPr>
        <p:spPr>
          <a:xfrm>
            <a:off x="1371600" y="1143000"/>
            <a:ext cx="4114800" cy="3086099"/>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685800" y="1271050"/>
            <a:ext cx="7772400" cy="1539300"/>
          </a:xfrm>
          <a:prstGeom prst="rect">
            <a:avLst/>
          </a:prstGeom>
        </p:spPr>
        <p:txBody>
          <a:bodyPr anchorCtr="0" anchor="b" bIns="91425" lIns="91425" rIns="91425" tIns="91425"/>
          <a:lstStyle>
            <a:lvl1pPr rtl="0" algn="ctr">
              <a:spcBef>
                <a:spcPts val="0"/>
              </a:spcBef>
              <a:buSzPct val="100000"/>
              <a:defRPr sz="4800"/>
            </a:lvl1pPr>
            <a:lvl2pPr rtl="0" algn="ctr">
              <a:spcBef>
                <a:spcPts val="0"/>
              </a:spcBef>
              <a:buSzPct val="100000"/>
              <a:defRPr sz="4800"/>
            </a:lvl2pPr>
            <a:lvl3pPr rtl="0" algn="ctr">
              <a:spcBef>
                <a:spcPts val="0"/>
              </a:spcBef>
              <a:buSzPct val="100000"/>
              <a:defRPr sz="4800"/>
            </a:lvl3pPr>
            <a:lvl4pPr rtl="0" algn="ctr">
              <a:spcBef>
                <a:spcPts val="0"/>
              </a:spcBef>
              <a:buSzPct val="100000"/>
              <a:defRPr sz="4800"/>
            </a:lvl4pPr>
            <a:lvl5pPr rtl="0" algn="ctr">
              <a:spcBef>
                <a:spcPts val="0"/>
              </a:spcBef>
              <a:buSzPct val="100000"/>
              <a:defRPr sz="4800"/>
            </a:lvl5pPr>
            <a:lvl6pPr rtl="0" algn="ctr">
              <a:spcBef>
                <a:spcPts val="0"/>
              </a:spcBef>
              <a:buSzPct val="100000"/>
              <a:defRPr sz="4800"/>
            </a:lvl6pPr>
            <a:lvl7pPr rtl="0" algn="ctr">
              <a:spcBef>
                <a:spcPts val="0"/>
              </a:spcBef>
              <a:buSzPct val="100000"/>
              <a:defRPr sz="4800"/>
            </a:lvl7pPr>
            <a:lvl8pPr rtl="0" algn="ctr">
              <a:spcBef>
                <a:spcPts val="0"/>
              </a:spcBef>
              <a:buSzPct val="100000"/>
              <a:defRPr sz="4800"/>
            </a:lvl8pPr>
            <a:lvl9pPr rtl="0" algn="ctr">
              <a:spcBef>
                <a:spcPts val="0"/>
              </a:spcBef>
              <a:buSzPct val="100000"/>
              <a:defRPr sz="4800"/>
            </a:lvl9pPr>
          </a:lstStyle>
          <a:p/>
        </p:txBody>
      </p:sp>
      <p:sp>
        <p:nvSpPr>
          <p:cNvPr id="11" name="Shape 11"/>
          <p:cNvSpPr txBox="1"/>
          <p:nvPr>
            <p:ph idx="1" type="subTitle"/>
          </p:nvPr>
        </p:nvSpPr>
        <p:spPr>
          <a:xfrm>
            <a:off x="685800" y="2810337"/>
            <a:ext cx="7772400" cy="1046400"/>
          </a:xfrm>
          <a:prstGeom prst="rect">
            <a:avLst/>
          </a:prstGeom>
        </p:spPr>
        <p:txBody>
          <a:bodyPr anchorCtr="0" anchor="t" bIns="91425" lIns="91425" rIns="91425" tIns="91425"/>
          <a:lstStyle>
            <a:lvl1pPr rtl="0" algn="ctr">
              <a:spcBef>
                <a:spcPts val="0"/>
              </a:spcBef>
              <a:buClr>
                <a:schemeClr val="dk2"/>
              </a:buClr>
              <a:buNone/>
              <a:defRPr>
                <a:solidFill>
                  <a:schemeClr val="dk2"/>
                </a:solidFill>
              </a:defRPr>
            </a:lvl1pPr>
            <a:lvl2pPr rtl="0" algn="ctr">
              <a:spcBef>
                <a:spcPts val="0"/>
              </a:spcBef>
              <a:buClr>
                <a:schemeClr val="dk2"/>
              </a:buClr>
              <a:buSzPct val="100000"/>
              <a:buNone/>
              <a:defRPr sz="3000">
                <a:solidFill>
                  <a:schemeClr val="dk2"/>
                </a:solidFill>
              </a:defRPr>
            </a:lvl2pPr>
            <a:lvl3pPr rtl="0" algn="ctr">
              <a:spcBef>
                <a:spcPts val="0"/>
              </a:spcBef>
              <a:buClr>
                <a:schemeClr val="dk2"/>
              </a:buClr>
              <a:buSzPct val="100000"/>
              <a:buNone/>
              <a:defRPr sz="3000">
                <a:solidFill>
                  <a:schemeClr val="dk2"/>
                </a:solidFill>
              </a:defRPr>
            </a:lvl3pPr>
            <a:lvl4pPr rtl="0" algn="ctr">
              <a:spcBef>
                <a:spcPts val="0"/>
              </a:spcBef>
              <a:buClr>
                <a:schemeClr val="dk2"/>
              </a:buClr>
              <a:buSzPct val="100000"/>
              <a:buNone/>
              <a:defRPr sz="3000">
                <a:solidFill>
                  <a:schemeClr val="dk2"/>
                </a:solidFill>
              </a:defRPr>
            </a:lvl4pPr>
            <a:lvl5pPr rtl="0" algn="ctr">
              <a:spcBef>
                <a:spcPts val="0"/>
              </a:spcBef>
              <a:buClr>
                <a:schemeClr val="dk2"/>
              </a:buClr>
              <a:buSzPct val="100000"/>
              <a:buNone/>
              <a:defRPr sz="3000">
                <a:solidFill>
                  <a:schemeClr val="dk2"/>
                </a:solidFill>
              </a:defRPr>
            </a:lvl5pPr>
            <a:lvl6pPr rtl="0" algn="ctr">
              <a:spcBef>
                <a:spcPts val="0"/>
              </a:spcBef>
              <a:buClr>
                <a:schemeClr val="dk2"/>
              </a:buClr>
              <a:buSzPct val="100000"/>
              <a:buNone/>
              <a:defRPr sz="3000">
                <a:solidFill>
                  <a:schemeClr val="dk2"/>
                </a:solidFill>
              </a:defRPr>
            </a:lvl6pPr>
            <a:lvl7pPr rtl="0" algn="ctr">
              <a:spcBef>
                <a:spcPts val="0"/>
              </a:spcBef>
              <a:buClr>
                <a:schemeClr val="dk2"/>
              </a:buClr>
              <a:buSzPct val="100000"/>
              <a:buNone/>
              <a:defRPr sz="3000">
                <a:solidFill>
                  <a:schemeClr val="dk2"/>
                </a:solidFill>
              </a:defRPr>
            </a:lvl7pPr>
            <a:lvl8pPr rtl="0" algn="ctr">
              <a:spcBef>
                <a:spcPts val="0"/>
              </a:spcBef>
              <a:buClr>
                <a:schemeClr val="dk2"/>
              </a:buClr>
              <a:buSzPct val="100000"/>
              <a:buNone/>
              <a:defRPr sz="3000">
                <a:solidFill>
                  <a:schemeClr val="dk2"/>
                </a:solidFill>
              </a:defRPr>
            </a:lvl8pPr>
            <a:lvl9pPr rtl="0" algn="ctr">
              <a:spcBef>
                <a:spcPts val="0"/>
              </a:spcBef>
              <a:buClr>
                <a:schemeClr val="dk2"/>
              </a:buClr>
              <a:buSzPct val="100000"/>
              <a:buNone/>
              <a:defRPr sz="3000">
                <a:solidFill>
                  <a:schemeClr val="dk2"/>
                </a:solidFill>
              </a:defRPr>
            </a:lvl9pPr>
          </a:lstStyle>
          <a:p/>
        </p:txBody>
      </p:sp>
      <p:sp>
        <p:nvSpPr>
          <p:cNvPr id="12" name="Shape 12"/>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13" name="Shape 13"/>
          <p:cNvSpPr txBox="1"/>
          <p:nvPr/>
        </p:nvSpPr>
        <p:spPr>
          <a:xfrm>
            <a:off x="532350" y="3754032"/>
            <a:ext cx="8079299" cy="2198700"/>
          </a:xfrm>
          <a:prstGeom prst="rect">
            <a:avLst/>
          </a:prstGeom>
          <a:noFill/>
          <a:ln>
            <a:noFill/>
          </a:ln>
        </p:spPr>
        <p:txBody>
          <a:bodyPr anchorCtr="0" anchor="t" bIns="91425" lIns="91425" rIns="91425" tIns="91425">
            <a:noAutofit/>
          </a:bodyPr>
          <a:lstStyle/>
          <a:p>
            <a:pPr lvl="0" rtl="0">
              <a:spcBef>
                <a:spcPts val="0"/>
              </a:spcBef>
              <a:buClr>
                <a:schemeClr val="dk1"/>
              </a:buClr>
              <a:buFont typeface="Arial"/>
              <a:buNone/>
            </a:pPr>
            <a:r>
              <a:rPr b="1" lang="en">
                <a:solidFill>
                  <a:schemeClr val="dk1"/>
                </a:solidFill>
              </a:rPr>
              <a:t>Carrie Diaz Eaton     Sam Donovan		   Stith T. Gower				Kristin Jenkins </a:t>
            </a:r>
          </a:p>
          <a:p>
            <a:pPr lvl="0" rtl="0">
              <a:spcBef>
                <a:spcPts val="0"/>
              </a:spcBef>
              <a:buClr>
                <a:schemeClr val="dk1"/>
              </a:buClr>
              <a:buFont typeface="Arial"/>
              <a:buNone/>
            </a:pPr>
            <a:r>
              <a:rPr lang="en">
                <a:solidFill>
                  <a:schemeClr val="dk1"/>
                </a:solidFill>
              </a:rPr>
              <a:t>Unity College</a:t>
            </a:r>
            <a:r>
              <a:rPr b="1" lang="en">
                <a:solidFill>
                  <a:schemeClr val="dk1"/>
                </a:solidFill>
              </a:rPr>
              <a:t>     	       </a:t>
            </a:r>
            <a:r>
              <a:rPr lang="en">
                <a:solidFill>
                  <a:schemeClr val="dk1"/>
                </a:solidFill>
              </a:rPr>
              <a:t>University of Pittsburgh	   North Carolina State University	BioQUEST</a:t>
            </a:r>
          </a:p>
          <a:p>
            <a:pPr lvl="0" rtl="0">
              <a:spcBef>
                <a:spcPts val="0"/>
              </a:spcBef>
              <a:buClr>
                <a:schemeClr val="dk1"/>
              </a:buClr>
              <a:buFont typeface="Arial"/>
              <a:buNone/>
            </a:pPr>
            <a:r>
              <a:t/>
            </a:r>
            <a:endParaRPr b="1">
              <a:solidFill>
                <a:schemeClr val="dk1"/>
              </a:solidFill>
            </a:endParaRPr>
          </a:p>
          <a:p>
            <a:pPr lvl="0" rtl="0">
              <a:spcBef>
                <a:spcPts val="0"/>
              </a:spcBef>
              <a:buClr>
                <a:schemeClr val="dk1"/>
              </a:buClr>
              <a:buFont typeface="Arial"/>
              <a:buNone/>
            </a:pPr>
            <a:r>
              <a:rPr b="1" lang="en">
                <a:solidFill>
                  <a:schemeClr val="dk1"/>
                </a:solidFill>
              </a:rPr>
              <a:t>M. Drew LaMar				DorothyBelle Poli       Robert Sheehy     	Jeremy Wojdak </a:t>
            </a:r>
          </a:p>
          <a:p>
            <a:pPr lvl="0" rtl="0">
              <a:spcBef>
                <a:spcPts val="0"/>
              </a:spcBef>
              <a:buClr>
                <a:schemeClr val="dk1"/>
              </a:buClr>
              <a:buFont typeface="Arial"/>
              <a:buNone/>
            </a:pPr>
            <a:r>
              <a:rPr lang="en">
                <a:solidFill>
                  <a:schemeClr val="dk1"/>
                </a:solidFill>
              </a:rPr>
              <a:t>The College of William and Mary	Roanoke College	         Radford University	Radford University</a:t>
            </a:r>
          </a:p>
          <a:p>
            <a:pPr lvl="0" rtl="0">
              <a:spcBef>
                <a:spcPts val="0"/>
              </a:spcBef>
              <a:buClr>
                <a:schemeClr val="dk1"/>
              </a:buClr>
              <a:buFont typeface="Arial"/>
              <a:buNone/>
            </a:pPr>
            <a:r>
              <a:t/>
            </a:r>
            <a:endParaRPr>
              <a:solidFill>
                <a:schemeClr val="dk1"/>
              </a:solidFill>
            </a:endParaRPr>
          </a:p>
          <a:p>
            <a:pPr lvl="0" rtl="0">
              <a:spcBef>
                <a:spcPts val="0"/>
              </a:spcBef>
              <a:buClr>
                <a:schemeClr val="dk1"/>
              </a:buClr>
              <a:buFont typeface="Arial"/>
              <a:buNone/>
            </a:pPr>
            <a:r>
              <a:rPr b="1" lang="en">
                <a:solidFill>
                  <a:schemeClr val="dk1"/>
                </a:solidFill>
              </a:rPr>
              <a:t>Arietta Fleming-Davies		Alison Hale       					Gaby Hamerlinck     	</a:t>
            </a:r>
          </a:p>
          <a:p>
            <a:pPr lvl="0" rtl="0">
              <a:spcBef>
                <a:spcPts val="0"/>
              </a:spcBef>
              <a:buClr>
                <a:schemeClr val="dk1"/>
              </a:buClr>
              <a:buFont typeface="Arial"/>
              <a:buNone/>
            </a:pPr>
            <a:r>
              <a:rPr lang="en">
                <a:solidFill>
                  <a:schemeClr val="dk1"/>
                </a:solidFill>
              </a:rPr>
              <a:t>Radford University	         		University of Pittsburgh				BioQUEST</a:t>
            </a:r>
          </a:p>
          <a:p>
            <a:pPr lvl="0" rtl="0">
              <a:spcBef>
                <a:spcPts val="0"/>
              </a:spcBef>
              <a:buClr>
                <a:schemeClr val="dk1"/>
              </a:buClr>
              <a:buFont typeface="Arial"/>
              <a:buNone/>
            </a:pPr>
            <a:r>
              <a:t/>
            </a:r>
            <a:endParaRPr>
              <a:solidFill>
                <a:schemeClr val="dk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4" name="Shape 14"/>
        <p:cNvGrpSpPr/>
        <p:nvPr/>
      </p:nvGrpSpPr>
      <p:grpSpPr>
        <a:xfrm>
          <a:off x="0" y="0"/>
          <a:ext cx="0" cy="0"/>
          <a:chOff x="0" y="0"/>
          <a:chExt cx="0" cy="0"/>
        </a:xfrm>
      </p:grpSpPr>
      <p:sp>
        <p:nvSpPr>
          <p:cNvPr id="15" name="Shape 15"/>
          <p:cNvSpPr txBox="1"/>
          <p:nvPr>
            <p:ph type="title"/>
          </p:nvPr>
        </p:nvSpPr>
        <p:spPr>
          <a:xfrm>
            <a:off x="457200" y="274637"/>
            <a:ext cx="8229600" cy="1143299"/>
          </a:xfrm>
          <a:prstGeom prst="rect">
            <a:avLst/>
          </a:prstGeom>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6" name="Shape 16"/>
          <p:cNvSpPr txBox="1"/>
          <p:nvPr>
            <p:ph idx="1" type="body"/>
          </p:nvPr>
        </p:nvSpPr>
        <p:spPr>
          <a:xfrm>
            <a:off x="457200" y="1600200"/>
            <a:ext cx="8229600" cy="4967700"/>
          </a:xfrm>
          <a:prstGeom prst="rect">
            <a:avLst/>
          </a:prstGeom>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17" name="Shape 17"/>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8" name="Shape 18"/>
        <p:cNvGrpSpPr/>
        <p:nvPr/>
      </p:nvGrpSpPr>
      <p:grpSpPr>
        <a:xfrm>
          <a:off x="0" y="0"/>
          <a:ext cx="0" cy="0"/>
          <a:chOff x="0" y="0"/>
          <a:chExt cx="0" cy="0"/>
        </a:xfrm>
      </p:grpSpPr>
      <p:sp>
        <p:nvSpPr>
          <p:cNvPr id="19" name="Shape 19"/>
          <p:cNvSpPr txBox="1"/>
          <p:nvPr>
            <p:ph type="title"/>
          </p:nvPr>
        </p:nvSpPr>
        <p:spPr>
          <a:xfrm>
            <a:off x="457200" y="274637"/>
            <a:ext cx="8229600" cy="1143299"/>
          </a:xfrm>
          <a:prstGeom prst="rect">
            <a:avLst/>
          </a:prstGeom>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0" name="Shape 20"/>
          <p:cNvSpPr txBox="1"/>
          <p:nvPr>
            <p:ph idx="1" type="body"/>
          </p:nvPr>
        </p:nvSpPr>
        <p:spPr>
          <a:xfrm>
            <a:off x="457200" y="1600200"/>
            <a:ext cx="3994500" cy="4967700"/>
          </a:xfrm>
          <a:prstGeom prst="rect">
            <a:avLst/>
          </a:prstGeom>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1" name="Shape 21"/>
          <p:cNvSpPr txBox="1"/>
          <p:nvPr>
            <p:ph idx="2" type="body"/>
          </p:nvPr>
        </p:nvSpPr>
        <p:spPr>
          <a:xfrm>
            <a:off x="4692273" y="1600200"/>
            <a:ext cx="3994500" cy="4967700"/>
          </a:xfrm>
          <a:prstGeom prst="rect">
            <a:avLst/>
          </a:prstGeom>
        </p:spPr>
        <p:txBody>
          <a:bodyPr anchorCtr="0" anchor="t"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2" name="Shape 22"/>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3" name="Shape 23"/>
        <p:cNvGrpSpPr/>
        <p:nvPr/>
      </p:nvGrpSpPr>
      <p:grpSpPr>
        <a:xfrm>
          <a:off x="0" y="0"/>
          <a:ext cx="0" cy="0"/>
          <a:chOff x="0" y="0"/>
          <a:chExt cx="0" cy="0"/>
        </a:xfrm>
      </p:grpSpPr>
      <p:sp>
        <p:nvSpPr>
          <p:cNvPr id="24" name="Shape 24"/>
          <p:cNvSpPr txBox="1"/>
          <p:nvPr>
            <p:ph type="title"/>
          </p:nvPr>
        </p:nvSpPr>
        <p:spPr>
          <a:xfrm>
            <a:off x="457200" y="274637"/>
            <a:ext cx="8229600" cy="1143299"/>
          </a:xfrm>
          <a:prstGeom prst="rect">
            <a:avLst/>
          </a:prstGeom>
        </p:spPr>
        <p:txBody>
          <a:bodyPr anchorCtr="0" anchor="b" bIns="91425" lIns="91425" rIns="91425" tIns="91425"/>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p:txBody>
      </p:sp>
      <p:sp>
        <p:nvSpPr>
          <p:cNvPr id="25" name="Shape 25"/>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26" name="Shape 26"/>
        <p:cNvGrpSpPr/>
        <p:nvPr/>
      </p:nvGrpSpPr>
      <p:grpSpPr>
        <a:xfrm>
          <a:off x="0" y="0"/>
          <a:ext cx="0" cy="0"/>
          <a:chOff x="0" y="0"/>
          <a:chExt cx="0" cy="0"/>
        </a:xfrm>
      </p:grpSpPr>
      <p:sp>
        <p:nvSpPr>
          <p:cNvPr id="27" name="Shape 27"/>
          <p:cNvSpPr txBox="1"/>
          <p:nvPr>
            <p:ph idx="1" type="body"/>
          </p:nvPr>
        </p:nvSpPr>
        <p:spPr>
          <a:xfrm>
            <a:off x="457200" y="5875078"/>
            <a:ext cx="8229600" cy="692700"/>
          </a:xfrm>
          <a:prstGeom prst="rect">
            <a:avLst/>
          </a:prstGeom>
        </p:spPr>
        <p:txBody>
          <a:bodyPr anchorCtr="0" anchor="t" bIns="91425" lIns="91425" rIns="91425" tIns="91425"/>
          <a:lstStyle>
            <a:lvl1pPr rtl="0" algn="ctr">
              <a:spcBef>
                <a:spcPts val="360"/>
              </a:spcBef>
              <a:buSzPct val="100000"/>
              <a:buNone/>
              <a:defRPr sz="1800"/>
            </a:lvl1pPr>
          </a:lstStyle>
          <a:p/>
        </p:txBody>
      </p:sp>
      <p:sp>
        <p:nvSpPr>
          <p:cNvPr id="28" name="Shape 28"/>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29" name="Shape 29"/>
        <p:cNvGrpSpPr/>
        <p:nvPr/>
      </p:nvGrpSpPr>
      <p:grpSpPr>
        <a:xfrm>
          <a:off x="0" y="0"/>
          <a:ext cx="0" cy="0"/>
          <a:chOff x="0" y="0"/>
          <a:chExt cx="0" cy="0"/>
        </a:xfrm>
      </p:grpSpPr>
      <p:sp>
        <p:nvSpPr>
          <p:cNvPr id="30" name="Shape 30"/>
          <p:cNvSpPr txBox="1"/>
          <p:nvPr>
            <p:ph idx="12" type="sldNum"/>
          </p:nvPr>
        </p:nvSpPr>
        <p:spPr>
          <a:xfrm>
            <a:off x="8556791" y="6333134"/>
            <a:ext cx="548699" cy="524699"/>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31" name="Shape 31"/>
        <p:cNvGrpSpPr/>
        <p:nvPr/>
      </p:nvGrpSpPr>
      <p:grpSpPr>
        <a:xfrm>
          <a:off x="0" y="0"/>
          <a:ext cx="0" cy="0"/>
          <a:chOff x="0" y="0"/>
          <a:chExt cx="0" cy="0"/>
        </a:xfrm>
      </p:grpSpPr>
      <p:sp>
        <p:nvSpPr>
          <p:cNvPr id="32" name="Shape 32"/>
          <p:cNvSpPr txBox="1"/>
          <p:nvPr>
            <p:ph type="title"/>
          </p:nvPr>
        </p:nvSpPr>
        <p:spPr>
          <a:xfrm>
            <a:off x="1043490" y="1027663"/>
            <a:ext cx="7024799" cy="1143299"/>
          </a:xfrm>
          <a:prstGeom prst="rect">
            <a:avLst/>
          </a:prstGeom>
          <a:noFill/>
          <a:ln>
            <a:noFill/>
          </a:ln>
        </p:spPr>
        <p:txBody>
          <a:bodyPr anchorCtr="0" anchor="b" bIns="91425" lIns="91425" rIns="91425" tIns="91425"/>
          <a:lstStyle>
            <a:lvl1pPr rtl="0" algn="l">
              <a:spcBef>
                <a:spcPts val="0"/>
              </a:spcBef>
              <a:buClr>
                <a:schemeClr val="accent1"/>
              </a:buClr>
              <a:buFont typeface="Questrial"/>
              <a:buNone/>
              <a:defRPr sz="4000">
                <a:solidFill>
                  <a:schemeClr val="accent1"/>
                </a:solidFill>
                <a:latin typeface="Questrial"/>
                <a:ea typeface="Questrial"/>
                <a:cs typeface="Questrial"/>
                <a:sym typeface="Questrial"/>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p:txBody>
      </p:sp>
      <p:sp>
        <p:nvSpPr>
          <p:cNvPr id="33" name="Shape 33"/>
          <p:cNvSpPr txBox="1"/>
          <p:nvPr>
            <p:ph idx="1" type="body"/>
          </p:nvPr>
        </p:nvSpPr>
        <p:spPr>
          <a:xfrm>
            <a:off x="1043491" y="2323651"/>
            <a:ext cx="6777299" cy="3509100"/>
          </a:xfrm>
          <a:prstGeom prst="rect">
            <a:avLst/>
          </a:prstGeom>
          <a:noFill/>
          <a:ln>
            <a:noFill/>
          </a:ln>
        </p:spPr>
        <p:txBody>
          <a:bodyPr anchorCtr="0" anchor="t" bIns="91425" lIns="91425" rIns="91425" tIns="91425"/>
          <a:lstStyle>
            <a:lvl1pPr indent="-163576" marL="342900" rtl="0" algn="l">
              <a:spcBef>
                <a:spcPts val="480"/>
              </a:spcBef>
              <a:buClr>
                <a:schemeClr val="accent1"/>
              </a:buClr>
              <a:buFont typeface="Noto Symbol"/>
              <a:buChar char="○"/>
              <a:defRPr sz="2400">
                <a:solidFill>
                  <a:schemeClr val="dk2"/>
                </a:solidFill>
                <a:latin typeface="Questrial"/>
                <a:ea typeface="Questrial"/>
                <a:cs typeface="Questrial"/>
                <a:sym typeface="Questrial"/>
              </a:defRPr>
            </a:lvl1pPr>
            <a:lvl2pPr indent="-178308" marL="640080" rtl="0" algn="l">
              <a:spcBef>
                <a:spcPts val="440"/>
              </a:spcBef>
              <a:buClr>
                <a:schemeClr val="accent1"/>
              </a:buClr>
              <a:buFont typeface="Noto Symbol"/>
              <a:buChar char="○"/>
              <a:defRPr sz="2200">
                <a:solidFill>
                  <a:schemeClr val="dk2"/>
                </a:solidFill>
                <a:latin typeface="Questrial"/>
                <a:ea typeface="Questrial"/>
                <a:cs typeface="Questrial"/>
                <a:sym typeface="Questrial"/>
              </a:defRPr>
            </a:lvl2pPr>
            <a:lvl3pPr indent="-132080" marL="914400" rtl="0" algn="l">
              <a:spcBef>
                <a:spcPts val="400"/>
              </a:spcBef>
              <a:buClr>
                <a:schemeClr val="accent1"/>
              </a:buClr>
              <a:buFont typeface="Noto Symbol"/>
              <a:buChar char="○"/>
              <a:defRPr sz="2000">
                <a:solidFill>
                  <a:schemeClr val="dk2"/>
                </a:solidFill>
                <a:latin typeface="Questrial"/>
                <a:ea typeface="Questrial"/>
                <a:cs typeface="Questrial"/>
                <a:sym typeface="Questrial"/>
              </a:defRPr>
            </a:lvl3pPr>
            <a:lvl4pPr indent="-148844" marL="1124712" rtl="0" algn="l">
              <a:spcBef>
                <a:spcPts val="360"/>
              </a:spcBef>
              <a:buClr>
                <a:schemeClr val="accent1"/>
              </a:buClr>
              <a:buFont typeface="Noto Symbol"/>
              <a:buChar char="○"/>
              <a:defRPr sz="1800">
                <a:solidFill>
                  <a:schemeClr val="dk2"/>
                </a:solidFill>
                <a:latin typeface="Questrial"/>
                <a:ea typeface="Questrial"/>
                <a:cs typeface="Questrial"/>
                <a:sym typeface="Questrial"/>
              </a:defRPr>
            </a:lvl4pPr>
            <a:lvl5pPr indent="-156464" marL="1325880" rtl="0" algn="l">
              <a:spcBef>
                <a:spcPts val="320"/>
              </a:spcBef>
              <a:buClr>
                <a:schemeClr val="accent1"/>
              </a:buClr>
              <a:buFont typeface="Noto Symbol"/>
              <a:buChar char="○"/>
              <a:defRPr baseline="0" sz="1600">
                <a:solidFill>
                  <a:schemeClr val="dk2"/>
                </a:solidFill>
                <a:latin typeface="Questrial"/>
                <a:ea typeface="Questrial"/>
                <a:cs typeface="Questrial"/>
                <a:sym typeface="Questrial"/>
              </a:defRPr>
            </a:lvl5pPr>
            <a:lvl6pPr indent="-167639" marL="1517904" rtl="0" algn="l">
              <a:spcBef>
                <a:spcPts val="280"/>
              </a:spcBef>
              <a:buClr>
                <a:schemeClr val="accent1"/>
              </a:buClr>
              <a:buFont typeface="Noto Symbol"/>
              <a:buChar char="○"/>
              <a:defRPr sz="1400">
                <a:solidFill>
                  <a:schemeClr val="dk2"/>
                </a:solidFill>
                <a:latin typeface="Questrial"/>
                <a:ea typeface="Questrial"/>
                <a:cs typeface="Questrial"/>
                <a:sym typeface="Questrial"/>
              </a:defRPr>
            </a:lvl6pPr>
            <a:lvl7pPr indent="-165608" marL="1719072" rtl="0" algn="l">
              <a:spcBef>
                <a:spcPts val="280"/>
              </a:spcBef>
              <a:buClr>
                <a:schemeClr val="accent1"/>
              </a:buClr>
              <a:buFont typeface="Noto Symbol"/>
              <a:buChar char="○"/>
              <a:defRPr sz="1400">
                <a:solidFill>
                  <a:schemeClr val="dk2"/>
                </a:solidFill>
                <a:latin typeface="Questrial"/>
                <a:ea typeface="Questrial"/>
                <a:cs typeface="Questrial"/>
                <a:sym typeface="Questrial"/>
              </a:defRPr>
            </a:lvl7pPr>
            <a:lvl8pPr indent="-163575" marL="1920240" rtl="0" algn="l">
              <a:spcBef>
                <a:spcPts val="280"/>
              </a:spcBef>
              <a:buClr>
                <a:schemeClr val="accent1"/>
              </a:buClr>
              <a:buFont typeface="Noto Symbol"/>
              <a:buChar char="○"/>
              <a:defRPr sz="1400">
                <a:solidFill>
                  <a:schemeClr val="dk2"/>
                </a:solidFill>
                <a:latin typeface="Questrial"/>
                <a:ea typeface="Questrial"/>
                <a:cs typeface="Questrial"/>
                <a:sym typeface="Questrial"/>
              </a:defRPr>
            </a:lvl8pPr>
            <a:lvl9pPr indent="-161543" marL="2121408" rtl="0" algn="l">
              <a:spcBef>
                <a:spcPts val="280"/>
              </a:spcBef>
              <a:buClr>
                <a:schemeClr val="accent1"/>
              </a:buClr>
              <a:buFont typeface="Noto Symbol"/>
              <a:buChar char="○"/>
              <a:defRPr sz="1400">
                <a:solidFill>
                  <a:schemeClr val="dk2"/>
                </a:solidFill>
                <a:latin typeface="Questrial"/>
                <a:ea typeface="Questrial"/>
                <a:cs typeface="Questrial"/>
                <a:sym typeface="Questrial"/>
              </a:defRPr>
            </a:lvl9pPr>
          </a:lstStyle>
          <a:p/>
        </p:txBody>
      </p:sp>
      <p:sp>
        <p:nvSpPr>
          <p:cNvPr id="34" name="Shape 34"/>
          <p:cNvSpPr txBox="1"/>
          <p:nvPr>
            <p:ph idx="10" type="dt"/>
          </p:nvPr>
        </p:nvSpPr>
        <p:spPr>
          <a:xfrm>
            <a:off x="5997387" y="224491"/>
            <a:ext cx="2133599" cy="365099"/>
          </a:xfrm>
          <a:prstGeom prst="rect">
            <a:avLst/>
          </a:prstGeom>
          <a:noFill/>
          <a:ln>
            <a:noFill/>
          </a:ln>
        </p:spPr>
        <p:txBody>
          <a:bodyPr anchorCtr="0" anchor="ctr" bIns="91425" lIns="91425" rIns="91425" tIns="91425"/>
          <a:lstStyle>
            <a:lvl1pPr indent="0" marL="0" marR="0" rtl="0" algn="r">
              <a:spcBef>
                <a:spcPts val="0"/>
              </a:spcBef>
              <a:defRPr b="0" baseline="0" i="0" sz="1200" u="none" cap="none" strike="noStrike">
                <a:solidFill>
                  <a:srgbClr val="FEFEFE"/>
                </a:solidFill>
                <a:latin typeface="Questrial"/>
                <a:ea typeface="Questrial"/>
                <a:cs typeface="Questrial"/>
                <a:sym typeface="Questrial"/>
              </a:defRPr>
            </a:lvl1pPr>
            <a:lvl2pPr indent="0" marL="457200" marR="0" rtl="0" algn="l">
              <a:spcBef>
                <a:spcPts val="0"/>
              </a:spcBef>
              <a:defRPr b="0" baseline="0" i="0" sz="1800" u="none" cap="none" strike="noStrike">
                <a:solidFill>
                  <a:schemeClr val="dk1"/>
                </a:solidFill>
                <a:latin typeface="Questrial"/>
                <a:ea typeface="Questrial"/>
                <a:cs typeface="Questrial"/>
                <a:sym typeface="Questrial"/>
              </a:defRPr>
            </a:lvl2pPr>
            <a:lvl3pPr indent="0" marL="914400" marR="0" rtl="0" algn="l">
              <a:spcBef>
                <a:spcPts val="0"/>
              </a:spcBef>
              <a:defRPr b="0" baseline="0" i="0" sz="1800" u="none" cap="none" strike="noStrike">
                <a:solidFill>
                  <a:schemeClr val="dk1"/>
                </a:solidFill>
                <a:latin typeface="Questrial"/>
                <a:ea typeface="Questrial"/>
                <a:cs typeface="Questrial"/>
                <a:sym typeface="Questrial"/>
              </a:defRPr>
            </a:lvl3pPr>
            <a:lvl4pPr indent="0" marL="1371600" marR="0" rtl="0" algn="l">
              <a:spcBef>
                <a:spcPts val="0"/>
              </a:spcBef>
              <a:defRPr b="0" baseline="0" i="0" sz="1800" u="none" cap="none" strike="noStrike">
                <a:solidFill>
                  <a:schemeClr val="dk1"/>
                </a:solidFill>
                <a:latin typeface="Questrial"/>
                <a:ea typeface="Questrial"/>
                <a:cs typeface="Questrial"/>
                <a:sym typeface="Questrial"/>
              </a:defRPr>
            </a:lvl4pPr>
            <a:lvl5pPr indent="0" marL="1828800" marR="0" rtl="0" algn="l">
              <a:spcBef>
                <a:spcPts val="0"/>
              </a:spcBef>
              <a:defRPr b="0" baseline="0" i="0" sz="1800" u="none" cap="none" strike="noStrike">
                <a:solidFill>
                  <a:schemeClr val="dk1"/>
                </a:solidFill>
                <a:latin typeface="Questrial"/>
                <a:ea typeface="Questrial"/>
                <a:cs typeface="Questrial"/>
                <a:sym typeface="Questrial"/>
              </a:defRPr>
            </a:lvl5pPr>
            <a:lvl6pPr indent="0" marL="2286000" marR="0" rtl="0" algn="l">
              <a:spcBef>
                <a:spcPts val="0"/>
              </a:spcBef>
              <a:defRPr b="0" baseline="0" i="0" sz="1800" u="none" cap="none" strike="noStrike">
                <a:solidFill>
                  <a:schemeClr val="dk1"/>
                </a:solidFill>
                <a:latin typeface="Questrial"/>
                <a:ea typeface="Questrial"/>
                <a:cs typeface="Questrial"/>
                <a:sym typeface="Questrial"/>
              </a:defRPr>
            </a:lvl6pPr>
            <a:lvl7pPr indent="0" marL="2743200" marR="0" rtl="0" algn="l">
              <a:spcBef>
                <a:spcPts val="0"/>
              </a:spcBef>
              <a:defRPr b="0" baseline="0" i="0" sz="1800" u="none" cap="none" strike="noStrike">
                <a:solidFill>
                  <a:schemeClr val="dk1"/>
                </a:solidFill>
                <a:latin typeface="Questrial"/>
                <a:ea typeface="Questrial"/>
                <a:cs typeface="Questrial"/>
                <a:sym typeface="Questrial"/>
              </a:defRPr>
            </a:lvl7pPr>
            <a:lvl8pPr indent="0" marL="3200400" marR="0" rtl="0" algn="l">
              <a:spcBef>
                <a:spcPts val="0"/>
              </a:spcBef>
              <a:defRPr b="0" baseline="0" i="0" sz="1800" u="none" cap="none" strike="noStrike">
                <a:solidFill>
                  <a:schemeClr val="dk1"/>
                </a:solidFill>
                <a:latin typeface="Questrial"/>
                <a:ea typeface="Questrial"/>
                <a:cs typeface="Questrial"/>
                <a:sym typeface="Questrial"/>
              </a:defRPr>
            </a:lvl8pPr>
            <a:lvl9pPr indent="0" marL="3657600" marR="0" rtl="0" algn="l">
              <a:spcBef>
                <a:spcPts val="0"/>
              </a:spcBef>
              <a:defRPr b="0" baseline="0" i="0" sz="1800" u="none" cap="none" strike="noStrike">
                <a:solidFill>
                  <a:schemeClr val="dk1"/>
                </a:solidFill>
                <a:latin typeface="Questrial"/>
                <a:ea typeface="Questrial"/>
                <a:cs typeface="Questrial"/>
                <a:sym typeface="Questrial"/>
              </a:defRPr>
            </a:lvl9pPr>
          </a:lstStyle>
          <a:p/>
        </p:txBody>
      </p:sp>
      <p:sp>
        <p:nvSpPr>
          <p:cNvPr id="35" name="Shape 35"/>
          <p:cNvSpPr txBox="1"/>
          <p:nvPr>
            <p:ph idx="11" type="ftr"/>
          </p:nvPr>
        </p:nvSpPr>
        <p:spPr>
          <a:xfrm>
            <a:off x="4641448" y="5852160"/>
            <a:ext cx="3502200" cy="365099"/>
          </a:xfrm>
          <a:prstGeom prst="rect">
            <a:avLst/>
          </a:prstGeom>
          <a:noFill/>
          <a:ln>
            <a:noFill/>
          </a:ln>
        </p:spPr>
        <p:txBody>
          <a:bodyPr anchorCtr="0" anchor="ctr" bIns="91425" lIns="91425" rIns="91425" tIns="91425"/>
          <a:lstStyle>
            <a:lvl1pPr indent="0" marL="0" marR="0" rtl="0" algn="r">
              <a:spcBef>
                <a:spcPts val="0"/>
              </a:spcBef>
              <a:defRPr b="0" baseline="0" i="0" sz="1200" u="none" cap="none" strike="noStrike">
                <a:solidFill>
                  <a:schemeClr val="accent1"/>
                </a:solidFill>
                <a:latin typeface="Questrial"/>
                <a:ea typeface="Questrial"/>
                <a:cs typeface="Questrial"/>
                <a:sym typeface="Questrial"/>
              </a:defRPr>
            </a:lvl1pPr>
            <a:lvl2pPr indent="0" marL="457200" marR="0" rtl="0" algn="l">
              <a:spcBef>
                <a:spcPts val="0"/>
              </a:spcBef>
              <a:defRPr b="0" baseline="0" i="0" sz="1800" u="none" cap="none" strike="noStrike">
                <a:solidFill>
                  <a:schemeClr val="dk1"/>
                </a:solidFill>
                <a:latin typeface="Questrial"/>
                <a:ea typeface="Questrial"/>
                <a:cs typeface="Questrial"/>
                <a:sym typeface="Questrial"/>
              </a:defRPr>
            </a:lvl2pPr>
            <a:lvl3pPr indent="0" marL="914400" marR="0" rtl="0" algn="l">
              <a:spcBef>
                <a:spcPts val="0"/>
              </a:spcBef>
              <a:defRPr b="0" baseline="0" i="0" sz="1800" u="none" cap="none" strike="noStrike">
                <a:solidFill>
                  <a:schemeClr val="dk1"/>
                </a:solidFill>
                <a:latin typeface="Questrial"/>
                <a:ea typeface="Questrial"/>
                <a:cs typeface="Questrial"/>
                <a:sym typeface="Questrial"/>
              </a:defRPr>
            </a:lvl3pPr>
            <a:lvl4pPr indent="0" marL="1371600" marR="0" rtl="0" algn="l">
              <a:spcBef>
                <a:spcPts val="0"/>
              </a:spcBef>
              <a:defRPr b="0" baseline="0" i="0" sz="1800" u="none" cap="none" strike="noStrike">
                <a:solidFill>
                  <a:schemeClr val="dk1"/>
                </a:solidFill>
                <a:latin typeface="Questrial"/>
                <a:ea typeface="Questrial"/>
                <a:cs typeface="Questrial"/>
                <a:sym typeface="Questrial"/>
              </a:defRPr>
            </a:lvl4pPr>
            <a:lvl5pPr indent="0" marL="1828800" marR="0" rtl="0" algn="l">
              <a:spcBef>
                <a:spcPts val="0"/>
              </a:spcBef>
              <a:defRPr b="0" baseline="0" i="0" sz="1800" u="none" cap="none" strike="noStrike">
                <a:solidFill>
                  <a:schemeClr val="dk1"/>
                </a:solidFill>
                <a:latin typeface="Questrial"/>
                <a:ea typeface="Questrial"/>
                <a:cs typeface="Questrial"/>
                <a:sym typeface="Questrial"/>
              </a:defRPr>
            </a:lvl5pPr>
            <a:lvl6pPr indent="0" marL="2286000" marR="0" rtl="0" algn="l">
              <a:spcBef>
                <a:spcPts val="0"/>
              </a:spcBef>
              <a:defRPr b="0" baseline="0" i="0" sz="1800" u="none" cap="none" strike="noStrike">
                <a:solidFill>
                  <a:schemeClr val="dk1"/>
                </a:solidFill>
                <a:latin typeface="Questrial"/>
                <a:ea typeface="Questrial"/>
                <a:cs typeface="Questrial"/>
                <a:sym typeface="Questrial"/>
              </a:defRPr>
            </a:lvl6pPr>
            <a:lvl7pPr indent="0" marL="2743200" marR="0" rtl="0" algn="l">
              <a:spcBef>
                <a:spcPts val="0"/>
              </a:spcBef>
              <a:defRPr b="0" baseline="0" i="0" sz="1800" u="none" cap="none" strike="noStrike">
                <a:solidFill>
                  <a:schemeClr val="dk1"/>
                </a:solidFill>
                <a:latin typeface="Questrial"/>
                <a:ea typeface="Questrial"/>
                <a:cs typeface="Questrial"/>
                <a:sym typeface="Questrial"/>
              </a:defRPr>
            </a:lvl7pPr>
            <a:lvl8pPr indent="0" marL="3200400" marR="0" rtl="0" algn="l">
              <a:spcBef>
                <a:spcPts val="0"/>
              </a:spcBef>
              <a:defRPr b="0" baseline="0" i="0" sz="1800" u="none" cap="none" strike="noStrike">
                <a:solidFill>
                  <a:schemeClr val="dk1"/>
                </a:solidFill>
                <a:latin typeface="Questrial"/>
                <a:ea typeface="Questrial"/>
                <a:cs typeface="Questrial"/>
                <a:sym typeface="Questrial"/>
              </a:defRPr>
            </a:lvl8pPr>
            <a:lvl9pPr indent="0" marL="3657600" marR="0" rtl="0" algn="l">
              <a:spcBef>
                <a:spcPts val="0"/>
              </a:spcBef>
              <a:defRPr b="0" baseline="0" i="0" sz="1800" u="none" cap="none" strike="noStrike">
                <a:solidFill>
                  <a:schemeClr val="dk1"/>
                </a:solidFill>
                <a:latin typeface="Questrial"/>
                <a:ea typeface="Questrial"/>
                <a:cs typeface="Questrial"/>
                <a:sym typeface="Questrial"/>
              </a:defRPr>
            </a:lvl9pPr>
          </a:lstStyle>
          <a:p/>
        </p:txBody>
      </p:sp>
      <p:sp>
        <p:nvSpPr>
          <p:cNvPr id="36" name="Shape 36"/>
          <p:cNvSpPr txBox="1"/>
          <p:nvPr>
            <p:ph idx="12" type="sldNum"/>
          </p:nvPr>
        </p:nvSpPr>
        <p:spPr>
          <a:xfrm>
            <a:off x="4649096" y="224490"/>
            <a:ext cx="1332299" cy="365099"/>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fld id="{00000000-1234-1234-1234-123412341234}" type="slidenum">
              <a:rPr b="0" baseline="0" i="0" lang="en" sz="1200" u="none" cap="none" strike="noStrike">
                <a:solidFill>
                  <a:srgbClr val="FEFEFE"/>
                </a:solidFill>
                <a:latin typeface="Questrial"/>
                <a:ea typeface="Questrial"/>
                <a:cs typeface="Questrial"/>
                <a:sym typeface="Questrial"/>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ustom Layout">
    <p:spTree>
      <p:nvGrpSpPr>
        <p:cNvPr id="37" name="Shape 37"/>
        <p:cNvGrpSpPr/>
        <p:nvPr/>
      </p:nvGrpSpPr>
      <p:grpSpPr>
        <a:xfrm>
          <a:off x="0" y="0"/>
          <a:ext cx="0" cy="0"/>
          <a:chOff x="0" y="0"/>
          <a:chExt cx="0" cy="0"/>
        </a:xfrm>
      </p:grpSpPr>
      <p:sp>
        <p:nvSpPr>
          <p:cNvPr id="38" name="Shape 38"/>
          <p:cNvSpPr txBox="1"/>
          <p:nvPr>
            <p:ph type="title"/>
          </p:nvPr>
        </p:nvSpPr>
        <p:spPr>
          <a:xfrm>
            <a:off x="1043490" y="1027663"/>
            <a:ext cx="7024799" cy="1143299"/>
          </a:xfrm>
          <a:prstGeom prst="rect">
            <a:avLst/>
          </a:prstGeom>
          <a:noFill/>
          <a:ln>
            <a:noFill/>
          </a:ln>
        </p:spPr>
        <p:txBody>
          <a:bodyPr anchorCtr="0" anchor="b" bIns="91425" lIns="91425" rIns="91425" tIns="91425"/>
          <a:lstStyle>
            <a:lvl1pPr rtl="0" algn="l">
              <a:spcBef>
                <a:spcPts val="0"/>
              </a:spcBef>
              <a:buClr>
                <a:schemeClr val="accent1"/>
              </a:buClr>
              <a:buFont typeface="Questrial"/>
              <a:buNone/>
              <a:defRPr sz="4000">
                <a:solidFill>
                  <a:schemeClr val="accent1"/>
                </a:solidFill>
                <a:latin typeface="Questrial"/>
                <a:ea typeface="Questrial"/>
                <a:cs typeface="Questrial"/>
                <a:sym typeface="Questrial"/>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p:txBody>
      </p:sp>
      <p:sp>
        <p:nvSpPr>
          <p:cNvPr id="39" name="Shape 39"/>
          <p:cNvSpPr txBox="1"/>
          <p:nvPr>
            <p:ph idx="10" type="dt"/>
          </p:nvPr>
        </p:nvSpPr>
        <p:spPr>
          <a:xfrm>
            <a:off x="5997387" y="224491"/>
            <a:ext cx="2133599" cy="365099"/>
          </a:xfrm>
          <a:prstGeom prst="rect">
            <a:avLst/>
          </a:prstGeom>
          <a:noFill/>
          <a:ln>
            <a:noFill/>
          </a:ln>
        </p:spPr>
        <p:txBody>
          <a:bodyPr anchorCtr="0" anchor="ctr" bIns="91425" lIns="91425" rIns="91425" tIns="91425"/>
          <a:lstStyle>
            <a:lvl1pPr indent="0" marL="0" marR="0" rtl="0" algn="r">
              <a:spcBef>
                <a:spcPts val="0"/>
              </a:spcBef>
              <a:defRPr b="0" baseline="0" i="0" sz="1200" u="none" cap="none" strike="noStrike">
                <a:solidFill>
                  <a:srgbClr val="FEFEFE"/>
                </a:solidFill>
                <a:latin typeface="Questrial"/>
                <a:ea typeface="Questrial"/>
                <a:cs typeface="Questrial"/>
                <a:sym typeface="Questrial"/>
              </a:defRPr>
            </a:lvl1pPr>
            <a:lvl2pPr indent="0" marL="457200" marR="0" rtl="0" algn="l">
              <a:spcBef>
                <a:spcPts val="0"/>
              </a:spcBef>
              <a:defRPr b="0" baseline="0" i="0" sz="1800" u="none" cap="none" strike="noStrike">
                <a:solidFill>
                  <a:schemeClr val="dk1"/>
                </a:solidFill>
                <a:latin typeface="Questrial"/>
                <a:ea typeface="Questrial"/>
                <a:cs typeface="Questrial"/>
                <a:sym typeface="Questrial"/>
              </a:defRPr>
            </a:lvl2pPr>
            <a:lvl3pPr indent="0" marL="914400" marR="0" rtl="0" algn="l">
              <a:spcBef>
                <a:spcPts val="0"/>
              </a:spcBef>
              <a:defRPr b="0" baseline="0" i="0" sz="1800" u="none" cap="none" strike="noStrike">
                <a:solidFill>
                  <a:schemeClr val="dk1"/>
                </a:solidFill>
                <a:latin typeface="Questrial"/>
                <a:ea typeface="Questrial"/>
                <a:cs typeface="Questrial"/>
                <a:sym typeface="Questrial"/>
              </a:defRPr>
            </a:lvl3pPr>
            <a:lvl4pPr indent="0" marL="1371600" marR="0" rtl="0" algn="l">
              <a:spcBef>
                <a:spcPts val="0"/>
              </a:spcBef>
              <a:defRPr b="0" baseline="0" i="0" sz="1800" u="none" cap="none" strike="noStrike">
                <a:solidFill>
                  <a:schemeClr val="dk1"/>
                </a:solidFill>
                <a:latin typeface="Questrial"/>
                <a:ea typeface="Questrial"/>
                <a:cs typeface="Questrial"/>
                <a:sym typeface="Questrial"/>
              </a:defRPr>
            </a:lvl4pPr>
            <a:lvl5pPr indent="0" marL="1828800" marR="0" rtl="0" algn="l">
              <a:spcBef>
                <a:spcPts val="0"/>
              </a:spcBef>
              <a:defRPr b="0" baseline="0" i="0" sz="1800" u="none" cap="none" strike="noStrike">
                <a:solidFill>
                  <a:schemeClr val="dk1"/>
                </a:solidFill>
                <a:latin typeface="Questrial"/>
                <a:ea typeface="Questrial"/>
                <a:cs typeface="Questrial"/>
                <a:sym typeface="Questrial"/>
              </a:defRPr>
            </a:lvl5pPr>
            <a:lvl6pPr indent="0" marL="2286000" marR="0" rtl="0" algn="l">
              <a:spcBef>
                <a:spcPts val="0"/>
              </a:spcBef>
              <a:defRPr b="0" baseline="0" i="0" sz="1800" u="none" cap="none" strike="noStrike">
                <a:solidFill>
                  <a:schemeClr val="dk1"/>
                </a:solidFill>
                <a:latin typeface="Questrial"/>
                <a:ea typeface="Questrial"/>
                <a:cs typeface="Questrial"/>
                <a:sym typeface="Questrial"/>
              </a:defRPr>
            </a:lvl6pPr>
            <a:lvl7pPr indent="0" marL="2743200" marR="0" rtl="0" algn="l">
              <a:spcBef>
                <a:spcPts val="0"/>
              </a:spcBef>
              <a:defRPr b="0" baseline="0" i="0" sz="1800" u="none" cap="none" strike="noStrike">
                <a:solidFill>
                  <a:schemeClr val="dk1"/>
                </a:solidFill>
                <a:latin typeface="Questrial"/>
                <a:ea typeface="Questrial"/>
                <a:cs typeface="Questrial"/>
                <a:sym typeface="Questrial"/>
              </a:defRPr>
            </a:lvl7pPr>
            <a:lvl8pPr indent="0" marL="3200400" marR="0" rtl="0" algn="l">
              <a:spcBef>
                <a:spcPts val="0"/>
              </a:spcBef>
              <a:defRPr b="0" baseline="0" i="0" sz="1800" u="none" cap="none" strike="noStrike">
                <a:solidFill>
                  <a:schemeClr val="dk1"/>
                </a:solidFill>
                <a:latin typeface="Questrial"/>
                <a:ea typeface="Questrial"/>
                <a:cs typeface="Questrial"/>
                <a:sym typeface="Questrial"/>
              </a:defRPr>
            </a:lvl8pPr>
            <a:lvl9pPr indent="0" marL="3657600" marR="0" rtl="0" algn="l">
              <a:spcBef>
                <a:spcPts val="0"/>
              </a:spcBef>
              <a:defRPr b="0" baseline="0" i="0" sz="1800" u="none" cap="none" strike="noStrike">
                <a:solidFill>
                  <a:schemeClr val="dk1"/>
                </a:solidFill>
                <a:latin typeface="Questrial"/>
                <a:ea typeface="Questrial"/>
                <a:cs typeface="Questrial"/>
                <a:sym typeface="Questrial"/>
              </a:defRPr>
            </a:lvl9pPr>
          </a:lstStyle>
          <a:p/>
        </p:txBody>
      </p:sp>
      <p:sp>
        <p:nvSpPr>
          <p:cNvPr id="40" name="Shape 40"/>
          <p:cNvSpPr txBox="1"/>
          <p:nvPr>
            <p:ph idx="11" type="ftr"/>
          </p:nvPr>
        </p:nvSpPr>
        <p:spPr>
          <a:xfrm>
            <a:off x="4641448" y="5852160"/>
            <a:ext cx="3502200" cy="365099"/>
          </a:xfrm>
          <a:prstGeom prst="rect">
            <a:avLst/>
          </a:prstGeom>
          <a:noFill/>
          <a:ln>
            <a:noFill/>
          </a:ln>
        </p:spPr>
        <p:txBody>
          <a:bodyPr anchorCtr="0" anchor="ctr" bIns="91425" lIns="91425" rIns="91425" tIns="91425"/>
          <a:lstStyle>
            <a:lvl1pPr indent="0" marL="0" marR="0" rtl="0" algn="r">
              <a:spcBef>
                <a:spcPts val="0"/>
              </a:spcBef>
              <a:defRPr b="0" baseline="0" i="0" sz="1200" u="none" cap="none" strike="noStrike">
                <a:solidFill>
                  <a:schemeClr val="accent1"/>
                </a:solidFill>
                <a:latin typeface="Questrial"/>
                <a:ea typeface="Questrial"/>
                <a:cs typeface="Questrial"/>
                <a:sym typeface="Questrial"/>
              </a:defRPr>
            </a:lvl1pPr>
            <a:lvl2pPr indent="0" marL="457200" marR="0" rtl="0" algn="l">
              <a:spcBef>
                <a:spcPts val="0"/>
              </a:spcBef>
              <a:defRPr b="0" baseline="0" i="0" sz="1800" u="none" cap="none" strike="noStrike">
                <a:solidFill>
                  <a:schemeClr val="dk1"/>
                </a:solidFill>
                <a:latin typeface="Questrial"/>
                <a:ea typeface="Questrial"/>
                <a:cs typeface="Questrial"/>
                <a:sym typeface="Questrial"/>
              </a:defRPr>
            </a:lvl2pPr>
            <a:lvl3pPr indent="0" marL="914400" marR="0" rtl="0" algn="l">
              <a:spcBef>
                <a:spcPts val="0"/>
              </a:spcBef>
              <a:defRPr b="0" baseline="0" i="0" sz="1800" u="none" cap="none" strike="noStrike">
                <a:solidFill>
                  <a:schemeClr val="dk1"/>
                </a:solidFill>
                <a:latin typeface="Questrial"/>
                <a:ea typeface="Questrial"/>
                <a:cs typeface="Questrial"/>
                <a:sym typeface="Questrial"/>
              </a:defRPr>
            </a:lvl3pPr>
            <a:lvl4pPr indent="0" marL="1371600" marR="0" rtl="0" algn="l">
              <a:spcBef>
                <a:spcPts val="0"/>
              </a:spcBef>
              <a:defRPr b="0" baseline="0" i="0" sz="1800" u="none" cap="none" strike="noStrike">
                <a:solidFill>
                  <a:schemeClr val="dk1"/>
                </a:solidFill>
                <a:latin typeface="Questrial"/>
                <a:ea typeface="Questrial"/>
                <a:cs typeface="Questrial"/>
                <a:sym typeface="Questrial"/>
              </a:defRPr>
            </a:lvl4pPr>
            <a:lvl5pPr indent="0" marL="1828800" marR="0" rtl="0" algn="l">
              <a:spcBef>
                <a:spcPts val="0"/>
              </a:spcBef>
              <a:defRPr b="0" baseline="0" i="0" sz="1800" u="none" cap="none" strike="noStrike">
                <a:solidFill>
                  <a:schemeClr val="dk1"/>
                </a:solidFill>
                <a:latin typeface="Questrial"/>
                <a:ea typeface="Questrial"/>
                <a:cs typeface="Questrial"/>
                <a:sym typeface="Questrial"/>
              </a:defRPr>
            </a:lvl5pPr>
            <a:lvl6pPr indent="0" marL="2286000" marR="0" rtl="0" algn="l">
              <a:spcBef>
                <a:spcPts val="0"/>
              </a:spcBef>
              <a:defRPr b="0" baseline="0" i="0" sz="1800" u="none" cap="none" strike="noStrike">
                <a:solidFill>
                  <a:schemeClr val="dk1"/>
                </a:solidFill>
                <a:latin typeface="Questrial"/>
                <a:ea typeface="Questrial"/>
                <a:cs typeface="Questrial"/>
                <a:sym typeface="Questrial"/>
              </a:defRPr>
            </a:lvl6pPr>
            <a:lvl7pPr indent="0" marL="2743200" marR="0" rtl="0" algn="l">
              <a:spcBef>
                <a:spcPts val="0"/>
              </a:spcBef>
              <a:defRPr b="0" baseline="0" i="0" sz="1800" u="none" cap="none" strike="noStrike">
                <a:solidFill>
                  <a:schemeClr val="dk1"/>
                </a:solidFill>
                <a:latin typeface="Questrial"/>
                <a:ea typeface="Questrial"/>
                <a:cs typeface="Questrial"/>
                <a:sym typeface="Questrial"/>
              </a:defRPr>
            </a:lvl7pPr>
            <a:lvl8pPr indent="0" marL="3200400" marR="0" rtl="0" algn="l">
              <a:spcBef>
                <a:spcPts val="0"/>
              </a:spcBef>
              <a:defRPr b="0" baseline="0" i="0" sz="1800" u="none" cap="none" strike="noStrike">
                <a:solidFill>
                  <a:schemeClr val="dk1"/>
                </a:solidFill>
                <a:latin typeface="Questrial"/>
                <a:ea typeface="Questrial"/>
                <a:cs typeface="Questrial"/>
                <a:sym typeface="Questrial"/>
              </a:defRPr>
            </a:lvl8pPr>
            <a:lvl9pPr indent="0" marL="3657600" marR="0" rtl="0" algn="l">
              <a:spcBef>
                <a:spcPts val="0"/>
              </a:spcBef>
              <a:defRPr b="0" baseline="0" i="0" sz="1800" u="none" cap="none" strike="noStrike">
                <a:solidFill>
                  <a:schemeClr val="dk1"/>
                </a:solidFill>
                <a:latin typeface="Questrial"/>
                <a:ea typeface="Questrial"/>
                <a:cs typeface="Questrial"/>
                <a:sym typeface="Questrial"/>
              </a:defRPr>
            </a:lvl9pPr>
          </a:lstStyle>
          <a:p/>
        </p:txBody>
      </p:sp>
      <p:sp>
        <p:nvSpPr>
          <p:cNvPr id="41" name="Shape 41"/>
          <p:cNvSpPr txBox="1"/>
          <p:nvPr>
            <p:ph idx="12" type="sldNum"/>
          </p:nvPr>
        </p:nvSpPr>
        <p:spPr>
          <a:xfrm>
            <a:off x="4649096" y="224490"/>
            <a:ext cx="1332299" cy="365099"/>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fld id="{00000000-1234-1234-1234-123412341234}" type="slidenum">
              <a:rPr b="0" baseline="0" i="0" lang="en" sz="1200" u="none" cap="none" strike="noStrike">
                <a:solidFill>
                  <a:srgbClr val="FEFEFE"/>
                </a:solidFill>
                <a:latin typeface="Questrial"/>
                <a:ea typeface="Questrial"/>
                <a:cs typeface="Questrial"/>
                <a:sym typeface="Questrial"/>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Obj">
  <p:cSld name="Two Content">
    <p:spTree>
      <p:nvGrpSpPr>
        <p:cNvPr id="42" name="Shape 42"/>
        <p:cNvGrpSpPr/>
        <p:nvPr/>
      </p:nvGrpSpPr>
      <p:grpSpPr>
        <a:xfrm>
          <a:off x="0" y="0"/>
          <a:ext cx="0" cy="0"/>
          <a:chOff x="0" y="0"/>
          <a:chExt cx="0" cy="0"/>
        </a:xfrm>
      </p:grpSpPr>
      <p:sp>
        <p:nvSpPr>
          <p:cNvPr id="43" name="Shape 43"/>
          <p:cNvSpPr txBox="1"/>
          <p:nvPr>
            <p:ph type="title"/>
          </p:nvPr>
        </p:nvSpPr>
        <p:spPr>
          <a:xfrm>
            <a:off x="1043490" y="1027663"/>
            <a:ext cx="7024799" cy="1143299"/>
          </a:xfrm>
          <a:prstGeom prst="rect">
            <a:avLst/>
          </a:prstGeom>
          <a:noFill/>
          <a:ln>
            <a:noFill/>
          </a:ln>
        </p:spPr>
        <p:txBody>
          <a:bodyPr anchorCtr="0" anchor="b" bIns="91425" lIns="91425" rIns="91425" tIns="91425"/>
          <a:lstStyle>
            <a:lvl1pPr rtl="0" algn="l">
              <a:spcBef>
                <a:spcPts val="0"/>
              </a:spcBef>
              <a:buClr>
                <a:schemeClr val="accent1"/>
              </a:buClr>
              <a:buFont typeface="Questrial"/>
              <a:buNone/>
              <a:defRPr sz="4000">
                <a:solidFill>
                  <a:schemeClr val="accent1"/>
                </a:solidFill>
                <a:latin typeface="Questrial"/>
                <a:ea typeface="Questrial"/>
                <a:cs typeface="Questrial"/>
                <a:sym typeface="Questrial"/>
              </a:defRPr>
            </a:lvl1pPr>
            <a:lvl2pPr rtl="0">
              <a:spcBef>
                <a:spcPts val="0"/>
              </a:spcBef>
              <a:defRPr>
                <a:solidFill>
                  <a:schemeClr val="dk2"/>
                </a:solidFill>
              </a:defRPr>
            </a:lvl2pPr>
            <a:lvl3pPr rtl="0">
              <a:spcBef>
                <a:spcPts val="0"/>
              </a:spcBef>
              <a:defRPr>
                <a:solidFill>
                  <a:schemeClr val="dk2"/>
                </a:solidFill>
              </a:defRPr>
            </a:lvl3pPr>
            <a:lvl4pPr rtl="0">
              <a:spcBef>
                <a:spcPts val="0"/>
              </a:spcBef>
              <a:defRPr>
                <a:solidFill>
                  <a:schemeClr val="dk2"/>
                </a:solidFill>
              </a:defRPr>
            </a:lvl4pPr>
            <a:lvl5pPr rtl="0">
              <a:spcBef>
                <a:spcPts val="0"/>
              </a:spcBef>
              <a:defRPr>
                <a:solidFill>
                  <a:schemeClr val="dk2"/>
                </a:solidFill>
              </a:defRPr>
            </a:lvl5pPr>
            <a:lvl6pPr rtl="0">
              <a:spcBef>
                <a:spcPts val="0"/>
              </a:spcBef>
              <a:defRPr>
                <a:solidFill>
                  <a:schemeClr val="dk2"/>
                </a:solidFill>
              </a:defRPr>
            </a:lvl6pPr>
            <a:lvl7pPr rtl="0">
              <a:spcBef>
                <a:spcPts val="0"/>
              </a:spcBef>
              <a:defRPr>
                <a:solidFill>
                  <a:schemeClr val="dk2"/>
                </a:solidFill>
              </a:defRPr>
            </a:lvl7pPr>
            <a:lvl8pPr rtl="0">
              <a:spcBef>
                <a:spcPts val="0"/>
              </a:spcBef>
              <a:defRPr>
                <a:solidFill>
                  <a:schemeClr val="dk2"/>
                </a:solidFill>
              </a:defRPr>
            </a:lvl8pPr>
            <a:lvl9pPr rtl="0">
              <a:spcBef>
                <a:spcPts val="0"/>
              </a:spcBef>
              <a:defRPr>
                <a:solidFill>
                  <a:schemeClr val="dk2"/>
                </a:solidFill>
              </a:defRPr>
            </a:lvl9pPr>
          </a:lstStyle>
          <a:p/>
        </p:txBody>
      </p:sp>
      <p:sp>
        <p:nvSpPr>
          <p:cNvPr id="44" name="Shape 44"/>
          <p:cNvSpPr txBox="1"/>
          <p:nvPr>
            <p:ph idx="10" type="dt"/>
          </p:nvPr>
        </p:nvSpPr>
        <p:spPr>
          <a:xfrm>
            <a:off x="5997387" y="224491"/>
            <a:ext cx="2133599" cy="365099"/>
          </a:xfrm>
          <a:prstGeom prst="rect">
            <a:avLst/>
          </a:prstGeom>
          <a:noFill/>
          <a:ln>
            <a:noFill/>
          </a:ln>
        </p:spPr>
        <p:txBody>
          <a:bodyPr anchorCtr="0" anchor="ctr" bIns="91425" lIns="91425" rIns="91425" tIns="91425"/>
          <a:lstStyle>
            <a:lvl1pPr indent="0" marL="0" marR="0" rtl="0" algn="r">
              <a:spcBef>
                <a:spcPts val="0"/>
              </a:spcBef>
              <a:defRPr b="0" baseline="0" i="0" sz="1200" u="none" cap="none" strike="noStrike">
                <a:solidFill>
                  <a:srgbClr val="FEFEFE"/>
                </a:solidFill>
                <a:latin typeface="Questrial"/>
                <a:ea typeface="Questrial"/>
                <a:cs typeface="Questrial"/>
                <a:sym typeface="Questrial"/>
              </a:defRPr>
            </a:lvl1pPr>
            <a:lvl2pPr indent="0" marL="457200" marR="0" rtl="0" algn="l">
              <a:spcBef>
                <a:spcPts val="0"/>
              </a:spcBef>
              <a:defRPr b="0" baseline="0" i="0" sz="1800" u="none" cap="none" strike="noStrike">
                <a:solidFill>
                  <a:schemeClr val="dk1"/>
                </a:solidFill>
                <a:latin typeface="Questrial"/>
                <a:ea typeface="Questrial"/>
                <a:cs typeface="Questrial"/>
                <a:sym typeface="Questrial"/>
              </a:defRPr>
            </a:lvl2pPr>
            <a:lvl3pPr indent="0" marL="914400" marR="0" rtl="0" algn="l">
              <a:spcBef>
                <a:spcPts val="0"/>
              </a:spcBef>
              <a:defRPr b="0" baseline="0" i="0" sz="1800" u="none" cap="none" strike="noStrike">
                <a:solidFill>
                  <a:schemeClr val="dk1"/>
                </a:solidFill>
                <a:latin typeface="Questrial"/>
                <a:ea typeface="Questrial"/>
                <a:cs typeface="Questrial"/>
                <a:sym typeface="Questrial"/>
              </a:defRPr>
            </a:lvl3pPr>
            <a:lvl4pPr indent="0" marL="1371600" marR="0" rtl="0" algn="l">
              <a:spcBef>
                <a:spcPts val="0"/>
              </a:spcBef>
              <a:defRPr b="0" baseline="0" i="0" sz="1800" u="none" cap="none" strike="noStrike">
                <a:solidFill>
                  <a:schemeClr val="dk1"/>
                </a:solidFill>
                <a:latin typeface="Questrial"/>
                <a:ea typeface="Questrial"/>
                <a:cs typeface="Questrial"/>
                <a:sym typeface="Questrial"/>
              </a:defRPr>
            </a:lvl4pPr>
            <a:lvl5pPr indent="0" marL="1828800" marR="0" rtl="0" algn="l">
              <a:spcBef>
                <a:spcPts val="0"/>
              </a:spcBef>
              <a:defRPr b="0" baseline="0" i="0" sz="1800" u="none" cap="none" strike="noStrike">
                <a:solidFill>
                  <a:schemeClr val="dk1"/>
                </a:solidFill>
                <a:latin typeface="Questrial"/>
                <a:ea typeface="Questrial"/>
                <a:cs typeface="Questrial"/>
                <a:sym typeface="Questrial"/>
              </a:defRPr>
            </a:lvl5pPr>
            <a:lvl6pPr indent="0" marL="2286000" marR="0" rtl="0" algn="l">
              <a:spcBef>
                <a:spcPts val="0"/>
              </a:spcBef>
              <a:defRPr b="0" baseline="0" i="0" sz="1800" u="none" cap="none" strike="noStrike">
                <a:solidFill>
                  <a:schemeClr val="dk1"/>
                </a:solidFill>
                <a:latin typeface="Questrial"/>
                <a:ea typeface="Questrial"/>
                <a:cs typeface="Questrial"/>
                <a:sym typeface="Questrial"/>
              </a:defRPr>
            </a:lvl6pPr>
            <a:lvl7pPr indent="0" marL="2743200" marR="0" rtl="0" algn="l">
              <a:spcBef>
                <a:spcPts val="0"/>
              </a:spcBef>
              <a:defRPr b="0" baseline="0" i="0" sz="1800" u="none" cap="none" strike="noStrike">
                <a:solidFill>
                  <a:schemeClr val="dk1"/>
                </a:solidFill>
                <a:latin typeface="Questrial"/>
                <a:ea typeface="Questrial"/>
                <a:cs typeface="Questrial"/>
                <a:sym typeface="Questrial"/>
              </a:defRPr>
            </a:lvl7pPr>
            <a:lvl8pPr indent="0" marL="3200400" marR="0" rtl="0" algn="l">
              <a:spcBef>
                <a:spcPts val="0"/>
              </a:spcBef>
              <a:defRPr b="0" baseline="0" i="0" sz="1800" u="none" cap="none" strike="noStrike">
                <a:solidFill>
                  <a:schemeClr val="dk1"/>
                </a:solidFill>
                <a:latin typeface="Questrial"/>
                <a:ea typeface="Questrial"/>
                <a:cs typeface="Questrial"/>
                <a:sym typeface="Questrial"/>
              </a:defRPr>
            </a:lvl8pPr>
            <a:lvl9pPr indent="0" marL="3657600" marR="0" rtl="0" algn="l">
              <a:spcBef>
                <a:spcPts val="0"/>
              </a:spcBef>
              <a:defRPr b="0" baseline="0" i="0" sz="1800" u="none" cap="none" strike="noStrike">
                <a:solidFill>
                  <a:schemeClr val="dk1"/>
                </a:solidFill>
                <a:latin typeface="Questrial"/>
                <a:ea typeface="Questrial"/>
                <a:cs typeface="Questrial"/>
                <a:sym typeface="Questrial"/>
              </a:defRPr>
            </a:lvl9pPr>
          </a:lstStyle>
          <a:p/>
        </p:txBody>
      </p:sp>
      <p:sp>
        <p:nvSpPr>
          <p:cNvPr id="45" name="Shape 45"/>
          <p:cNvSpPr txBox="1"/>
          <p:nvPr>
            <p:ph idx="11" type="ftr"/>
          </p:nvPr>
        </p:nvSpPr>
        <p:spPr>
          <a:xfrm>
            <a:off x="4641448" y="5852160"/>
            <a:ext cx="3502200" cy="365099"/>
          </a:xfrm>
          <a:prstGeom prst="rect">
            <a:avLst/>
          </a:prstGeom>
          <a:noFill/>
          <a:ln>
            <a:noFill/>
          </a:ln>
        </p:spPr>
        <p:txBody>
          <a:bodyPr anchorCtr="0" anchor="ctr" bIns="91425" lIns="91425" rIns="91425" tIns="91425"/>
          <a:lstStyle>
            <a:lvl1pPr indent="0" marL="0" marR="0" rtl="0" algn="r">
              <a:spcBef>
                <a:spcPts val="0"/>
              </a:spcBef>
              <a:defRPr b="0" baseline="0" i="0" sz="1200" u="none" cap="none" strike="noStrike">
                <a:solidFill>
                  <a:schemeClr val="accent1"/>
                </a:solidFill>
                <a:latin typeface="Questrial"/>
                <a:ea typeface="Questrial"/>
                <a:cs typeface="Questrial"/>
                <a:sym typeface="Questrial"/>
              </a:defRPr>
            </a:lvl1pPr>
            <a:lvl2pPr indent="0" marL="457200" marR="0" rtl="0" algn="l">
              <a:spcBef>
                <a:spcPts val="0"/>
              </a:spcBef>
              <a:defRPr b="0" baseline="0" i="0" sz="1800" u="none" cap="none" strike="noStrike">
                <a:solidFill>
                  <a:schemeClr val="dk1"/>
                </a:solidFill>
                <a:latin typeface="Questrial"/>
                <a:ea typeface="Questrial"/>
                <a:cs typeface="Questrial"/>
                <a:sym typeface="Questrial"/>
              </a:defRPr>
            </a:lvl2pPr>
            <a:lvl3pPr indent="0" marL="914400" marR="0" rtl="0" algn="l">
              <a:spcBef>
                <a:spcPts val="0"/>
              </a:spcBef>
              <a:defRPr b="0" baseline="0" i="0" sz="1800" u="none" cap="none" strike="noStrike">
                <a:solidFill>
                  <a:schemeClr val="dk1"/>
                </a:solidFill>
                <a:latin typeface="Questrial"/>
                <a:ea typeface="Questrial"/>
                <a:cs typeface="Questrial"/>
                <a:sym typeface="Questrial"/>
              </a:defRPr>
            </a:lvl3pPr>
            <a:lvl4pPr indent="0" marL="1371600" marR="0" rtl="0" algn="l">
              <a:spcBef>
                <a:spcPts val="0"/>
              </a:spcBef>
              <a:defRPr b="0" baseline="0" i="0" sz="1800" u="none" cap="none" strike="noStrike">
                <a:solidFill>
                  <a:schemeClr val="dk1"/>
                </a:solidFill>
                <a:latin typeface="Questrial"/>
                <a:ea typeface="Questrial"/>
                <a:cs typeface="Questrial"/>
                <a:sym typeface="Questrial"/>
              </a:defRPr>
            </a:lvl4pPr>
            <a:lvl5pPr indent="0" marL="1828800" marR="0" rtl="0" algn="l">
              <a:spcBef>
                <a:spcPts val="0"/>
              </a:spcBef>
              <a:defRPr b="0" baseline="0" i="0" sz="1800" u="none" cap="none" strike="noStrike">
                <a:solidFill>
                  <a:schemeClr val="dk1"/>
                </a:solidFill>
                <a:latin typeface="Questrial"/>
                <a:ea typeface="Questrial"/>
                <a:cs typeface="Questrial"/>
                <a:sym typeface="Questrial"/>
              </a:defRPr>
            </a:lvl5pPr>
            <a:lvl6pPr indent="0" marL="2286000" marR="0" rtl="0" algn="l">
              <a:spcBef>
                <a:spcPts val="0"/>
              </a:spcBef>
              <a:defRPr b="0" baseline="0" i="0" sz="1800" u="none" cap="none" strike="noStrike">
                <a:solidFill>
                  <a:schemeClr val="dk1"/>
                </a:solidFill>
                <a:latin typeface="Questrial"/>
                <a:ea typeface="Questrial"/>
                <a:cs typeface="Questrial"/>
                <a:sym typeface="Questrial"/>
              </a:defRPr>
            </a:lvl6pPr>
            <a:lvl7pPr indent="0" marL="2743200" marR="0" rtl="0" algn="l">
              <a:spcBef>
                <a:spcPts val="0"/>
              </a:spcBef>
              <a:defRPr b="0" baseline="0" i="0" sz="1800" u="none" cap="none" strike="noStrike">
                <a:solidFill>
                  <a:schemeClr val="dk1"/>
                </a:solidFill>
                <a:latin typeface="Questrial"/>
                <a:ea typeface="Questrial"/>
                <a:cs typeface="Questrial"/>
                <a:sym typeface="Questrial"/>
              </a:defRPr>
            </a:lvl7pPr>
            <a:lvl8pPr indent="0" marL="3200400" marR="0" rtl="0" algn="l">
              <a:spcBef>
                <a:spcPts val="0"/>
              </a:spcBef>
              <a:defRPr b="0" baseline="0" i="0" sz="1800" u="none" cap="none" strike="noStrike">
                <a:solidFill>
                  <a:schemeClr val="dk1"/>
                </a:solidFill>
                <a:latin typeface="Questrial"/>
                <a:ea typeface="Questrial"/>
                <a:cs typeface="Questrial"/>
                <a:sym typeface="Questrial"/>
              </a:defRPr>
            </a:lvl8pPr>
            <a:lvl9pPr indent="0" marL="3657600" marR="0" rtl="0" algn="l">
              <a:spcBef>
                <a:spcPts val="0"/>
              </a:spcBef>
              <a:defRPr b="0" baseline="0" i="0" sz="1800" u="none" cap="none" strike="noStrike">
                <a:solidFill>
                  <a:schemeClr val="dk1"/>
                </a:solidFill>
                <a:latin typeface="Questrial"/>
                <a:ea typeface="Questrial"/>
                <a:cs typeface="Questrial"/>
                <a:sym typeface="Questrial"/>
              </a:defRPr>
            </a:lvl9pPr>
          </a:lstStyle>
          <a:p/>
        </p:txBody>
      </p:sp>
      <p:sp>
        <p:nvSpPr>
          <p:cNvPr id="46" name="Shape 46"/>
          <p:cNvSpPr txBox="1"/>
          <p:nvPr>
            <p:ph idx="12" type="sldNum"/>
          </p:nvPr>
        </p:nvSpPr>
        <p:spPr>
          <a:xfrm>
            <a:off x="4649096" y="224490"/>
            <a:ext cx="1332299" cy="365099"/>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fld id="{00000000-1234-1234-1234-123412341234}" type="slidenum">
              <a:rPr b="0" baseline="0" i="0" lang="en" sz="1200" u="none" cap="none" strike="noStrike">
                <a:solidFill>
                  <a:srgbClr val="FEFEFE"/>
                </a:solidFill>
                <a:latin typeface="Questrial"/>
                <a:ea typeface="Questrial"/>
                <a:cs typeface="Questrial"/>
                <a:sym typeface="Questrial"/>
              </a:rPr>
              <a:t>‹#›</a:t>
            </a:fld>
          </a:p>
        </p:txBody>
      </p:sp>
      <p:sp>
        <p:nvSpPr>
          <p:cNvPr id="47" name="Shape 47"/>
          <p:cNvSpPr txBox="1"/>
          <p:nvPr>
            <p:ph idx="1" type="body"/>
          </p:nvPr>
        </p:nvSpPr>
        <p:spPr>
          <a:xfrm>
            <a:off x="1042416" y="2313432"/>
            <a:ext cx="3419999" cy="3492899"/>
          </a:xfrm>
          <a:prstGeom prst="rect">
            <a:avLst/>
          </a:prstGeom>
          <a:noFill/>
          <a:ln>
            <a:noFill/>
          </a:ln>
        </p:spPr>
        <p:txBody>
          <a:bodyPr anchorCtr="0" anchor="t" bIns="91425" lIns="91425" rIns="91425" tIns="91425"/>
          <a:lstStyle>
            <a:lvl1pPr indent="-163576" marL="342900" rtl="0" algn="l">
              <a:spcBef>
                <a:spcPts val="480"/>
              </a:spcBef>
              <a:buClr>
                <a:schemeClr val="accent1"/>
              </a:buClr>
              <a:buFont typeface="Noto Symbol"/>
              <a:buChar char="○"/>
              <a:defRPr sz="2400">
                <a:solidFill>
                  <a:schemeClr val="dk2"/>
                </a:solidFill>
                <a:latin typeface="Questrial"/>
                <a:ea typeface="Questrial"/>
                <a:cs typeface="Questrial"/>
                <a:sym typeface="Questrial"/>
              </a:defRPr>
            </a:lvl1pPr>
            <a:lvl2pPr indent="-178308" marL="640080" rtl="0" algn="l">
              <a:spcBef>
                <a:spcPts val="440"/>
              </a:spcBef>
              <a:buClr>
                <a:schemeClr val="accent1"/>
              </a:buClr>
              <a:buFont typeface="Noto Symbol"/>
              <a:buChar char="○"/>
              <a:defRPr sz="2200">
                <a:solidFill>
                  <a:schemeClr val="dk2"/>
                </a:solidFill>
                <a:latin typeface="Questrial"/>
                <a:ea typeface="Questrial"/>
                <a:cs typeface="Questrial"/>
                <a:sym typeface="Questrial"/>
              </a:defRPr>
            </a:lvl2pPr>
            <a:lvl3pPr indent="-132080" marL="914400" rtl="0" algn="l">
              <a:spcBef>
                <a:spcPts val="400"/>
              </a:spcBef>
              <a:buClr>
                <a:schemeClr val="accent1"/>
              </a:buClr>
              <a:buFont typeface="Noto Symbol"/>
              <a:buChar char="○"/>
              <a:defRPr sz="2000">
                <a:solidFill>
                  <a:schemeClr val="dk2"/>
                </a:solidFill>
                <a:latin typeface="Questrial"/>
                <a:ea typeface="Questrial"/>
                <a:cs typeface="Questrial"/>
                <a:sym typeface="Questrial"/>
              </a:defRPr>
            </a:lvl3pPr>
            <a:lvl4pPr indent="-148844" marL="1124712" rtl="0" algn="l">
              <a:spcBef>
                <a:spcPts val="360"/>
              </a:spcBef>
              <a:buClr>
                <a:schemeClr val="accent1"/>
              </a:buClr>
              <a:buFont typeface="Noto Symbol"/>
              <a:buChar char="○"/>
              <a:defRPr sz="1800">
                <a:solidFill>
                  <a:schemeClr val="dk2"/>
                </a:solidFill>
                <a:latin typeface="Questrial"/>
                <a:ea typeface="Questrial"/>
                <a:cs typeface="Questrial"/>
                <a:sym typeface="Questrial"/>
              </a:defRPr>
            </a:lvl4pPr>
            <a:lvl5pPr indent="-156464" marL="1325880" rtl="0" algn="l">
              <a:spcBef>
                <a:spcPts val="320"/>
              </a:spcBef>
              <a:buClr>
                <a:schemeClr val="accent1"/>
              </a:buClr>
              <a:buFont typeface="Noto Symbol"/>
              <a:buChar char="○"/>
              <a:defRPr baseline="0" sz="1600">
                <a:solidFill>
                  <a:schemeClr val="dk2"/>
                </a:solidFill>
                <a:latin typeface="Questrial"/>
                <a:ea typeface="Questrial"/>
                <a:cs typeface="Questrial"/>
                <a:sym typeface="Questrial"/>
              </a:defRPr>
            </a:lvl5pPr>
            <a:lvl6pPr indent="-167639" marL="1517904" rtl="0" algn="l">
              <a:spcBef>
                <a:spcPts val="280"/>
              </a:spcBef>
              <a:buClr>
                <a:schemeClr val="accent1"/>
              </a:buClr>
              <a:buFont typeface="Noto Symbol"/>
              <a:buChar char="○"/>
              <a:defRPr sz="1400">
                <a:solidFill>
                  <a:schemeClr val="dk2"/>
                </a:solidFill>
                <a:latin typeface="Questrial"/>
                <a:ea typeface="Questrial"/>
                <a:cs typeface="Questrial"/>
                <a:sym typeface="Questrial"/>
              </a:defRPr>
            </a:lvl6pPr>
            <a:lvl7pPr indent="-165608" marL="1719072" rtl="0" algn="l">
              <a:spcBef>
                <a:spcPts val="280"/>
              </a:spcBef>
              <a:buClr>
                <a:schemeClr val="accent1"/>
              </a:buClr>
              <a:buFont typeface="Noto Symbol"/>
              <a:buChar char="○"/>
              <a:defRPr sz="1400">
                <a:solidFill>
                  <a:schemeClr val="dk2"/>
                </a:solidFill>
                <a:latin typeface="Questrial"/>
                <a:ea typeface="Questrial"/>
                <a:cs typeface="Questrial"/>
                <a:sym typeface="Questrial"/>
              </a:defRPr>
            </a:lvl7pPr>
            <a:lvl8pPr indent="-163575" marL="1920240" rtl="0" algn="l">
              <a:spcBef>
                <a:spcPts val="280"/>
              </a:spcBef>
              <a:buClr>
                <a:schemeClr val="accent1"/>
              </a:buClr>
              <a:buFont typeface="Noto Symbol"/>
              <a:buChar char="○"/>
              <a:defRPr sz="1400">
                <a:solidFill>
                  <a:schemeClr val="dk2"/>
                </a:solidFill>
                <a:latin typeface="Questrial"/>
                <a:ea typeface="Questrial"/>
                <a:cs typeface="Questrial"/>
                <a:sym typeface="Questrial"/>
              </a:defRPr>
            </a:lvl8pPr>
            <a:lvl9pPr indent="-161543" marL="2121408" rtl="0" algn="l">
              <a:spcBef>
                <a:spcPts val="280"/>
              </a:spcBef>
              <a:buClr>
                <a:schemeClr val="accent1"/>
              </a:buClr>
              <a:buFont typeface="Noto Symbol"/>
              <a:buChar char="○"/>
              <a:defRPr sz="1400">
                <a:solidFill>
                  <a:schemeClr val="dk2"/>
                </a:solidFill>
                <a:latin typeface="Questrial"/>
                <a:ea typeface="Questrial"/>
                <a:cs typeface="Questrial"/>
                <a:sym typeface="Questrial"/>
              </a:defRPr>
            </a:lvl9pPr>
          </a:lstStyle>
          <a:p/>
        </p:txBody>
      </p:sp>
      <p:sp>
        <p:nvSpPr>
          <p:cNvPr id="48" name="Shape 48"/>
          <p:cNvSpPr txBox="1"/>
          <p:nvPr>
            <p:ph idx="2" type="body"/>
          </p:nvPr>
        </p:nvSpPr>
        <p:spPr>
          <a:xfrm>
            <a:off x="4645151" y="2313431"/>
            <a:ext cx="3419999" cy="3492899"/>
          </a:xfrm>
          <a:prstGeom prst="rect">
            <a:avLst/>
          </a:prstGeom>
          <a:noFill/>
          <a:ln>
            <a:noFill/>
          </a:ln>
        </p:spPr>
        <p:txBody>
          <a:bodyPr anchorCtr="0" anchor="t" bIns="91425" lIns="91425" rIns="91425" tIns="91425"/>
          <a:lstStyle>
            <a:lvl1pPr indent="-163576" marL="342900" rtl="0" algn="l">
              <a:spcBef>
                <a:spcPts val="480"/>
              </a:spcBef>
              <a:buClr>
                <a:schemeClr val="accent1"/>
              </a:buClr>
              <a:buFont typeface="Noto Symbol"/>
              <a:buChar char="○"/>
              <a:defRPr sz="2400">
                <a:solidFill>
                  <a:schemeClr val="dk2"/>
                </a:solidFill>
                <a:latin typeface="Questrial"/>
                <a:ea typeface="Questrial"/>
                <a:cs typeface="Questrial"/>
                <a:sym typeface="Questrial"/>
              </a:defRPr>
            </a:lvl1pPr>
            <a:lvl2pPr indent="-178308" marL="640080" rtl="0" algn="l">
              <a:spcBef>
                <a:spcPts val="440"/>
              </a:spcBef>
              <a:buClr>
                <a:schemeClr val="accent1"/>
              </a:buClr>
              <a:buFont typeface="Noto Symbol"/>
              <a:buChar char="○"/>
              <a:defRPr sz="2200">
                <a:solidFill>
                  <a:schemeClr val="dk2"/>
                </a:solidFill>
                <a:latin typeface="Questrial"/>
                <a:ea typeface="Questrial"/>
                <a:cs typeface="Questrial"/>
                <a:sym typeface="Questrial"/>
              </a:defRPr>
            </a:lvl2pPr>
            <a:lvl3pPr indent="-132080" marL="914400" rtl="0" algn="l">
              <a:spcBef>
                <a:spcPts val="400"/>
              </a:spcBef>
              <a:buClr>
                <a:schemeClr val="accent1"/>
              </a:buClr>
              <a:buFont typeface="Noto Symbol"/>
              <a:buChar char="○"/>
              <a:defRPr sz="2000">
                <a:solidFill>
                  <a:schemeClr val="dk2"/>
                </a:solidFill>
                <a:latin typeface="Questrial"/>
                <a:ea typeface="Questrial"/>
                <a:cs typeface="Questrial"/>
                <a:sym typeface="Questrial"/>
              </a:defRPr>
            </a:lvl3pPr>
            <a:lvl4pPr indent="-148844" marL="1124712" rtl="0" algn="l">
              <a:spcBef>
                <a:spcPts val="360"/>
              </a:spcBef>
              <a:buClr>
                <a:schemeClr val="accent1"/>
              </a:buClr>
              <a:buFont typeface="Noto Symbol"/>
              <a:buChar char="○"/>
              <a:defRPr sz="1800">
                <a:solidFill>
                  <a:schemeClr val="dk2"/>
                </a:solidFill>
                <a:latin typeface="Questrial"/>
                <a:ea typeface="Questrial"/>
                <a:cs typeface="Questrial"/>
                <a:sym typeface="Questrial"/>
              </a:defRPr>
            </a:lvl4pPr>
            <a:lvl5pPr indent="-156464" marL="1325880" rtl="0" algn="l">
              <a:spcBef>
                <a:spcPts val="320"/>
              </a:spcBef>
              <a:buClr>
                <a:schemeClr val="accent1"/>
              </a:buClr>
              <a:buFont typeface="Noto Symbol"/>
              <a:buChar char="○"/>
              <a:defRPr baseline="0" sz="1600">
                <a:solidFill>
                  <a:schemeClr val="dk2"/>
                </a:solidFill>
                <a:latin typeface="Questrial"/>
                <a:ea typeface="Questrial"/>
                <a:cs typeface="Questrial"/>
                <a:sym typeface="Questrial"/>
              </a:defRPr>
            </a:lvl5pPr>
            <a:lvl6pPr indent="-167639" marL="1517904" rtl="0" algn="l">
              <a:spcBef>
                <a:spcPts val="280"/>
              </a:spcBef>
              <a:buClr>
                <a:schemeClr val="accent1"/>
              </a:buClr>
              <a:buFont typeface="Noto Symbol"/>
              <a:buChar char="○"/>
              <a:defRPr sz="1400">
                <a:solidFill>
                  <a:schemeClr val="dk2"/>
                </a:solidFill>
                <a:latin typeface="Questrial"/>
                <a:ea typeface="Questrial"/>
                <a:cs typeface="Questrial"/>
                <a:sym typeface="Questrial"/>
              </a:defRPr>
            </a:lvl6pPr>
            <a:lvl7pPr indent="-165608" marL="1719072" rtl="0" algn="l">
              <a:spcBef>
                <a:spcPts val="280"/>
              </a:spcBef>
              <a:buClr>
                <a:schemeClr val="accent1"/>
              </a:buClr>
              <a:buFont typeface="Noto Symbol"/>
              <a:buChar char="○"/>
              <a:defRPr sz="1400">
                <a:solidFill>
                  <a:schemeClr val="dk2"/>
                </a:solidFill>
                <a:latin typeface="Questrial"/>
                <a:ea typeface="Questrial"/>
                <a:cs typeface="Questrial"/>
                <a:sym typeface="Questrial"/>
              </a:defRPr>
            </a:lvl7pPr>
            <a:lvl8pPr indent="-163575" marL="1920240" rtl="0" algn="l">
              <a:spcBef>
                <a:spcPts val="280"/>
              </a:spcBef>
              <a:buClr>
                <a:schemeClr val="accent1"/>
              </a:buClr>
              <a:buFont typeface="Noto Symbol"/>
              <a:buChar char="○"/>
              <a:defRPr sz="1400">
                <a:solidFill>
                  <a:schemeClr val="dk2"/>
                </a:solidFill>
                <a:latin typeface="Questrial"/>
                <a:ea typeface="Questrial"/>
                <a:cs typeface="Questrial"/>
                <a:sym typeface="Questrial"/>
              </a:defRPr>
            </a:lvl8pPr>
            <a:lvl9pPr indent="-161543" marL="2121408" rtl="0" algn="l">
              <a:spcBef>
                <a:spcPts val="280"/>
              </a:spcBef>
              <a:buClr>
                <a:schemeClr val="accent1"/>
              </a:buClr>
              <a:buFont typeface="Noto Symbol"/>
              <a:buChar char="○"/>
              <a:defRPr sz="1400">
                <a:solidFill>
                  <a:schemeClr val="dk2"/>
                </a:solidFill>
                <a:latin typeface="Questrial"/>
                <a:ea typeface="Questrial"/>
                <a:cs typeface="Questrial"/>
                <a:sym typeface="Quest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0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theme" Target="../theme/theme1.xml"/><Relationship Id="rId10" Type="http://schemas.openxmlformats.org/officeDocument/2006/relationships/slideLayout" Target="../slideLayouts/slideLayout9.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4" name="Shape 4"/>
        <p:cNvGrpSpPr/>
        <p:nvPr/>
      </p:nvGrpSpPr>
      <p:grpSpPr>
        <a:xfrm>
          <a:off x="0" y="0"/>
          <a:ext cx="0" cy="0"/>
          <a:chOff x="0" y="0"/>
          <a:chExt cx="0" cy="0"/>
        </a:xfrm>
      </p:grpSpPr>
      <p:sp>
        <p:nvSpPr>
          <p:cNvPr id="5" name="Shape 5"/>
          <p:cNvSpPr txBox="1"/>
          <p:nvPr>
            <p:ph type="title"/>
          </p:nvPr>
        </p:nvSpPr>
        <p:spPr>
          <a:xfrm>
            <a:off x="457200" y="274637"/>
            <a:ext cx="8229600" cy="1143299"/>
          </a:xfrm>
          <a:prstGeom prst="rect">
            <a:avLst/>
          </a:prstGeom>
          <a:noFill/>
          <a:ln>
            <a:noFill/>
          </a:ln>
        </p:spPr>
        <p:txBody>
          <a:bodyPr anchorCtr="0" anchor="b" bIns="91425" lIns="91425" rIns="91425" tIns="91425"/>
          <a:lstStyle>
            <a:lvl1pPr rtl="0">
              <a:spcBef>
                <a:spcPts val="0"/>
              </a:spcBef>
              <a:buClr>
                <a:schemeClr val="dk1"/>
              </a:buClr>
              <a:buSzPct val="100000"/>
              <a:buFont typeface="Questrial"/>
              <a:buNone/>
              <a:defRPr b="1" sz="3600">
                <a:solidFill>
                  <a:schemeClr val="dk1"/>
                </a:solidFill>
                <a:latin typeface="Questrial"/>
                <a:ea typeface="Questrial"/>
                <a:cs typeface="Questrial"/>
                <a:sym typeface="Questrial"/>
              </a:defRPr>
            </a:lvl1pPr>
            <a:lvl2pPr rtl="0">
              <a:spcBef>
                <a:spcPts val="0"/>
              </a:spcBef>
              <a:buClr>
                <a:schemeClr val="dk1"/>
              </a:buClr>
              <a:buSzPct val="100000"/>
              <a:buNone/>
              <a:defRPr b="1" sz="3600">
                <a:solidFill>
                  <a:schemeClr val="dk1"/>
                </a:solidFill>
              </a:defRPr>
            </a:lvl2pPr>
            <a:lvl3pPr rtl="0">
              <a:spcBef>
                <a:spcPts val="0"/>
              </a:spcBef>
              <a:buClr>
                <a:schemeClr val="dk1"/>
              </a:buClr>
              <a:buSzPct val="100000"/>
              <a:buNone/>
              <a:defRPr b="1" sz="3600">
                <a:solidFill>
                  <a:schemeClr val="dk1"/>
                </a:solidFill>
              </a:defRPr>
            </a:lvl3pPr>
            <a:lvl4pPr rtl="0">
              <a:spcBef>
                <a:spcPts val="0"/>
              </a:spcBef>
              <a:buClr>
                <a:schemeClr val="dk1"/>
              </a:buClr>
              <a:buSzPct val="100000"/>
              <a:buNone/>
              <a:defRPr b="1" sz="3600">
                <a:solidFill>
                  <a:schemeClr val="dk1"/>
                </a:solidFill>
              </a:defRPr>
            </a:lvl4pPr>
            <a:lvl5pPr rtl="0">
              <a:spcBef>
                <a:spcPts val="0"/>
              </a:spcBef>
              <a:buClr>
                <a:schemeClr val="dk1"/>
              </a:buClr>
              <a:buSzPct val="100000"/>
              <a:buNone/>
              <a:defRPr b="1" sz="3600">
                <a:solidFill>
                  <a:schemeClr val="dk1"/>
                </a:solidFill>
              </a:defRPr>
            </a:lvl5pPr>
            <a:lvl6pPr rtl="0">
              <a:spcBef>
                <a:spcPts val="0"/>
              </a:spcBef>
              <a:buClr>
                <a:schemeClr val="dk1"/>
              </a:buClr>
              <a:buSzPct val="100000"/>
              <a:buNone/>
              <a:defRPr b="1" sz="3600">
                <a:solidFill>
                  <a:schemeClr val="dk1"/>
                </a:solidFill>
              </a:defRPr>
            </a:lvl6pPr>
            <a:lvl7pPr rtl="0">
              <a:spcBef>
                <a:spcPts val="0"/>
              </a:spcBef>
              <a:buClr>
                <a:schemeClr val="dk1"/>
              </a:buClr>
              <a:buSzPct val="100000"/>
              <a:buNone/>
              <a:defRPr b="1" sz="3600">
                <a:solidFill>
                  <a:schemeClr val="dk1"/>
                </a:solidFill>
              </a:defRPr>
            </a:lvl7pPr>
            <a:lvl8pPr rtl="0">
              <a:spcBef>
                <a:spcPts val="0"/>
              </a:spcBef>
              <a:buClr>
                <a:schemeClr val="dk1"/>
              </a:buClr>
              <a:buSzPct val="100000"/>
              <a:buNone/>
              <a:defRPr b="1" sz="3600">
                <a:solidFill>
                  <a:schemeClr val="dk1"/>
                </a:solidFill>
              </a:defRPr>
            </a:lvl8pPr>
            <a:lvl9pPr rtl="0">
              <a:spcBef>
                <a:spcPts val="0"/>
              </a:spcBef>
              <a:buClr>
                <a:schemeClr val="dk1"/>
              </a:buClr>
              <a:buSzPct val="100000"/>
              <a:buNone/>
              <a:defRPr b="1" sz="3600">
                <a:solidFill>
                  <a:schemeClr val="dk1"/>
                </a:solidFill>
              </a:defRPr>
            </a:lvl9pPr>
          </a:lstStyle>
          <a:p/>
        </p:txBody>
      </p:sp>
      <p:sp>
        <p:nvSpPr>
          <p:cNvPr id="6" name="Shape 6"/>
          <p:cNvSpPr txBox="1"/>
          <p:nvPr>
            <p:ph idx="1" type="body"/>
          </p:nvPr>
        </p:nvSpPr>
        <p:spPr>
          <a:xfrm>
            <a:off x="457200" y="1600200"/>
            <a:ext cx="8229600" cy="4967700"/>
          </a:xfrm>
          <a:prstGeom prst="rect">
            <a:avLst/>
          </a:prstGeom>
          <a:noFill/>
          <a:ln>
            <a:noFill/>
          </a:ln>
        </p:spPr>
        <p:txBody>
          <a:bodyPr anchorCtr="0" anchor="t" bIns="91425" lIns="91425" rIns="91425" tIns="91425"/>
          <a:lstStyle>
            <a:lvl1pPr rtl="0">
              <a:spcBef>
                <a:spcPts val="600"/>
              </a:spcBef>
              <a:buClr>
                <a:schemeClr val="dk1"/>
              </a:buClr>
              <a:buSzPct val="100000"/>
              <a:buFont typeface="Questrial"/>
              <a:defRPr sz="3000">
                <a:solidFill>
                  <a:schemeClr val="dk1"/>
                </a:solidFill>
                <a:latin typeface="Questrial"/>
                <a:ea typeface="Questrial"/>
                <a:cs typeface="Questrial"/>
                <a:sym typeface="Questrial"/>
              </a:defRPr>
            </a:lvl1pPr>
            <a:lvl2pPr rtl="0">
              <a:spcBef>
                <a:spcPts val="480"/>
              </a:spcBef>
              <a:buClr>
                <a:srgbClr val="6AA84F"/>
              </a:buClr>
              <a:buSzPct val="100000"/>
              <a:buFont typeface="Questrial"/>
              <a:defRPr sz="2400">
                <a:solidFill>
                  <a:srgbClr val="6AA84F"/>
                </a:solidFill>
                <a:latin typeface="Questrial"/>
                <a:ea typeface="Questrial"/>
                <a:cs typeface="Questrial"/>
                <a:sym typeface="Questrial"/>
              </a:defRPr>
            </a:lvl2pPr>
            <a:lvl3pPr rtl="0">
              <a:spcBef>
                <a:spcPts val="480"/>
              </a:spcBef>
              <a:buClr>
                <a:srgbClr val="666666"/>
              </a:buClr>
              <a:buSzPct val="100000"/>
              <a:buFont typeface="Questrial"/>
              <a:defRPr sz="2400">
                <a:solidFill>
                  <a:srgbClr val="666666"/>
                </a:solidFill>
                <a:latin typeface="Questrial"/>
                <a:ea typeface="Questrial"/>
                <a:cs typeface="Questrial"/>
                <a:sym typeface="Questrial"/>
              </a:defRPr>
            </a:lvl3pPr>
            <a:lvl4pPr rtl="0">
              <a:spcBef>
                <a:spcPts val="360"/>
              </a:spcBef>
              <a:buClr>
                <a:schemeClr val="dk1"/>
              </a:buClr>
              <a:buSzPct val="100000"/>
              <a:buFont typeface="Questrial"/>
              <a:defRPr sz="1800">
                <a:solidFill>
                  <a:schemeClr val="dk1"/>
                </a:solidFill>
                <a:latin typeface="Questrial"/>
                <a:ea typeface="Questrial"/>
                <a:cs typeface="Questrial"/>
                <a:sym typeface="Questrial"/>
              </a:defRPr>
            </a:lvl4pPr>
            <a:lvl5pPr rtl="0">
              <a:spcBef>
                <a:spcPts val="360"/>
              </a:spcBef>
              <a:buClr>
                <a:schemeClr val="dk1"/>
              </a:buClr>
              <a:buSzPct val="100000"/>
              <a:buFont typeface="Questrial"/>
              <a:defRPr sz="1800">
                <a:solidFill>
                  <a:schemeClr val="dk1"/>
                </a:solidFill>
                <a:latin typeface="Questrial"/>
                <a:ea typeface="Questrial"/>
                <a:cs typeface="Questrial"/>
                <a:sym typeface="Questrial"/>
              </a:defRPr>
            </a:lvl5pPr>
            <a:lvl6pPr rtl="0">
              <a:spcBef>
                <a:spcPts val="360"/>
              </a:spcBef>
              <a:buClr>
                <a:schemeClr val="dk1"/>
              </a:buClr>
              <a:buSzPct val="100000"/>
              <a:buFont typeface="Questrial"/>
              <a:defRPr sz="1800">
                <a:solidFill>
                  <a:schemeClr val="dk1"/>
                </a:solidFill>
                <a:latin typeface="Questrial"/>
                <a:ea typeface="Questrial"/>
                <a:cs typeface="Questrial"/>
                <a:sym typeface="Questrial"/>
              </a:defRPr>
            </a:lvl6pPr>
            <a:lvl7pPr rtl="0">
              <a:spcBef>
                <a:spcPts val="360"/>
              </a:spcBef>
              <a:buClr>
                <a:schemeClr val="dk1"/>
              </a:buClr>
              <a:buSzPct val="100000"/>
              <a:buFont typeface="Questrial"/>
              <a:defRPr sz="1800">
                <a:solidFill>
                  <a:schemeClr val="dk1"/>
                </a:solidFill>
                <a:latin typeface="Questrial"/>
                <a:ea typeface="Questrial"/>
                <a:cs typeface="Questrial"/>
                <a:sym typeface="Questrial"/>
              </a:defRPr>
            </a:lvl7pPr>
            <a:lvl8pPr rtl="0">
              <a:spcBef>
                <a:spcPts val="360"/>
              </a:spcBef>
              <a:buClr>
                <a:schemeClr val="dk1"/>
              </a:buClr>
              <a:buSzPct val="100000"/>
              <a:buFont typeface="Questrial"/>
              <a:defRPr sz="1800">
                <a:solidFill>
                  <a:schemeClr val="dk1"/>
                </a:solidFill>
                <a:latin typeface="Questrial"/>
                <a:ea typeface="Questrial"/>
                <a:cs typeface="Questrial"/>
                <a:sym typeface="Questrial"/>
              </a:defRPr>
            </a:lvl8pPr>
            <a:lvl9pPr rtl="0">
              <a:spcBef>
                <a:spcPts val="360"/>
              </a:spcBef>
              <a:buClr>
                <a:schemeClr val="dk1"/>
              </a:buClr>
              <a:buSzPct val="100000"/>
              <a:buFont typeface="Questrial"/>
              <a:defRPr sz="1800">
                <a:solidFill>
                  <a:schemeClr val="dk1"/>
                </a:solidFill>
                <a:latin typeface="Questrial"/>
                <a:ea typeface="Questrial"/>
                <a:cs typeface="Questrial"/>
                <a:sym typeface="Questrial"/>
              </a:defRPr>
            </a:lvl9pPr>
          </a:lstStyle>
          <a:p/>
        </p:txBody>
      </p:sp>
      <p:sp>
        <p:nvSpPr>
          <p:cNvPr id="7" name="Shape 7"/>
          <p:cNvSpPr txBox="1"/>
          <p:nvPr>
            <p:ph idx="12" type="sldNum"/>
          </p:nvPr>
        </p:nvSpPr>
        <p:spPr>
          <a:xfrm>
            <a:off x="8556791" y="6333134"/>
            <a:ext cx="548699" cy="524699"/>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300">
                <a:solidFill>
                  <a:schemeClr val="dk1"/>
                </a:solidFill>
              </a:rPr>
              <a:t>‹#›</a:t>
            </a:fld>
          </a:p>
        </p:txBody>
      </p:sp>
      <p:pic>
        <p:nvPicPr>
          <p:cNvPr id="8" name="Shape 8"/>
          <p:cNvPicPr preferRelativeResize="0"/>
          <p:nvPr/>
        </p:nvPicPr>
        <p:blipFill>
          <a:blip r:embed="rId1">
            <a:alphaModFix/>
          </a:blip>
          <a:stretch>
            <a:fillRect/>
          </a:stretch>
        </p:blipFill>
        <p:spPr>
          <a:xfrm>
            <a:off x="4947100" y="6071075"/>
            <a:ext cx="3147675" cy="59019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Lst>
  <p:hf dt="0" ftr="0" hdr="0" sldNum="0"/>
  <p:txStyles>
    <p:title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p:titleStyle>
    <p:body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bodyStyle>
    <p:otherStyle>
      <a:defPPr marR="0" rtl="0" algn="l">
        <a:lnSpc>
          <a:spcPct val="100000"/>
        </a:lnSpc>
        <a:spcBef>
          <a:spcPts val="0"/>
        </a:spcBef>
        <a:spcAft>
          <a:spcPts val="0"/>
        </a:spcAft>
      </a:defPPr>
      <a:lvl1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1pPr>
      <a:lvl2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2pPr>
      <a:lvl3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3pPr>
      <a:lvl4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4pPr>
      <a:lvl5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5pPr>
      <a:lvl6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6pPr>
      <a:lvl7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7pPr>
      <a:lvl8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8pPr>
      <a:lvl9pPr marR="0" rtl="0" algn="l">
        <a:lnSpc>
          <a:spcPct val="100000"/>
        </a:lnSpc>
        <a:spcBef>
          <a:spcPts val="0"/>
        </a:spcBef>
        <a:spcAft>
          <a:spcPts val="0"/>
        </a:spcAft>
        <a:buNone/>
        <a:defRPr b="0" baseline="0" i="0" sz="1400" u="none" cap="none" strike="noStrik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5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6.gif"/></Relationships>
</file>

<file path=ppt/slides/_rels/slide14.xml.rels><?xml version="1.0" encoding="UTF-8" standalone="yes"?><Relationships xmlns="http://schemas.openxmlformats.org/package/2006/relationships"><Relationship Id="rId11" Type="http://schemas.openxmlformats.org/officeDocument/2006/relationships/image" Target="../media/image27.gif"/><Relationship Id="rId10" Type="http://schemas.openxmlformats.org/officeDocument/2006/relationships/image" Target="../media/image24.jpg"/><Relationship Id="rId13" Type="http://schemas.openxmlformats.org/officeDocument/2006/relationships/image" Target="../media/image25.jpg"/><Relationship Id="rId12" Type="http://schemas.openxmlformats.org/officeDocument/2006/relationships/image" Target="../media/image21.jpg"/><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3.png"/><Relationship Id="rId9" Type="http://schemas.openxmlformats.org/officeDocument/2006/relationships/image" Target="../media/image19.png"/><Relationship Id="rId15" Type="http://schemas.openxmlformats.org/officeDocument/2006/relationships/image" Target="../media/image34.jpg"/><Relationship Id="rId14" Type="http://schemas.openxmlformats.org/officeDocument/2006/relationships/image" Target="../media/image26.png"/><Relationship Id="rId16" Type="http://schemas.openxmlformats.org/officeDocument/2006/relationships/image" Target="../media/image28.png"/><Relationship Id="rId5" Type="http://schemas.openxmlformats.org/officeDocument/2006/relationships/image" Target="../media/image17.jpg"/><Relationship Id="rId6"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hyperlink" Target="https://qubeshub.org/" TargetMode="Externa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42.jpg"/><Relationship Id="rId4" Type="http://schemas.openxmlformats.org/officeDocument/2006/relationships/image" Target="../media/image54.png"/><Relationship Id="rId5" Type="http://schemas.openxmlformats.org/officeDocument/2006/relationships/hyperlink" Target="http://www.webmd.com/parenting/d2n-stopping-germs-12/slideshow-kids-germs-handwashing" TargetMode="External"/><Relationship Id="rId6" Type="http://schemas.openxmlformats.org/officeDocument/2006/relationships/hyperlink" Target="http://sf.funcheap.com/event-series/carve-san-francisco-sandcastle-building-contest/" TargetMode="External"/><Relationship Id="rId7"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6.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40.jpg"/><Relationship Id="rId4" Type="http://schemas.openxmlformats.org/officeDocument/2006/relationships/image" Target="../media/image48.png"/><Relationship Id="rId5"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50.png"/><Relationship Id="rId4" Type="http://schemas.openxmlformats.org/officeDocument/2006/relationships/image" Target="../media/image45.png"/><Relationship Id="rId5"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6.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00.png"/><Relationship Id="rId4" Type="http://schemas.openxmlformats.org/officeDocument/2006/relationships/image" Target="../media/image05.png"/><Relationship Id="rId5" Type="http://schemas.openxmlformats.org/officeDocument/2006/relationships/image" Target="../media/image09.png"/><Relationship Id="rId6" Type="http://schemas.openxmlformats.org/officeDocument/2006/relationships/image" Target="../media/image07.png"/><Relationship Id="rId7" Type="http://schemas.openxmlformats.org/officeDocument/2006/relationships/image" Target="../media/image0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46.png"/><Relationship Id="rId4" Type="http://schemas.openxmlformats.org/officeDocument/2006/relationships/image" Target="../media/image55.png"/><Relationship Id="rId5" Type="http://schemas.openxmlformats.org/officeDocument/2006/relationships/image" Target="../media/image5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0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02.png"/><Relationship Id="rId4" Type="http://schemas.openxmlformats.org/officeDocument/2006/relationships/image" Target="../media/image06.png"/><Relationship Id="rId5" Type="http://schemas.openxmlformats.org/officeDocument/2006/relationships/image" Target="../media/image08.png"/><Relationship Id="rId6" Type="http://schemas.openxmlformats.org/officeDocument/2006/relationships/image" Target="../media/image15.png"/><Relationship Id="rId7"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 name="Shape 49"/>
        <p:cNvGrpSpPr/>
        <p:nvPr/>
      </p:nvGrpSpPr>
      <p:grpSpPr>
        <a:xfrm>
          <a:off x="0" y="0"/>
          <a:ext cx="0" cy="0"/>
          <a:chOff x="0" y="0"/>
          <a:chExt cx="0" cy="0"/>
        </a:xfrm>
      </p:grpSpPr>
      <p:sp>
        <p:nvSpPr>
          <p:cNvPr id="50" name="Shape 50"/>
          <p:cNvSpPr txBox="1"/>
          <p:nvPr>
            <p:ph type="ctrTitle"/>
          </p:nvPr>
        </p:nvSpPr>
        <p:spPr>
          <a:xfrm>
            <a:off x="685800" y="141148"/>
            <a:ext cx="7772400" cy="1546500"/>
          </a:xfrm>
          <a:prstGeom prst="rect">
            <a:avLst/>
          </a:prstGeom>
        </p:spPr>
        <p:txBody>
          <a:bodyPr anchorCtr="0" anchor="b" bIns="91425" lIns="91425" rIns="91425" tIns="91425">
            <a:noAutofit/>
          </a:bodyPr>
          <a:lstStyle/>
          <a:p>
            <a:pPr rtl="0">
              <a:spcBef>
                <a:spcPts val="0"/>
              </a:spcBef>
              <a:buNone/>
            </a:pPr>
            <a:r>
              <a:t/>
            </a:r>
            <a:endParaRPr/>
          </a:p>
          <a:p>
            <a:pPr lvl="0" rtl="0">
              <a:spcBef>
                <a:spcPts val="0"/>
              </a:spcBef>
              <a:buNone/>
            </a:pPr>
            <a:r>
              <a:rPr lang="en" sz="7200"/>
              <a:t>QUBES</a:t>
            </a:r>
          </a:p>
        </p:txBody>
      </p:sp>
      <p:sp>
        <p:nvSpPr>
          <p:cNvPr id="51" name="Shape 51"/>
          <p:cNvSpPr txBox="1"/>
          <p:nvPr>
            <p:ph idx="1" type="subTitle"/>
          </p:nvPr>
        </p:nvSpPr>
        <p:spPr>
          <a:xfrm>
            <a:off x="685800" y="1800812"/>
            <a:ext cx="7772400" cy="1046400"/>
          </a:xfrm>
          <a:prstGeom prst="rect">
            <a:avLst/>
          </a:prstGeom>
        </p:spPr>
        <p:txBody>
          <a:bodyPr anchorCtr="0" anchor="t" bIns="91425" lIns="91425" rIns="91425" tIns="91425">
            <a:noAutofit/>
          </a:bodyPr>
          <a:lstStyle/>
          <a:p>
            <a:pPr lvl="0" rtl="0">
              <a:lnSpc>
                <a:spcPct val="115000"/>
              </a:lnSpc>
              <a:spcBef>
                <a:spcPts val="0"/>
              </a:spcBef>
              <a:buNone/>
            </a:pPr>
            <a:r>
              <a:rPr b="1" lang="en">
                <a:solidFill>
                  <a:srgbClr val="000000"/>
                </a:solidFill>
              </a:rPr>
              <a:t>and the</a:t>
            </a:r>
          </a:p>
          <a:p>
            <a:pPr lvl="0" rtl="0">
              <a:lnSpc>
                <a:spcPct val="115000"/>
              </a:lnSpc>
              <a:spcBef>
                <a:spcPts val="0"/>
              </a:spcBef>
              <a:buClr>
                <a:schemeClr val="dk1"/>
              </a:buClr>
              <a:buSzPct val="30555"/>
              <a:buFont typeface="Arial"/>
              <a:buNone/>
            </a:pPr>
            <a:r>
              <a:rPr b="1" lang="en" sz="3600">
                <a:solidFill>
                  <a:srgbClr val="000000"/>
                </a:solidFill>
              </a:rPr>
              <a:t>Grand Opening of QUBESHub.org</a:t>
            </a:r>
          </a:p>
        </p:txBody>
      </p:sp>
      <p:pic>
        <p:nvPicPr>
          <p:cNvPr id="52" name="Shape 52"/>
          <p:cNvPicPr preferRelativeResize="0"/>
          <p:nvPr/>
        </p:nvPicPr>
        <p:blipFill>
          <a:blip r:embed="rId3">
            <a:alphaModFix/>
          </a:blip>
          <a:stretch>
            <a:fillRect/>
          </a:stretch>
        </p:blipFill>
        <p:spPr>
          <a:xfrm>
            <a:off x="1798600" y="502700"/>
            <a:ext cx="1067346" cy="1046399"/>
          </a:xfrm>
          <a:prstGeom prst="rect">
            <a:avLst/>
          </a:prstGeom>
          <a:noFill/>
          <a:ln>
            <a:noFill/>
          </a:ln>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 name="Shape 121"/>
        <p:cNvGrpSpPr/>
        <p:nvPr/>
      </p:nvGrpSpPr>
      <p:grpSpPr>
        <a:xfrm>
          <a:off x="0" y="0"/>
          <a:ext cx="0" cy="0"/>
          <a:chOff x="0" y="0"/>
          <a:chExt cx="0" cy="0"/>
        </a:xfrm>
      </p:grpSpPr>
      <p:sp>
        <p:nvSpPr>
          <p:cNvPr id="122" name="Shape 122"/>
          <p:cNvSpPr txBox="1"/>
          <p:nvPr>
            <p:ph idx="1" type="body"/>
          </p:nvPr>
        </p:nvSpPr>
        <p:spPr>
          <a:xfrm>
            <a:off x="2971800" y="2594925"/>
            <a:ext cx="3572399" cy="3276600"/>
          </a:xfrm>
          <a:prstGeom prst="rect">
            <a:avLst/>
          </a:prstGeom>
          <a:noFill/>
          <a:ln>
            <a:noFill/>
          </a:ln>
        </p:spPr>
        <p:txBody>
          <a:bodyPr anchorCtr="0" anchor="t" bIns="45700" lIns="91425" rIns="91425" tIns="45700">
            <a:noAutofit/>
          </a:bodyPr>
          <a:lstStyle/>
          <a:p>
            <a:pPr indent="-5080" lvl="0" marL="68580" marR="0" rtl="0" algn="l">
              <a:spcBef>
                <a:spcPts val="0"/>
              </a:spcBef>
              <a:buClr>
                <a:schemeClr val="accent1"/>
              </a:buClr>
              <a:buSzPct val="25000"/>
              <a:buFont typeface="Noto Symbol"/>
              <a:buNone/>
            </a:pPr>
            <a:r>
              <a:rPr b="1" baseline="0" i="0" lang="en" sz="3600" u="none" cap="none" strike="noStrike">
                <a:solidFill>
                  <a:srgbClr val="000000"/>
                </a:solidFill>
                <a:latin typeface="Questrial"/>
                <a:ea typeface="Questrial"/>
                <a:cs typeface="Questrial"/>
                <a:sym typeface="Questrial"/>
              </a:rPr>
              <a:t>Q</a:t>
            </a:r>
            <a:r>
              <a:rPr b="1" baseline="0" i="0" lang="en" sz="3600" u="none" cap="none" strike="noStrike">
                <a:solidFill>
                  <a:schemeClr val="dk2"/>
                </a:solidFill>
                <a:latin typeface="Questrial"/>
                <a:ea typeface="Questrial"/>
                <a:cs typeface="Questrial"/>
                <a:sym typeface="Questrial"/>
              </a:rPr>
              <a:t>uantitative</a:t>
            </a:r>
          </a:p>
          <a:p>
            <a:pPr indent="-5080" lvl="0" marL="68580" marR="0" rtl="0" algn="l">
              <a:spcBef>
                <a:spcPts val="620"/>
              </a:spcBef>
              <a:buClr>
                <a:schemeClr val="accent1"/>
              </a:buClr>
              <a:buSzPct val="25000"/>
              <a:buFont typeface="Noto Symbol"/>
              <a:buNone/>
            </a:pPr>
            <a:r>
              <a:rPr b="1" baseline="0" i="0" lang="en" sz="3600" u="none" cap="none" strike="noStrike">
                <a:solidFill>
                  <a:srgbClr val="000000"/>
                </a:solidFill>
                <a:latin typeface="Questrial"/>
                <a:ea typeface="Questrial"/>
                <a:cs typeface="Questrial"/>
                <a:sym typeface="Questrial"/>
              </a:rPr>
              <a:t>U</a:t>
            </a:r>
            <a:r>
              <a:rPr b="1" baseline="0" i="0" lang="en" sz="3600" u="none" cap="none" strike="noStrike">
                <a:solidFill>
                  <a:schemeClr val="dk2"/>
                </a:solidFill>
                <a:latin typeface="Questrial"/>
                <a:ea typeface="Questrial"/>
                <a:cs typeface="Questrial"/>
                <a:sym typeface="Questrial"/>
              </a:rPr>
              <a:t>ndergraduate </a:t>
            </a:r>
            <a:r>
              <a:rPr b="1" baseline="0" i="0" lang="en" sz="3600" u="none" cap="none" strike="noStrike">
                <a:solidFill>
                  <a:srgbClr val="000000"/>
                </a:solidFill>
                <a:latin typeface="Questrial"/>
                <a:ea typeface="Questrial"/>
                <a:cs typeface="Questrial"/>
                <a:sym typeface="Questrial"/>
              </a:rPr>
              <a:t>B</a:t>
            </a:r>
            <a:r>
              <a:rPr b="1" baseline="0" i="0" lang="en" sz="3600" u="none" cap="none" strike="noStrike">
                <a:solidFill>
                  <a:schemeClr val="dk2"/>
                </a:solidFill>
                <a:latin typeface="Questrial"/>
                <a:ea typeface="Questrial"/>
                <a:cs typeface="Questrial"/>
                <a:sym typeface="Questrial"/>
              </a:rPr>
              <a:t>iology </a:t>
            </a:r>
          </a:p>
          <a:p>
            <a:pPr indent="-5080" lvl="0" marL="68580" marR="0" rtl="0" algn="l">
              <a:spcBef>
                <a:spcPts val="620"/>
              </a:spcBef>
              <a:buClr>
                <a:schemeClr val="accent1"/>
              </a:buClr>
              <a:buSzPct val="25000"/>
              <a:buFont typeface="Noto Symbol"/>
              <a:buNone/>
            </a:pPr>
            <a:r>
              <a:rPr b="1" baseline="0" i="0" lang="en" sz="3600" u="none" cap="none" strike="noStrike">
                <a:solidFill>
                  <a:srgbClr val="000000"/>
                </a:solidFill>
                <a:latin typeface="Questrial"/>
                <a:ea typeface="Questrial"/>
                <a:cs typeface="Questrial"/>
                <a:sym typeface="Questrial"/>
              </a:rPr>
              <a:t>E</a:t>
            </a:r>
            <a:r>
              <a:rPr b="1" baseline="0" i="0" lang="en" sz="3600" u="none" cap="none" strike="noStrike">
                <a:solidFill>
                  <a:schemeClr val="dk2"/>
                </a:solidFill>
                <a:latin typeface="Questrial"/>
                <a:ea typeface="Questrial"/>
                <a:cs typeface="Questrial"/>
                <a:sym typeface="Questrial"/>
              </a:rPr>
              <a:t>ducation and </a:t>
            </a:r>
          </a:p>
          <a:p>
            <a:pPr indent="-5080" lvl="0" marL="68580" marR="0" rtl="0" algn="l">
              <a:spcBef>
                <a:spcPts val="620"/>
              </a:spcBef>
              <a:buClr>
                <a:schemeClr val="accent1"/>
              </a:buClr>
              <a:buSzPct val="25000"/>
              <a:buFont typeface="Noto Symbol"/>
              <a:buNone/>
            </a:pPr>
            <a:r>
              <a:rPr b="1" baseline="0" i="0" lang="en" sz="3600" u="none" cap="none" strike="noStrike">
                <a:solidFill>
                  <a:srgbClr val="000000"/>
                </a:solidFill>
                <a:latin typeface="Questrial"/>
                <a:ea typeface="Questrial"/>
                <a:cs typeface="Questrial"/>
                <a:sym typeface="Questrial"/>
              </a:rPr>
              <a:t>S</a:t>
            </a:r>
            <a:r>
              <a:rPr b="1" baseline="0" i="0" lang="en" sz="3600" u="none" cap="none" strike="noStrike">
                <a:solidFill>
                  <a:schemeClr val="dk2"/>
                </a:solidFill>
                <a:latin typeface="Questrial"/>
                <a:ea typeface="Questrial"/>
                <a:cs typeface="Questrial"/>
                <a:sym typeface="Questrial"/>
              </a:rPr>
              <a:t>ynthesis</a:t>
            </a:r>
          </a:p>
        </p:txBody>
      </p:sp>
      <p:grpSp>
        <p:nvGrpSpPr>
          <p:cNvPr id="123" name="Shape 123"/>
          <p:cNvGrpSpPr/>
          <p:nvPr/>
        </p:nvGrpSpPr>
        <p:grpSpPr>
          <a:xfrm>
            <a:off x="4925293" y="533400"/>
            <a:ext cx="4177200" cy="2438399"/>
            <a:chOff x="3900053" y="817095"/>
            <a:chExt cx="4177200" cy="2438399"/>
          </a:xfrm>
        </p:grpSpPr>
        <p:sp>
          <p:nvSpPr>
            <p:cNvPr id="124" name="Shape 124"/>
            <p:cNvSpPr txBox="1"/>
            <p:nvPr/>
          </p:nvSpPr>
          <p:spPr>
            <a:xfrm>
              <a:off x="4800600" y="1066800"/>
              <a:ext cx="2895600" cy="19389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2000" u="none" cap="none" strike="noStrike">
                  <a:solidFill>
                    <a:schemeClr val="dk1"/>
                  </a:solidFill>
                  <a:latin typeface="Questrial"/>
                  <a:ea typeface="Questrial"/>
                  <a:cs typeface="Questrial"/>
                  <a:sym typeface="Questrial"/>
                </a:rPr>
                <a:t>How do we connect mathematics and biology that are currently working independently to create curriculum?</a:t>
              </a:r>
            </a:p>
          </p:txBody>
        </p:sp>
        <p:sp>
          <p:nvSpPr>
            <p:cNvPr id="125" name="Shape 125"/>
            <p:cNvSpPr/>
            <p:nvPr/>
          </p:nvSpPr>
          <p:spPr>
            <a:xfrm>
              <a:off x="3900053" y="817095"/>
              <a:ext cx="4177200" cy="2438399"/>
            </a:xfrm>
            <a:prstGeom prst="cloudCallout">
              <a:avLst>
                <a:gd fmla="val -20833" name="adj1"/>
                <a:gd fmla="val 62500" name="adj2"/>
              </a:avLst>
            </a:prstGeom>
            <a:noFill/>
            <a:ln cap="flat" cmpd="sng" w="19050">
              <a:solidFill>
                <a:srgbClr val="6C9000"/>
              </a:solidFill>
              <a:prstDash val="solid"/>
              <a:round/>
              <a:headEnd len="med" w="med" type="none"/>
              <a:tailEnd len="med" w="med" type="none"/>
            </a:ln>
          </p:spPr>
          <p:txBody>
            <a:bodyPr anchorCtr="0" anchor="ctr" bIns="45700" lIns="91425" rIns="91425" tIns="45700">
              <a:noAutofit/>
            </a:bodyPr>
            <a:lstStyle/>
            <a:p>
              <a:pPr indent="0" lvl="0" marL="0" marR="0" rtl="0" algn="l">
                <a:spcBef>
                  <a:spcPts val="0"/>
                </a:spcBef>
                <a:buNone/>
              </a:pPr>
              <a:r>
                <a:t/>
              </a:r>
              <a:endParaRPr b="0" baseline="0" i="0" sz="1800" u="none" cap="none" strike="noStrike">
                <a:solidFill>
                  <a:schemeClr val="lt1"/>
                </a:solidFill>
                <a:latin typeface="Questrial"/>
                <a:ea typeface="Questrial"/>
                <a:cs typeface="Questrial"/>
                <a:sym typeface="Questrial"/>
              </a:endParaRPr>
            </a:p>
          </p:txBody>
        </p:sp>
      </p:grpSp>
      <p:grpSp>
        <p:nvGrpSpPr>
          <p:cNvPr id="126" name="Shape 126"/>
          <p:cNvGrpSpPr/>
          <p:nvPr/>
        </p:nvGrpSpPr>
        <p:grpSpPr>
          <a:xfrm>
            <a:off x="152400" y="3484416"/>
            <a:ext cx="2819400" cy="1773599"/>
            <a:chOff x="5389417" y="3255494"/>
            <a:chExt cx="2819400" cy="1773599"/>
          </a:xfrm>
        </p:grpSpPr>
        <p:sp>
          <p:nvSpPr>
            <p:cNvPr id="127" name="Shape 127"/>
            <p:cNvSpPr txBox="1"/>
            <p:nvPr/>
          </p:nvSpPr>
          <p:spPr>
            <a:xfrm>
              <a:off x="5922817" y="3505198"/>
              <a:ext cx="2286000" cy="12002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1800" u="none" cap="none" strike="noStrike">
                  <a:solidFill>
                    <a:schemeClr val="dk1"/>
                  </a:solidFill>
                  <a:latin typeface="Questrial"/>
                  <a:ea typeface="Questrial"/>
                  <a:cs typeface="Questrial"/>
                  <a:sym typeface="Questrial"/>
                </a:rPr>
                <a:t>How do we link research and pedagogy in math-biology?</a:t>
              </a:r>
            </a:p>
          </p:txBody>
        </p:sp>
        <p:sp>
          <p:nvSpPr>
            <p:cNvPr id="128" name="Shape 128"/>
            <p:cNvSpPr/>
            <p:nvPr/>
          </p:nvSpPr>
          <p:spPr>
            <a:xfrm>
              <a:off x="5389417" y="3255494"/>
              <a:ext cx="2819400" cy="1773599"/>
            </a:xfrm>
            <a:prstGeom prst="cloudCallout">
              <a:avLst>
                <a:gd fmla="val 13565" name="adj1"/>
                <a:gd fmla="val 61719" name="adj2"/>
              </a:avLst>
            </a:prstGeom>
            <a:noFill/>
            <a:ln cap="flat" cmpd="sng" w="19050">
              <a:solidFill>
                <a:srgbClr val="6C9000"/>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1800" u="none" cap="none" strike="noStrike">
                <a:solidFill>
                  <a:schemeClr val="lt1"/>
                </a:solidFill>
                <a:latin typeface="Questrial"/>
                <a:ea typeface="Questrial"/>
                <a:cs typeface="Questrial"/>
                <a:sym typeface="Questrial"/>
              </a:endParaRPr>
            </a:p>
          </p:txBody>
        </p:sp>
      </p:gr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sp>
        <p:nvSpPr>
          <p:cNvPr id="133" name="Shape 133"/>
          <p:cNvSpPr txBox="1"/>
          <p:nvPr>
            <p:ph type="title"/>
          </p:nvPr>
        </p:nvSpPr>
        <p:spPr>
          <a:xfrm>
            <a:off x="609600" y="533400"/>
            <a:ext cx="7001400" cy="722699"/>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aseline="0" i="0" lang="en" sz="4000" u="none" cap="none" strike="noStrike">
                <a:solidFill>
                  <a:srgbClr val="000000"/>
                </a:solidFill>
                <a:latin typeface="Questrial"/>
                <a:ea typeface="Questrial"/>
                <a:cs typeface="Questrial"/>
                <a:sym typeface="Questrial"/>
              </a:rPr>
              <a:t>QUBES Activities </a:t>
            </a:r>
          </a:p>
        </p:txBody>
      </p:sp>
      <p:sp>
        <p:nvSpPr>
          <p:cNvPr id="134" name="Shape 134"/>
          <p:cNvSpPr txBox="1"/>
          <p:nvPr>
            <p:ph idx="1" type="body"/>
          </p:nvPr>
        </p:nvSpPr>
        <p:spPr>
          <a:xfrm>
            <a:off x="457200" y="1295400"/>
            <a:ext cx="8229600" cy="4526100"/>
          </a:xfrm>
          <a:prstGeom prst="rect">
            <a:avLst/>
          </a:prstGeom>
          <a:noFill/>
          <a:ln>
            <a:noFill/>
          </a:ln>
        </p:spPr>
        <p:txBody>
          <a:bodyPr anchorCtr="0" anchor="t" bIns="45700" lIns="91425" rIns="91425" tIns="45700">
            <a:noAutofit/>
          </a:bodyPr>
          <a:lstStyle/>
          <a:p>
            <a:pPr indent="-182880" lvl="0" marL="342900" marR="0" rtl="0" algn="l">
              <a:spcBef>
                <a:spcPts val="0"/>
              </a:spcBef>
              <a:buClr>
                <a:srgbClr val="000000"/>
              </a:buClr>
              <a:buSzPct val="100000"/>
              <a:buFont typeface="Noto Symbol"/>
            </a:pPr>
            <a:r>
              <a:rPr b="0" baseline="0" i="0" lang="en" u="none" cap="none" strike="noStrike">
                <a:solidFill>
                  <a:srgbClr val="000000"/>
                </a:solidFill>
                <a:latin typeface="Questrial"/>
                <a:ea typeface="Questrial"/>
                <a:cs typeface="Questrial"/>
                <a:sym typeface="Questrial"/>
              </a:rPr>
              <a:t>May 2013 – SUMS4Bio at Radford University</a:t>
            </a:r>
          </a:p>
          <a:p>
            <a:pPr indent="-182880" lvl="0" marL="342900" marR="0" rtl="0" algn="l">
              <a:spcBef>
                <a:spcPts val="400"/>
              </a:spcBef>
              <a:buClr>
                <a:srgbClr val="6C9000"/>
              </a:buClr>
              <a:buSzPct val="100000"/>
              <a:buFont typeface="Noto Symbol"/>
            </a:pPr>
            <a:r>
              <a:rPr b="0" baseline="0" i="0" lang="en" u="none" cap="none" strike="noStrike">
                <a:solidFill>
                  <a:srgbClr val="6C9000"/>
                </a:solidFill>
                <a:latin typeface="Questrial"/>
                <a:ea typeface="Questrial"/>
                <a:cs typeface="Questrial"/>
                <a:sym typeface="Questrial"/>
              </a:rPr>
              <a:t>Jan 2014 – BioSIGMAA and NSF RCN Incubator Grant</a:t>
            </a:r>
          </a:p>
          <a:p>
            <a:pPr indent="-182880" lvl="0" marL="342900" marR="0" rtl="0" algn="l">
              <a:spcBef>
                <a:spcPts val="400"/>
              </a:spcBef>
              <a:buClr>
                <a:srgbClr val="000000"/>
              </a:buClr>
              <a:buSzPct val="100000"/>
              <a:buFont typeface="Noto Symbol"/>
            </a:pPr>
            <a:r>
              <a:rPr b="0" baseline="0" i="0" lang="en" u="none" cap="none" strike="noStrike">
                <a:solidFill>
                  <a:srgbClr val="000000"/>
                </a:solidFill>
                <a:latin typeface="Questrial"/>
                <a:ea typeface="Questrial"/>
                <a:cs typeface="Questrial"/>
                <a:sym typeface="Questrial"/>
              </a:rPr>
              <a:t>Mar 2014 – Development team meeting at Roanoke College</a:t>
            </a:r>
          </a:p>
          <a:p>
            <a:pPr indent="-182880" lvl="0" marL="342900" marR="0" rtl="0" algn="l">
              <a:spcBef>
                <a:spcPts val="400"/>
              </a:spcBef>
              <a:buClr>
                <a:srgbClr val="000000"/>
              </a:buClr>
              <a:buSzPct val="100000"/>
              <a:buFont typeface="Noto Symbol"/>
            </a:pPr>
            <a:r>
              <a:rPr b="0" baseline="0" i="0" lang="en" u="none" cap="none" strike="noStrike">
                <a:solidFill>
                  <a:srgbClr val="000000"/>
                </a:solidFill>
                <a:latin typeface="Questrial"/>
                <a:ea typeface="Questrial"/>
                <a:cs typeface="Questrial"/>
                <a:sym typeface="Questrial"/>
              </a:rPr>
              <a:t>May 2014 – Summit at NIMBioS at UT Knoxville</a:t>
            </a:r>
          </a:p>
          <a:p>
            <a:pPr indent="-182880" lvl="0" marL="342900" marR="0" rtl="0" algn="l">
              <a:spcBef>
                <a:spcPts val="400"/>
              </a:spcBef>
              <a:buClr>
                <a:srgbClr val="74A50F"/>
              </a:buClr>
              <a:buSzPct val="100000"/>
              <a:buFont typeface="Noto Symbol"/>
            </a:pPr>
            <a:r>
              <a:rPr b="0" baseline="0" i="0" lang="en" u="none" cap="none" strike="noStrike">
                <a:solidFill>
                  <a:srgbClr val="74A50F"/>
                </a:solidFill>
                <a:latin typeface="Questrial"/>
                <a:ea typeface="Questrial"/>
                <a:cs typeface="Questrial"/>
                <a:sym typeface="Questrial"/>
              </a:rPr>
              <a:t>Sept 2014 -- $2.9 million, 5 year NSF award</a:t>
            </a:r>
          </a:p>
          <a:p>
            <a:pPr indent="-182880" lvl="0" marL="342900" marR="0" rtl="0" algn="l">
              <a:spcBef>
                <a:spcPts val="400"/>
              </a:spcBef>
              <a:buClr>
                <a:srgbClr val="000000"/>
              </a:buClr>
              <a:buSzPct val="100000"/>
              <a:buFont typeface="Noto Symbol"/>
            </a:pPr>
            <a:r>
              <a:rPr b="0" baseline="0" i="0" lang="en" u="none" cap="none" strike="noStrike">
                <a:solidFill>
                  <a:srgbClr val="000000"/>
                </a:solidFill>
                <a:latin typeface="Questrial"/>
                <a:ea typeface="Questrial"/>
                <a:cs typeface="Questrial"/>
                <a:sym typeface="Questrial"/>
              </a:rPr>
              <a:t>Since Jan 2015 – QUBESHub site online (Beta)</a:t>
            </a:r>
          </a:p>
          <a:p>
            <a:pPr indent="160020" lvl="0" rtl="0">
              <a:spcBef>
                <a:spcPts val="400"/>
              </a:spcBef>
              <a:buClr>
                <a:schemeClr val="dk1"/>
              </a:buClr>
              <a:buSzPct val="100000"/>
              <a:buFont typeface="Noto Symbol"/>
            </a:pPr>
            <a:r>
              <a:rPr lang="en">
                <a:solidFill>
                  <a:schemeClr val="dk1"/>
                </a:solidFill>
              </a:rPr>
              <a:t>Feb 2015 – Summit at NESCent </a:t>
            </a:r>
          </a:p>
          <a:p>
            <a:pPr indent="160020" lvl="0" rtl="0">
              <a:spcBef>
                <a:spcPts val="400"/>
              </a:spcBef>
              <a:buClr>
                <a:schemeClr val="dk1"/>
              </a:buClr>
              <a:buSzPct val="100000"/>
              <a:buFont typeface="Noto Symbol"/>
            </a:pPr>
            <a:r>
              <a:rPr lang="en">
                <a:solidFill>
                  <a:schemeClr val="dk1"/>
                </a:solidFill>
              </a:rPr>
              <a:t>June 2015 –  Development team meeting at Roanoke College</a:t>
            </a:r>
          </a:p>
          <a:p>
            <a:pPr indent="160020" lvl="0" rtl="0">
              <a:spcBef>
                <a:spcPts val="400"/>
              </a:spcBef>
              <a:buClr>
                <a:srgbClr val="74A50F"/>
              </a:buClr>
              <a:buSzPct val="100000"/>
              <a:buFont typeface="Noto Symbol"/>
            </a:pPr>
            <a:r>
              <a:rPr lang="en">
                <a:solidFill>
                  <a:srgbClr val="74A50F"/>
                </a:solidFill>
              </a:rPr>
              <a:t>October 2015 –  Official QUBESHub site launch</a:t>
            </a:r>
          </a:p>
          <a:p>
            <a:pPr indent="0" lvl="0" marL="0" rtl="0">
              <a:spcBef>
                <a:spcPts val="400"/>
              </a:spcBef>
              <a:buNone/>
            </a:pPr>
            <a:r>
              <a:t/>
            </a:r>
            <a:endParaRPr sz="2000">
              <a:solidFill>
                <a:schemeClr val="dk1"/>
              </a:solidFill>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sp>
        <p:nvSpPr>
          <p:cNvPr id="139" name="Shape 139"/>
          <p:cNvSpPr txBox="1"/>
          <p:nvPr>
            <p:ph idx="4294967295" type="body"/>
          </p:nvPr>
        </p:nvSpPr>
        <p:spPr>
          <a:xfrm>
            <a:off x="428503" y="2895600"/>
            <a:ext cx="4818299" cy="3509100"/>
          </a:xfrm>
          <a:prstGeom prst="rect">
            <a:avLst/>
          </a:prstGeom>
          <a:noFill/>
          <a:ln>
            <a:noFill/>
          </a:ln>
        </p:spPr>
        <p:txBody>
          <a:bodyPr anchorCtr="0" anchor="t" bIns="45700" lIns="91425" rIns="91425" tIns="45700">
            <a:noAutofit/>
          </a:bodyPr>
          <a:lstStyle/>
          <a:p>
            <a:pPr indent="0" lvl="0" marL="0" marR="0" rtl="0" algn="l">
              <a:spcBef>
                <a:spcPts val="480"/>
              </a:spcBef>
              <a:buClr>
                <a:schemeClr val="accent1"/>
              </a:buClr>
              <a:buFont typeface="Noto Symbol"/>
              <a:buNone/>
            </a:pPr>
            <a:r>
              <a:t/>
            </a:r>
            <a:endParaRPr/>
          </a:p>
          <a:p>
            <a:pPr indent="-279400" lvl="0" marL="342900" marR="0" rtl="0" algn="l">
              <a:spcBef>
                <a:spcPts val="480"/>
              </a:spcBef>
              <a:buClr>
                <a:schemeClr val="accent1"/>
              </a:buClr>
              <a:buSzPct val="76000"/>
              <a:buFont typeface="Noto Symbol"/>
              <a:buChar char="○"/>
            </a:pPr>
            <a:r>
              <a:rPr b="1" baseline="0" i="0" lang="en" sz="2400" u="none" cap="none" strike="noStrike">
                <a:solidFill>
                  <a:schemeClr val="dk2"/>
                </a:solidFill>
                <a:latin typeface="Questrial"/>
                <a:ea typeface="Questrial"/>
                <a:cs typeface="Questrial"/>
                <a:sym typeface="Questrial"/>
              </a:rPr>
              <a:t>Difficulties implementing existing classroom resources</a:t>
            </a:r>
          </a:p>
          <a:p>
            <a:pPr indent="-284480" lvl="1" marL="640080" marR="0" rtl="0" algn="l">
              <a:spcBef>
                <a:spcPts val="440"/>
              </a:spcBef>
              <a:buClr>
                <a:schemeClr val="accent1"/>
              </a:buClr>
              <a:buSzPct val="76000"/>
              <a:buFont typeface="Noto Symbol"/>
              <a:buChar char="○"/>
            </a:pPr>
            <a:r>
              <a:rPr b="1" baseline="0" i="0" lang="en" sz="2200" u="none" cap="none" strike="noStrike">
                <a:solidFill>
                  <a:schemeClr val="dk2"/>
                </a:solidFill>
                <a:latin typeface="Questrial"/>
                <a:ea typeface="Questrial"/>
                <a:cs typeface="Questrial"/>
                <a:sym typeface="Questrial"/>
              </a:rPr>
              <a:t>Awareness</a:t>
            </a:r>
          </a:p>
          <a:p>
            <a:pPr indent="-284480" lvl="1" marL="640080" marR="0" rtl="0" algn="l">
              <a:spcBef>
                <a:spcPts val="440"/>
              </a:spcBef>
              <a:buClr>
                <a:schemeClr val="dk2"/>
              </a:buClr>
              <a:buSzPct val="55733"/>
              <a:buFont typeface="Noto Symbol"/>
              <a:buChar char="○"/>
            </a:pPr>
            <a:r>
              <a:rPr b="1" lang="en">
                <a:solidFill>
                  <a:schemeClr val="dk2"/>
                </a:solidFill>
              </a:rPr>
              <a:t>Adopting</a:t>
            </a:r>
          </a:p>
          <a:p>
            <a:pPr indent="-284480" lvl="1" marL="640080" marR="0" rtl="0" algn="l">
              <a:spcBef>
                <a:spcPts val="440"/>
              </a:spcBef>
              <a:buClr>
                <a:schemeClr val="accent1"/>
              </a:buClr>
              <a:buSzPct val="76000"/>
              <a:buFont typeface="Noto Symbol"/>
              <a:buChar char="○"/>
            </a:pPr>
            <a:r>
              <a:rPr b="1" baseline="0" i="0" lang="en" sz="2200" u="none" cap="none" strike="noStrike">
                <a:solidFill>
                  <a:schemeClr val="dk2"/>
                </a:solidFill>
                <a:latin typeface="Questrial"/>
                <a:ea typeface="Questrial"/>
                <a:cs typeface="Questrial"/>
                <a:sym typeface="Questrial"/>
              </a:rPr>
              <a:t>Adapting</a:t>
            </a:r>
          </a:p>
          <a:p>
            <a:pPr indent="-284480" lvl="1" marL="640080" marR="0" rtl="0" algn="l">
              <a:spcBef>
                <a:spcPts val="440"/>
              </a:spcBef>
              <a:buClr>
                <a:schemeClr val="dk2"/>
              </a:buClr>
              <a:buSzPct val="55733"/>
              <a:buFont typeface="Noto Symbol"/>
              <a:buChar char="○"/>
            </a:pPr>
            <a:r>
              <a:rPr b="1" lang="en">
                <a:solidFill>
                  <a:schemeClr val="dk2"/>
                </a:solidFill>
              </a:rPr>
              <a:t>Implementing</a:t>
            </a:r>
          </a:p>
          <a:p>
            <a:pPr indent="-284480" lvl="1" marL="640080" marR="0" rtl="0" algn="l">
              <a:spcBef>
                <a:spcPts val="440"/>
              </a:spcBef>
              <a:buClr>
                <a:schemeClr val="accent1"/>
              </a:buClr>
              <a:buSzPct val="76000"/>
              <a:buFont typeface="Noto Symbol"/>
              <a:buChar char="○"/>
            </a:pPr>
            <a:r>
              <a:rPr b="1" baseline="0" i="0" lang="en" sz="2200" u="none" cap="none" strike="noStrike">
                <a:solidFill>
                  <a:schemeClr val="dk2"/>
                </a:solidFill>
                <a:latin typeface="Questrial"/>
                <a:ea typeface="Questrial"/>
                <a:cs typeface="Questrial"/>
                <a:sym typeface="Questrial"/>
              </a:rPr>
              <a:t>Assessing</a:t>
            </a:r>
          </a:p>
          <a:p>
            <a:pPr indent="-163576" lvl="0" marL="342900" marR="0" rtl="0" algn="l">
              <a:spcBef>
                <a:spcPts val="480"/>
              </a:spcBef>
              <a:buClr>
                <a:schemeClr val="accent1"/>
              </a:buClr>
              <a:buFont typeface="Noto Symbol"/>
              <a:buNone/>
            </a:pPr>
            <a:r>
              <a:t/>
            </a:r>
            <a:endParaRPr b="0" baseline="0" i="0" sz="2400" u="none" cap="none" strike="noStrike">
              <a:solidFill>
                <a:schemeClr val="dk2"/>
              </a:solidFill>
              <a:latin typeface="Questrial"/>
              <a:ea typeface="Questrial"/>
              <a:cs typeface="Questrial"/>
              <a:sym typeface="Questrial"/>
            </a:endParaRPr>
          </a:p>
          <a:p>
            <a:pPr indent="0" lvl="0" marL="0" marR="0" rtl="0" algn="l">
              <a:spcBef>
                <a:spcPts val="480"/>
              </a:spcBef>
              <a:buClr>
                <a:schemeClr val="accent1"/>
              </a:buClr>
              <a:buFont typeface="Noto Symbol"/>
              <a:buNone/>
            </a:pPr>
            <a:r>
              <a:t/>
            </a:r>
            <a:endParaRPr b="0" baseline="0" i="0" sz="2400" u="none" cap="none" strike="noStrike">
              <a:solidFill>
                <a:schemeClr val="dk2"/>
              </a:solidFill>
              <a:latin typeface="Questrial"/>
              <a:ea typeface="Questrial"/>
              <a:cs typeface="Questrial"/>
              <a:sym typeface="Questrial"/>
            </a:endParaRPr>
          </a:p>
        </p:txBody>
      </p:sp>
      <p:grpSp>
        <p:nvGrpSpPr>
          <p:cNvPr id="140" name="Shape 140"/>
          <p:cNvGrpSpPr/>
          <p:nvPr/>
        </p:nvGrpSpPr>
        <p:grpSpPr>
          <a:xfrm>
            <a:off x="2680342" y="4177524"/>
            <a:ext cx="3550206" cy="1057499"/>
            <a:chOff x="3555342" y="4324882"/>
            <a:chExt cx="3550206" cy="1057499"/>
          </a:xfrm>
        </p:grpSpPr>
        <p:sp>
          <p:nvSpPr>
            <p:cNvPr id="141" name="Shape 141"/>
            <p:cNvSpPr txBox="1"/>
            <p:nvPr/>
          </p:nvSpPr>
          <p:spPr>
            <a:xfrm>
              <a:off x="4314950" y="4324882"/>
              <a:ext cx="2790599" cy="10574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2400" u="none" cap="none" strike="noStrike">
                  <a:solidFill>
                    <a:srgbClr val="0000FF"/>
                  </a:solidFill>
                  <a:latin typeface="Questrial"/>
                  <a:ea typeface="Questrial"/>
                  <a:cs typeface="Questrial"/>
                  <a:sym typeface="Questrial"/>
                </a:rPr>
                <a:t>Traditional “faculty development workshops”</a:t>
              </a:r>
            </a:p>
          </p:txBody>
        </p:sp>
        <p:cxnSp>
          <p:nvCxnSpPr>
            <p:cNvPr id="142" name="Shape 142"/>
            <p:cNvCxnSpPr/>
            <p:nvPr/>
          </p:nvCxnSpPr>
          <p:spPr>
            <a:xfrm rot="10800000">
              <a:off x="3555342" y="4595769"/>
              <a:ext cx="759599" cy="151799"/>
            </a:xfrm>
            <a:prstGeom prst="straightConnector1">
              <a:avLst/>
            </a:prstGeom>
            <a:noFill/>
            <a:ln cap="flat" cmpd="sng" w="19050">
              <a:solidFill>
                <a:srgbClr val="0000FF"/>
              </a:solidFill>
              <a:prstDash val="solid"/>
              <a:round/>
              <a:headEnd len="med" w="med" type="none"/>
              <a:tailEnd len="lg" w="lg" type="stealth"/>
            </a:ln>
          </p:spPr>
        </p:cxnSp>
      </p:grpSp>
      <p:pic>
        <p:nvPicPr>
          <p:cNvPr id="143" name="Shape 143"/>
          <p:cNvPicPr preferRelativeResize="0"/>
          <p:nvPr/>
        </p:nvPicPr>
        <p:blipFill rotWithShape="1">
          <a:blip r:embed="rId3">
            <a:alphaModFix/>
          </a:blip>
          <a:srcRect b="0" l="0" r="0" t="0"/>
          <a:stretch/>
        </p:blipFill>
        <p:spPr>
          <a:xfrm>
            <a:off x="5573485" y="847684"/>
            <a:ext cx="3576000" cy="2011499"/>
          </a:xfrm>
          <a:prstGeom prst="rect">
            <a:avLst/>
          </a:prstGeom>
          <a:noFill/>
          <a:ln>
            <a:noFill/>
          </a:ln>
        </p:spPr>
      </p:pic>
      <p:pic>
        <p:nvPicPr>
          <p:cNvPr id="144" name="Shape 144"/>
          <p:cNvPicPr preferRelativeResize="0"/>
          <p:nvPr/>
        </p:nvPicPr>
        <p:blipFill rotWithShape="1">
          <a:blip r:embed="rId4">
            <a:alphaModFix/>
          </a:blip>
          <a:srcRect b="0" l="0" r="0" t="0"/>
          <a:stretch/>
        </p:blipFill>
        <p:spPr>
          <a:xfrm>
            <a:off x="914155" y="1434920"/>
            <a:ext cx="4022999" cy="1609200"/>
          </a:xfrm>
          <a:prstGeom prst="rect">
            <a:avLst/>
          </a:prstGeom>
          <a:noFill/>
          <a:ln>
            <a:noFill/>
          </a:ln>
        </p:spPr>
      </p:pic>
      <p:pic>
        <p:nvPicPr>
          <p:cNvPr id="145" name="Shape 145"/>
          <p:cNvPicPr preferRelativeResize="0"/>
          <p:nvPr/>
        </p:nvPicPr>
        <p:blipFill>
          <a:blip r:embed="rId5">
            <a:alphaModFix/>
          </a:blip>
          <a:stretch>
            <a:fillRect/>
          </a:stretch>
        </p:blipFill>
        <p:spPr>
          <a:xfrm>
            <a:off x="6627737" y="3044125"/>
            <a:ext cx="2150288" cy="2867051"/>
          </a:xfrm>
          <a:prstGeom prst="rect">
            <a:avLst/>
          </a:prstGeom>
          <a:noFill/>
          <a:ln>
            <a:noFill/>
          </a:ln>
        </p:spPr>
      </p:pic>
      <p:sp>
        <p:nvSpPr>
          <p:cNvPr id="146" name="Shape 146"/>
          <p:cNvSpPr txBox="1"/>
          <p:nvPr>
            <p:ph type="title"/>
          </p:nvPr>
        </p:nvSpPr>
        <p:spPr>
          <a:xfrm>
            <a:off x="457200" y="274637"/>
            <a:ext cx="8229600" cy="1143299"/>
          </a:xfrm>
          <a:prstGeom prst="rect">
            <a:avLst/>
          </a:prstGeom>
        </p:spPr>
        <p:txBody>
          <a:bodyPr anchorCtr="0" anchor="b" bIns="91425" lIns="91425" rIns="91425" tIns="91425">
            <a:noAutofit/>
          </a:bodyPr>
          <a:lstStyle/>
          <a:p>
            <a:pPr lvl="0" rtl="0">
              <a:spcBef>
                <a:spcPts val="0"/>
              </a:spcBef>
              <a:buNone/>
            </a:pPr>
            <a:r>
              <a:rPr lang="en"/>
              <a:t>The process of reform</a:t>
            </a:r>
          </a:p>
        </p:txBody>
      </p:sp>
      <p:grpSp>
        <p:nvGrpSpPr>
          <p:cNvPr id="147" name="Shape 147"/>
          <p:cNvGrpSpPr/>
          <p:nvPr/>
        </p:nvGrpSpPr>
        <p:grpSpPr>
          <a:xfrm>
            <a:off x="3150719" y="5501369"/>
            <a:ext cx="2830488" cy="261276"/>
            <a:chOff x="2766520" y="4295407"/>
            <a:chExt cx="6026162" cy="461699"/>
          </a:xfrm>
        </p:grpSpPr>
        <p:sp>
          <p:nvSpPr>
            <p:cNvPr id="148" name="Shape 148"/>
            <p:cNvSpPr txBox="1"/>
            <p:nvPr/>
          </p:nvSpPr>
          <p:spPr>
            <a:xfrm>
              <a:off x="3974382" y="4295407"/>
              <a:ext cx="4818299" cy="4616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baseline="0" i="0" lang="en" sz="2400" u="none" cap="none" strike="noStrike">
                  <a:solidFill>
                    <a:srgbClr val="0000FF"/>
                  </a:solidFill>
                  <a:latin typeface="Questrial"/>
                  <a:ea typeface="Questrial"/>
                  <a:cs typeface="Questrial"/>
                  <a:sym typeface="Questrial"/>
                </a:rPr>
                <a:t>The hard part… </a:t>
              </a:r>
            </a:p>
          </p:txBody>
        </p:sp>
        <p:cxnSp>
          <p:nvCxnSpPr>
            <p:cNvPr id="149" name="Shape 149"/>
            <p:cNvCxnSpPr/>
            <p:nvPr/>
          </p:nvCxnSpPr>
          <p:spPr>
            <a:xfrm rot="10800000">
              <a:off x="2766520" y="4312822"/>
              <a:ext cx="1163099" cy="426899"/>
            </a:xfrm>
            <a:prstGeom prst="straightConnector1">
              <a:avLst/>
            </a:prstGeom>
            <a:noFill/>
            <a:ln cap="flat" cmpd="sng" w="19050">
              <a:solidFill>
                <a:srgbClr val="0000FF"/>
              </a:solidFill>
              <a:prstDash val="solid"/>
              <a:round/>
              <a:headEnd len="med" w="med" type="none"/>
              <a:tailEnd len="lg" w="lg" type="stealth"/>
            </a:ln>
          </p:spPr>
        </p:cxnSp>
      </p:grpSp>
      <p:sp>
        <p:nvSpPr>
          <p:cNvPr id="150" name="Shape 150"/>
          <p:cNvSpPr/>
          <p:nvPr/>
        </p:nvSpPr>
        <p:spPr>
          <a:xfrm>
            <a:off x="1088825" y="4685400"/>
            <a:ext cx="1982699" cy="1609200"/>
          </a:xfrm>
          <a:prstGeom prst="roundRect">
            <a:avLst>
              <a:gd fmla="val 16667" name="adj"/>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5" name="Shape 155"/>
        <p:cNvGrpSpPr/>
        <p:nvPr/>
      </p:nvGrpSpPr>
      <p:grpSpPr>
        <a:xfrm>
          <a:off x="0" y="0"/>
          <a:ext cx="0" cy="0"/>
          <a:chOff x="0" y="0"/>
          <a:chExt cx="0" cy="0"/>
        </a:xfrm>
      </p:grpSpPr>
      <p:pic>
        <p:nvPicPr>
          <p:cNvPr id="156" name="Shape 156"/>
          <p:cNvPicPr preferRelativeResize="0"/>
          <p:nvPr/>
        </p:nvPicPr>
        <p:blipFill>
          <a:blip r:embed="rId3">
            <a:alphaModFix/>
          </a:blip>
          <a:stretch>
            <a:fillRect/>
          </a:stretch>
        </p:blipFill>
        <p:spPr>
          <a:xfrm>
            <a:off x="1187249" y="-177550"/>
            <a:ext cx="6769499" cy="6234374"/>
          </a:xfrm>
          <a:prstGeom prst="rect">
            <a:avLst/>
          </a:prstGeom>
          <a:noFill/>
          <a:ln>
            <a:noFill/>
          </a:ln>
        </p:spPr>
      </p:pic>
      <p:sp>
        <p:nvSpPr>
          <p:cNvPr id="157" name="Shape 157"/>
          <p:cNvSpPr/>
          <p:nvPr/>
        </p:nvSpPr>
        <p:spPr>
          <a:xfrm>
            <a:off x="5508650" y="83100"/>
            <a:ext cx="958391" cy="785159"/>
          </a:xfrm>
          <a:prstGeom prst="irregularSeal1">
            <a:avLst/>
          </a:prstGeom>
          <a:solidFill>
            <a:srgbClr val="93C47D"/>
          </a:solidFill>
          <a:ln>
            <a:noFill/>
          </a:ln>
        </p:spPr>
        <p:txBody>
          <a:bodyPr anchorCtr="0" anchor="ctr" bIns="91425" lIns="91425" rIns="91425" tIns="91425">
            <a:noAutofit/>
          </a:bodyPr>
          <a:lstStyle/>
          <a:p>
            <a:pPr>
              <a:spcBef>
                <a:spcPts val="0"/>
              </a:spcBef>
              <a:buNone/>
            </a:pPr>
            <a:r>
              <a:t/>
            </a:r>
            <a:endParaRP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1" name="Shape 161"/>
        <p:cNvGrpSpPr/>
        <p:nvPr/>
      </p:nvGrpSpPr>
      <p:grpSpPr>
        <a:xfrm>
          <a:off x="0" y="0"/>
          <a:ext cx="0" cy="0"/>
          <a:chOff x="0" y="0"/>
          <a:chExt cx="0" cy="0"/>
        </a:xfrm>
      </p:grpSpPr>
      <p:sp>
        <p:nvSpPr>
          <p:cNvPr id="162" name="Shape 162"/>
          <p:cNvSpPr txBox="1"/>
          <p:nvPr>
            <p:ph type="title"/>
          </p:nvPr>
        </p:nvSpPr>
        <p:spPr>
          <a:xfrm>
            <a:off x="582699" y="109572"/>
            <a:ext cx="8499599" cy="1033199"/>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aseline="0" i="0" lang="en" sz="4000" u="none" cap="none" strike="noStrike">
                <a:solidFill>
                  <a:srgbClr val="000000"/>
                </a:solidFill>
                <a:latin typeface="Questrial"/>
                <a:ea typeface="Questrial"/>
                <a:cs typeface="Questrial"/>
                <a:sym typeface="Questrial"/>
              </a:rPr>
              <a:t>QUBES Consortium</a:t>
            </a:r>
          </a:p>
        </p:txBody>
      </p:sp>
      <p:pic>
        <p:nvPicPr>
          <p:cNvPr id="163" name="Shape 163"/>
          <p:cNvPicPr preferRelativeResize="0"/>
          <p:nvPr/>
        </p:nvPicPr>
        <p:blipFill rotWithShape="1">
          <a:blip r:embed="rId3">
            <a:alphaModFix/>
          </a:blip>
          <a:srcRect b="0" l="0" r="0" t="0"/>
          <a:stretch/>
        </p:blipFill>
        <p:spPr>
          <a:xfrm>
            <a:off x="6720315" y="5142042"/>
            <a:ext cx="2133599" cy="642300"/>
          </a:xfrm>
          <a:prstGeom prst="rect">
            <a:avLst/>
          </a:prstGeom>
          <a:noFill/>
          <a:ln>
            <a:noFill/>
          </a:ln>
        </p:spPr>
      </p:pic>
      <p:pic>
        <p:nvPicPr>
          <p:cNvPr id="164" name="Shape 164"/>
          <p:cNvPicPr preferRelativeResize="0"/>
          <p:nvPr/>
        </p:nvPicPr>
        <p:blipFill rotWithShape="1">
          <a:blip r:embed="rId4">
            <a:alphaModFix/>
          </a:blip>
          <a:srcRect b="0" l="0" r="0" t="0"/>
          <a:stretch/>
        </p:blipFill>
        <p:spPr>
          <a:xfrm>
            <a:off x="342510" y="5103923"/>
            <a:ext cx="3374699" cy="1020000"/>
          </a:xfrm>
          <a:prstGeom prst="rect">
            <a:avLst/>
          </a:prstGeom>
          <a:noFill/>
          <a:ln>
            <a:noFill/>
          </a:ln>
        </p:spPr>
      </p:pic>
      <p:pic>
        <p:nvPicPr>
          <p:cNvPr id="165" name="Shape 165"/>
          <p:cNvPicPr preferRelativeResize="0"/>
          <p:nvPr/>
        </p:nvPicPr>
        <p:blipFill rotWithShape="1">
          <a:blip r:embed="rId5">
            <a:alphaModFix/>
          </a:blip>
          <a:srcRect b="0" l="0" r="0" t="0"/>
          <a:stretch/>
        </p:blipFill>
        <p:spPr>
          <a:xfrm>
            <a:off x="6720327" y="4080451"/>
            <a:ext cx="1786800" cy="953099"/>
          </a:xfrm>
          <a:prstGeom prst="rect">
            <a:avLst/>
          </a:prstGeom>
          <a:noFill/>
          <a:ln>
            <a:noFill/>
          </a:ln>
        </p:spPr>
      </p:pic>
      <p:pic>
        <p:nvPicPr>
          <p:cNvPr id="166" name="Shape 166"/>
          <p:cNvPicPr preferRelativeResize="0"/>
          <p:nvPr/>
        </p:nvPicPr>
        <p:blipFill rotWithShape="1">
          <a:blip r:embed="rId6">
            <a:alphaModFix/>
          </a:blip>
          <a:srcRect b="0" l="0" r="0" t="0"/>
          <a:stretch/>
        </p:blipFill>
        <p:spPr>
          <a:xfrm>
            <a:off x="399442" y="3733435"/>
            <a:ext cx="1682400" cy="1044900"/>
          </a:xfrm>
          <a:prstGeom prst="rect">
            <a:avLst/>
          </a:prstGeom>
          <a:noFill/>
          <a:ln>
            <a:noFill/>
          </a:ln>
        </p:spPr>
      </p:pic>
      <p:pic>
        <p:nvPicPr>
          <p:cNvPr id="167" name="Shape 167"/>
          <p:cNvPicPr preferRelativeResize="0"/>
          <p:nvPr/>
        </p:nvPicPr>
        <p:blipFill rotWithShape="1">
          <a:blip r:embed="rId7">
            <a:alphaModFix/>
          </a:blip>
          <a:srcRect b="0" l="0" r="54287" t="0"/>
          <a:stretch/>
        </p:blipFill>
        <p:spPr>
          <a:xfrm>
            <a:off x="4373176" y="1395227"/>
            <a:ext cx="2092199" cy="895500"/>
          </a:xfrm>
          <a:prstGeom prst="rect">
            <a:avLst/>
          </a:prstGeom>
          <a:noFill/>
          <a:ln>
            <a:noFill/>
          </a:ln>
        </p:spPr>
      </p:pic>
      <p:pic>
        <p:nvPicPr>
          <p:cNvPr id="168" name="Shape 168"/>
          <p:cNvPicPr preferRelativeResize="0"/>
          <p:nvPr/>
        </p:nvPicPr>
        <p:blipFill rotWithShape="1">
          <a:blip r:embed="rId8">
            <a:alphaModFix/>
          </a:blip>
          <a:srcRect b="0" l="0" r="0" t="0"/>
          <a:stretch/>
        </p:blipFill>
        <p:spPr>
          <a:xfrm>
            <a:off x="1044068" y="1282945"/>
            <a:ext cx="1199699" cy="1164900"/>
          </a:xfrm>
          <a:prstGeom prst="rect">
            <a:avLst/>
          </a:prstGeom>
          <a:noFill/>
          <a:ln>
            <a:noFill/>
          </a:ln>
        </p:spPr>
      </p:pic>
      <p:pic>
        <p:nvPicPr>
          <p:cNvPr id="169" name="Shape 169"/>
          <p:cNvPicPr preferRelativeResize="0"/>
          <p:nvPr/>
        </p:nvPicPr>
        <p:blipFill rotWithShape="1">
          <a:blip r:embed="rId9">
            <a:alphaModFix/>
          </a:blip>
          <a:srcRect b="0" l="0" r="0" t="0"/>
          <a:stretch/>
        </p:blipFill>
        <p:spPr>
          <a:xfrm>
            <a:off x="3128526" y="2610508"/>
            <a:ext cx="1788000" cy="999299"/>
          </a:xfrm>
          <a:prstGeom prst="rect">
            <a:avLst/>
          </a:prstGeom>
          <a:noFill/>
          <a:ln>
            <a:noFill/>
          </a:ln>
        </p:spPr>
      </p:pic>
      <p:pic>
        <p:nvPicPr>
          <p:cNvPr id="170" name="Shape 170"/>
          <p:cNvPicPr preferRelativeResize="0"/>
          <p:nvPr/>
        </p:nvPicPr>
        <p:blipFill rotWithShape="1">
          <a:blip r:embed="rId10">
            <a:alphaModFix/>
          </a:blip>
          <a:srcRect b="0" l="0" r="0" t="0"/>
          <a:stretch/>
        </p:blipFill>
        <p:spPr>
          <a:xfrm>
            <a:off x="2794116" y="3733435"/>
            <a:ext cx="2038200" cy="915899"/>
          </a:xfrm>
          <a:prstGeom prst="rect">
            <a:avLst/>
          </a:prstGeom>
          <a:noFill/>
          <a:ln>
            <a:noFill/>
          </a:ln>
        </p:spPr>
      </p:pic>
      <p:pic>
        <p:nvPicPr>
          <p:cNvPr id="171" name="Shape 171"/>
          <p:cNvPicPr preferRelativeResize="0"/>
          <p:nvPr/>
        </p:nvPicPr>
        <p:blipFill rotWithShape="1">
          <a:blip r:embed="rId11">
            <a:alphaModFix/>
          </a:blip>
          <a:srcRect b="0" l="0" r="0" t="0"/>
          <a:stretch/>
        </p:blipFill>
        <p:spPr>
          <a:xfrm>
            <a:off x="5370139" y="2985859"/>
            <a:ext cx="3533699" cy="986100"/>
          </a:xfrm>
          <a:prstGeom prst="rect">
            <a:avLst/>
          </a:prstGeom>
          <a:noFill/>
          <a:ln>
            <a:noFill/>
          </a:ln>
        </p:spPr>
      </p:pic>
      <p:pic>
        <p:nvPicPr>
          <p:cNvPr id="172" name="Shape 172"/>
          <p:cNvPicPr preferRelativeResize="0"/>
          <p:nvPr/>
        </p:nvPicPr>
        <p:blipFill rotWithShape="1">
          <a:blip r:embed="rId12">
            <a:alphaModFix/>
          </a:blip>
          <a:srcRect b="0" l="0" r="0" t="0"/>
          <a:stretch/>
        </p:blipFill>
        <p:spPr>
          <a:xfrm>
            <a:off x="4235960" y="4899142"/>
            <a:ext cx="2238600" cy="1070700"/>
          </a:xfrm>
          <a:prstGeom prst="rect">
            <a:avLst/>
          </a:prstGeom>
          <a:noFill/>
          <a:ln>
            <a:noFill/>
          </a:ln>
        </p:spPr>
      </p:pic>
      <p:pic>
        <p:nvPicPr>
          <p:cNvPr id="173" name="Shape 173"/>
          <p:cNvPicPr preferRelativeResize="0"/>
          <p:nvPr/>
        </p:nvPicPr>
        <p:blipFill rotWithShape="1">
          <a:blip r:embed="rId13">
            <a:alphaModFix/>
          </a:blip>
          <a:srcRect b="0" l="0" r="0" t="0"/>
          <a:stretch/>
        </p:blipFill>
        <p:spPr>
          <a:xfrm>
            <a:off x="6844727" y="1747663"/>
            <a:ext cx="2146199" cy="633299"/>
          </a:xfrm>
          <a:prstGeom prst="rect">
            <a:avLst/>
          </a:prstGeom>
          <a:noFill/>
          <a:ln>
            <a:noFill/>
          </a:ln>
        </p:spPr>
      </p:pic>
      <p:pic>
        <p:nvPicPr>
          <p:cNvPr id="174" name="Shape 174"/>
          <p:cNvPicPr preferRelativeResize="0"/>
          <p:nvPr/>
        </p:nvPicPr>
        <p:blipFill>
          <a:blip r:embed="rId14">
            <a:alphaModFix/>
          </a:blip>
          <a:stretch>
            <a:fillRect/>
          </a:stretch>
        </p:blipFill>
        <p:spPr>
          <a:xfrm>
            <a:off x="6720325" y="422400"/>
            <a:ext cx="1084605" cy="1070699"/>
          </a:xfrm>
          <a:prstGeom prst="rect">
            <a:avLst/>
          </a:prstGeom>
          <a:noFill/>
          <a:ln>
            <a:noFill/>
          </a:ln>
        </p:spPr>
      </p:pic>
      <p:pic>
        <p:nvPicPr>
          <p:cNvPr id="175" name="Shape 175"/>
          <p:cNvPicPr preferRelativeResize="0"/>
          <p:nvPr/>
        </p:nvPicPr>
        <p:blipFill>
          <a:blip r:embed="rId15">
            <a:alphaModFix/>
          </a:blip>
          <a:stretch>
            <a:fillRect/>
          </a:stretch>
        </p:blipFill>
        <p:spPr>
          <a:xfrm>
            <a:off x="676650" y="2588000"/>
            <a:ext cx="1473433" cy="1070699"/>
          </a:xfrm>
          <a:prstGeom prst="rect">
            <a:avLst/>
          </a:prstGeom>
          <a:noFill/>
          <a:ln>
            <a:noFill/>
          </a:ln>
        </p:spPr>
      </p:pic>
      <p:pic>
        <p:nvPicPr>
          <p:cNvPr id="176" name="Shape 176"/>
          <p:cNvPicPr preferRelativeResize="0"/>
          <p:nvPr/>
        </p:nvPicPr>
        <p:blipFill>
          <a:blip r:embed="rId16">
            <a:alphaModFix/>
          </a:blip>
          <a:stretch>
            <a:fillRect/>
          </a:stretch>
        </p:blipFill>
        <p:spPr>
          <a:xfrm>
            <a:off x="2571750" y="1282948"/>
            <a:ext cx="1473425" cy="1259426"/>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1" name="Shape 181"/>
        <p:cNvGrpSpPr/>
        <p:nvPr/>
      </p:nvGrpSpPr>
      <p:grpSpPr>
        <a:xfrm>
          <a:off x="0" y="0"/>
          <a:ext cx="0" cy="0"/>
          <a:chOff x="0" y="0"/>
          <a:chExt cx="0" cy="0"/>
        </a:xfrm>
      </p:grpSpPr>
      <p:sp>
        <p:nvSpPr>
          <p:cNvPr id="182" name="Shape 182"/>
          <p:cNvSpPr txBox="1"/>
          <p:nvPr>
            <p:ph type="title"/>
          </p:nvPr>
        </p:nvSpPr>
        <p:spPr>
          <a:xfrm>
            <a:off x="457200" y="274637"/>
            <a:ext cx="8229600" cy="1143299"/>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aseline="0" i="0" lang="en" sz="4000" u="none" cap="none" strike="noStrike">
                <a:solidFill>
                  <a:srgbClr val="000000"/>
                </a:solidFill>
                <a:latin typeface="Questrial"/>
                <a:ea typeface="Questrial"/>
                <a:cs typeface="Questrial"/>
                <a:sym typeface="Questrial"/>
              </a:rPr>
              <a:t>Consortium vision for QUBES</a:t>
            </a:r>
          </a:p>
        </p:txBody>
      </p:sp>
      <p:sp>
        <p:nvSpPr>
          <p:cNvPr id="183" name="Shape 183"/>
          <p:cNvSpPr txBox="1"/>
          <p:nvPr>
            <p:ph idx="1" type="body"/>
          </p:nvPr>
        </p:nvSpPr>
        <p:spPr>
          <a:xfrm>
            <a:off x="471457" y="1600200"/>
            <a:ext cx="3994500" cy="4967700"/>
          </a:xfrm>
          <a:prstGeom prst="rect">
            <a:avLst/>
          </a:prstGeom>
        </p:spPr>
        <p:txBody>
          <a:bodyPr anchorCtr="0" anchor="t" bIns="91425" lIns="91425" rIns="91425" tIns="91425">
            <a:noAutofit/>
          </a:bodyPr>
          <a:lstStyle/>
          <a:p>
            <a:pPr indent="-228600" lvl="0" marL="457200" rtl="0">
              <a:spcBef>
                <a:spcPts val="480"/>
              </a:spcBef>
              <a:buClr>
                <a:schemeClr val="dk2"/>
              </a:buClr>
              <a:buSzPct val="100000"/>
            </a:pPr>
            <a:r>
              <a:rPr lang="en" sz="2400">
                <a:solidFill>
                  <a:schemeClr val="dk2"/>
                </a:solidFill>
              </a:rPr>
              <a:t>Build community </a:t>
            </a:r>
          </a:p>
          <a:p>
            <a:pPr indent="-228600" lvl="0" marL="457200" rtl="0">
              <a:spcBef>
                <a:spcPts val="480"/>
              </a:spcBef>
              <a:buClr>
                <a:schemeClr val="dk2"/>
              </a:buClr>
              <a:buSzPct val="100000"/>
            </a:pPr>
            <a:r>
              <a:rPr lang="en" sz="2400">
                <a:solidFill>
                  <a:schemeClr val="dk2"/>
                </a:solidFill>
              </a:rPr>
              <a:t>Use the synergy of multiple organizations to reach goals</a:t>
            </a:r>
          </a:p>
          <a:p>
            <a:pPr indent="-228600" lvl="0" marL="457200" rtl="0">
              <a:spcBef>
                <a:spcPts val="480"/>
              </a:spcBef>
              <a:buClr>
                <a:schemeClr val="dk2"/>
              </a:buClr>
              <a:buSzPct val="100000"/>
            </a:pPr>
            <a:r>
              <a:rPr lang="en" sz="2400">
                <a:solidFill>
                  <a:schemeClr val="dk2"/>
                </a:solidFill>
              </a:rPr>
              <a:t>Facilitate collaboration and communication </a:t>
            </a:r>
          </a:p>
          <a:p>
            <a:pPr indent="-228600" lvl="0" marL="457200" rtl="0">
              <a:spcBef>
                <a:spcPts val="480"/>
              </a:spcBef>
              <a:buClr>
                <a:schemeClr val="dk2"/>
              </a:buClr>
              <a:buSzPct val="100000"/>
            </a:pPr>
            <a:r>
              <a:rPr lang="en" sz="2400">
                <a:solidFill>
                  <a:schemeClr val="dk2"/>
                </a:solidFill>
              </a:rPr>
              <a:t>Promote the use of mathematics in understanding biology</a:t>
            </a:r>
          </a:p>
          <a:p>
            <a:pPr indent="-228600" lvl="0" marL="457200" rtl="0">
              <a:spcBef>
                <a:spcPts val="480"/>
              </a:spcBef>
              <a:buClr>
                <a:schemeClr val="dk2"/>
              </a:buClr>
              <a:buSzPct val="100000"/>
            </a:pPr>
            <a:r>
              <a:rPr lang="en" sz="2400">
                <a:solidFill>
                  <a:schemeClr val="dk2"/>
                </a:solidFill>
              </a:rPr>
              <a:t>Use the questions of biology to motivate new mathematics</a:t>
            </a:r>
          </a:p>
        </p:txBody>
      </p:sp>
      <p:sp>
        <p:nvSpPr>
          <p:cNvPr id="184" name="Shape 184"/>
          <p:cNvSpPr txBox="1"/>
          <p:nvPr>
            <p:ph idx="2" type="body"/>
          </p:nvPr>
        </p:nvSpPr>
        <p:spPr>
          <a:xfrm>
            <a:off x="4692273" y="1600200"/>
            <a:ext cx="3994500" cy="4967700"/>
          </a:xfrm>
          <a:prstGeom prst="rect">
            <a:avLst/>
          </a:prstGeom>
        </p:spPr>
        <p:txBody>
          <a:bodyPr anchorCtr="0" anchor="t" bIns="91425" lIns="91425" rIns="91425" tIns="91425">
            <a:noAutofit/>
          </a:bodyPr>
          <a:lstStyle/>
          <a:p>
            <a:pPr indent="-228600" lvl="0" marL="457200" rtl="0">
              <a:spcBef>
                <a:spcPts val="480"/>
              </a:spcBef>
              <a:buClr>
                <a:schemeClr val="dk2"/>
              </a:buClr>
              <a:buSzPct val="100000"/>
            </a:pPr>
            <a:r>
              <a:rPr lang="en" sz="2400">
                <a:solidFill>
                  <a:schemeClr val="dk2"/>
                </a:solidFill>
              </a:rPr>
              <a:t>Share information about uses of quant bio to the public</a:t>
            </a:r>
          </a:p>
          <a:p>
            <a:pPr indent="-228600" lvl="0" marL="457200" rtl="0">
              <a:spcBef>
                <a:spcPts val="480"/>
              </a:spcBef>
              <a:buClr>
                <a:schemeClr val="dk2"/>
              </a:buClr>
              <a:buSzPct val="100000"/>
            </a:pPr>
            <a:r>
              <a:rPr lang="en" sz="2400">
                <a:solidFill>
                  <a:schemeClr val="dk2"/>
                </a:solidFill>
              </a:rPr>
              <a:t>Develop, share, adopt, and implement effective pedagogical methods and curriculum in quant bio</a:t>
            </a:r>
          </a:p>
          <a:p>
            <a:pPr indent="-228600" lvl="0" marL="457200" rtl="0">
              <a:spcBef>
                <a:spcPts val="480"/>
              </a:spcBef>
              <a:buClr>
                <a:schemeClr val="dk2"/>
              </a:buClr>
              <a:buSzPct val="100000"/>
            </a:pPr>
            <a:r>
              <a:rPr lang="en" sz="2400">
                <a:solidFill>
                  <a:schemeClr val="dk2"/>
                </a:solidFill>
              </a:rPr>
              <a:t>Build faculty confidence with training, mentoring, and support</a:t>
            </a:r>
          </a:p>
          <a:p>
            <a:pPr>
              <a:spcBef>
                <a:spcPts val="0"/>
              </a:spcBef>
              <a:buNone/>
            </a:pPr>
            <a:r>
              <a:t/>
            </a:r>
            <a:endParaRP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8" name="Shape 188"/>
        <p:cNvGrpSpPr/>
        <p:nvPr/>
      </p:nvGrpSpPr>
      <p:grpSpPr>
        <a:xfrm>
          <a:off x="0" y="0"/>
          <a:ext cx="0" cy="0"/>
          <a:chOff x="0" y="0"/>
          <a:chExt cx="0" cy="0"/>
        </a:xfrm>
      </p:grpSpPr>
      <p:pic>
        <p:nvPicPr>
          <p:cNvPr id="189" name="Shape 189"/>
          <p:cNvPicPr preferRelativeResize="0"/>
          <p:nvPr/>
        </p:nvPicPr>
        <p:blipFill>
          <a:blip r:embed="rId3">
            <a:alphaModFix/>
          </a:blip>
          <a:stretch>
            <a:fillRect/>
          </a:stretch>
        </p:blipFill>
        <p:spPr>
          <a:xfrm>
            <a:off x="1187249" y="-177550"/>
            <a:ext cx="6769499" cy="6234374"/>
          </a:xfrm>
          <a:prstGeom prst="rect">
            <a:avLst/>
          </a:prstGeom>
          <a:noFill/>
          <a:ln>
            <a:noFill/>
          </a:ln>
        </p:spPr>
      </p:pic>
      <p:sp>
        <p:nvSpPr>
          <p:cNvPr id="190" name="Shape 190"/>
          <p:cNvSpPr/>
          <p:nvPr/>
        </p:nvSpPr>
        <p:spPr>
          <a:xfrm>
            <a:off x="7284225" y="1532900"/>
            <a:ext cx="958391" cy="785159"/>
          </a:xfrm>
          <a:prstGeom prst="irregularSeal1">
            <a:avLst/>
          </a:prstGeom>
          <a:solidFill>
            <a:srgbClr val="93C47D"/>
          </a:solid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4" name="Shape 194"/>
        <p:cNvGrpSpPr/>
        <p:nvPr/>
      </p:nvGrpSpPr>
      <p:grpSpPr>
        <a:xfrm>
          <a:off x="0" y="0"/>
          <a:ext cx="0" cy="0"/>
          <a:chOff x="0" y="0"/>
          <a:chExt cx="0" cy="0"/>
        </a:xfrm>
      </p:grpSpPr>
      <p:sp>
        <p:nvSpPr>
          <p:cNvPr id="195" name="Shape 195"/>
          <p:cNvSpPr txBox="1"/>
          <p:nvPr>
            <p:ph type="title"/>
          </p:nvPr>
        </p:nvSpPr>
        <p:spPr>
          <a:xfrm>
            <a:off x="377180" y="390093"/>
            <a:ext cx="7024799" cy="799200"/>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aseline="0" i="0" lang="en" sz="4000" u="none" cap="none" strike="noStrike">
                <a:solidFill>
                  <a:srgbClr val="000000"/>
                </a:solidFill>
                <a:latin typeface="Questrial"/>
                <a:ea typeface="Questrial"/>
                <a:cs typeface="Questrial"/>
                <a:sym typeface="Questrial"/>
              </a:rPr>
              <a:t>QUBES Hub (</a:t>
            </a:r>
            <a:r>
              <a:rPr baseline="0" i="0" lang="en" sz="4000" u="sng" cap="none" strike="noStrike">
                <a:solidFill>
                  <a:schemeClr val="hlink"/>
                </a:solidFill>
                <a:latin typeface="Questrial"/>
                <a:ea typeface="Questrial"/>
                <a:cs typeface="Questrial"/>
                <a:sym typeface="Questrial"/>
                <a:hlinkClick r:id="rId3"/>
              </a:rPr>
              <a:t>qubeshub.org</a:t>
            </a:r>
            <a:r>
              <a:rPr baseline="0" i="0" lang="en" sz="4000" u="none" cap="none" strike="noStrike">
                <a:solidFill>
                  <a:srgbClr val="000000"/>
                </a:solidFill>
                <a:latin typeface="Questrial"/>
                <a:ea typeface="Questrial"/>
                <a:cs typeface="Questrial"/>
                <a:sym typeface="Questrial"/>
              </a:rPr>
              <a:t>)</a:t>
            </a:r>
          </a:p>
        </p:txBody>
      </p:sp>
      <p:sp>
        <p:nvSpPr>
          <p:cNvPr id="196" name="Shape 196"/>
          <p:cNvSpPr txBox="1"/>
          <p:nvPr/>
        </p:nvSpPr>
        <p:spPr>
          <a:xfrm>
            <a:off x="377175" y="2030025"/>
            <a:ext cx="2514599" cy="22466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0" lang="en" sz="2800" u="none" cap="none" strike="noStrike">
                <a:solidFill>
                  <a:schemeClr val="dk1"/>
                </a:solidFill>
                <a:latin typeface="Questrial"/>
                <a:ea typeface="Questrial"/>
                <a:cs typeface="Questrial"/>
                <a:sym typeface="Questrial"/>
              </a:rPr>
              <a:t>Virtual space </a:t>
            </a:r>
            <a:r>
              <a:rPr lang="en" sz="2800">
                <a:solidFill>
                  <a:schemeClr val="dk1"/>
                </a:solidFill>
                <a:latin typeface="Questrial"/>
                <a:ea typeface="Questrial"/>
                <a:cs typeface="Questrial"/>
                <a:sym typeface="Questrial"/>
              </a:rPr>
              <a:t>bringing</a:t>
            </a:r>
            <a:r>
              <a:rPr b="0" baseline="0" i="0" lang="en" sz="2800" u="none" cap="none" strike="noStrike">
                <a:solidFill>
                  <a:schemeClr val="dk1"/>
                </a:solidFill>
                <a:latin typeface="Questrial"/>
                <a:ea typeface="Questrial"/>
                <a:cs typeface="Questrial"/>
                <a:sym typeface="Questrial"/>
              </a:rPr>
              <a:t> the educational and research communities together</a:t>
            </a:r>
          </a:p>
        </p:txBody>
      </p:sp>
      <p:pic>
        <p:nvPicPr>
          <p:cNvPr id="197" name="Shape 197"/>
          <p:cNvPicPr preferRelativeResize="0"/>
          <p:nvPr/>
        </p:nvPicPr>
        <p:blipFill rotWithShape="1">
          <a:blip r:embed="rId4">
            <a:alphaModFix/>
          </a:blip>
          <a:srcRect b="19128" l="0" r="34537" t="3615"/>
          <a:stretch/>
        </p:blipFill>
        <p:spPr>
          <a:xfrm>
            <a:off x="3026575" y="1442025"/>
            <a:ext cx="5985974" cy="397395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1" name="Shape 201"/>
        <p:cNvGrpSpPr/>
        <p:nvPr/>
      </p:nvGrpSpPr>
      <p:grpSpPr>
        <a:xfrm>
          <a:off x="0" y="0"/>
          <a:ext cx="0" cy="0"/>
          <a:chOff x="0" y="0"/>
          <a:chExt cx="0" cy="0"/>
        </a:xfrm>
      </p:grpSpPr>
      <p:sp>
        <p:nvSpPr>
          <p:cNvPr id="202" name="Shape 202"/>
          <p:cNvSpPr txBox="1"/>
          <p:nvPr>
            <p:ph type="title"/>
          </p:nvPr>
        </p:nvSpPr>
        <p:spPr>
          <a:xfrm>
            <a:off x="343037" y="1016889"/>
            <a:ext cx="8768699" cy="821999"/>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1" baseline="0" i="0" lang="en" sz="3600" u="none" cap="none" strike="noStrike">
                <a:solidFill>
                  <a:srgbClr val="000000"/>
                </a:solidFill>
                <a:latin typeface="Questrial"/>
                <a:ea typeface="Questrial"/>
                <a:cs typeface="Questrial"/>
                <a:sym typeface="Questrial"/>
              </a:rPr>
              <a:t>The </a:t>
            </a:r>
            <a:r>
              <a:rPr lang="en" sz="3600">
                <a:solidFill>
                  <a:srgbClr val="000000"/>
                </a:solidFill>
              </a:rPr>
              <a:t>A</a:t>
            </a:r>
            <a:r>
              <a:rPr b="1" baseline="0" i="0" lang="en" sz="3600" u="none" cap="none" strike="noStrike">
                <a:solidFill>
                  <a:srgbClr val="000000"/>
                </a:solidFill>
                <a:latin typeface="Questrial"/>
                <a:ea typeface="Questrial"/>
                <a:cs typeface="Questrial"/>
                <a:sym typeface="Questrial"/>
              </a:rPr>
              <a:t>wareness </a:t>
            </a:r>
            <a:r>
              <a:rPr lang="en" sz="3600">
                <a:solidFill>
                  <a:srgbClr val="000000"/>
                </a:solidFill>
              </a:rPr>
              <a:t>P</a:t>
            </a:r>
            <a:r>
              <a:rPr b="1" baseline="0" i="0" lang="en" sz="3600" u="none" cap="none" strike="noStrike">
                <a:solidFill>
                  <a:srgbClr val="000000"/>
                </a:solidFill>
                <a:latin typeface="Questrial"/>
                <a:ea typeface="Questrial"/>
                <a:cs typeface="Questrial"/>
                <a:sym typeface="Questrial"/>
              </a:rPr>
              <a:t>roblem:</a:t>
            </a:r>
            <a:br>
              <a:rPr b="1" baseline="0" i="0" lang="en" sz="3600" u="none" cap="none" strike="noStrike">
                <a:solidFill>
                  <a:srgbClr val="000000"/>
                </a:solidFill>
                <a:latin typeface="Questrial"/>
                <a:ea typeface="Questrial"/>
                <a:cs typeface="Questrial"/>
                <a:sym typeface="Questrial"/>
              </a:rPr>
            </a:br>
            <a:r>
              <a:rPr b="1" baseline="0" i="0" lang="en" sz="3600" u="none" cap="none" strike="noStrike">
                <a:solidFill>
                  <a:srgbClr val="000000"/>
                </a:solidFill>
                <a:latin typeface="Questrial"/>
                <a:ea typeface="Questrial"/>
                <a:cs typeface="Questrial"/>
                <a:sym typeface="Questrial"/>
              </a:rPr>
              <a:t>Find</a:t>
            </a:r>
            <a:r>
              <a:rPr lang="en" sz="3600">
                <a:solidFill>
                  <a:srgbClr val="000000"/>
                </a:solidFill>
              </a:rPr>
              <a:t>/create</a:t>
            </a:r>
            <a:r>
              <a:rPr b="1" baseline="0" i="0" lang="en" sz="3600" u="none" cap="none" strike="noStrike">
                <a:solidFill>
                  <a:srgbClr val="000000"/>
                </a:solidFill>
                <a:latin typeface="Questrial"/>
                <a:ea typeface="Questrial"/>
                <a:cs typeface="Questrial"/>
                <a:sym typeface="Questrial"/>
              </a:rPr>
              <a:t>/</a:t>
            </a:r>
            <a:r>
              <a:rPr lang="en" sz="3600">
                <a:solidFill>
                  <a:srgbClr val="000000"/>
                </a:solidFill>
              </a:rPr>
              <a:t>c</a:t>
            </a:r>
            <a:r>
              <a:rPr b="1" baseline="0" i="0" lang="en" sz="3600" u="none" cap="none" strike="noStrike">
                <a:solidFill>
                  <a:srgbClr val="000000"/>
                </a:solidFill>
                <a:latin typeface="Questrial"/>
                <a:ea typeface="Questrial"/>
                <a:cs typeface="Questrial"/>
                <a:sym typeface="Questrial"/>
              </a:rPr>
              <a:t>ontribute </a:t>
            </a:r>
            <a:r>
              <a:rPr lang="en" sz="3600">
                <a:solidFill>
                  <a:srgbClr val="000000"/>
                </a:solidFill>
              </a:rPr>
              <a:t>h</a:t>
            </a:r>
            <a:r>
              <a:rPr b="1" baseline="0" i="0" lang="en" sz="3600" u="none" cap="none" strike="noStrike">
                <a:solidFill>
                  <a:srgbClr val="000000"/>
                </a:solidFill>
                <a:latin typeface="Questrial"/>
                <a:ea typeface="Questrial"/>
                <a:cs typeface="Questrial"/>
                <a:sym typeface="Questrial"/>
              </a:rPr>
              <a:t>igh </a:t>
            </a:r>
            <a:r>
              <a:rPr lang="en" sz="3600">
                <a:solidFill>
                  <a:srgbClr val="000000"/>
                </a:solidFill>
              </a:rPr>
              <a:t>q</a:t>
            </a:r>
            <a:r>
              <a:rPr b="1" baseline="0" i="0" lang="en" sz="3600" u="none" cap="none" strike="noStrike">
                <a:solidFill>
                  <a:srgbClr val="000000"/>
                </a:solidFill>
                <a:latin typeface="Questrial"/>
                <a:ea typeface="Questrial"/>
                <a:cs typeface="Questrial"/>
                <a:sym typeface="Questrial"/>
              </a:rPr>
              <a:t>uality </a:t>
            </a:r>
            <a:r>
              <a:rPr lang="en" sz="3600">
                <a:solidFill>
                  <a:srgbClr val="000000"/>
                </a:solidFill>
              </a:rPr>
              <a:t>r</a:t>
            </a:r>
            <a:r>
              <a:rPr b="1" baseline="0" i="0" lang="en" sz="3600" u="none" cap="none" strike="noStrike">
                <a:solidFill>
                  <a:srgbClr val="000000"/>
                </a:solidFill>
                <a:latin typeface="Questrial"/>
                <a:ea typeface="Questrial"/>
                <a:cs typeface="Questrial"/>
                <a:sym typeface="Questrial"/>
              </a:rPr>
              <a:t>esources</a:t>
            </a:r>
            <a:r>
              <a:rPr b="0" baseline="0" i="0" lang="en" sz="3600" u="none" cap="none" strike="noStrike">
                <a:solidFill>
                  <a:srgbClr val="000000"/>
                </a:solidFill>
                <a:latin typeface="Questrial"/>
                <a:ea typeface="Questrial"/>
                <a:cs typeface="Questrial"/>
                <a:sym typeface="Questrial"/>
              </a:rPr>
              <a:t> </a:t>
            </a:r>
          </a:p>
        </p:txBody>
      </p:sp>
      <p:sp>
        <p:nvSpPr>
          <p:cNvPr id="203" name="Shape 203"/>
          <p:cNvSpPr txBox="1"/>
          <p:nvPr/>
        </p:nvSpPr>
        <p:spPr>
          <a:xfrm>
            <a:off x="343048" y="1911640"/>
            <a:ext cx="8457899" cy="3386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1" lang="en" sz="1600" u="none" cap="none" strike="noStrike">
                <a:solidFill>
                  <a:schemeClr val="dk1"/>
                </a:solidFill>
                <a:latin typeface="Questrial"/>
                <a:ea typeface="Questrial"/>
                <a:cs typeface="Questrial"/>
                <a:sym typeface="Questrial"/>
              </a:rPr>
              <a:t>Resources that are connected to “use scenarios”, teacher talk, reviews, and ratings</a:t>
            </a:r>
          </a:p>
        </p:txBody>
      </p:sp>
      <p:pic>
        <p:nvPicPr>
          <p:cNvPr id="204" name="Shape 204"/>
          <p:cNvPicPr preferRelativeResize="0"/>
          <p:nvPr/>
        </p:nvPicPr>
        <p:blipFill rotWithShape="1">
          <a:blip r:embed="rId3">
            <a:alphaModFix/>
          </a:blip>
          <a:srcRect b="0" l="0" r="0" t="0"/>
          <a:stretch/>
        </p:blipFill>
        <p:spPr>
          <a:xfrm>
            <a:off x="562127" y="2323100"/>
            <a:ext cx="7976700" cy="4347300"/>
          </a:xfrm>
          <a:prstGeom prst="rect">
            <a:avLst/>
          </a:prstGeom>
          <a:noFill/>
          <a:ln>
            <a:noFill/>
          </a:ln>
        </p:spPr>
      </p:pic>
      <p:pic>
        <p:nvPicPr>
          <p:cNvPr id="205" name="Shape 205"/>
          <p:cNvPicPr preferRelativeResize="0"/>
          <p:nvPr/>
        </p:nvPicPr>
        <p:blipFill rotWithShape="1">
          <a:blip r:embed="rId4">
            <a:alphaModFix/>
          </a:blip>
          <a:srcRect b="0" l="0" r="0" t="0"/>
          <a:stretch/>
        </p:blipFill>
        <p:spPr>
          <a:xfrm>
            <a:off x="609531" y="2323100"/>
            <a:ext cx="7924799" cy="3374699"/>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0" name="Shape 210"/>
        <p:cNvGrpSpPr/>
        <p:nvPr/>
      </p:nvGrpSpPr>
      <p:grpSpPr>
        <a:xfrm>
          <a:off x="0" y="0"/>
          <a:ext cx="0" cy="0"/>
          <a:chOff x="0" y="0"/>
          <a:chExt cx="0" cy="0"/>
        </a:xfrm>
      </p:grpSpPr>
      <p:pic>
        <p:nvPicPr>
          <p:cNvPr id="211" name="Shape 211"/>
          <p:cNvPicPr preferRelativeResize="0"/>
          <p:nvPr/>
        </p:nvPicPr>
        <p:blipFill rotWithShape="1">
          <a:blip r:embed="rId3">
            <a:alphaModFix/>
          </a:blip>
          <a:srcRect b="14562" l="0" r="28484" t="9154"/>
          <a:stretch/>
        </p:blipFill>
        <p:spPr>
          <a:xfrm>
            <a:off x="2223900" y="1859200"/>
            <a:ext cx="6374699" cy="4080824"/>
          </a:xfrm>
          <a:prstGeom prst="rect">
            <a:avLst/>
          </a:prstGeom>
          <a:noFill/>
          <a:ln>
            <a:noFill/>
          </a:ln>
        </p:spPr>
      </p:pic>
      <p:sp>
        <p:nvSpPr>
          <p:cNvPr id="212" name="Shape 212"/>
          <p:cNvSpPr txBox="1"/>
          <p:nvPr>
            <p:ph type="title"/>
          </p:nvPr>
        </p:nvSpPr>
        <p:spPr>
          <a:xfrm>
            <a:off x="220950" y="226199"/>
            <a:ext cx="8534100" cy="1113900"/>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1" baseline="0" i="0" lang="en" sz="3600" u="none" cap="none" strike="noStrike">
                <a:solidFill>
                  <a:srgbClr val="000000"/>
                </a:solidFill>
                <a:latin typeface="Questrial"/>
                <a:ea typeface="Questrial"/>
                <a:cs typeface="Questrial"/>
                <a:sym typeface="Questrial"/>
              </a:rPr>
              <a:t>The </a:t>
            </a:r>
            <a:r>
              <a:rPr lang="en" sz="3600">
                <a:solidFill>
                  <a:srgbClr val="000000"/>
                </a:solidFill>
              </a:rPr>
              <a:t>A</a:t>
            </a:r>
            <a:r>
              <a:rPr b="1" baseline="0" i="0" lang="en" sz="3600" u="none" cap="none" strike="noStrike">
                <a:solidFill>
                  <a:srgbClr val="000000"/>
                </a:solidFill>
                <a:latin typeface="Questrial"/>
                <a:ea typeface="Questrial"/>
                <a:cs typeface="Questrial"/>
                <a:sym typeface="Questrial"/>
              </a:rPr>
              <a:t>wareness </a:t>
            </a:r>
            <a:r>
              <a:rPr lang="en" sz="3600">
                <a:solidFill>
                  <a:srgbClr val="000000"/>
                </a:solidFill>
              </a:rPr>
              <a:t>P</a:t>
            </a:r>
            <a:r>
              <a:rPr b="1" baseline="0" i="0" lang="en" sz="3600" u="none" cap="none" strike="noStrike">
                <a:solidFill>
                  <a:srgbClr val="000000"/>
                </a:solidFill>
                <a:latin typeface="Questrial"/>
                <a:ea typeface="Questrial"/>
                <a:cs typeface="Questrial"/>
                <a:sym typeface="Questrial"/>
              </a:rPr>
              <a:t>roblem:</a:t>
            </a:r>
            <a:br>
              <a:rPr b="1" baseline="0" i="0" lang="en" sz="3600" u="none" cap="none" strike="noStrike">
                <a:solidFill>
                  <a:srgbClr val="000000"/>
                </a:solidFill>
                <a:latin typeface="Questrial"/>
                <a:ea typeface="Questrial"/>
                <a:cs typeface="Questrial"/>
                <a:sym typeface="Questrial"/>
              </a:rPr>
            </a:br>
            <a:r>
              <a:rPr b="1" baseline="0" i="0" lang="en" sz="3600" u="none" cap="none" strike="noStrike">
                <a:solidFill>
                  <a:srgbClr val="000000"/>
                </a:solidFill>
                <a:latin typeface="Questrial"/>
                <a:ea typeface="Questrial"/>
                <a:cs typeface="Questrial"/>
                <a:sym typeface="Questrial"/>
              </a:rPr>
              <a:t>Build </a:t>
            </a:r>
            <a:r>
              <a:rPr lang="en" sz="3600">
                <a:solidFill>
                  <a:srgbClr val="000000"/>
                </a:solidFill>
              </a:rPr>
              <a:t>c</a:t>
            </a:r>
            <a:r>
              <a:rPr b="1" baseline="0" i="0" lang="en" sz="3600" u="none" cap="none" strike="noStrike">
                <a:solidFill>
                  <a:srgbClr val="000000"/>
                </a:solidFill>
                <a:latin typeface="Questrial"/>
                <a:ea typeface="Questrial"/>
                <a:cs typeface="Questrial"/>
                <a:sym typeface="Questrial"/>
              </a:rPr>
              <a:t>ommunity </a:t>
            </a:r>
            <a:r>
              <a:rPr lang="en" sz="3600">
                <a:solidFill>
                  <a:srgbClr val="000000"/>
                </a:solidFill>
              </a:rPr>
              <a:t>a</a:t>
            </a:r>
            <a:r>
              <a:rPr b="1" baseline="0" i="0" lang="en" sz="3600" u="none" cap="none" strike="noStrike">
                <a:solidFill>
                  <a:srgbClr val="000000"/>
                </a:solidFill>
                <a:latin typeface="Questrial"/>
                <a:ea typeface="Questrial"/>
                <a:cs typeface="Questrial"/>
                <a:sym typeface="Questrial"/>
              </a:rPr>
              <a:t>round </a:t>
            </a:r>
            <a:r>
              <a:rPr lang="en" sz="3600">
                <a:solidFill>
                  <a:srgbClr val="000000"/>
                </a:solidFill>
              </a:rPr>
              <a:t>y</a:t>
            </a:r>
            <a:r>
              <a:rPr b="1" baseline="0" i="0" lang="en" sz="3600" u="none" cap="none" strike="noStrike">
                <a:solidFill>
                  <a:srgbClr val="000000"/>
                </a:solidFill>
                <a:latin typeface="Questrial"/>
                <a:ea typeface="Questrial"/>
                <a:cs typeface="Questrial"/>
                <a:sym typeface="Questrial"/>
              </a:rPr>
              <a:t>our </a:t>
            </a:r>
            <a:r>
              <a:rPr lang="en" sz="3600">
                <a:solidFill>
                  <a:srgbClr val="000000"/>
                </a:solidFill>
              </a:rPr>
              <a:t>p</a:t>
            </a:r>
            <a:r>
              <a:rPr b="1" baseline="0" i="0" lang="en" sz="3600" u="none" cap="none" strike="noStrike">
                <a:solidFill>
                  <a:srgbClr val="000000"/>
                </a:solidFill>
                <a:latin typeface="Questrial"/>
                <a:ea typeface="Questrial"/>
                <a:cs typeface="Questrial"/>
                <a:sym typeface="Questrial"/>
              </a:rPr>
              <a:t>roject</a:t>
            </a:r>
          </a:p>
        </p:txBody>
      </p:sp>
      <p:sp>
        <p:nvSpPr>
          <p:cNvPr id="213" name="Shape 213"/>
          <p:cNvSpPr txBox="1"/>
          <p:nvPr/>
        </p:nvSpPr>
        <p:spPr>
          <a:xfrm>
            <a:off x="220950" y="1340100"/>
            <a:ext cx="8824800" cy="6477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lang="en" sz="2400" u="none" cap="none" strike="noStrike">
                <a:solidFill>
                  <a:schemeClr val="dk1"/>
                </a:solidFill>
                <a:latin typeface="Questrial"/>
                <a:ea typeface="Questrial"/>
                <a:cs typeface="Questrial"/>
                <a:sym typeface="Questrial"/>
              </a:rPr>
              <a:t>Establish a branded space, share information and collaborate with users. </a:t>
            </a:r>
          </a:p>
        </p:txBody>
      </p:sp>
      <p:grpSp>
        <p:nvGrpSpPr>
          <p:cNvPr id="214" name="Shape 214"/>
          <p:cNvGrpSpPr/>
          <p:nvPr/>
        </p:nvGrpSpPr>
        <p:grpSpPr>
          <a:xfrm>
            <a:off x="220950" y="2338800"/>
            <a:ext cx="5438224" cy="4207501"/>
            <a:chOff x="220950" y="2338800"/>
            <a:chExt cx="5438224" cy="4207501"/>
          </a:xfrm>
        </p:grpSpPr>
        <p:pic>
          <p:nvPicPr>
            <p:cNvPr id="215" name="Shape 215"/>
            <p:cNvPicPr preferRelativeResize="0"/>
            <p:nvPr/>
          </p:nvPicPr>
          <p:blipFill>
            <a:blip r:embed="rId4">
              <a:alphaModFix/>
            </a:blip>
            <a:stretch>
              <a:fillRect/>
            </a:stretch>
          </p:blipFill>
          <p:spPr>
            <a:xfrm>
              <a:off x="220950" y="2338800"/>
              <a:ext cx="3120975" cy="4207501"/>
            </a:xfrm>
            <a:prstGeom prst="rect">
              <a:avLst/>
            </a:prstGeom>
            <a:noFill/>
            <a:ln cap="flat" cmpd="sng" w="28575">
              <a:solidFill>
                <a:srgbClr val="FF0000"/>
              </a:solidFill>
              <a:prstDash val="solid"/>
              <a:round/>
              <a:headEnd len="med" w="med" type="none"/>
              <a:tailEnd len="med" w="med" type="none"/>
            </a:ln>
          </p:spPr>
        </p:pic>
        <p:sp>
          <p:nvSpPr>
            <p:cNvPr id="216" name="Shape 216"/>
            <p:cNvSpPr/>
            <p:nvPr/>
          </p:nvSpPr>
          <p:spPr>
            <a:xfrm>
              <a:off x="5167475" y="2697650"/>
              <a:ext cx="491700" cy="287699"/>
            </a:xfrm>
            <a:prstGeom prst="round2DiagRect">
              <a:avLst>
                <a:gd fmla="val 16667" name="adj1"/>
                <a:gd fmla="val 0" name="adj2"/>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cxnSp>
          <p:nvCxnSpPr>
            <p:cNvPr id="217" name="Shape 217"/>
            <p:cNvCxnSpPr>
              <a:endCxn id="215" idx="3"/>
            </p:cNvCxnSpPr>
            <p:nvPr/>
          </p:nvCxnSpPr>
          <p:spPr>
            <a:xfrm flipH="1">
              <a:off x="3341926" y="2841450"/>
              <a:ext cx="1825500" cy="1601100"/>
            </a:xfrm>
            <a:prstGeom prst="straightConnector1">
              <a:avLst/>
            </a:prstGeom>
            <a:noFill/>
            <a:ln cap="flat" cmpd="sng" w="28575">
              <a:solidFill>
                <a:srgbClr val="FF0000"/>
              </a:solidFill>
              <a:prstDash val="solid"/>
              <a:round/>
              <a:headEnd len="lg" w="lg" type="none"/>
              <a:tailEnd len="lg" w="lg" type="triangle"/>
            </a:ln>
          </p:spPr>
        </p:cxnSp>
      </p:gr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 name="Shape 56"/>
        <p:cNvGrpSpPr/>
        <p:nvPr/>
      </p:nvGrpSpPr>
      <p:grpSpPr>
        <a:xfrm>
          <a:off x="0" y="0"/>
          <a:ext cx="0" cy="0"/>
          <a:chOff x="0" y="0"/>
          <a:chExt cx="0" cy="0"/>
        </a:xfrm>
      </p:grpSpPr>
      <p:sp>
        <p:nvSpPr>
          <p:cNvPr id="57" name="Shape 57"/>
          <p:cNvSpPr txBox="1"/>
          <p:nvPr>
            <p:ph type="title"/>
          </p:nvPr>
        </p:nvSpPr>
        <p:spPr>
          <a:xfrm>
            <a:off x="457200" y="205978"/>
            <a:ext cx="8229600" cy="857099"/>
          </a:xfrm>
          <a:prstGeom prst="rect">
            <a:avLst/>
          </a:prstGeom>
        </p:spPr>
        <p:txBody>
          <a:bodyPr anchorCtr="0" anchor="b" bIns="91425" lIns="91425" rIns="91425" tIns="91425">
            <a:noAutofit/>
          </a:bodyPr>
          <a:lstStyle/>
          <a:p>
            <a:pPr lvl="0" rtl="0">
              <a:spcBef>
                <a:spcPts val="0"/>
              </a:spcBef>
              <a:buNone/>
            </a:pPr>
            <a:r>
              <a:rPr lang="en"/>
              <a:t>Math and biology education</a:t>
            </a:r>
          </a:p>
        </p:txBody>
      </p:sp>
      <p:sp>
        <p:nvSpPr>
          <p:cNvPr id="58" name="Shape 58"/>
          <p:cNvSpPr txBox="1"/>
          <p:nvPr>
            <p:ph idx="1" type="body"/>
          </p:nvPr>
        </p:nvSpPr>
        <p:spPr>
          <a:xfrm>
            <a:off x="457200" y="1200150"/>
            <a:ext cx="8229600" cy="3725699"/>
          </a:xfrm>
          <a:prstGeom prst="rect">
            <a:avLst/>
          </a:prstGeom>
        </p:spPr>
        <p:txBody>
          <a:bodyPr anchorCtr="0" anchor="t" bIns="91425" lIns="91425" rIns="91425" tIns="91425">
            <a:noAutofit/>
          </a:bodyPr>
          <a:lstStyle/>
          <a:p>
            <a:pPr lvl="0" rtl="0">
              <a:spcBef>
                <a:spcPts val="0"/>
              </a:spcBef>
              <a:buNone/>
            </a:pPr>
            <a:r>
              <a:rPr lang="en"/>
              <a:t>Mathematical biology</a:t>
            </a:r>
          </a:p>
          <a:p>
            <a:pPr lvl="0" rtl="0">
              <a:spcBef>
                <a:spcPts val="0"/>
              </a:spcBef>
              <a:buNone/>
            </a:pPr>
            <a:r>
              <a:rPr lang="en"/>
              <a:t>Quantitative biology</a:t>
            </a:r>
          </a:p>
          <a:p>
            <a:pPr lvl="0" rtl="0">
              <a:spcBef>
                <a:spcPts val="0"/>
              </a:spcBef>
              <a:buNone/>
            </a:pPr>
            <a:r>
              <a:rPr lang="en"/>
              <a:t>Quantitative skills for biologists</a:t>
            </a:r>
          </a:p>
          <a:p>
            <a:pPr lvl="0" rtl="0">
              <a:spcBef>
                <a:spcPts val="0"/>
              </a:spcBef>
              <a:buNone/>
            </a:pPr>
            <a:r>
              <a:rPr lang="en"/>
              <a:t>Quantitative literacy for biologists</a:t>
            </a:r>
          </a:p>
          <a:p>
            <a:pPr lvl="0" rtl="0">
              <a:spcBef>
                <a:spcPts val="0"/>
              </a:spcBef>
              <a:buNone/>
            </a:pPr>
            <a:r>
              <a:t/>
            </a:r>
            <a:endParaRPr/>
          </a:p>
          <a:p>
            <a:pPr lvl="0" rtl="0">
              <a:spcBef>
                <a:spcPts val="0"/>
              </a:spcBef>
              <a:buNone/>
            </a:pPr>
            <a:r>
              <a:rPr lang="en"/>
              <a:t>Biology</a:t>
            </a:r>
          </a:p>
          <a:p>
            <a:pPr lvl="0" rtl="0">
              <a:spcBef>
                <a:spcPts val="0"/>
              </a:spcBef>
              <a:buNone/>
            </a:pPr>
            <a:r>
              <a:rPr lang="en"/>
              <a:t>Life science</a:t>
            </a:r>
          </a:p>
          <a:p>
            <a:pPr lvl="0" rtl="0">
              <a:spcBef>
                <a:spcPts val="0"/>
              </a:spcBef>
              <a:buNone/>
            </a:pPr>
            <a:r>
              <a:rPr lang="en"/>
              <a:t>Environmental and biological sciences</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2" name="Shape 222"/>
        <p:cNvGrpSpPr/>
        <p:nvPr/>
      </p:nvGrpSpPr>
      <p:grpSpPr>
        <a:xfrm>
          <a:off x="0" y="0"/>
          <a:ext cx="0" cy="0"/>
          <a:chOff x="0" y="0"/>
          <a:chExt cx="0" cy="0"/>
        </a:xfrm>
      </p:grpSpPr>
      <p:sp>
        <p:nvSpPr>
          <p:cNvPr id="223" name="Shape 223"/>
          <p:cNvSpPr txBox="1"/>
          <p:nvPr>
            <p:ph type="title"/>
          </p:nvPr>
        </p:nvSpPr>
        <p:spPr>
          <a:xfrm>
            <a:off x="457200" y="274637"/>
            <a:ext cx="8229600" cy="1143299"/>
          </a:xfrm>
          <a:prstGeom prst="rect">
            <a:avLst/>
          </a:prstGeom>
        </p:spPr>
        <p:txBody>
          <a:bodyPr anchorCtr="0" anchor="b" bIns="91425" lIns="91425" rIns="91425" tIns="91425">
            <a:noAutofit/>
          </a:bodyPr>
          <a:lstStyle/>
          <a:p>
            <a:pPr rtl="0">
              <a:spcBef>
                <a:spcPts val="0"/>
              </a:spcBef>
              <a:buNone/>
            </a:pPr>
            <a:r>
              <a:rPr lang="en">
                <a:latin typeface="Questrial"/>
                <a:ea typeface="Questrial"/>
                <a:cs typeface="Questrial"/>
                <a:sym typeface="Questrial"/>
              </a:rPr>
              <a:t>Providing a community of support:</a:t>
            </a:r>
          </a:p>
          <a:p>
            <a:pPr lvl="0" rtl="0">
              <a:spcBef>
                <a:spcPts val="0"/>
              </a:spcBef>
              <a:buNone/>
            </a:pPr>
            <a:r>
              <a:rPr lang="en">
                <a:latin typeface="Questrial"/>
                <a:ea typeface="Questrial"/>
                <a:cs typeface="Questrial"/>
                <a:sym typeface="Questrial"/>
              </a:rPr>
              <a:t>For Meetings and Workshops</a:t>
            </a:r>
          </a:p>
        </p:txBody>
      </p:sp>
      <p:pic>
        <p:nvPicPr>
          <p:cNvPr id="224" name="Shape 224"/>
          <p:cNvPicPr preferRelativeResize="0"/>
          <p:nvPr/>
        </p:nvPicPr>
        <p:blipFill>
          <a:blip r:embed="rId3">
            <a:alphaModFix/>
          </a:blip>
          <a:stretch>
            <a:fillRect/>
          </a:stretch>
        </p:blipFill>
        <p:spPr>
          <a:xfrm>
            <a:off x="513499" y="1798225"/>
            <a:ext cx="8117001" cy="4190524"/>
          </a:xfrm>
          <a:prstGeom prst="rect">
            <a:avLst/>
          </a:prstGeom>
          <a:noFill/>
          <a:ln>
            <a:noFill/>
          </a:ln>
        </p:spPr>
      </p:pic>
      <p:sp>
        <p:nvSpPr>
          <p:cNvPr id="225" name="Shape 225"/>
          <p:cNvSpPr txBox="1"/>
          <p:nvPr/>
        </p:nvSpPr>
        <p:spPr>
          <a:xfrm>
            <a:off x="457200" y="1427675"/>
            <a:ext cx="8686800" cy="3218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i="1" lang="en" sz="1800">
                <a:solidFill>
                  <a:schemeClr val="dk1"/>
                </a:solidFill>
                <a:latin typeface="Questrial"/>
                <a:ea typeface="Questrial"/>
                <a:cs typeface="Questrial"/>
                <a:sym typeface="Questrial"/>
              </a:rPr>
              <a:t>Archive presentations and materials, keep the energy going between meetings.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9" name="Shape 229"/>
        <p:cNvGrpSpPr/>
        <p:nvPr/>
      </p:nvGrpSpPr>
      <p:grpSpPr>
        <a:xfrm>
          <a:off x="0" y="0"/>
          <a:ext cx="0" cy="0"/>
          <a:chOff x="0" y="0"/>
          <a:chExt cx="0" cy="0"/>
        </a:xfrm>
      </p:grpSpPr>
      <p:sp>
        <p:nvSpPr>
          <p:cNvPr id="230" name="Shape 230"/>
          <p:cNvSpPr txBox="1"/>
          <p:nvPr>
            <p:ph type="title"/>
          </p:nvPr>
        </p:nvSpPr>
        <p:spPr>
          <a:xfrm>
            <a:off x="242400" y="42825"/>
            <a:ext cx="8659199" cy="1327200"/>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lang="en" sz="3600">
                <a:solidFill>
                  <a:srgbClr val="000000"/>
                </a:solidFill>
              </a:rPr>
              <a:t>Removing barriers to adoption and use</a:t>
            </a:r>
            <a:r>
              <a:rPr b="1" baseline="0" i="0" lang="en" sz="3600" u="none" cap="none" strike="noStrike">
                <a:solidFill>
                  <a:srgbClr val="000000"/>
                </a:solidFill>
                <a:latin typeface="Questrial"/>
                <a:ea typeface="Questrial"/>
                <a:cs typeface="Questrial"/>
                <a:sym typeface="Questrial"/>
              </a:rPr>
              <a:t>:</a:t>
            </a:r>
            <a:br>
              <a:rPr b="1" baseline="0" i="0" lang="en" sz="3600" u="none" cap="none" strike="noStrike">
                <a:solidFill>
                  <a:srgbClr val="000000"/>
                </a:solidFill>
                <a:latin typeface="Questrial"/>
                <a:ea typeface="Questrial"/>
                <a:cs typeface="Questrial"/>
                <a:sym typeface="Questrial"/>
              </a:rPr>
            </a:br>
            <a:r>
              <a:rPr b="1" baseline="0" i="0" lang="en" sz="3600" u="none" cap="none" strike="noStrike">
                <a:solidFill>
                  <a:srgbClr val="000000"/>
                </a:solidFill>
                <a:latin typeface="Questrial"/>
                <a:ea typeface="Questrial"/>
                <a:cs typeface="Questrial"/>
                <a:sym typeface="Questrial"/>
              </a:rPr>
              <a:t>Running </a:t>
            </a:r>
            <a:r>
              <a:rPr lang="en" sz="3600">
                <a:solidFill>
                  <a:srgbClr val="000000"/>
                </a:solidFill>
              </a:rPr>
              <a:t>c</a:t>
            </a:r>
            <a:r>
              <a:rPr b="1" baseline="0" i="0" lang="en" sz="3600" u="none" cap="none" strike="noStrike">
                <a:solidFill>
                  <a:srgbClr val="000000"/>
                </a:solidFill>
                <a:latin typeface="Questrial"/>
                <a:ea typeface="Questrial"/>
                <a:cs typeface="Questrial"/>
                <a:sym typeface="Questrial"/>
              </a:rPr>
              <a:t>omputational </a:t>
            </a:r>
            <a:r>
              <a:rPr lang="en" sz="3600">
                <a:solidFill>
                  <a:srgbClr val="000000"/>
                </a:solidFill>
              </a:rPr>
              <a:t>t</a:t>
            </a:r>
            <a:r>
              <a:rPr b="1" baseline="0" i="0" lang="en" sz="3600" u="none" cap="none" strike="noStrike">
                <a:solidFill>
                  <a:srgbClr val="000000"/>
                </a:solidFill>
                <a:latin typeface="Questrial"/>
                <a:ea typeface="Questrial"/>
                <a:cs typeface="Questrial"/>
                <a:sym typeface="Questrial"/>
              </a:rPr>
              <a:t>ools</a:t>
            </a:r>
          </a:p>
        </p:txBody>
      </p:sp>
      <p:sp>
        <p:nvSpPr>
          <p:cNvPr id="231" name="Shape 231"/>
          <p:cNvSpPr txBox="1"/>
          <p:nvPr/>
        </p:nvSpPr>
        <p:spPr>
          <a:xfrm>
            <a:off x="609600" y="1427685"/>
            <a:ext cx="8659199" cy="66179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1" lang="en" sz="1800" u="none" cap="none" strike="noStrike">
                <a:solidFill>
                  <a:schemeClr val="dk1"/>
                </a:solidFill>
                <a:latin typeface="Questrial"/>
                <a:ea typeface="Questrial"/>
                <a:cs typeface="Questrial"/>
                <a:sym typeface="Questrial"/>
              </a:rPr>
              <a:t>No local software installation required, instructors can get students interacting with data and models more quickly and in user-friendly environments</a:t>
            </a:r>
          </a:p>
        </p:txBody>
      </p:sp>
      <p:pic>
        <p:nvPicPr>
          <p:cNvPr id="232" name="Shape 232"/>
          <p:cNvPicPr preferRelativeResize="0"/>
          <p:nvPr/>
        </p:nvPicPr>
        <p:blipFill rotWithShape="1">
          <a:blip r:embed="rId3">
            <a:alphaModFix/>
          </a:blip>
          <a:srcRect b="0" l="0" r="0" t="0"/>
          <a:stretch/>
        </p:blipFill>
        <p:spPr>
          <a:xfrm>
            <a:off x="924632" y="2147133"/>
            <a:ext cx="4777199" cy="4446900"/>
          </a:xfrm>
          <a:prstGeom prst="rect">
            <a:avLst/>
          </a:prstGeom>
          <a:noFill/>
          <a:ln>
            <a:noFill/>
          </a:ln>
        </p:spPr>
      </p:pic>
      <p:pic>
        <p:nvPicPr>
          <p:cNvPr id="233" name="Shape 233"/>
          <p:cNvPicPr preferRelativeResize="0"/>
          <p:nvPr/>
        </p:nvPicPr>
        <p:blipFill rotWithShape="1">
          <a:blip r:embed="rId4">
            <a:alphaModFix/>
          </a:blip>
          <a:srcRect b="0" l="0" r="0" t="0"/>
          <a:stretch/>
        </p:blipFill>
        <p:spPr>
          <a:xfrm>
            <a:off x="3688292" y="2276040"/>
            <a:ext cx="5143499" cy="3871500"/>
          </a:xfrm>
          <a:prstGeom prst="rect">
            <a:avLst/>
          </a:prstGeom>
          <a:noFill/>
          <a:ln cap="flat" cmpd="sng" w="9525">
            <a:solidFill>
              <a:schemeClr val="dk1"/>
            </a:solidFill>
            <a:prstDash val="solid"/>
            <a:round/>
            <a:headEnd len="med" w="med" type="none"/>
            <a:tailEnd len="med" w="med" type="none"/>
          </a:ln>
        </p:spPr>
      </p:pic>
      <p:pic>
        <p:nvPicPr>
          <p:cNvPr id="234" name="Shape 234"/>
          <p:cNvPicPr preferRelativeResize="0"/>
          <p:nvPr/>
        </p:nvPicPr>
        <p:blipFill rotWithShape="1">
          <a:blip r:embed="rId5">
            <a:alphaModFix/>
          </a:blip>
          <a:srcRect b="0" l="0" r="0" t="0"/>
          <a:stretch/>
        </p:blipFill>
        <p:spPr>
          <a:xfrm>
            <a:off x="824420" y="2147133"/>
            <a:ext cx="5634600" cy="4836900"/>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9" name="Shape 239"/>
        <p:cNvGrpSpPr/>
        <p:nvPr/>
      </p:nvGrpSpPr>
      <p:grpSpPr>
        <a:xfrm>
          <a:off x="0" y="0"/>
          <a:ext cx="0" cy="0"/>
          <a:chOff x="0" y="0"/>
          <a:chExt cx="0" cy="0"/>
        </a:xfrm>
      </p:grpSpPr>
      <p:pic>
        <p:nvPicPr>
          <p:cNvPr id="240" name="Shape 240"/>
          <p:cNvPicPr preferRelativeResize="0"/>
          <p:nvPr/>
        </p:nvPicPr>
        <p:blipFill>
          <a:blip r:embed="rId3">
            <a:alphaModFix/>
          </a:blip>
          <a:stretch>
            <a:fillRect/>
          </a:stretch>
        </p:blipFill>
        <p:spPr>
          <a:xfrm>
            <a:off x="590100" y="1830111"/>
            <a:ext cx="3930149" cy="2673075"/>
          </a:xfrm>
          <a:prstGeom prst="rect">
            <a:avLst/>
          </a:prstGeom>
          <a:noFill/>
          <a:ln>
            <a:noFill/>
          </a:ln>
        </p:spPr>
      </p:pic>
      <p:sp>
        <p:nvSpPr>
          <p:cNvPr id="241" name="Shape 241"/>
          <p:cNvSpPr txBox="1"/>
          <p:nvPr>
            <p:ph type="title"/>
          </p:nvPr>
        </p:nvSpPr>
        <p:spPr>
          <a:xfrm>
            <a:off x="457200" y="274637"/>
            <a:ext cx="8229600" cy="1143299"/>
          </a:xfrm>
          <a:prstGeom prst="rect">
            <a:avLst/>
          </a:prstGeom>
        </p:spPr>
        <p:txBody>
          <a:bodyPr anchorCtr="0" anchor="b" bIns="91425" lIns="91425" rIns="91425" tIns="91425">
            <a:noAutofit/>
          </a:bodyPr>
          <a:lstStyle/>
          <a:p>
            <a:pPr lvl="0" rtl="0" algn="ctr">
              <a:spcBef>
                <a:spcPts val="0"/>
              </a:spcBef>
              <a:buNone/>
            </a:pPr>
            <a:r>
              <a:rPr lang="en"/>
              <a:t>Support from the idea to the product</a:t>
            </a:r>
          </a:p>
        </p:txBody>
      </p:sp>
      <p:pic>
        <p:nvPicPr>
          <p:cNvPr id="242" name="Shape 242"/>
          <p:cNvPicPr preferRelativeResize="0"/>
          <p:nvPr/>
        </p:nvPicPr>
        <p:blipFill>
          <a:blip r:embed="rId4">
            <a:alphaModFix/>
          </a:blip>
          <a:stretch>
            <a:fillRect/>
          </a:stretch>
        </p:blipFill>
        <p:spPr>
          <a:xfrm>
            <a:off x="4616950" y="1845112"/>
            <a:ext cx="4069842" cy="2673075"/>
          </a:xfrm>
          <a:prstGeom prst="rect">
            <a:avLst/>
          </a:prstGeom>
          <a:noFill/>
          <a:ln>
            <a:noFill/>
          </a:ln>
        </p:spPr>
      </p:pic>
      <p:sp>
        <p:nvSpPr>
          <p:cNvPr id="243" name="Shape 243"/>
          <p:cNvSpPr txBox="1"/>
          <p:nvPr/>
        </p:nvSpPr>
        <p:spPr>
          <a:xfrm>
            <a:off x="2745900" y="4898325"/>
            <a:ext cx="3652199" cy="406199"/>
          </a:xfrm>
          <a:prstGeom prst="rect">
            <a:avLst/>
          </a:prstGeom>
          <a:noFill/>
          <a:ln>
            <a:noFill/>
          </a:ln>
        </p:spPr>
        <p:txBody>
          <a:bodyPr anchorCtr="0" anchor="ctr" bIns="91425" lIns="91425" rIns="91425" tIns="91425">
            <a:noAutofit/>
          </a:bodyPr>
          <a:lstStyle/>
          <a:p>
            <a:pPr lvl="0" rtl="0">
              <a:spcBef>
                <a:spcPts val="0"/>
              </a:spcBef>
              <a:buNone/>
            </a:pPr>
            <a:r>
              <a:rPr lang="en" sz="3000"/>
              <a:t>Collaboration space</a:t>
            </a:r>
          </a:p>
        </p:txBody>
      </p:sp>
      <p:sp>
        <p:nvSpPr>
          <p:cNvPr id="244" name="Shape 244"/>
          <p:cNvSpPr txBox="1"/>
          <p:nvPr/>
        </p:nvSpPr>
        <p:spPr>
          <a:xfrm>
            <a:off x="258525" y="6251850"/>
            <a:ext cx="8777699" cy="479100"/>
          </a:xfrm>
          <a:prstGeom prst="rect">
            <a:avLst/>
          </a:prstGeom>
          <a:noFill/>
          <a:ln>
            <a:noFill/>
          </a:ln>
        </p:spPr>
        <p:txBody>
          <a:bodyPr anchorCtr="0" anchor="ctr" bIns="91425" lIns="91425" rIns="91425" tIns="91425">
            <a:noAutofit/>
          </a:bodyPr>
          <a:lstStyle/>
          <a:p>
            <a:pPr lvl="0" rtl="0">
              <a:spcBef>
                <a:spcPts val="0"/>
              </a:spcBef>
              <a:buNone/>
            </a:pPr>
            <a:r>
              <a:rPr lang="en" sz="600" u="sng">
                <a:solidFill>
                  <a:schemeClr val="hlink"/>
                </a:solidFill>
                <a:hlinkClick r:id="rId5"/>
              </a:rPr>
              <a:t>http://www.webmd.com/parenting/d2n-stopping-germs-12/slideshow-kids-germs-handwashing</a:t>
            </a:r>
          </a:p>
          <a:p>
            <a:pPr lvl="0" rtl="0">
              <a:spcBef>
                <a:spcPts val="0"/>
              </a:spcBef>
              <a:buClr>
                <a:schemeClr val="dk2"/>
              </a:buClr>
              <a:buSzPct val="183333"/>
              <a:buFont typeface="Arial"/>
              <a:buNone/>
            </a:pPr>
            <a:r>
              <a:rPr lang="en" sz="600" u="sng">
                <a:solidFill>
                  <a:schemeClr val="hlink"/>
                </a:solidFill>
                <a:hlinkClick r:id="rId6"/>
              </a:rPr>
              <a:t>http://sf.funcheap.com/event-series/carve-san-francisco-sandcastle-building-contest/</a:t>
            </a:r>
          </a:p>
          <a:p>
            <a:pPr lvl="0" rtl="0">
              <a:spcBef>
                <a:spcPts val="0"/>
              </a:spcBef>
              <a:buNone/>
            </a:pPr>
            <a:r>
              <a:t/>
            </a:r>
            <a:endParaRPr sz="600">
              <a:solidFill>
                <a:srgbClr val="FFFFFF"/>
              </a:solidFill>
            </a:endParaRPr>
          </a:p>
        </p:txBody>
      </p:sp>
      <p:cxnSp>
        <p:nvCxnSpPr>
          <p:cNvPr id="245" name="Shape 245"/>
          <p:cNvCxnSpPr/>
          <p:nvPr/>
        </p:nvCxnSpPr>
        <p:spPr>
          <a:xfrm>
            <a:off x="3985250" y="3167850"/>
            <a:ext cx="1347299" cy="11699"/>
          </a:xfrm>
          <a:prstGeom prst="straightConnector1">
            <a:avLst/>
          </a:prstGeom>
          <a:noFill/>
          <a:ln cap="flat" cmpd="sng" w="76200">
            <a:solidFill>
              <a:srgbClr val="008000"/>
            </a:solidFill>
            <a:prstDash val="solid"/>
            <a:round/>
            <a:headEnd len="lg" w="lg" type="none"/>
            <a:tailEnd len="lg" w="lg" type="triangle"/>
          </a:ln>
        </p:spPr>
      </p:cxnSp>
      <p:pic>
        <p:nvPicPr>
          <p:cNvPr id="246" name="Shape 246"/>
          <p:cNvPicPr preferRelativeResize="0"/>
          <p:nvPr/>
        </p:nvPicPr>
        <p:blipFill>
          <a:blip r:embed="rId7">
            <a:alphaModFix/>
          </a:blip>
          <a:stretch>
            <a:fillRect/>
          </a:stretch>
        </p:blipFill>
        <p:spPr>
          <a:xfrm>
            <a:off x="370762" y="1969400"/>
            <a:ext cx="8576272" cy="2919206"/>
          </a:xfrm>
          <a:prstGeom prst="rect">
            <a:avLst/>
          </a:prstGeom>
          <a:noFill/>
          <a:ln cap="flat" cmpd="sng" w="19050">
            <a:solidFill>
              <a:srgbClr val="000000"/>
            </a:solidFill>
            <a:prstDash val="solid"/>
            <a:round/>
            <a:headEnd len="med" w="med" type="none"/>
            <a:tailEnd len="med" w="med" type="none"/>
          </a:ln>
        </p:spPr>
      </p:pic>
    </p:spTree>
  </p:cSld>
  <p:clrMapOvr>
    <a:masterClrMapping/>
  </p:clrMapOvr>
  <mc:AlternateContent>
    <mc:Choice Requires="p14">
      <p:transition spd="slow">
        <p14:prism dir="l"/>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0"/>
                                        </p:tgtEl>
                                        <p:attrNameLst>
                                          <p:attrName>style.visibility</p:attrName>
                                        </p:attrNameLst>
                                      </p:cBhvr>
                                      <p:to>
                                        <p:strVal val="visible"/>
                                      </p:to>
                                    </p:set>
                                    <p:anim calcmode="lin" valueType="num">
                                      <p:cBhvr additive="base">
                                        <p:cTn dur="1000"/>
                                        <p:tgtEl>
                                          <p:spTgt spid="240"/>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45"/>
                                        </p:tgtEl>
                                        <p:attrNameLst>
                                          <p:attrName>style.visibility</p:attrName>
                                        </p:attrNameLst>
                                      </p:cBhvr>
                                      <p:to>
                                        <p:strVal val="visible"/>
                                      </p:to>
                                    </p:set>
                                    <p:anim calcmode="lin" valueType="num">
                                      <p:cBhvr additive="base">
                                        <p:cTn dur="1000"/>
                                        <p:tgtEl>
                                          <p:spTgt spid="24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242"/>
                                        </p:tgtEl>
                                        <p:attrNameLst>
                                          <p:attrName>style.visibility</p:attrName>
                                        </p:attrNameLst>
                                      </p:cBhvr>
                                      <p:to>
                                        <p:strVal val="visible"/>
                                      </p:to>
                                    </p:set>
                                    <p:anim calcmode="lin" valueType="num">
                                      <p:cBhvr additive="base">
                                        <p:cTn dur="1000"/>
                                        <p:tgtEl>
                                          <p:spTgt spid="24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0" name="Shape 250"/>
        <p:cNvGrpSpPr/>
        <p:nvPr/>
      </p:nvGrpSpPr>
      <p:grpSpPr>
        <a:xfrm>
          <a:off x="0" y="0"/>
          <a:ext cx="0" cy="0"/>
          <a:chOff x="0" y="0"/>
          <a:chExt cx="0" cy="0"/>
        </a:xfrm>
      </p:grpSpPr>
      <p:sp>
        <p:nvSpPr>
          <p:cNvPr id="251" name="Shape 251"/>
          <p:cNvSpPr txBox="1"/>
          <p:nvPr>
            <p:ph type="title"/>
          </p:nvPr>
        </p:nvSpPr>
        <p:spPr>
          <a:xfrm>
            <a:off x="1040300" y="304800"/>
            <a:ext cx="7024799" cy="799200"/>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aseline="0" i="0" lang="en" sz="4000" u="none" cap="none" strike="noStrike">
                <a:solidFill>
                  <a:srgbClr val="000000"/>
                </a:solidFill>
                <a:latin typeface="Questrial"/>
                <a:ea typeface="Questrial"/>
                <a:cs typeface="Questrial"/>
                <a:sym typeface="Questrial"/>
              </a:rPr>
              <a:t>Vision for QUBES Hub</a:t>
            </a:r>
          </a:p>
        </p:txBody>
      </p:sp>
      <p:sp>
        <p:nvSpPr>
          <p:cNvPr id="252" name="Shape 252"/>
          <p:cNvSpPr txBox="1"/>
          <p:nvPr>
            <p:ph idx="1" type="body"/>
          </p:nvPr>
        </p:nvSpPr>
        <p:spPr>
          <a:xfrm>
            <a:off x="1016991" y="990600"/>
            <a:ext cx="7109999" cy="4308900"/>
          </a:xfrm>
          <a:prstGeom prst="rect">
            <a:avLst/>
          </a:prstGeom>
          <a:noFill/>
          <a:ln>
            <a:noFill/>
          </a:ln>
        </p:spPr>
        <p:txBody>
          <a:bodyPr anchorCtr="0" anchor="t" bIns="45700" lIns="91425" rIns="91425" tIns="45700">
            <a:noAutofit/>
          </a:bodyPr>
          <a:lstStyle/>
          <a:p>
            <a:pPr indent="-514350" lvl="0" marL="514350" marR="0" rtl="0" algn="l">
              <a:spcBef>
                <a:spcPts val="0"/>
              </a:spcBef>
              <a:buClr>
                <a:srgbClr val="000000"/>
              </a:buClr>
              <a:buSzPct val="76000"/>
              <a:buFont typeface="Questrial"/>
              <a:buAutoNum type="arabicPeriod"/>
            </a:pPr>
            <a:r>
              <a:rPr lang="en">
                <a:solidFill>
                  <a:srgbClr val="000000"/>
                </a:solidFill>
              </a:rPr>
              <a:t>Collaboration spaces:  Combining features of many web/cloud services (WordPress, Google Drive, AWS, etc.)</a:t>
            </a:r>
          </a:p>
          <a:p>
            <a:pPr indent="-514350" lvl="0" marL="514350" marR="0" rtl="0" algn="l">
              <a:spcBef>
                <a:spcPts val="0"/>
              </a:spcBef>
              <a:buClr>
                <a:srgbClr val="000000"/>
              </a:buClr>
              <a:buSzPct val="76000"/>
              <a:buFont typeface="Questrial"/>
              <a:buAutoNum type="arabicPeriod"/>
            </a:pPr>
            <a:r>
              <a:rPr lang="en">
                <a:solidFill>
                  <a:srgbClr val="000000"/>
                </a:solidFill>
              </a:rPr>
              <a:t>Open Education Resources (OER):  GitHub-style repository with versioning and forking, leading to live, adaptable, and ever-changing resources</a:t>
            </a:r>
          </a:p>
          <a:p>
            <a:pPr indent="-514350" lvl="0" marL="514350" marR="0" rtl="0" algn="l">
              <a:spcBef>
                <a:spcPts val="480"/>
              </a:spcBef>
              <a:buClr>
                <a:srgbClr val="000000"/>
              </a:buClr>
              <a:buSzPct val="76000"/>
              <a:buFont typeface="Noto Symbol"/>
              <a:buAutoNum type="arabicPeriod" startAt="3"/>
            </a:pPr>
            <a:r>
              <a:rPr lang="en">
                <a:solidFill>
                  <a:srgbClr val="000000"/>
                </a:solidFill>
              </a:rPr>
              <a:t>Cloud computing:  Bring </a:t>
            </a:r>
            <a:r>
              <a:rPr i="1" lang="en">
                <a:solidFill>
                  <a:srgbClr val="000000"/>
                </a:solidFill>
              </a:rPr>
              <a:t>into your classroom</a:t>
            </a:r>
            <a:r>
              <a:rPr lang="en">
                <a:solidFill>
                  <a:srgbClr val="000000"/>
                </a:solidFill>
              </a:rPr>
              <a:t> many software packages that have been prohibitive to use due to installation barriers </a:t>
            </a:r>
          </a:p>
          <a:p>
            <a:pPr indent="-514350" lvl="0" marL="514350" marR="0" rtl="0" algn="l">
              <a:spcBef>
                <a:spcPts val="480"/>
              </a:spcBef>
              <a:buClr>
                <a:srgbClr val="000000"/>
              </a:buClr>
              <a:buSzPct val="76000"/>
              <a:buFont typeface="Noto Symbol"/>
              <a:buAutoNum type="arabicPeriod" startAt="3"/>
            </a:pPr>
            <a:r>
              <a:rPr lang="en">
                <a:solidFill>
                  <a:srgbClr val="000000"/>
                </a:solidFill>
              </a:rPr>
              <a:t>Communities </a:t>
            </a:r>
            <a:r>
              <a:rPr i="1" lang="en">
                <a:solidFill>
                  <a:srgbClr val="000000"/>
                </a:solidFill>
              </a:rPr>
              <a:t>working together</a:t>
            </a:r>
            <a:r>
              <a:rPr lang="en">
                <a:solidFill>
                  <a:srgbClr val="000000"/>
                </a:solidFill>
              </a:rPr>
              <a:t> on the quantitative arm of vision and change in undergraduate biology education</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1187249" y="-177550"/>
            <a:ext cx="6769499" cy="6234374"/>
          </a:xfrm>
          <a:prstGeom prst="rect">
            <a:avLst/>
          </a:prstGeom>
          <a:noFill/>
          <a:ln>
            <a:noFill/>
          </a:ln>
        </p:spPr>
      </p:pic>
      <p:sp>
        <p:nvSpPr>
          <p:cNvPr id="258" name="Shape 258"/>
          <p:cNvSpPr/>
          <p:nvPr/>
        </p:nvSpPr>
        <p:spPr>
          <a:xfrm>
            <a:off x="866050" y="1451450"/>
            <a:ext cx="958391" cy="785159"/>
          </a:xfrm>
          <a:prstGeom prst="irregularSeal1">
            <a:avLst/>
          </a:prstGeom>
          <a:solidFill>
            <a:srgbClr val="93C47D"/>
          </a:solid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262" name="Shape 262"/>
        <p:cNvGrpSpPr/>
        <p:nvPr/>
      </p:nvGrpSpPr>
      <p:grpSpPr>
        <a:xfrm>
          <a:off x="0" y="0"/>
          <a:ext cx="0" cy="0"/>
          <a:chOff x="0" y="0"/>
          <a:chExt cx="0" cy="0"/>
        </a:xfrm>
      </p:grpSpPr>
      <p:grpSp>
        <p:nvGrpSpPr>
          <p:cNvPr id="263" name="Shape 263"/>
          <p:cNvGrpSpPr/>
          <p:nvPr/>
        </p:nvGrpSpPr>
        <p:grpSpPr>
          <a:xfrm>
            <a:off x="191000" y="1991000"/>
            <a:ext cx="5382499" cy="3847574"/>
            <a:chOff x="191000" y="1991000"/>
            <a:chExt cx="5382499" cy="3847574"/>
          </a:xfrm>
        </p:grpSpPr>
        <p:pic>
          <p:nvPicPr>
            <p:cNvPr id="264" name="Shape 264"/>
            <p:cNvPicPr preferRelativeResize="0"/>
            <p:nvPr/>
          </p:nvPicPr>
          <p:blipFill>
            <a:blip r:embed="rId3">
              <a:alphaModFix/>
            </a:blip>
            <a:stretch>
              <a:fillRect/>
            </a:stretch>
          </p:blipFill>
          <p:spPr>
            <a:xfrm>
              <a:off x="191000" y="1991000"/>
              <a:ext cx="5382499" cy="2875999"/>
            </a:xfrm>
            <a:prstGeom prst="rect">
              <a:avLst/>
            </a:prstGeom>
            <a:noFill/>
            <a:ln>
              <a:noFill/>
            </a:ln>
          </p:spPr>
        </p:pic>
        <p:sp>
          <p:nvSpPr>
            <p:cNvPr id="265" name="Shape 265"/>
            <p:cNvSpPr txBox="1"/>
            <p:nvPr/>
          </p:nvSpPr>
          <p:spPr>
            <a:xfrm>
              <a:off x="479450" y="4898975"/>
              <a:ext cx="3692700" cy="939599"/>
            </a:xfrm>
            <a:prstGeom prst="rect">
              <a:avLst/>
            </a:prstGeom>
            <a:noFill/>
            <a:ln>
              <a:noFill/>
            </a:ln>
          </p:spPr>
          <p:txBody>
            <a:bodyPr anchorCtr="0" anchor="t" bIns="91425" lIns="91425" rIns="91425" tIns="91425">
              <a:noAutofit/>
            </a:bodyPr>
            <a:lstStyle/>
            <a:p>
              <a:pPr algn="ctr">
                <a:spcBef>
                  <a:spcPts val="0"/>
                </a:spcBef>
                <a:buNone/>
              </a:pPr>
              <a:r>
                <a:rPr lang="en" sz="1800"/>
                <a:t>The DryadLab faculty mentoring brings together faculty from 14 different institutions.</a:t>
              </a:r>
            </a:p>
          </p:txBody>
        </p:sp>
      </p:grpSp>
      <p:sp>
        <p:nvSpPr>
          <p:cNvPr id="266" name="Shape 266"/>
          <p:cNvSpPr txBox="1"/>
          <p:nvPr>
            <p:ph type="title"/>
          </p:nvPr>
        </p:nvSpPr>
        <p:spPr>
          <a:xfrm>
            <a:off x="386950" y="467825"/>
            <a:ext cx="8124900" cy="872699"/>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lang="en" sz="3600">
                <a:solidFill>
                  <a:srgbClr val="000000"/>
                </a:solidFill>
              </a:rPr>
              <a:t>Providing a Community of Support:</a:t>
            </a:r>
          </a:p>
          <a:p>
            <a:pPr indent="0" lvl="0" marL="0" marR="0" rtl="0" algn="l">
              <a:spcBef>
                <a:spcPts val="0"/>
              </a:spcBef>
              <a:buClr>
                <a:schemeClr val="accent1"/>
              </a:buClr>
              <a:buSzPct val="25000"/>
              <a:buFont typeface="Questrial"/>
              <a:buNone/>
            </a:pPr>
            <a:r>
              <a:rPr baseline="0" i="0" lang="en" sz="3600" u="none" cap="none" strike="noStrike">
                <a:solidFill>
                  <a:srgbClr val="000000"/>
                </a:solidFill>
                <a:latin typeface="Questrial"/>
                <a:ea typeface="Questrial"/>
                <a:cs typeface="Questrial"/>
                <a:sym typeface="Questrial"/>
              </a:rPr>
              <a:t>QUBES Faculty Mentoring Networks</a:t>
            </a:r>
          </a:p>
        </p:txBody>
      </p:sp>
      <p:sp>
        <p:nvSpPr>
          <p:cNvPr id="267" name="Shape 267"/>
          <p:cNvSpPr txBox="1"/>
          <p:nvPr/>
        </p:nvSpPr>
        <p:spPr>
          <a:xfrm>
            <a:off x="5243775" y="1991000"/>
            <a:ext cx="3784199" cy="970199"/>
          </a:xfrm>
          <a:prstGeom prst="rect">
            <a:avLst/>
          </a:prstGeom>
          <a:noFill/>
          <a:ln>
            <a:noFill/>
          </a:ln>
        </p:spPr>
        <p:txBody>
          <a:bodyPr anchorCtr="0" anchor="t" bIns="45700" lIns="91425" rIns="91425" tIns="45700">
            <a:noAutofit/>
          </a:bodyPr>
          <a:lstStyle/>
          <a:p>
            <a:pPr indent="-323850" lvl="0" marL="285750" rtl="0">
              <a:lnSpc>
                <a:spcPct val="115000"/>
              </a:lnSpc>
              <a:spcBef>
                <a:spcPts val="0"/>
              </a:spcBef>
              <a:buClr>
                <a:schemeClr val="dk1"/>
              </a:buClr>
              <a:buSzPct val="100000"/>
              <a:buFont typeface="Arial"/>
              <a:buChar char="•"/>
            </a:pPr>
            <a:r>
              <a:rPr lang="en" sz="2400">
                <a:solidFill>
                  <a:schemeClr val="dk1"/>
                </a:solidFill>
                <a:latin typeface="Questrial"/>
                <a:ea typeface="Questrial"/>
                <a:cs typeface="Questrial"/>
                <a:sym typeface="Questrial"/>
              </a:rPr>
              <a:t>Online groups, typically 10-15 faculty members</a:t>
            </a:r>
          </a:p>
          <a:p>
            <a:pPr lvl="0" rtl="0">
              <a:lnSpc>
                <a:spcPct val="115000"/>
              </a:lnSpc>
              <a:spcBef>
                <a:spcPts val="0"/>
              </a:spcBef>
              <a:buNone/>
            </a:pPr>
            <a:r>
              <a:t/>
            </a:r>
            <a:endParaRPr sz="2400">
              <a:solidFill>
                <a:schemeClr val="dk1"/>
              </a:solidFill>
              <a:latin typeface="Questrial"/>
              <a:ea typeface="Questrial"/>
              <a:cs typeface="Questrial"/>
              <a:sym typeface="Questrial"/>
            </a:endParaRPr>
          </a:p>
          <a:p>
            <a:pPr lvl="0" marR="0" rtl="0" algn="l">
              <a:spcBef>
                <a:spcPts val="0"/>
              </a:spcBef>
              <a:buNone/>
            </a:pPr>
            <a:r>
              <a:t/>
            </a:r>
            <a:endParaRPr sz="2400">
              <a:solidFill>
                <a:schemeClr val="dk1"/>
              </a:solidFill>
              <a:latin typeface="Questrial"/>
              <a:ea typeface="Questrial"/>
              <a:cs typeface="Questrial"/>
              <a:sym typeface="Questrial"/>
            </a:endParaRPr>
          </a:p>
          <a:p>
            <a:pPr indent="0" lvl="0" marL="0" marR="0" rtl="0" algn="l">
              <a:spcBef>
                <a:spcPts val="0"/>
              </a:spcBef>
              <a:buNone/>
            </a:pPr>
            <a:r>
              <a:t/>
            </a:r>
            <a:endParaRPr b="0" baseline="0" i="0" sz="2400" u="none" cap="none" strike="noStrike">
              <a:solidFill>
                <a:schemeClr val="dk1"/>
              </a:solidFill>
              <a:latin typeface="Questrial"/>
              <a:ea typeface="Questrial"/>
              <a:cs typeface="Questrial"/>
              <a:sym typeface="Questrial"/>
            </a:endParaRPr>
          </a:p>
          <a:p>
            <a:pPr indent="0" lvl="0" marL="0" marR="0" rtl="0" algn="l">
              <a:spcBef>
                <a:spcPts val="0"/>
              </a:spcBef>
              <a:buNone/>
            </a:pPr>
            <a:r>
              <a:t/>
            </a:r>
            <a:endParaRPr b="0" baseline="0" i="0" sz="2400" u="none" cap="none" strike="noStrike">
              <a:solidFill>
                <a:schemeClr val="dk1"/>
              </a:solidFill>
              <a:latin typeface="Questrial"/>
              <a:ea typeface="Questrial"/>
              <a:cs typeface="Questrial"/>
              <a:sym typeface="Questrial"/>
            </a:endParaRPr>
          </a:p>
        </p:txBody>
      </p:sp>
      <p:sp>
        <p:nvSpPr>
          <p:cNvPr id="268" name="Shape 268"/>
          <p:cNvSpPr txBox="1"/>
          <p:nvPr/>
        </p:nvSpPr>
        <p:spPr>
          <a:xfrm>
            <a:off x="5243775" y="2992650"/>
            <a:ext cx="3784199" cy="872699"/>
          </a:xfrm>
          <a:prstGeom prst="rect">
            <a:avLst/>
          </a:prstGeom>
          <a:noFill/>
          <a:ln>
            <a:noFill/>
          </a:ln>
        </p:spPr>
        <p:txBody>
          <a:bodyPr anchorCtr="0" anchor="t" bIns="45700" lIns="91425" rIns="91425" tIns="45700">
            <a:noAutofit/>
          </a:bodyPr>
          <a:lstStyle/>
          <a:p>
            <a:pPr indent="-323850" lvl="0" marL="285750" rtl="0">
              <a:lnSpc>
                <a:spcPct val="115000"/>
              </a:lnSpc>
              <a:spcBef>
                <a:spcPts val="0"/>
              </a:spcBef>
              <a:buClr>
                <a:schemeClr val="dk1"/>
              </a:buClr>
              <a:buSzPct val="100000"/>
              <a:buFont typeface="Arial"/>
              <a:buChar char="•"/>
            </a:pPr>
            <a:r>
              <a:rPr lang="en" sz="2400">
                <a:solidFill>
                  <a:schemeClr val="dk1"/>
                </a:solidFill>
                <a:latin typeface="Questrial"/>
                <a:ea typeface="Questrial"/>
                <a:cs typeface="Questrial"/>
                <a:sym typeface="Questrial"/>
              </a:rPr>
              <a:t>Focused on a specific topic or material</a:t>
            </a:r>
          </a:p>
          <a:p>
            <a:pPr lvl="0" rtl="0">
              <a:lnSpc>
                <a:spcPct val="115000"/>
              </a:lnSpc>
              <a:spcBef>
                <a:spcPts val="0"/>
              </a:spcBef>
              <a:buNone/>
            </a:pPr>
            <a:r>
              <a:t/>
            </a:r>
            <a:endParaRPr sz="2400">
              <a:solidFill>
                <a:schemeClr val="dk1"/>
              </a:solidFill>
              <a:latin typeface="Questrial"/>
              <a:ea typeface="Questrial"/>
              <a:cs typeface="Questrial"/>
              <a:sym typeface="Questrial"/>
            </a:endParaRPr>
          </a:p>
          <a:p>
            <a:pPr lvl="0" marR="0" rtl="0" algn="l">
              <a:spcBef>
                <a:spcPts val="0"/>
              </a:spcBef>
              <a:buNone/>
            </a:pPr>
            <a:r>
              <a:t/>
            </a:r>
            <a:endParaRPr sz="2400">
              <a:solidFill>
                <a:schemeClr val="dk1"/>
              </a:solidFill>
              <a:latin typeface="Questrial"/>
              <a:ea typeface="Questrial"/>
              <a:cs typeface="Questrial"/>
              <a:sym typeface="Questrial"/>
            </a:endParaRPr>
          </a:p>
          <a:p>
            <a:pPr indent="0" lvl="0" marL="0" marR="0" rtl="0" algn="l">
              <a:spcBef>
                <a:spcPts val="0"/>
              </a:spcBef>
              <a:buNone/>
            </a:pPr>
            <a:r>
              <a:t/>
            </a:r>
            <a:endParaRPr b="0" baseline="0" i="0" sz="2400" u="none" cap="none" strike="noStrike">
              <a:solidFill>
                <a:schemeClr val="dk1"/>
              </a:solidFill>
              <a:latin typeface="Questrial"/>
              <a:ea typeface="Questrial"/>
              <a:cs typeface="Questrial"/>
              <a:sym typeface="Questrial"/>
            </a:endParaRPr>
          </a:p>
          <a:p>
            <a:pPr indent="0" lvl="0" marL="0" marR="0" rtl="0" algn="l">
              <a:spcBef>
                <a:spcPts val="0"/>
              </a:spcBef>
              <a:buNone/>
            </a:pPr>
            <a:r>
              <a:t/>
            </a:r>
            <a:endParaRPr b="0" baseline="0" i="0" sz="2400" u="none" cap="none" strike="noStrike">
              <a:solidFill>
                <a:schemeClr val="dk1"/>
              </a:solidFill>
              <a:latin typeface="Questrial"/>
              <a:ea typeface="Questrial"/>
              <a:cs typeface="Questrial"/>
              <a:sym typeface="Questrial"/>
            </a:endParaRPr>
          </a:p>
        </p:txBody>
      </p:sp>
      <p:sp>
        <p:nvSpPr>
          <p:cNvPr id="269" name="Shape 269"/>
          <p:cNvSpPr txBox="1"/>
          <p:nvPr/>
        </p:nvSpPr>
        <p:spPr>
          <a:xfrm>
            <a:off x="5243775" y="4036875"/>
            <a:ext cx="3784199" cy="1308300"/>
          </a:xfrm>
          <a:prstGeom prst="rect">
            <a:avLst/>
          </a:prstGeom>
          <a:noFill/>
          <a:ln>
            <a:noFill/>
          </a:ln>
        </p:spPr>
        <p:txBody>
          <a:bodyPr anchorCtr="0" anchor="t" bIns="45700" lIns="91425" rIns="91425" tIns="45700">
            <a:noAutofit/>
          </a:bodyPr>
          <a:lstStyle/>
          <a:p>
            <a:pPr indent="-323850" lvl="0" marL="285750" rtl="0">
              <a:lnSpc>
                <a:spcPct val="115000"/>
              </a:lnSpc>
              <a:spcBef>
                <a:spcPts val="0"/>
              </a:spcBef>
              <a:buClr>
                <a:schemeClr val="dk1"/>
              </a:buClr>
              <a:buSzPct val="100000"/>
              <a:buFont typeface="Arial"/>
              <a:buChar char="•"/>
            </a:pPr>
            <a:r>
              <a:rPr lang="en" sz="2400">
                <a:solidFill>
                  <a:schemeClr val="dk1"/>
                </a:solidFill>
                <a:latin typeface="Questrial"/>
                <a:ea typeface="Questrial"/>
                <a:cs typeface="Questrial"/>
                <a:sym typeface="Questrial"/>
              </a:rPr>
              <a:t>Typically meet every two weeks over a period of several months</a:t>
            </a:r>
          </a:p>
          <a:p>
            <a:pPr lvl="0" rtl="0">
              <a:lnSpc>
                <a:spcPct val="115000"/>
              </a:lnSpc>
              <a:spcBef>
                <a:spcPts val="0"/>
              </a:spcBef>
              <a:buNone/>
            </a:pPr>
            <a:r>
              <a:t/>
            </a:r>
            <a:endParaRPr sz="2400">
              <a:solidFill>
                <a:schemeClr val="dk1"/>
              </a:solidFill>
              <a:latin typeface="Questrial"/>
              <a:ea typeface="Questrial"/>
              <a:cs typeface="Questrial"/>
              <a:sym typeface="Questrial"/>
            </a:endParaRPr>
          </a:p>
          <a:p>
            <a:pPr lvl="0" marR="0" rtl="0" algn="l">
              <a:spcBef>
                <a:spcPts val="0"/>
              </a:spcBef>
              <a:buNone/>
            </a:pPr>
            <a:r>
              <a:t/>
            </a:r>
            <a:endParaRPr sz="2400">
              <a:solidFill>
                <a:schemeClr val="dk1"/>
              </a:solidFill>
              <a:latin typeface="Questrial"/>
              <a:ea typeface="Questrial"/>
              <a:cs typeface="Questrial"/>
              <a:sym typeface="Questrial"/>
            </a:endParaRPr>
          </a:p>
          <a:p>
            <a:pPr indent="0" lvl="0" marL="0" marR="0" rtl="0" algn="l">
              <a:spcBef>
                <a:spcPts val="0"/>
              </a:spcBef>
              <a:buNone/>
            </a:pPr>
            <a:r>
              <a:t/>
            </a:r>
            <a:endParaRPr b="0" baseline="0" i="0" sz="2400" u="none" cap="none" strike="noStrike">
              <a:solidFill>
                <a:schemeClr val="dk1"/>
              </a:solidFill>
              <a:latin typeface="Questrial"/>
              <a:ea typeface="Questrial"/>
              <a:cs typeface="Questrial"/>
              <a:sym typeface="Questrial"/>
            </a:endParaRPr>
          </a:p>
          <a:p>
            <a:pPr indent="0" lvl="0" marL="0" marR="0" rtl="0" algn="l">
              <a:spcBef>
                <a:spcPts val="0"/>
              </a:spcBef>
              <a:buNone/>
            </a:pPr>
            <a:r>
              <a:t/>
            </a:r>
            <a:endParaRPr b="0" baseline="0" i="0" sz="2400" u="none" cap="none" strike="noStrike">
              <a:solidFill>
                <a:schemeClr val="dk1"/>
              </a:solidFill>
              <a:latin typeface="Questrial"/>
              <a:ea typeface="Questrial"/>
              <a:cs typeface="Questrial"/>
              <a:sym typeface="Questrial"/>
            </a:endParaRPr>
          </a:p>
        </p:txBody>
      </p:sp>
      <p:pic>
        <p:nvPicPr>
          <p:cNvPr id="270" name="Shape 270"/>
          <p:cNvPicPr preferRelativeResize="0"/>
          <p:nvPr/>
        </p:nvPicPr>
        <p:blipFill rotWithShape="1">
          <a:blip r:embed="rId4">
            <a:alphaModFix/>
          </a:blip>
          <a:srcRect b="34076" l="27540" r="46716" t="20878"/>
          <a:stretch/>
        </p:blipFill>
        <p:spPr>
          <a:xfrm>
            <a:off x="487575" y="1825075"/>
            <a:ext cx="4077724" cy="4013499"/>
          </a:xfrm>
          <a:prstGeom prst="rect">
            <a:avLst/>
          </a:prstGeom>
          <a:noFill/>
          <a:ln>
            <a:noFill/>
          </a:ln>
        </p:spPr>
      </p:pic>
      <p:pic>
        <p:nvPicPr>
          <p:cNvPr id="271" name="Shape 271"/>
          <p:cNvPicPr preferRelativeResize="0"/>
          <p:nvPr/>
        </p:nvPicPr>
        <p:blipFill rotWithShape="1">
          <a:blip r:embed="rId5">
            <a:alphaModFix/>
          </a:blip>
          <a:srcRect b="36596" l="2394" r="71695" t="29555"/>
          <a:stretch/>
        </p:blipFill>
        <p:spPr>
          <a:xfrm>
            <a:off x="115975" y="1340525"/>
            <a:ext cx="2823624" cy="2074724"/>
          </a:xfrm>
          <a:prstGeom prst="rect">
            <a:avLst/>
          </a:prstGeom>
          <a:noFill/>
          <a:ln>
            <a:noFill/>
          </a:ln>
        </p:spPr>
      </p:pic>
      <p:pic>
        <p:nvPicPr>
          <p:cNvPr id="272" name="Shape 272"/>
          <p:cNvPicPr preferRelativeResize="0"/>
          <p:nvPr/>
        </p:nvPicPr>
        <p:blipFill rotWithShape="1">
          <a:blip r:embed="rId5">
            <a:alphaModFix/>
          </a:blip>
          <a:srcRect b="60380" l="53281" r="20806" t="11283"/>
          <a:stretch/>
        </p:blipFill>
        <p:spPr>
          <a:xfrm>
            <a:off x="1881525" y="2579475"/>
            <a:ext cx="3047150" cy="1874375"/>
          </a:xfrm>
          <a:prstGeom prst="rect">
            <a:avLst/>
          </a:prstGeom>
          <a:noFill/>
          <a:ln>
            <a:noFill/>
          </a:ln>
        </p:spPr>
      </p:pic>
      <p:pic>
        <p:nvPicPr>
          <p:cNvPr id="273" name="Shape 273"/>
          <p:cNvPicPr preferRelativeResize="0"/>
          <p:nvPr/>
        </p:nvPicPr>
        <p:blipFill rotWithShape="1">
          <a:blip r:embed="rId5">
            <a:alphaModFix/>
          </a:blip>
          <a:srcRect b="56856" l="28104" r="45985" t="9631"/>
          <a:stretch/>
        </p:blipFill>
        <p:spPr>
          <a:xfrm>
            <a:off x="115975" y="3544553"/>
            <a:ext cx="3047150" cy="2216933"/>
          </a:xfrm>
          <a:prstGeom prst="rect">
            <a:avLst/>
          </a:prstGeom>
          <a:noFill/>
          <a:ln>
            <a:noFill/>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sp>
        <p:nvSpPr>
          <p:cNvPr id="278" name="Shape 278"/>
          <p:cNvSpPr txBox="1"/>
          <p:nvPr>
            <p:ph type="title"/>
          </p:nvPr>
        </p:nvSpPr>
        <p:spPr>
          <a:xfrm>
            <a:off x="232176" y="252850"/>
            <a:ext cx="7819499" cy="1143299"/>
          </a:xfrm>
          <a:prstGeom prst="rect">
            <a:avLst/>
          </a:prstGeom>
        </p:spPr>
        <p:txBody>
          <a:bodyPr anchorCtr="0" anchor="b" bIns="91425" lIns="91425" rIns="91425" tIns="91425">
            <a:noAutofit/>
          </a:bodyPr>
          <a:lstStyle/>
          <a:p>
            <a:pPr lvl="0">
              <a:spcBef>
                <a:spcPts val="0"/>
              </a:spcBef>
              <a:buClr>
                <a:schemeClr val="accent1"/>
              </a:buClr>
              <a:buSzPct val="25000"/>
              <a:buFont typeface="Questrial"/>
              <a:buNone/>
            </a:pPr>
            <a:r>
              <a:rPr lang="en" sz="3600">
                <a:solidFill>
                  <a:schemeClr val="dk1"/>
                </a:solidFill>
              </a:rPr>
              <a:t>Providing a Community of Support: QUBES Faculty Mentoring Networks</a:t>
            </a:r>
          </a:p>
        </p:txBody>
      </p:sp>
      <p:sp>
        <p:nvSpPr>
          <p:cNvPr id="279" name="Shape 279"/>
          <p:cNvSpPr txBox="1"/>
          <p:nvPr/>
        </p:nvSpPr>
        <p:spPr>
          <a:xfrm>
            <a:off x="5517550" y="1758000"/>
            <a:ext cx="3397500" cy="1513499"/>
          </a:xfrm>
          <a:prstGeom prst="rect">
            <a:avLst/>
          </a:prstGeom>
          <a:noFill/>
          <a:ln>
            <a:noFill/>
          </a:ln>
        </p:spPr>
        <p:txBody>
          <a:bodyPr anchorCtr="0" anchor="ctr" bIns="91425" lIns="91425" rIns="91425" tIns="91425">
            <a:noAutofit/>
          </a:bodyPr>
          <a:lstStyle/>
          <a:p>
            <a:pPr indent="-323850" lvl="0" marL="285750" rtl="0">
              <a:lnSpc>
                <a:spcPct val="115000"/>
              </a:lnSpc>
              <a:spcBef>
                <a:spcPts val="0"/>
              </a:spcBef>
              <a:buClr>
                <a:schemeClr val="dk1"/>
              </a:buClr>
              <a:buSzPct val="100000"/>
              <a:buChar char="•"/>
            </a:pPr>
            <a:r>
              <a:rPr lang="en" sz="2400">
                <a:solidFill>
                  <a:schemeClr val="dk1"/>
                </a:solidFill>
                <a:latin typeface="Questrial"/>
                <a:ea typeface="Questrial"/>
                <a:cs typeface="Questrial"/>
                <a:sym typeface="Questrial"/>
              </a:rPr>
              <a:t>Led by teams of expert content and pedagogy mentors</a:t>
            </a:r>
          </a:p>
          <a:p>
            <a:pPr lvl="0" rtl="0">
              <a:spcBef>
                <a:spcPts val="0"/>
              </a:spcBef>
              <a:buNone/>
            </a:pPr>
            <a:r>
              <a:t/>
            </a:r>
            <a:endParaRPr sz="2400">
              <a:solidFill>
                <a:schemeClr val="dk1"/>
              </a:solidFill>
              <a:latin typeface="Questrial"/>
              <a:ea typeface="Questrial"/>
              <a:cs typeface="Questrial"/>
              <a:sym typeface="Questrial"/>
            </a:endParaRPr>
          </a:p>
        </p:txBody>
      </p:sp>
      <p:sp>
        <p:nvSpPr>
          <p:cNvPr id="280" name="Shape 280"/>
          <p:cNvSpPr/>
          <p:nvPr/>
        </p:nvSpPr>
        <p:spPr>
          <a:xfrm>
            <a:off x="1958111" y="3783437"/>
            <a:ext cx="1173600" cy="1104899"/>
          </a:xfrm>
          <a:prstGeom prst="roundRect">
            <a:avLst>
              <a:gd fmla="val 16667" name="adj"/>
            </a:avLst>
          </a:prstGeom>
          <a:solidFill>
            <a:srgbClr val="A5A5A5"/>
          </a:solidFill>
          <a:ln cap="flat" cmpd="sng" w="9525">
            <a:solidFill>
              <a:schemeClr val="dk1"/>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81" name="Shape 281"/>
          <p:cNvSpPr txBox="1"/>
          <p:nvPr/>
        </p:nvSpPr>
        <p:spPr>
          <a:xfrm>
            <a:off x="2010605" y="3837364"/>
            <a:ext cx="1068299" cy="996900"/>
          </a:xfrm>
          <a:prstGeom prst="rect">
            <a:avLst/>
          </a:prstGeom>
          <a:noFill/>
          <a:ln>
            <a:noFill/>
          </a:ln>
        </p:spPr>
        <p:txBody>
          <a:bodyPr anchorCtr="0" anchor="ctr" bIns="88900" lIns="88900" rIns="88900" tIns="88900">
            <a:noAutofit/>
          </a:bodyPr>
          <a:lstStyle/>
          <a:p>
            <a:pPr indent="0" lvl="0" marL="0" marR="0" rtl="0" algn="ctr">
              <a:lnSpc>
                <a:spcPct val="90000"/>
              </a:lnSpc>
              <a:spcBef>
                <a:spcPts val="0"/>
              </a:spcBef>
              <a:spcAft>
                <a:spcPts val="1225"/>
              </a:spcAft>
              <a:buSzPct val="25000"/>
              <a:buNone/>
            </a:pPr>
            <a:r>
              <a:rPr b="1" baseline="0" i="0" lang="en" sz="3500" u="none" cap="none" strike="noStrike">
                <a:solidFill>
                  <a:schemeClr val="lt1"/>
                </a:solidFill>
                <a:latin typeface="Questrial"/>
                <a:ea typeface="Questrial"/>
                <a:cs typeface="Questrial"/>
                <a:sym typeface="Questrial"/>
              </a:rPr>
              <a:t>You</a:t>
            </a:r>
          </a:p>
        </p:txBody>
      </p:sp>
      <p:sp>
        <p:nvSpPr>
          <p:cNvPr id="282" name="Shape 282"/>
          <p:cNvSpPr/>
          <p:nvPr/>
        </p:nvSpPr>
        <p:spPr>
          <a:xfrm rot="-5400000">
            <a:off x="2234382" y="3472953"/>
            <a:ext cx="620967" cy="0"/>
          </a:xfrm>
          <a:custGeom>
            <a:pathLst>
              <a:path extrusionOk="0" h="0" w="569695">
                <a:moveTo>
                  <a:pt x="0" y="0"/>
                </a:moveTo>
                <a:lnTo>
                  <a:pt x="569695" y="0"/>
                </a:lnTo>
              </a:path>
            </a:pathLst>
          </a:custGeom>
          <a:noFill/>
          <a:ln cap="flat" cmpd="sng" w="28575">
            <a:solidFill>
              <a:srgbClr val="000000"/>
            </a:solidFill>
            <a:prstDash val="solid"/>
            <a:round/>
            <a:headEnd len="med" w="med" type="none"/>
            <a:tailEnd len="med" w="med" type="none"/>
          </a:ln>
        </p:spPr>
      </p:sp>
      <p:sp>
        <p:nvSpPr>
          <p:cNvPr id="283" name="Shape 283"/>
          <p:cNvSpPr/>
          <p:nvPr/>
        </p:nvSpPr>
        <p:spPr>
          <a:xfrm>
            <a:off x="2039383" y="2123632"/>
            <a:ext cx="1011000" cy="1038599"/>
          </a:xfrm>
          <a:prstGeom prst="roundRect">
            <a:avLst>
              <a:gd fmla="val 16667" name="adj"/>
            </a:avLst>
          </a:prstGeom>
          <a:solidFill>
            <a:srgbClr val="3366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84" name="Shape 284"/>
          <p:cNvSpPr txBox="1"/>
          <p:nvPr/>
        </p:nvSpPr>
        <p:spPr>
          <a:xfrm>
            <a:off x="2088733" y="2174330"/>
            <a:ext cx="912300" cy="937200"/>
          </a:xfrm>
          <a:prstGeom prst="rect">
            <a:avLst/>
          </a:prstGeom>
          <a:noFill/>
          <a:ln>
            <a:noFill/>
          </a:ln>
        </p:spPr>
        <p:txBody>
          <a:bodyPr anchorCtr="0" anchor="ctr" bIns="30475" lIns="30475" rIns="30475" tIns="30475">
            <a:noAutofit/>
          </a:bodyPr>
          <a:lstStyle/>
          <a:p>
            <a:pPr indent="0" lvl="0" marL="0" marR="0" rtl="0" algn="ctr">
              <a:lnSpc>
                <a:spcPct val="90000"/>
              </a:lnSpc>
              <a:spcBef>
                <a:spcPts val="0"/>
              </a:spcBef>
              <a:spcAft>
                <a:spcPts val="420"/>
              </a:spcAft>
              <a:buNone/>
            </a:pPr>
            <a:r>
              <a:rPr b="0" baseline="0" i="0" lang="en" u="none" cap="none" strike="noStrike">
                <a:solidFill>
                  <a:schemeClr val="lt1"/>
                </a:solidFill>
                <a:latin typeface="Questrial"/>
                <a:ea typeface="Questrial"/>
                <a:cs typeface="Questrial"/>
                <a:sym typeface="Questrial"/>
              </a:rPr>
              <a:t>Pedagogy mentor</a:t>
            </a:r>
          </a:p>
        </p:txBody>
      </p:sp>
      <p:sp>
        <p:nvSpPr>
          <p:cNvPr id="285" name="Shape 285"/>
          <p:cNvSpPr/>
          <p:nvPr/>
        </p:nvSpPr>
        <p:spPr>
          <a:xfrm rot="-8089">
            <a:off x="3131638" y="4333044"/>
            <a:ext cx="661725" cy="0"/>
          </a:xfrm>
          <a:custGeom>
            <a:pathLst>
              <a:path extrusionOk="0" h="0" w="622799">
                <a:moveTo>
                  <a:pt x="0" y="0"/>
                </a:moveTo>
                <a:lnTo>
                  <a:pt x="622799" y="0"/>
                </a:lnTo>
              </a:path>
            </a:pathLst>
          </a:custGeom>
          <a:noFill/>
          <a:ln cap="flat" cmpd="sng" w="28575">
            <a:solidFill>
              <a:srgbClr val="000000"/>
            </a:solidFill>
            <a:prstDash val="solid"/>
            <a:round/>
            <a:headEnd len="med" w="med" type="none"/>
            <a:tailEnd len="med" w="med" type="none"/>
          </a:ln>
        </p:spPr>
      </p:sp>
      <p:sp>
        <p:nvSpPr>
          <p:cNvPr id="286" name="Shape 286"/>
          <p:cNvSpPr/>
          <p:nvPr/>
        </p:nvSpPr>
        <p:spPr>
          <a:xfrm>
            <a:off x="3792737" y="3810631"/>
            <a:ext cx="1011000" cy="1038599"/>
          </a:xfrm>
          <a:prstGeom prst="roundRect">
            <a:avLst>
              <a:gd fmla="val 16667" name="adj"/>
            </a:avLst>
          </a:prstGeom>
          <a:solidFill>
            <a:srgbClr val="3366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87" name="Shape 287"/>
          <p:cNvSpPr txBox="1"/>
          <p:nvPr/>
        </p:nvSpPr>
        <p:spPr>
          <a:xfrm>
            <a:off x="3842087" y="3861329"/>
            <a:ext cx="912300" cy="937200"/>
          </a:xfrm>
          <a:prstGeom prst="rect">
            <a:avLst/>
          </a:prstGeom>
          <a:noFill/>
          <a:ln>
            <a:noFill/>
          </a:ln>
        </p:spPr>
        <p:txBody>
          <a:bodyPr anchorCtr="0" anchor="ctr" bIns="43175" lIns="43175" rIns="43175" tIns="43175">
            <a:noAutofit/>
          </a:bodyPr>
          <a:lstStyle/>
          <a:p>
            <a:pPr indent="0" lvl="0" marL="0" marR="0" rtl="0" algn="ctr">
              <a:lnSpc>
                <a:spcPct val="90000"/>
              </a:lnSpc>
              <a:spcBef>
                <a:spcPts val="0"/>
              </a:spcBef>
              <a:spcAft>
                <a:spcPts val="595"/>
              </a:spcAft>
              <a:buSzPct val="25000"/>
              <a:buNone/>
            </a:pPr>
            <a:r>
              <a:rPr lang="en" sz="1700">
                <a:solidFill>
                  <a:schemeClr val="lt1"/>
                </a:solidFill>
                <a:latin typeface="Questrial"/>
                <a:ea typeface="Questrial"/>
                <a:cs typeface="Questrial"/>
                <a:sym typeface="Questrial"/>
              </a:rPr>
              <a:t>Expert</a:t>
            </a:r>
            <a:r>
              <a:rPr b="0" baseline="0" i="0" lang="en" sz="1700" u="none" cap="none" strike="noStrike">
                <a:solidFill>
                  <a:schemeClr val="lt1"/>
                </a:solidFill>
                <a:latin typeface="Questrial"/>
                <a:ea typeface="Questrial"/>
                <a:cs typeface="Questrial"/>
                <a:sym typeface="Questrial"/>
              </a:rPr>
              <a:t> mentor</a:t>
            </a:r>
          </a:p>
        </p:txBody>
      </p:sp>
      <p:sp>
        <p:nvSpPr>
          <p:cNvPr id="288" name="Shape 288"/>
          <p:cNvSpPr/>
          <p:nvPr/>
        </p:nvSpPr>
        <p:spPr>
          <a:xfrm rot="10775734">
            <a:off x="1307464" y="4342769"/>
            <a:ext cx="650655" cy="0"/>
          </a:xfrm>
          <a:custGeom>
            <a:pathLst>
              <a:path extrusionOk="0" h="0" w="612366">
                <a:moveTo>
                  <a:pt x="0" y="0"/>
                </a:moveTo>
                <a:lnTo>
                  <a:pt x="612366" y="0"/>
                </a:lnTo>
              </a:path>
            </a:pathLst>
          </a:custGeom>
          <a:noFill/>
          <a:ln cap="flat" cmpd="sng" w="28575">
            <a:solidFill>
              <a:srgbClr val="000000"/>
            </a:solidFill>
            <a:prstDash val="solid"/>
            <a:round/>
            <a:headEnd len="med" w="med" type="none"/>
            <a:tailEnd len="med" w="med" type="none"/>
          </a:ln>
        </p:spPr>
      </p:sp>
      <p:sp>
        <p:nvSpPr>
          <p:cNvPr id="289" name="Shape 289"/>
          <p:cNvSpPr/>
          <p:nvPr/>
        </p:nvSpPr>
        <p:spPr>
          <a:xfrm>
            <a:off x="297169" y="3830413"/>
            <a:ext cx="1011000" cy="1038599"/>
          </a:xfrm>
          <a:prstGeom prst="roundRect">
            <a:avLst>
              <a:gd fmla="val 16667" name="adj"/>
            </a:avLst>
          </a:prstGeom>
          <a:solidFill>
            <a:srgbClr val="3366FF"/>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90" name="Shape 290"/>
          <p:cNvSpPr txBox="1"/>
          <p:nvPr/>
        </p:nvSpPr>
        <p:spPr>
          <a:xfrm>
            <a:off x="346520" y="3881112"/>
            <a:ext cx="912300" cy="937200"/>
          </a:xfrm>
          <a:prstGeom prst="rect">
            <a:avLst/>
          </a:prstGeom>
          <a:noFill/>
          <a:ln>
            <a:noFill/>
          </a:ln>
        </p:spPr>
        <p:txBody>
          <a:bodyPr anchorCtr="0" anchor="ctr" bIns="43175" lIns="43175" rIns="43175" tIns="43175">
            <a:noAutofit/>
          </a:bodyPr>
          <a:lstStyle/>
          <a:p>
            <a:pPr indent="0" lvl="0" marL="0" marR="0" rtl="0" algn="ctr">
              <a:lnSpc>
                <a:spcPct val="90000"/>
              </a:lnSpc>
              <a:spcBef>
                <a:spcPts val="0"/>
              </a:spcBef>
              <a:spcAft>
                <a:spcPts val="595"/>
              </a:spcAft>
              <a:buSzPct val="25000"/>
              <a:buNone/>
            </a:pPr>
            <a:r>
              <a:rPr b="0" baseline="0" i="0" lang="en" sz="1700" u="none" cap="none" strike="noStrike">
                <a:solidFill>
                  <a:schemeClr val="lt1"/>
                </a:solidFill>
                <a:latin typeface="Questrial"/>
                <a:ea typeface="Questrial"/>
                <a:cs typeface="Questrial"/>
                <a:sym typeface="Questrial"/>
              </a:rPr>
              <a:t>Faculty peers</a:t>
            </a:r>
          </a:p>
        </p:txBody>
      </p:sp>
      <p:grpSp>
        <p:nvGrpSpPr>
          <p:cNvPr id="291" name="Shape 291"/>
          <p:cNvGrpSpPr/>
          <p:nvPr/>
        </p:nvGrpSpPr>
        <p:grpSpPr>
          <a:xfrm>
            <a:off x="644300" y="1915075"/>
            <a:ext cx="1444499" cy="727725"/>
            <a:chOff x="644300" y="1915075"/>
            <a:chExt cx="1444499" cy="727725"/>
          </a:xfrm>
        </p:grpSpPr>
        <p:sp>
          <p:nvSpPr>
            <p:cNvPr id="292" name="Shape 292"/>
            <p:cNvSpPr/>
            <p:nvPr/>
          </p:nvSpPr>
          <p:spPr>
            <a:xfrm>
              <a:off x="743225" y="1915075"/>
              <a:ext cx="1055051" cy="593459"/>
            </a:xfrm>
            <a:prstGeom prst="cloud">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93" name="Shape 293"/>
            <p:cNvSpPr txBox="1"/>
            <p:nvPr/>
          </p:nvSpPr>
          <p:spPr>
            <a:xfrm>
              <a:off x="644300" y="1981000"/>
              <a:ext cx="1318799" cy="428700"/>
            </a:xfrm>
            <a:prstGeom prst="rect">
              <a:avLst/>
            </a:prstGeom>
            <a:noFill/>
            <a:ln>
              <a:noFill/>
            </a:ln>
          </p:spPr>
          <p:txBody>
            <a:bodyPr anchorCtr="0" anchor="t" bIns="91425" lIns="91425" rIns="91425" tIns="91425">
              <a:noAutofit/>
            </a:bodyPr>
            <a:lstStyle/>
            <a:p>
              <a:pPr lvl="0" rtl="0" algn="ctr">
                <a:spcBef>
                  <a:spcPts val="0"/>
                </a:spcBef>
                <a:buNone/>
              </a:pPr>
              <a:r>
                <a:rPr lang="en"/>
                <a:t>You?</a:t>
              </a:r>
            </a:p>
          </p:txBody>
        </p:sp>
        <p:cxnSp>
          <p:nvCxnSpPr>
            <p:cNvPr id="294" name="Shape 294"/>
            <p:cNvCxnSpPr>
              <a:stCxn id="293" idx="2"/>
              <a:endCxn id="284" idx="1"/>
            </p:cNvCxnSpPr>
            <p:nvPr/>
          </p:nvCxnSpPr>
          <p:spPr>
            <a:xfrm>
              <a:off x="1303699" y="2409700"/>
              <a:ext cx="785100" cy="233100"/>
            </a:xfrm>
            <a:prstGeom prst="straightConnector1">
              <a:avLst/>
            </a:prstGeom>
            <a:noFill/>
            <a:ln cap="flat" cmpd="sng" w="28575">
              <a:solidFill>
                <a:srgbClr val="434343"/>
              </a:solidFill>
              <a:prstDash val="solid"/>
              <a:round/>
              <a:headEnd len="lg" w="lg" type="none"/>
              <a:tailEnd len="lg" w="lg" type="triangle"/>
            </a:ln>
          </p:spPr>
        </p:cxnSp>
      </p:grpSp>
      <p:grpSp>
        <p:nvGrpSpPr>
          <p:cNvPr id="295" name="Shape 295"/>
          <p:cNvGrpSpPr/>
          <p:nvPr/>
        </p:nvGrpSpPr>
        <p:grpSpPr>
          <a:xfrm>
            <a:off x="4079575" y="4798675"/>
            <a:ext cx="1318799" cy="1182059"/>
            <a:chOff x="4079575" y="4798675"/>
            <a:chExt cx="1318799" cy="1182059"/>
          </a:xfrm>
        </p:grpSpPr>
        <p:grpSp>
          <p:nvGrpSpPr>
            <p:cNvPr id="296" name="Shape 296"/>
            <p:cNvGrpSpPr/>
            <p:nvPr/>
          </p:nvGrpSpPr>
          <p:grpSpPr>
            <a:xfrm>
              <a:off x="4079575" y="5387275"/>
              <a:ext cx="1318799" cy="593459"/>
              <a:chOff x="4079575" y="5387275"/>
              <a:chExt cx="1318799" cy="593459"/>
            </a:xfrm>
          </p:grpSpPr>
          <p:sp>
            <p:nvSpPr>
              <p:cNvPr id="297" name="Shape 297"/>
              <p:cNvSpPr/>
              <p:nvPr/>
            </p:nvSpPr>
            <p:spPr>
              <a:xfrm>
                <a:off x="4211450" y="5387275"/>
                <a:ext cx="1055051" cy="593459"/>
              </a:xfrm>
              <a:prstGeom prst="cloud">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a:spcBef>
                    <a:spcPts val="0"/>
                  </a:spcBef>
                  <a:buNone/>
                </a:pPr>
                <a:r>
                  <a:t/>
                </a:r>
                <a:endParaRPr/>
              </a:p>
            </p:txBody>
          </p:sp>
          <p:sp>
            <p:nvSpPr>
              <p:cNvPr id="298" name="Shape 298"/>
              <p:cNvSpPr txBox="1"/>
              <p:nvPr/>
            </p:nvSpPr>
            <p:spPr>
              <a:xfrm>
                <a:off x="4079575" y="5463475"/>
                <a:ext cx="1318799" cy="428700"/>
              </a:xfrm>
              <a:prstGeom prst="rect">
                <a:avLst/>
              </a:prstGeom>
              <a:noFill/>
              <a:ln>
                <a:noFill/>
              </a:ln>
            </p:spPr>
            <p:txBody>
              <a:bodyPr anchorCtr="0" anchor="t" bIns="91425" lIns="91425" rIns="91425" tIns="91425">
                <a:noAutofit/>
              </a:bodyPr>
              <a:lstStyle/>
              <a:p>
                <a:pPr lvl="0" rtl="0" algn="ctr">
                  <a:spcBef>
                    <a:spcPts val="0"/>
                  </a:spcBef>
                  <a:buNone/>
                </a:pPr>
                <a:r>
                  <a:rPr lang="en"/>
                  <a:t>You?</a:t>
                </a:r>
              </a:p>
            </p:txBody>
          </p:sp>
        </p:grpSp>
        <p:cxnSp>
          <p:nvCxnSpPr>
            <p:cNvPr id="299" name="Shape 299"/>
            <p:cNvCxnSpPr>
              <a:stCxn id="298" idx="0"/>
              <a:endCxn id="287" idx="2"/>
            </p:cNvCxnSpPr>
            <p:nvPr/>
          </p:nvCxnSpPr>
          <p:spPr>
            <a:xfrm rot="10800000">
              <a:off x="4298274" y="4798675"/>
              <a:ext cx="440700" cy="664800"/>
            </a:xfrm>
            <a:prstGeom prst="straightConnector1">
              <a:avLst/>
            </a:prstGeom>
            <a:noFill/>
            <a:ln cap="flat" cmpd="sng" w="28575">
              <a:solidFill>
                <a:srgbClr val="434343"/>
              </a:solidFill>
              <a:prstDash val="solid"/>
              <a:round/>
              <a:headEnd len="lg" w="lg" type="none"/>
              <a:tailEnd len="lg" w="lg" type="triangle"/>
            </a:ln>
          </p:spPr>
        </p:cxnSp>
      </p:grpSp>
      <p:sp>
        <p:nvSpPr>
          <p:cNvPr id="300" name="Shape 300"/>
          <p:cNvSpPr txBox="1"/>
          <p:nvPr/>
        </p:nvSpPr>
        <p:spPr>
          <a:xfrm>
            <a:off x="5517550" y="2642800"/>
            <a:ext cx="3000000" cy="3000000"/>
          </a:xfrm>
          <a:prstGeom prst="rect">
            <a:avLst/>
          </a:prstGeom>
          <a:noFill/>
          <a:ln>
            <a:noFill/>
          </a:ln>
        </p:spPr>
        <p:txBody>
          <a:bodyPr anchorCtr="0" anchor="ctr" bIns="91425" lIns="91425" rIns="91425" tIns="91425">
            <a:noAutofit/>
          </a:bodyPr>
          <a:lstStyle/>
          <a:p>
            <a:pPr indent="-323850" lvl="0" marL="285750" rtl="0">
              <a:spcBef>
                <a:spcPts val="0"/>
              </a:spcBef>
              <a:buClr>
                <a:schemeClr val="dk1"/>
              </a:buClr>
              <a:buSzPct val="100000"/>
              <a:buFont typeface="Questrial"/>
              <a:buChar char="•"/>
            </a:pPr>
            <a:r>
              <a:rPr lang="en" sz="2400">
                <a:solidFill>
                  <a:schemeClr val="dk1"/>
                </a:solidFill>
                <a:latin typeface="Questrial"/>
                <a:ea typeface="Questrial"/>
                <a:cs typeface="Questrial"/>
                <a:sym typeface="Questrial"/>
              </a:rPr>
              <a:t>Learn skills and also get sustained support through adoption, adaptation, and implementation.</a:t>
            </a:r>
          </a:p>
        </p:txBody>
      </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4" name="Shape 304"/>
        <p:cNvGrpSpPr/>
        <p:nvPr/>
      </p:nvGrpSpPr>
      <p:grpSpPr>
        <a:xfrm>
          <a:off x="0" y="0"/>
          <a:ext cx="0" cy="0"/>
          <a:chOff x="0" y="0"/>
          <a:chExt cx="0" cy="0"/>
        </a:xfrm>
      </p:grpSpPr>
      <p:sp>
        <p:nvSpPr>
          <p:cNvPr id="305" name="Shape 305"/>
          <p:cNvSpPr txBox="1"/>
          <p:nvPr>
            <p:ph type="title"/>
          </p:nvPr>
        </p:nvSpPr>
        <p:spPr>
          <a:xfrm>
            <a:off x="457200" y="420747"/>
            <a:ext cx="8491199" cy="1143299"/>
          </a:xfrm>
          <a:prstGeom prst="rect">
            <a:avLst/>
          </a:prstGeom>
          <a:noFill/>
          <a:ln>
            <a:noFill/>
          </a:ln>
        </p:spPr>
        <p:txBody>
          <a:bodyPr anchorCtr="0" anchor="b" bIns="45700" lIns="91425" rIns="91425" tIns="45700">
            <a:noAutofit/>
          </a:bodyPr>
          <a:lstStyle/>
          <a:p>
            <a:pPr lvl="0" rtl="0">
              <a:spcBef>
                <a:spcPts val="0"/>
              </a:spcBef>
              <a:buClr>
                <a:schemeClr val="accent1"/>
              </a:buClr>
              <a:buSzPct val="25000"/>
              <a:buFont typeface="Questrial"/>
              <a:buNone/>
            </a:pPr>
            <a:r>
              <a:rPr lang="en" sz="3600">
                <a:solidFill>
                  <a:schemeClr val="dk1"/>
                </a:solidFill>
              </a:rPr>
              <a:t>Providing a Community of Support:</a:t>
            </a:r>
          </a:p>
          <a:p>
            <a:pPr lvl="0" rtl="0">
              <a:spcBef>
                <a:spcPts val="0"/>
              </a:spcBef>
              <a:buClr>
                <a:schemeClr val="accent1"/>
              </a:buClr>
              <a:buSzPct val="25000"/>
              <a:buFont typeface="Questrial"/>
              <a:buNone/>
            </a:pPr>
            <a:r>
              <a:rPr lang="en" sz="3600">
                <a:solidFill>
                  <a:schemeClr val="dk1"/>
                </a:solidFill>
              </a:rPr>
              <a:t>QUBES Faculty Mentoring Networks</a:t>
            </a:r>
          </a:p>
        </p:txBody>
      </p:sp>
      <p:pic>
        <p:nvPicPr>
          <p:cNvPr id="306" name="Shape 306"/>
          <p:cNvPicPr preferRelativeResize="0"/>
          <p:nvPr/>
        </p:nvPicPr>
        <p:blipFill rotWithShape="1">
          <a:blip r:embed="rId3">
            <a:alphaModFix/>
          </a:blip>
          <a:srcRect b="5645" l="0" r="0" t="8810"/>
          <a:stretch/>
        </p:blipFill>
        <p:spPr>
          <a:xfrm>
            <a:off x="315809" y="2590025"/>
            <a:ext cx="4342075" cy="2785924"/>
          </a:xfrm>
          <a:prstGeom prst="rect">
            <a:avLst/>
          </a:prstGeom>
          <a:noFill/>
          <a:ln>
            <a:noFill/>
          </a:ln>
        </p:spPr>
      </p:pic>
      <p:sp>
        <p:nvSpPr>
          <p:cNvPr id="307" name="Shape 307"/>
          <p:cNvSpPr txBox="1"/>
          <p:nvPr/>
        </p:nvSpPr>
        <p:spPr>
          <a:xfrm>
            <a:off x="1639475" y="1640250"/>
            <a:ext cx="5839499" cy="641699"/>
          </a:xfrm>
          <a:prstGeom prst="rect">
            <a:avLst/>
          </a:prstGeom>
          <a:noFill/>
          <a:ln>
            <a:noFill/>
          </a:ln>
        </p:spPr>
        <p:txBody>
          <a:bodyPr anchorCtr="0" anchor="t" bIns="91425" lIns="91425" rIns="91425" tIns="91425">
            <a:noAutofit/>
          </a:bodyPr>
          <a:lstStyle/>
          <a:p>
            <a:pPr rtl="0" algn="ctr">
              <a:spcBef>
                <a:spcPts val="0"/>
              </a:spcBef>
              <a:buNone/>
            </a:pPr>
            <a:r>
              <a:rPr lang="en" sz="2400"/>
              <a:t>BEER 2015 faculty mentoring network </a:t>
            </a:r>
          </a:p>
          <a:p>
            <a:pPr rtl="0" algn="ctr">
              <a:spcBef>
                <a:spcPts val="0"/>
              </a:spcBef>
              <a:buNone/>
            </a:pPr>
            <a:r>
              <a:t/>
            </a:r>
            <a:endParaRPr sz="2400"/>
          </a:p>
          <a:p>
            <a:pPr algn="ctr">
              <a:spcBef>
                <a:spcPts val="0"/>
              </a:spcBef>
              <a:buNone/>
            </a:pPr>
            <a:r>
              <a:t/>
            </a:r>
            <a:endParaRPr sz="2400"/>
          </a:p>
        </p:txBody>
      </p:sp>
      <p:sp>
        <p:nvSpPr>
          <p:cNvPr id="308" name="Shape 308"/>
          <p:cNvSpPr txBox="1"/>
          <p:nvPr/>
        </p:nvSpPr>
        <p:spPr>
          <a:xfrm>
            <a:off x="0" y="5684025"/>
            <a:ext cx="4973699" cy="1021499"/>
          </a:xfrm>
          <a:prstGeom prst="rect">
            <a:avLst/>
          </a:prstGeom>
          <a:noFill/>
          <a:ln>
            <a:noFill/>
          </a:ln>
        </p:spPr>
        <p:txBody>
          <a:bodyPr anchorCtr="0" anchor="ctr" bIns="91425" lIns="91425" rIns="91425" tIns="91425">
            <a:noAutofit/>
          </a:bodyPr>
          <a:lstStyle/>
          <a:p>
            <a:pPr lvl="0" rtl="0" algn="ctr">
              <a:spcBef>
                <a:spcPts val="0"/>
              </a:spcBef>
              <a:buNone/>
            </a:pPr>
            <a:r>
              <a:rPr lang="en" sz="2400">
                <a:solidFill>
                  <a:schemeClr val="dk1"/>
                </a:solidFill>
              </a:rPr>
              <a:t>What topic would you like to see at next year’s BEER?</a:t>
            </a:r>
          </a:p>
        </p:txBody>
      </p:sp>
      <p:pic>
        <p:nvPicPr>
          <p:cNvPr id="309" name="Shape 309"/>
          <p:cNvPicPr preferRelativeResize="0"/>
          <p:nvPr/>
        </p:nvPicPr>
        <p:blipFill rotWithShape="1">
          <a:blip r:embed="rId4">
            <a:alphaModFix/>
          </a:blip>
          <a:srcRect b="33679" l="0" r="43779" t="27443"/>
          <a:stretch/>
        </p:blipFill>
        <p:spPr>
          <a:xfrm>
            <a:off x="4810175" y="2199525"/>
            <a:ext cx="4253599" cy="1654474"/>
          </a:xfrm>
          <a:prstGeom prst="rect">
            <a:avLst/>
          </a:prstGeom>
          <a:noFill/>
          <a:ln>
            <a:noFill/>
          </a:ln>
        </p:spPr>
      </p:pic>
      <p:pic>
        <p:nvPicPr>
          <p:cNvPr id="310" name="Shape 310"/>
          <p:cNvPicPr preferRelativeResize="0"/>
          <p:nvPr/>
        </p:nvPicPr>
        <p:blipFill rotWithShape="1">
          <a:blip r:embed="rId5">
            <a:alphaModFix/>
          </a:blip>
          <a:srcRect b="18618" l="18180" r="30977" t="18881"/>
          <a:stretch/>
        </p:blipFill>
        <p:spPr>
          <a:xfrm>
            <a:off x="4998725" y="3930200"/>
            <a:ext cx="4028906" cy="2785924"/>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5" name="Shape 315"/>
        <p:cNvGrpSpPr/>
        <p:nvPr/>
      </p:nvGrpSpPr>
      <p:grpSpPr>
        <a:xfrm>
          <a:off x="0" y="0"/>
          <a:ext cx="0" cy="0"/>
          <a:chOff x="0" y="0"/>
          <a:chExt cx="0" cy="0"/>
        </a:xfrm>
      </p:grpSpPr>
      <p:sp>
        <p:nvSpPr>
          <p:cNvPr id="316" name="Shape 316"/>
          <p:cNvSpPr txBox="1"/>
          <p:nvPr>
            <p:ph type="title"/>
          </p:nvPr>
        </p:nvSpPr>
        <p:spPr>
          <a:xfrm>
            <a:off x="323525" y="38625"/>
            <a:ext cx="8578200" cy="768000"/>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lang="en" sz="3600">
                <a:solidFill>
                  <a:srgbClr val="000000"/>
                </a:solidFill>
              </a:rPr>
              <a:t>Upcoming </a:t>
            </a:r>
            <a:r>
              <a:rPr b="1" baseline="0" i="0" lang="en" sz="3600" u="none" cap="none" strike="noStrike">
                <a:solidFill>
                  <a:srgbClr val="000000"/>
                </a:solidFill>
                <a:latin typeface="Questrial"/>
                <a:ea typeface="Questrial"/>
                <a:cs typeface="Questrial"/>
                <a:sym typeface="Questrial"/>
              </a:rPr>
              <a:t>Faculty Mentoring Networks </a:t>
            </a:r>
          </a:p>
        </p:txBody>
      </p:sp>
      <p:grpSp>
        <p:nvGrpSpPr>
          <p:cNvPr id="317" name="Shape 317"/>
          <p:cNvGrpSpPr/>
          <p:nvPr/>
        </p:nvGrpSpPr>
        <p:grpSpPr>
          <a:xfrm>
            <a:off x="771723" y="4830500"/>
            <a:ext cx="7364783" cy="1749998"/>
            <a:chOff x="6172407" y="1583017"/>
            <a:chExt cx="7222500" cy="2301418"/>
          </a:xfrm>
        </p:grpSpPr>
        <p:sp>
          <p:nvSpPr>
            <p:cNvPr id="318" name="Shape 318"/>
            <p:cNvSpPr/>
            <p:nvPr/>
          </p:nvSpPr>
          <p:spPr>
            <a:xfrm>
              <a:off x="6172407" y="1598435"/>
              <a:ext cx="7222500" cy="2286000"/>
            </a:xfrm>
            <a:prstGeom prst="rect">
              <a:avLst/>
            </a:prstGeom>
            <a:solidFill>
              <a:schemeClr val="lt1"/>
            </a:soli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3600" u="none" cap="none" strike="noStrike">
                <a:solidFill>
                  <a:schemeClr val="lt1"/>
                </a:solidFill>
                <a:latin typeface="Questrial"/>
                <a:ea typeface="Questrial"/>
                <a:cs typeface="Questrial"/>
                <a:sym typeface="Questrial"/>
              </a:endParaRPr>
            </a:p>
          </p:txBody>
        </p:sp>
        <p:sp>
          <p:nvSpPr>
            <p:cNvPr id="319" name="Shape 319"/>
            <p:cNvSpPr/>
            <p:nvPr/>
          </p:nvSpPr>
          <p:spPr>
            <a:xfrm>
              <a:off x="6302316" y="1583017"/>
              <a:ext cx="6962699" cy="1077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baseline="0" i="0" lang="en" sz="3000" u="none" cap="none" strike="noStrike">
                  <a:solidFill>
                    <a:srgbClr val="008000"/>
                  </a:solidFill>
                  <a:latin typeface="Questrial"/>
                  <a:ea typeface="Questrial"/>
                  <a:cs typeface="Questrial"/>
                  <a:sym typeface="Questrial"/>
                </a:rPr>
                <a:t>Motivating quantitative biology with open-inquiry image analysis</a:t>
              </a:r>
            </a:p>
          </p:txBody>
        </p:sp>
        <p:sp>
          <p:nvSpPr>
            <p:cNvPr id="320" name="Shape 320"/>
            <p:cNvSpPr txBox="1"/>
            <p:nvPr/>
          </p:nvSpPr>
          <p:spPr>
            <a:xfrm>
              <a:off x="8571828" y="2708488"/>
              <a:ext cx="4799700" cy="923399"/>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b="0" baseline="0" i="0" lang="en" sz="1800" u="none" cap="none" strike="noStrike">
                  <a:solidFill>
                    <a:schemeClr val="dk1"/>
                  </a:solidFill>
                  <a:latin typeface="Arial"/>
                  <a:ea typeface="Arial"/>
                  <a:cs typeface="Arial"/>
                  <a:sym typeface="Arial"/>
                </a:rPr>
                <a:t>Learn the basics of image analysis, teach fascinating biology research stories, and get students motivated to do math and stats!</a:t>
              </a:r>
            </a:p>
          </p:txBody>
        </p:sp>
        <p:pic>
          <p:nvPicPr>
            <p:cNvPr id="321" name="Shape 321"/>
            <p:cNvPicPr preferRelativeResize="0"/>
            <p:nvPr/>
          </p:nvPicPr>
          <p:blipFill rotWithShape="1">
            <a:blip r:embed="rId3">
              <a:alphaModFix/>
            </a:blip>
            <a:srcRect b="0" l="0" r="0" t="0"/>
            <a:stretch/>
          </p:blipFill>
          <p:spPr>
            <a:xfrm>
              <a:off x="6380239" y="2785610"/>
              <a:ext cx="2461199" cy="923399"/>
            </a:xfrm>
            <a:prstGeom prst="rect">
              <a:avLst/>
            </a:prstGeom>
            <a:noFill/>
            <a:ln>
              <a:noFill/>
            </a:ln>
          </p:spPr>
        </p:pic>
      </p:grpSp>
      <p:grpSp>
        <p:nvGrpSpPr>
          <p:cNvPr id="322" name="Shape 322"/>
          <p:cNvGrpSpPr/>
          <p:nvPr/>
        </p:nvGrpSpPr>
        <p:grpSpPr>
          <a:xfrm>
            <a:off x="771716" y="1053981"/>
            <a:ext cx="6855917" cy="1826198"/>
            <a:chOff x="2045466" y="2898931"/>
            <a:chExt cx="6855917" cy="1826198"/>
          </a:xfrm>
        </p:grpSpPr>
        <p:grpSp>
          <p:nvGrpSpPr>
            <p:cNvPr id="323" name="Shape 323"/>
            <p:cNvGrpSpPr/>
            <p:nvPr/>
          </p:nvGrpSpPr>
          <p:grpSpPr>
            <a:xfrm>
              <a:off x="2045466" y="2898931"/>
              <a:ext cx="6855917" cy="1826198"/>
              <a:chOff x="6172407" y="1482807"/>
              <a:chExt cx="7262624" cy="2401628"/>
            </a:xfrm>
          </p:grpSpPr>
          <p:sp>
            <p:nvSpPr>
              <p:cNvPr id="324" name="Shape 324"/>
              <p:cNvSpPr/>
              <p:nvPr/>
            </p:nvSpPr>
            <p:spPr>
              <a:xfrm>
                <a:off x="6172407" y="1598435"/>
                <a:ext cx="7222500" cy="2286000"/>
              </a:xfrm>
              <a:prstGeom prst="rect">
                <a:avLst/>
              </a:prstGeom>
              <a:solidFill>
                <a:schemeClr val="lt1"/>
              </a:soli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3600" u="none" cap="none" strike="noStrike">
                  <a:solidFill>
                    <a:schemeClr val="lt1"/>
                  </a:solidFill>
                  <a:latin typeface="Questrial"/>
                  <a:ea typeface="Questrial"/>
                  <a:cs typeface="Questrial"/>
                  <a:sym typeface="Questrial"/>
                </a:endParaRPr>
              </a:p>
            </p:txBody>
          </p:sp>
          <p:sp>
            <p:nvSpPr>
              <p:cNvPr id="325" name="Shape 325"/>
              <p:cNvSpPr/>
              <p:nvPr/>
            </p:nvSpPr>
            <p:spPr>
              <a:xfrm>
                <a:off x="6302316" y="1482807"/>
                <a:ext cx="6962699" cy="1077300"/>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b="1" lang="en" sz="3000">
                    <a:solidFill>
                      <a:srgbClr val="008000"/>
                    </a:solidFill>
                    <a:latin typeface="Questrial"/>
                    <a:ea typeface="Questrial"/>
                    <a:cs typeface="Questrial"/>
                    <a:sym typeface="Questrial"/>
                  </a:rPr>
                  <a:t>Bringing quantitative reasoning into introductory biology</a:t>
                </a:r>
              </a:p>
            </p:txBody>
          </p:sp>
          <p:sp>
            <p:nvSpPr>
              <p:cNvPr id="326" name="Shape 326"/>
              <p:cNvSpPr txBox="1"/>
              <p:nvPr/>
            </p:nvSpPr>
            <p:spPr>
              <a:xfrm>
                <a:off x="7849032" y="2696896"/>
                <a:ext cx="5585999" cy="923399"/>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1800">
                    <a:solidFill>
                      <a:schemeClr val="dk1"/>
                    </a:solidFill>
                  </a:rPr>
                  <a:t>Join us at NABT 2015 and learn how to promote the application of quantitative reasoning skills in your intro bio classrooms!  </a:t>
                </a:r>
              </a:p>
            </p:txBody>
          </p:sp>
        </p:grpSp>
        <p:pic>
          <p:nvPicPr>
            <p:cNvPr id="327" name="Shape 327"/>
            <p:cNvPicPr preferRelativeResize="0"/>
            <p:nvPr/>
          </p:nvPicPr>
          <p:blipFill rotWithShape="1">
            <a:blip r:embed="rId4">
              <a:alphaModFix/>
            </a:blip>
            <a:srcRect b="15540" l="12603" r="11833" t="0"/>
            <a:stretch/>
          </p:blipFill>
          <p:spPr>
            <a:xfrm>
              <a:off x="2453549" y="3491125"/>
              <a:ext cx="1105550" cy="1157800"/>
            </a:xfrm>
            <a:prstGeom prst="rect">
              <a:avLst/>
            </a:prstGeom>
            <a:noFill/>
            <a:ln>
              <a:noFill/>
            </a:ln>
          </p:spPr>
        </p:pic>
      </p:grpSp>
      <p:grpSp>
        <p:nvGrpSpPr>
          <p:cNvPr id="328" name="Shape 328"/>
          <p:cNvGrpSpPr/>
          <p:nvPr/>
        </p:nvGrpSpPr>
        <p:grpSpPr>
          <a:xfrm>
            <a:off x="1584300" y="2975120"/>
            <a:ext cx="7313972" cy="1750000"/>
            <a:chOff x="727050" y="4830495"/>
            <a:chExt cx="7313972" cy="1750000"/>
          </a:xfrm>
        </p:grpSpPr>
        <p:grpSp>
          <p:nvGrpSpPr>
            <p:cNvPr id="329" name="Shape 329"/>
            <p:cNvGrpSpPr/>
            <p:nvPr/>
          </p:nvGrpSpPr>
          <p:grpSpPr>
            <a:xfrm>
              <a:off x="727057" y="4830495"/>
              <a:ext cx="7313964" cy="1749998"/>
              <a:chOff x="6172407" y="1482807"/>
              <a:chExt cx="7262402" cy="2301418"/>
            </a:xfrm>
          </p:grpSpPr>
          <p:sp>
            <p:nvSpPr>
              <p:cNvPr id="330" name="Shape 330"/>
              <p:cNvSpPr/>
              <p:nvPr/>
            </p:nvSpPr>
            <p:spPr>
              <a:xfrm>
                <a:off x="6172407" y="1498225"/>
                <a:ext cx="7222500" cy="2286000"/>
              </a:xfrm>
              <a:prstGeom prst="rect">
                <a:avLst/>
              </a:prstGeom>
              <a:solidFill>
                <a:schemeClr val="lt1"/>
              </a:solidFill>
              <a:ln cap="flat" cmpd="sng" w="9525">
                <a:solidFill>
                  <a:schemeClr val="dk1"/>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baseline="0" i="0" sz="3600" u="none" cap="none" strike="noStrike">
                  <a:solidFill>
                    <a:schemeClr val="lt1"/>
                  </a:solidFill>
                  <a:latin typeface="Questrial"/>
                  <a:ea typeface="Questrial"/>
                  <a:cs typeface="Questrial"/>
                  <a:sym typeface="Questrial"/>
                </a:endParaRPr>
              </a:p>
            </p:txBody>
          </p:sp>
          <p:sp>
            <p:nvSpPr>
              <p:cNvPr id="331" name="Shape 331"/>
              <p:cNvSpPr/>
              <p:nvPr/>
            </p:nvSpPr>
            <p:spPr>
              <a:xfrm>
                <a:off x="6302316" y="1482807"/>
                <a:ext cx="6962699" cy="1077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 sz="3000">
                    <a:solidFill>
                      <a:srgbClr val="008000"/>
                    </a:solidFill>
                    <a:latin typeface="Questrial"/>
                    <a:ea typeface="Questrial"/>
                    <a:cs typeface="Questrial"/>
                    <a:sym typeface="Questrial"/>
                  </a:rPr>
                  <a:t>Grounding your Biology:</a:t>
                </a:r>
              </a:p>
              <a:p>
                <a:pPr indent="0" lvl="0" marL="0" marR="0" rtl="0" algn="ctr">
                  <a:spcBef>
                    <a:spcPts val="0"/>
                  </a:spcBef>
                  <a:buSzPct val="25000"/>
                  <a:buNone/>
                </a:pPr>
                <a:r>
                  <a:rPr b="1" lang="en" sz="3000">
                    <a:solidFill>
                      <a:srgbClr val="008000"/>
                    </a:solidFill>
                    <a:latin typeface="Questrial"/>
                    <a:ea typeface="Questrial"/>
                    <a:cs typeface="Questrial"/>
                    <a:sym typeface="Questrial"/>
                  </a:rPr>
                  <a:t>InTeGrate Geology and Biology</a:t>
                </a:r>
              </a:p>
            </p:txBody>
          </p:sp>
          <p:sp>
            <p:nvSpPr>
              <p:cNvPr id="332" name="Shape 332"/>
              <p:cNvSpPr txBox="1"/>
              <p:nvPr/>
            </p:nvSpPr>
            <p:spPr>
              <a:xfrm>
                <a:off x="10755509" y="2696910"/>
                <a:ext cx="2679300" cy="923399"/>
              </a:xfrm>
              <a:prstGeom prst="rect">
                <a:avLst/>
              </a:prstGeom>
              <a:noFill/>
              <a:ln>
                <a:noFill/>
              </a:ln>
            </p:spPr>
            <p:txBody>
              <a:bodyPr anchorCtr="0" anchor="t" bIns="45700" lIns="91425" rIns="91425" tIns="45700">
                <a:noAutofit/>
              </a:bodyPr>
              <a:lstStyle/>
              <a:p>
                <a:pPr indent="0" lvl="0" marL="0" marR="0" rtl="0" algn="r">
                  <a:spcBef>
                    <a:spcPts val="0"/>
                  </a:spcBef>
                  <a:buSzPct val="25000"/>
                  <a:buNone/>
                </a:pPr>
                <a:r>
                  <a:rPr lang="en" sz="1800">
                    <a:solidFill>
                      <a:schemeClr val="dk1"/>
                    </a:solidFill>
                  </a:rPr>
                  <a:t>Use data driven modules to teach sustainability!</a:t>
                </a:r>
              </a:p>
            </p:txBody>
          </p:sp>
        </p:grpSp>
        <p:pic>
          <p:nvPicPr>
            <p:cNvPr id="333" name="Shape 333"/>
            <p:cNvPicPr preferRelativeResize="0"/>
            <p:nvPr/>
          </p:nvPicPr>
          <p:blipFill>
            <a:blip r:embed="rId5">
              <a:alphaModFix/>
            </a:blip>
            <a:stretch>
              <a:fillRect/>
            </a:stretch>
          </p:blipFill>
          <p:spPr>
            <a:xfrm>
              <a:off x="727050" y="5757021"/>
              <a:ext cx="4945068" cy="823475"/>
            </a:xfrm>
            <a:prstGeom prst="rect">
              <a:avLst/>
            </a:prstGeom>
            <a:noFill/>
            <a:ln>
              <a:noFill/>
            </a:ln>
          </p:spPr>
        </p:pic>
      </p:grpSp>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1"/>
                                        <p:tgtEl>
                                          <p:spTgt spid="3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8" name="Shape 338"/>
        <p:cNvGrpSpPr/>
        <p:nvPr/>
      </p:nvGrpSpPr>
      <p:grpSpPr>
        <a:xfrm>
          <a:off x="0" y="0"/>
          <a:ext cx="0" cy="0"/>
          <a:chOff x="0" y="0"/>
          <a:chExt cx="0" cy="0"/>
        </a:xfrm>
      </p:grpSpPr>
      <p:pic>
        <p:nvPicPr>
          <p:cNvPr id="339" name="Shape 339"/>
          <p:cNvPicPr preferRelativeResize="0"/>
          <p:nvPr/>
        </p:nvPicPr>
        <p:blipFill>
          <a:blip r:embed="rId3">
            <a:alphaModFix/>
          </a:blip>
          <a:stretch>
            <a:fillRect/>
          </a:stretch>
        </p:blipFill>
        <p:spPr>
          <a:xfrm>
            <a:off x="1187249" y="-177550"/>
            <a:ext cx="6769499" cy="6234374"/>
          </a:xfrm>
          <a:prstGeom prst="rect">
            <a:avLst/>
          </a:prstGeom>
          <a:noFill/>
          <a:ln>
            <a:noFill/>
          </a:ln>
        </p:spPr>
      </p:pic>
      <p:sp>
        <p:nvSpPr>
          <p:cNvPr id="340" name="Shape 340"/>
          <p:cNvSpPr/>
          <p:nvPr/>
        </p:nvSpPr>
        <p:spPr>
          <a:xfrm>
            <a:off x="2837100" y="3943800"/>
            <a:ext cx="958391" cy="785159"/>
          </a:xfrm>
          <a:prstGeom prst="irregularSeal1">
            <a:avLst/>
          </a:prstGeom>
          <a:solidFill>
            <a:srgbClr val="93C47D"/>
          </a:solidFill>
          <a:ln>
            <a:noFill/>
          </a:ln>
        </p:spPr>
        <p:txBody>
          <a:bodyPr anchorCtr="0" anchor="ctr" bIns="91425" lIns="91425" rIns="91425" tIns="91425">
            <a:noAutofit/>
          </a:bodyPr>
          <a:lstStyle/>
          <a:p>
            <a:pPr lvl="0" rtl="0">
              <a:spcBef>
                <a:spcPts val="0"/>
              </a:spcBef>
              <a:buNone/>
            </a:pPr>
            <a:r>
              <a:t/>
            </a:r>
            <a:endParaRP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 name="Shape 62"/>
        <p:cNvGrpSpPr/>
        <p:nvPr/>
      </p:nvGrpSpPr>
      <p:grpSpPr>
        <a:xfrm>
          <a:off x="0" y="0"/>
          <a:ext cx="0" cy="0"/>
          <a:chOff x="0" y="0"/>
          <a:chExt cx="0" cy="0"/>
        </a:xfrm>
      </p:grpSpPr>
      <p:sp>
        <p:nvSpPr>
          <p:cNvPr id="63" name="Shape 63"/>
          <p:cNvSpPr txBox="1"/>
          <p:nvPr>
            <p:ph type="title"/>
          </p:nvPr>
        </p:nvSpPr>
        <p:spPr>
          <a:xfrm>
            <a:off x="457200" y="205978"/>
            <a:ext cx="8229600" cy="857099"/>
          </a:xfrm>
          <a:prstGeom prst="rect">
            <a:avLst/>
          </a:prstGeom>
        </p:spPr>
        <p:txBody>
          <a:bodyPr anchorCtr="0" anchor="b" bIns="91425" lIns="91425" rIns="91425" tIns="91425">
            <a:noAutofit/>
          </a:bodyPr>
          <a:lstStyle/>
          <a:p>
            <a:pPr lvl="0" rtl="0">
              <a:spcBef>
                <a:spcPts val="0"/>
              </a:spcBef>
              <a:buNone/>
            </a:pPr>
            <a:r>
              <a:rPr lang="en"/>
              <a:t>Math and biology education</a:t>
            </a:r>
          </a:p>
        </p:txBody>
      </p:sp>
      <p:pic>
        <p:nvPicPr>
          <p:cNvPr id="64" name="Shape 64"/>
          <p:cNvPicPr preferRelativeResize="0"/>
          <p:nvPr/>
        </p:nvPicPr>
        <p:blipFill>
          <a:blip r:embed="rId3">
            <a:alphaModFix/>
          </a:blip>
          <a:stretch>
            <a:fillRect/>
          </a:stretch>
        </p:blipFill>
        <p:spPr>
          <a:xfrm>
            <a:off x="687575" y="2054100"/>
            <a:ext cx="1644511" cy="2198455"/>
          </a:xfrm>
          <a:prstGeom prst="rect">
            <a:avLst/>
          </a:prstGeom>
          <a:noFill/>
          <a:ln>
            <a:noFill/>
          </a:ln>
        </p:spPr>
      </p:pic>
      <p:pic>
        <p:nvPicPr>
          <p:cNvPr id="65" name="Shape 65"/>
          <p:cNvPicPr preferRelativeResize="0"/>
          <p:nvPr/>
        </p:nvPicPr>
        <p:blipFill>
          <a:blip r:embed="rId4">
            <a:alphaModFix/>
          </a:blip>
          <a:stretch>
            <a:fillRect/>
          </a:stretch>
        </p:blipFill>
        <p:spPr>
          <a:xfrm>
            <a:off x="6420678" y="2054100"/>
            <a:ext cx="1524337" cy="2198456"/>
          </a:xfrm>
          <a:prstGeom prst="rect">
            <a:avLst/>
          </a:prstGeom>
          <a:noFill/>
          <a:ln>
            <a:noFill/>
          </a:ln>
        </p:spPr>
      </p:pic>
      <p:pic>
        <p:nvPicPr>
          <p:cNvPr id="66" name="Shape 66"/>
          <p:cNvPicPr preferRelativeResize="0"/>
          <p:nvPr/>
        </p:nvPicPr>
        <p:blipFill>
          <a:blip r:embed="rId5">
            <a:alphaModFix/>
          </a:blip>
          <a:stretch>
            <a:fillRect/>
          </a:stretch>
        </p:blipFill>
        <p:spPr>
          <a:xfrm>
            <a:off x="3616125" y="2054100"/>
            <a:ext cx="1696397" cy="2198456"/>
          </a:xfrm>
          <a:prstGeom prst="rect">
            <a:avLst/>
          </a:prstGeom>
          <a:noFill/>
          <a:ln>
            <a:noFill/>
          </a:ln>
        </p:spPr>
      </p:pic>
      <p:pic>
        <p:nvPicPr>
          <p:cNvPr id="67" name="Shape 67"/>
          <p:cNvPicPr preferRelativeResize="0"/>
          <p:nvPr/>
        </p:nvPicPr>
        <p:blipFill>
          <a:blip r:embed="rId6">
            <a:alphaModFix/>
          </a:blip>
          <a:stretch>
            <a:fillRect/>
          </a:stretch>
        </p:blipFill>
        <p:spPr>
          <a:xfrm>
            <a:off x="2070825" y="3483550"/>
            <a:ext cx="1524337" cy="2198354"/>
          </a:xfrm>
          <a:prstGeom prst="rect">
            <a:avLst/>
          </a:prstGeom>
          <a:noFill/>
          <a:ln>
            <a:noFill/>
          </a:ln>
        </p:spPr>
      </p:pic>
      <p:pic>
        <p:nvPicPr>
          <p:cNvPr id="68" name="Shape 68"/>
          <p:cNvPicPr preferRelativeResize="0"/>
          <p:nvPr/>
        </p:nvPicPr>
        <p:blipFill>
          <a:blip r:embed="rId7">
            <a:alphaModFix/>
          </a:blip>
          <a:stretch>
            <a:fillRect/>
          </a:stretch>
        </p:blipFill>
        <p:spPr>
          <a:xfrm>
            <a:off x="4944875" y="3457275"/>
            <a:ext cx="1696406" cy="2187959"/>
          </a:xfrm>
          <a:prstGeom prst="rect">
            <a:avLst/>
          </a:prstGeom>
          <a:noFill/>
          <a:ln>
            <a:noFill/>
          </a:ln>
        </p:spPr>
      </p:pic>
      <p:sp>
        <p:nvSpPr>
          <p:cNvPr id="69" name="Shape 69"/>
          <p:cNvSpPr txBox="1"/>
          <p:nvPr/>
        </p:nvSpPr>
        <p:spPr>
          <a:xfrm>
            <a:off x="954250" y="4252550"/>
            <a:ext cx="1095600" cy="455400"/>
          </a:xfrm>
          <a:prstGeom prst="rect">
            <a:avLst/>
          </a:prstGeom>
          <a:noFill/>
          <a:ln>
            <a:noFill/>
          </a:ln>
        </p:spPr>
        <p:txBody>
          <a:bodyPr anchorCtr="0" anchor="t" bIns="91425" lIns="91425" rIns="91425" tIns="91425">
            <a:noAutofit/>
          </a:bodyPr>
          <a:lstStyle/>
          <a:p>
            <a:pPr>
              <a:spcBef>
                <a:spcPts val="0"/>
              </a:spcBef>
              <a:buNone/>
            </a:pPr>
            <a:r>
              <a:rPr lang="en" sz="2400"/>
              <a:t>MAA</a:t>
            </a:r>
          </a:p>
        </p:txBody>
      </p:sp>
      <p:sp>
        <p:nvSpPr>
          <p:cNvPr id="70" name="Shape 70"/>
          <p:cNvSpPr txBox="1"/>
          <p:nvPr/>
        </p:nvSpPr>
        <p:spPr>
          <a:xfrm>
            <a:off x="2332062" y="5681900"/>
            <a:ext cx="1095600" cy="455400"/>
          </a:xfrm>
          <a:prstGeom prst="rect">
            <a:avLst/>
          </a:prstGeom>
          <a:noFill/>
          <a:ln>
            <a:noFill/>
          </a:ln>
        </p:spPr>
        <p:txBody>
          <a:bodyPr anchorCtr="0" anchor="t" bIns="91425" lIns="91425" rIns="91425" tIns="91425">
            <a:noAutofit/>
          </a:bodyPr>
          <a:lstStyle/>
          <a:p>
            <a:pPr lvl="0" rtl="0">
              <a:spcBef>
                <a:spcPts val="0"/>
              </a:spcBef>
              <a:buNone/>
            </a:pPr>
            <a:r>
              <a:rPr lang="en" sz="2400"/>
              <a:t>NAP</a:t>
            </a:r>
          </a:p>
        </p:txBody>
      </p:sp>
      <p:sp>
        <p:nvSpPr>
          <p:cNvPr id="71" name="Shape 71"/>
          <p:cNvSpPr txBox="1"/>
          <p:nvPr/>
        </p:nvSpPr>
        <p:spPr>
          <a:xfrm>
            <a:off x="3858825" y="4252550"/>
            <a:ext cx="1095600" cy="455400"/>
          </a:xfrm>
          <a:prstGeom prst="rect">
            <a:avLst/>
          </a:prstGeom>
          <a:noFill/>
          <a:ln>
            <a:noFill/>
          </a:ln>
        </p:spPr>
        <p:txBody>
          <a:bodyPr anchorCtr="0" anchor="t" bIns="91425" lIns="91425" rIns="91425" tIns="91425">
            <a:noAutofit/>
          </a:bodyPr>
          <a:lstStyle/>
          <a:p>
            <a:pPr lvl="0" rtl="0">
              <a:spcBef>
                <a:spcPts val="0"/>
              </a:spcBef>
              <a:buNone/>
            </a:pPr>
            <a:r>
              <a:rPr lang="en" sz="2400"/>
              <a:t>AAAS</a:t>
            </a:r>
          </a:p>
        </p:txBody>
      </p:sp>
      <p:sp>
        <p:nvSpPr>
          <p:cNvPr id="72" name="Shape 72"/>
          <p:cNvSpPr txBox="1"/>
          <p:nvPr/>
        </p:nvSpPr>
        <p:spPr>
          <a:xfrm>
            <a:off x="6763400" y="4252550"/>
            <a:ext cx="1095600" cy="455400"/>
          </a:xfrm>
          <a:prstGeom prst="rect">
            <a:avLst/>
          </a:prstGeom>
          <a:noFill/>
          <a:ln>
            <a:noFill/>
          </a:ln>
        </p:spPr>
        <p:txBody>
          <a:bodyPr anchorCtr="0" anchor="t" bIns="91425" lIns="91425" rIns="91425" tIns="91425">
            <a:noAutofit/>
          </a:bodyPr>
          <a:lstStyle/>
          <a:p>
            <a:pPr lvl="0" rtl="0">
              <a:spcBef>
                <a:spcPts val="0"/>
              </a:spcBef>
              <a:buNone/>
            </a:pPr>
            <a:r>
              <a:rPr lang="en" sz="2400"/>
              <a:t>NRC</a:t>
            </a:r>
          </a:p>
        </p:txBody>
      </p:sp>
      <p:sp>
        <p:nvSpPr>
          <p:cNvPr id="73" name="Shape 73"/>
          <p:cNvSpPr txBox="1"/>
          <p:nvPr/>
        </p:nvSpPr>
        <p:spPr>
          <a:xfrm>
            <a:off x="5453100" y="5645225"/>
            <a:ext cx="1095600" cy="455400"/>
          </a:xfrm>
          <a:prstGeom prst="rect">
            <a:avLst/>
          </a:prstGeom>
          <a:noFill/>
          <a:ln>
            <a:noFill/>
          </a:ln>
        </p:spPr>
        <p:txBody>
          <a:bodyPr anchorCtr="0" anchor="t" bIns="91425" lIns="91425" rIns="91425" tIns="91425">
            <a:noAutofit/>
          </a:bodyPr>
          <a:lstStyle/>
          <a:p>
            <a:pPr lvl="0" rtl="0">
              <a:spcBef>
                <a:spcPts val="0"/>
              </a:spcBef>
              <a:buNone/>
            </a:pPr>
            <a:r>
              <a:rPr lang="en" sz="2400"/>
              <a:t>MAA</a:t>
            </a:r>
          </a:p>
        </p:txBody>
      </p:sp>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4" name="Shape 344"/>
        <p:cNvGrpSpPr/>
        <p:nvPr/>
      </p:nvGrpSpPr>
      <p:grpSpPr>
        <a:xfrm>
          <a:off x="0" y="0"/>
          <a:ext cx="0" cy="0"/>
          <a:chOff x="0" y="0"/>
          <a:chExt cx="0" cy="0"/>
        </a:xfrm>
      </p:grpSpPr>
      <p:sp>
        <p:nvSpPr>
          <p:cNvPr id="345" name="Shape 345"/>
          <p:cNvSpPr txBox="1"/>
          <p:nvPr>
            <p:ph type="title"/>
          </p:nvPr>
        </p:nvSpPr>
        <p:spPr>
          <a:xfrm>
            <a:off x="458272" y="778368"/>
            <a:ext cx="8229600" cy="750000"/>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lang="en" sz="3600">
                <a:solidFill>
                  <a:srgbClr val="000000"/>
                </a:solidFill>
              </a:rPr>
              <a:t>Metrics of Success:</a:t>
            </a:r>
            <a:br>
              <a:rPr b="1" baseline="0" i="0" lang="en" sz="3600" u="none" cap="none" strike="noStrike">
                <a:solidFill>
                  <a:srgbClr val="000000"/>
                </a:solidFill>
                <a:latin typeface="Questrial"/>
                <a:ea typeface="Questrial"/>
                <a:cs typeface="Questrial"/>
                <a:sym typeface="Questrial"/>
              </a:rPr>
            </a:br>
            <a:r>
              <a:rPr b="1" baseline="0" i="0" lang="en" sz="3600" u="none" cap="none" strike="noStrike">
                <a:solidFill>
                  <a:srgbClr val="000000"/>
                </a:solidFill>
                <a:latin typeface="Questrial"/>
                <a:ea typeface="Questrial"/>
                <a:cs typeface="Questrial"/>
                <a:sym typeface="Questrial"/>
              </a:rPr>
              <a:t>Build a Teaching Scholarship Profile</a:t>
            </a:r>
            <a:r>
              <a:rPr b="0" baseline="0" i="0" lang="en" sz="3600" u="none" cap="none" strike="noStrike">
                <a:solidFill>
                  <a:srgbClr val="000000"/>
                </a:solidFill>
                <a:latin typeface="Questrial"/>
                <a:ea typeface="Questrial"/>
                <a:cs typeface="Questrial"/>
                <a:sym typeface="Questrial"/>
              </a:rPr>
              <a:t> </a:t>
            </a:r>
          </a:p>
        </p:txBody>
      </p:sp>
      <p:sp>
        <p:nvSpPr>
          <p:cNvPr id="346" name="Shape 346"/>
          <p:cNvSpPr txBox="1"/>
          <p:nvPr/>
        </p:nvSpPr>
        <p:spPr>
          <a:xfrm>
            <a:off x="5346675" y="1520400"/>
            <a:ext cx="3008399" cy="38928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baseline="0" i="1" lang="en" sz="2000" u="none" cap="none" strike="noStrike">
                <a:solidFill>
                  <a:schemeClr val="dk1"/>
                </a:solidFill>
                <a:latin typeface="Questrial"/>
                <a:ea typeface="Questrial"/>
                <a:cs typeface="Questrial"/>
                <a:sym typeface="Questrial"/>
              </a:rPr>
              <a:t>Publish your </a:t>
            </a:r>
            <a:r>
              <a:rPr i="1" lang="en" sz="2000">
                <a:solidFill>
                  <a:schemeClr val="dk1"/>
                </a:solidFill>
                <a:latin typeface="Questrial"/>
                <a:ea typeface="Questrial"/>
                <a:cs typeface="Questrial"/>
                <a:sym typeface="Questrial"/>
              </a:rPr>
              <a:t>teaching materials, </a:t>
            </a:r>
          </a:p>
          <a:p>
            <a:pPr indent="0" lvl="0" marL="0" marR="0" rtl="0" algn="l">
              <a:spcBef>
                <a:spcPts val="0"/>
              </a:spcBef>
              <a:buNone/>
            </a:pPr>
            <a:r>
              <a:t/>
            </a:r>
            <a:endParaRPr i="1" sz="2000">
              <a:solidFill>
                <a:schemeClr val="dk1"/>
              </a:solidFill>
              <a:latin typeface="Questrial"/>
              <a:ea typeface="Questrial"/>
              <a:cs typeface="Questrial"/>
              <a:sym typeface="Questrial"/>
            </a:endParaRPr>
          </a:p>
          <a:p>
            <a:pPr indent="0" lvl="0" marL="0" marR="0" rtl="0" algn="l">
              <a:spcBef>
                <a:spcPts val="0"/>
              </a:spcBef>
              <a:buSzPct val="25000"/>
              <a:buNone/>
            </a:pPr>
            <a:r>
              <a:rPr i="1" lang="en" sz="2000">
                <a:solidFill>
                  <a:schemeClr val="dk1"/>
                </a:solidFill>
                <a:latin typeface="Questrial"/>
                <a:ea typeface="Questrial"/>
                <a:cs typeface="Questrial"/>
                <a:sym typeface="Questrial"/>
              </a:rPr>
              <a:t>track usage and citations</a:t>
            </a:r>
            <a:r>
              <a:rPr b="0" baseline="0" i="1" lang="en" sz="2000" u="none" cap="none" strike="noStrike">
                <a:solidFill>
                  <a:schemeClr val="dk1"/>
                </a:solidFill>
                <a:latin typeface="Questrial"/>
                <a:ea typeface="Questrial"/>
                <a:cs typeface="Questrial"/>
                <a:sym typeface="Questrial"/>
              </a:rPr>
              <a:t>, </a:t>
            </a:r>
          </a:p>
          <a:p>
            <a:pPr indent="0" lvl="0" marL="0" marR="0" rtl="0" algn="l">
              <a:spcBef>
                <a:spcPts val="0"/>
              </a:spcBef>
              <a:buNone/>
            </a:pPr>
            <a:r>
              <a:t/>
            </a:r>
            <a:endParaRPr i="1" sz="2000">
              <a:solidFill>
                <a:schemeClr val="dk1"/>
              </a:solidFill>
              <a:latin typeface="Questrial"/>
              <a:ea typeface="Questrial"/>
              <a:cs typeface="Questrial"/>
              <a:sym typeface="Questrial"/>
            </a:endParaRPr>
          </a:p>
          <a:p>
            <a:pPr indent="0" lvl="0" marL="0" marR="0" rtl="0" algn="l">
              <a:spcBef>
                <a:spcPts val="0"/>
              </a:spcBef>
              <a:buSzPct val="25000"/>
              <a:buNone/>
            </a:pPr>
            <a:r>
              <a:rPr b="0" baseline="0" i="1" lang="en" sz="2000" u="none" cap="none" strike="noStrike">
                <a:solidFill>
                  <a:schemeClr val="dk1"/>
                </a:solidFill>
                <a:latin typeface="Questrial"/>
                <a:ea typeface="Questrial"/>
                <a:cs typeface="Questrial"/>
                <a:sym typeface="Questrial"/>
              </a:rPr>
              <a:t>contribute to projects, </a:t>
            </a:r>
          </a:p>
          <a:p>
            <a:pPr indent="0" lvl="0" marL="0" marR="0" rtl="0" algn="l">
              <a:spcBef>
                <a:spcPts val="0"/>
              </a:spcBef>
              <a:buNone/>
            </a:pPr>
            <a:r>
              <a:t/>
            </a:r>
            <a:endParaRPr i="1" sz="2000">
              <a:solidFill>
                <a:schemeClr val="dk1"/>
              </a:solidFill>
              <a:latin typeface="Questrial"/>
              <a:ea typeface="Questrial"/>
              <a:cs typeface="Questrial"/>
              <a:sym typeface="Questrial"/>
            </a:endParaRPr>
          </a:p>
          <a:p>
            <a:pPr indent="0" lvl="0" marL="0" marR="0" rtl="0" algn="l">
              <a:spcBef>
                <a:spcPts val="0"/>
              </a:spcBef>
              <a:buSzPct val="25000"/>
              <a:buNone/>
            </a:pPr>
            <a:r>
              <a:rPr b="0" baseline="0" i="1" lang="en" sz="2000" u="none" cap="none" strike="noStrike">
                <a:solidFill>
                  <a:schemeClr val="dk1"/>
                </a:solidFill>
                <a:latin typeface="Questrial"/>
                <a:ea typeface="Questrial"/>
                <a:cs typeface="Questrial"/>
                <a:sym typeface="Questrial"/>
              </a:rPr>
              <a:t>give and get feedback on your education</a:t>
            </a:r>
            <a:r>
              <a:rPr i="1" lang="en" sz="2000">
                <a:solidFill>
                  <a:schemeClr val="dk1"/>
                </a:solidFill>
                <a:latin typeface="Questrial"/>
                <a:ea typeface="Questrial"/>
                <a:cs typeface="Questrial"/>
                <a:sym typeface="Questrial"/>
              </a:rPr>
              <a:t>al materials, </a:t>
            </a:r>
          </a:p>
          <a:p>
            <a:pPr indent="0" lvl="0" marL="0" marR="0" rtl="0" algn="l">
              <a:spcBef>
                <a:spcPts val="0"/>
              </a:spcBef>
              <a:buNone/>
            </a:pPr>
            <a:r>
              <a:t/>
            </a:r>
            <a:endParaRPr i="1" sz="2000">
              <a:solidFill>
                <a:schemeClr val="dk1"/>
              </a:solidFill>
              <a:latin typeface="Questrial"/>
              <a:ea typeface="Questrial"/>
              <a:cs typeface="Questrial"/>
              <a:sym typeface="Questrial"/>
            </a:endParaRPr>
          </a:p>
          <a:p>
            <a:pPr indent="0" lvl="0" marL="0" marR="0" rtl="0" algn="l">
              <a:spcBef>
                <a:spcPts val="0"/>
              </a:spcBef>
              <a:buSzPct val="25000"/>
              <a:buNone/>
            </a:pPr>
            <a:r>
              <a:rPr i="1" lang="en" sz="2000">
                <a:solidFill>
                  <a:schemeClr val="dk1"/>
                </a:solidFill>
                <a:latin typeface="Questrial"/>
                <a:ea typeface="Questrial"/>
                <a:cs typeface="Questrial"/>
                <a:sym typeface="Questrial"/>
              </a:rPr>
              <a:t>form new collaborations.</a:t>
            </a:r>
          </a:p>
        </p:txBody>
      </p:sp>
      <p:pic>
        <p:nvPicPr>
          <p:cNvPr id="347" name="Shape 347"/>
          <p:cNvPicPr preferRelativeResize="0"/>
          <p:nvPr/>
        </p:nvPicPr>
        <p:blipFill rotWithShape="1">
          <a:blip r:embed="rId3">
            <a:alphaModFix/>
          </a:blip>
          <a:srcRect b="0" l="0" r="0" t="0"/>
          <a:stretch/>
        </p:blipFill>
        <p:spPr>
          <a:xfrm>
            <a:off x="458275" y="1596600"/>
            <a:ext cx="4702199" cy="3892800"/>
          </a:xfrm>
          <a:prstGeom prst="rect">
            <a:avLst/>
          </a:prstGeom>
          <a:noFill/>
          <a:ln>
            <a:noFill/>
          </a:ln>
        </p:spPr>
      </p:pic>
      <p:pic>
        <p:nvPicPr>
          <p:cNvPr id="348" name="Shape 348"/>
          <p:cNvPicPr preferRelativeResize="0"/>
          <p:nvPr/>
        </p:nvPicPr>
        <p:blipFill>
          <a:blip r:embed="rId4">
            <a:alphaModFix/>
          </a:blip>
          <a:stretch>
            <a:fillRect/>
          </a:stretch>
        </p:blipFill>
        <p:spPr>
          <a:xfrm>
            <a:off x="948400" y="1870348"/>
            <a:ext cx="3479999" cy="3345300"/>
          </a:xfrm>
          <a:prstGeom prst="rect">
            <a:avLst/>
          </a:prstGeom>
          <a:noFill/>
          <a:ln cap="flat" cmpd="sng" w="19050">
            <a:solidFill>
              <a:schemeClr val="dk2"/>
            </a:solidFill>
            <a:prstDash val="solid"/>
            <a:round/>
            <a:headEnd len="med" w="med" type="none"/>
            <a:tailEnd len="med" w="med" type="none"/>
          </a:ln>
        </p:spPr>
      </p:pic>
      <p:pic>
        <p:nvPicPr>
          <p:cNvPr id="349" name="Shape 349"/>
          <p:cNvPicPr preferRelativeResize="0"/>
          <p:nvPr/>
        </p:nvPicPr>
        <p:blipFill>
          <a:blip r:embed="rId5">
            <a:alphaModFix/>
          </a:blip>
          <a:stretch>
            <a:fillRect/>
          </a:stretch>
        </p:blipFill>
        <p:spPr>
          <a:xfrm>
            <a:off x="485925" y="2350175"/>
            <a:ext cx="8172147" cy="2233250"/>
          </a:xfrm>
          <a:prstGeom prst="rect">
            <a:avLst/>
          </a:prstGeom>
          <a:noFill/>
          <a:ln cap="flat" cmpd="sng" w="19050">
            <a:solidFill>
              <a:schemeClr val="dk2"/>
            </a:solidFill>
            <a:prstDash val="solid"/>
            <a:round/>
            <a:headEnd len="med" w="med" type="none"/>
            <a:tailEnd len="med" w="med" type="none"/>
          </a:ln>
        </p:spPr>
      </p:pic>
    </p:spTree>
  </p:cSld>
  <p:clrMapOvr>
    <a:masterClrMapping/>
  </p:clrMapOvr>
  <p:transition spd="slow">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4" name="Shape 354"/>
        <p:cNvGrpSpPr/>
        <p:nvPr/>
      </p:nvGrpSpPr>
      <p:grpSpPr>
        <a:xfrm>
          <a:off x="0" y="0"/>
          <a:ext cx="0" cy="0"/>
          <a:chOff x="0" y="0"/>
          <a:chExt cx="0" cy="0"/>
        </a:xfrm>
      </p:grpSpPr>
      <p:sp>
        <p:nvSpPr>
          <p:cNvPr id="355" name="Shape 355"/>
          <p:cNvSpPr txBox="1"/>
          <p:nvPr>
            <p:ph type="title"/>
          </p:nvPr>
        </p:nvSpPr>
        <p:spPr>
          <a:xfrm>
            <a:off x="585487" y="457200"/>
            <a:ext cx="9372600" cy="990299"/>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lang="en" sz="3800">
                <a:solidFill>
                  <a:srgbClr val="000000"/>
                </a:solidFill>
              </a:rPr>
              <a:t>We depend on an active community</a:t>
            </a:r>
          </a:p>
        </p:txBody>
      </p:sp>
      <p:sp>
        <p:nvSpPr>
          <p:cNvPr id="356" name="Shape 356"/>
          <p:cNvSpPr txBox="1"/>
          <p:nvPr/>
        </p:nvSpPr>
        <p:spPr>
          <a:xfrm>
            <a:off x="457200" y="2408025"/>
            <a:ext cx="8562000" cy="3108899"/>
          </a:xfrm>
          <a:prstGeom prst="rect">
            <a:avLst/>
          </a:prstGeom>
          <a:noFill/>
          <a:ln>
            <a:noFill/>
          </a:ln>
        </p:spPr>
        <p:txBody>
          <a:bodyPr anchorCtr="0" anchor="t" bIns="45700" lIns="91425" rIns="91425" tIns="45700">
            <a:noAutofit/>
          </a:bodyPr>
          <a:lstStyle/>
          <a:p>
            <a:pPr indent="-571500" lvl="0" marL="571500" marR="0" rtl="0" algn="l">
              <a:spcBef>
                <a:spcPts val="0"/>
              </a:spcBef>
              <a:buClr>
                <a:schemeClr val="dk1"/>
              </a:buClr>
              <a:buSzPct val="100000"/>
              <a:buFont typeface="Arial"/>
              <a:buChar char="•"/>
            </a:pPr>
            <a:r>
              <a:rPr b="0" baseline="0" i="0" lang="en" sz="3200" u="none" cap="none" strike="noStrike">
                <a:solidFill>
                  <a:schemeClr val="dk1"/>
                </a:solidFill>
                <a:latin typeface="Questrial"/>
                <a:ea typeface="Questrial"/>
                <a:cs typeface="Questrial"/>
                <a:sym typeface="Questrial"/>
              </a:rPr>
              <a:t>We are looking for community leaders.</a:t>
            </a:r>
          </a:p>
          <a:p>
            <a:pPr indent="-368300" lvl="0" marL="571500" marR="0" rtl="0" algn="l">
              <a:spcBef>
                <a:spcPts val="0"/>
              </a:spcBef>
              <a:buClr>
                <a:schemeClr val="dk1"/>
              </a:buClr>
              <a:buFont typeface="Arial"/>
              <a:buNone/>
            </a:pPr>
            <a:r>
              <a:t/>
            </a:r>
            <a:endParaRPr b="0" baseline="0" i="0" sz="3200" u="none" cap="none" strike="noStrike">
              <a:solidFill>
                <a:schemeClr val="dk1"/>
              </a:solidFill>
              <a:latin typeface="Questrial"/>
              <a:ea typeface="Questrial"/>
              <a:cs typeface="Questrial"/>
              <a:sym typeface="Questrial"/>
            </a:endParaRPr>
          </a:p>
          <a:p>
            <a:pPr indent="-571500" lvl="0" marL="571500" marR="0" rtl="0" algn="l">
              <a:spcBef>
                <a:spcPts val="0"/>
              </a:spcBef>
              <a:buClr>
                <a:schemeClr val="dk1"/>
              </a:buClr>
              <a:buSzPct val="100000"/>
              <a:buFont typeface="Arial"/>
              <a:buChar char="•"/>
            </a:pPr>
            <a:r>
              <a:rPr b="0" baseline="0" i="0" lang="en" sz="3200" u="none" cap="none" strike="noStrike">
                <a:solidFill>
                  <a:schemeClr val="dk1"/>
                </a:solidFill>
                <a:latin typeface="Questrial"/>
                <a:ea typeface="Questrial"/>
                <a:cs typeface="Questrial"/>
                <a:sym typeface="Questrial"/>
              </a:rPr>
              <a:t>We are looking for creative ideas.</a:t>
            </a:r>
          </a:p>
          <a:p>
            <a:pPr indent="-368300" lvl="0" marL="571500" marR="0" rtl="0" algn="l">
              <a:spcBef>
                <a:spcPts val="0"/>
              </a:spcBef>
              <a:buClr>
                <a:schemeClr val="dk1"/>
              </a:buClr>
              <a:buFont typeface="Arial"/>
              <a:buNone/>
            </a:pPr>
            <a:r>
              <a:t/>
            </a:r>
            <a:endParaRPr b="0" baseline="0" i="0" sz="3200" u="none" cap="none" strike="noStrike">
              <a:solidFill>
                <a:schemeClr val="dk1"/>
              </a:solidFill>
              <a:latin typeface="Questrial"/>
              <a:ea typeface="Questrial"/>
              <a:cs typeface="Questrial"/>
              <a:sym typeface="Questrial"/>
            </a:endParaRPr>
          </a:p>
          <a:p>
            <a:pPr indent="-571500" lvl="0" marL="571500" marR="0" rtl="0" algn="l">
              <a:spcBef>
                <a:spcPts val="0"/>
              </a:spcBef>
              <a:buClr>
                <a:schemeClr val="dk1"/>
              </a:buClr>
              <a:buSzPct val="100000"/>
              <a:buFont typeface="Arial"/>
              <a:buChar char="•"/>
            </a:pPr>
            <a:r>
              <a:rPr b="0" baseline="0" i="0" lang="en" sz="3200" u="none" cap="none" strike="noStrike">
                <a:solidFill>
                  <a:schemeClr val="dk1"/>
                </a:solidFill>
                <a:latin typeface="Questrial"/>
                <a:ea typeface="Questrial"/>
                <a:cs typeface="Questrial"/>
                <a:sym typeface="Questrial"/>
              </a:rPr>
              <a:t>We are looking for pilot projects.</a:t>
            </a:r>
          </a:p>
          <a:p>
            <a:pPr indent="0" lvl="0" marL="0" marR="0" rtl="0" algn="l">
              <a:spcBef>
                <a:spcPts val="0"/>
              </a:spcBef>
              <a:buNone/>
            </a:pPr>
            <a:r>
              <a:t/>
            </a:r>
            <a:endParaRPr b="0" baseline="0" i="0" sz="3600" u="none" cap="none" strike="noStrike">
              <a:solidFill>
                <a:schemeClr val="dk1"/>
              </a:solidFill>
              <a:latin typeface="Questrial"/>
              <a:ea typeface="Questrial"/>
              <a:cs typeface="Questrial"/>
              <a:sym typeface="Questrial"/>
            </a:endParaRP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1" name="Shape 361"/>
        <p:cNvGrpSpPr/>
        <p:nvPr/>
      </p:nvGrpSpPr>
      <p:grpSpPr>
        <a:xfrm>
          <a:off x="0" y="0"/>
          <a:ext cx="0" cy="0"/>
          <a:chOff x="0" y="0"/>
          <a:chExt cx="0" cy="0"/>
        </a:xfrm>
      </p:grpSpPr>
      <p:sp>
        <p:nvSpPr>
          <p:cNvPr id="362" name="Shape 362"/>
          <p:cNvSpPr txBox="1"/>
          <p:nvPr>
            <p:ph type="title"/>
          </p:nvPr>
        </p:nvSpPr>
        <p:spPr>
          <a:xfrm>
            <a:off x="749090" y="535838"/>
            <a:ext cx="7024799" cy="1143299"/>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aseline="0" i="0" lang="en" sz="4000" u="none" cap="none" strike="noStrike">
                <a:solidFill>
                  <a:srgbClr val="000000"/>
                </a:solidFill>
                <a:latin typeface="Questrial"/>
                <a:ea typeface="Questrial"/>
                <a:cs typeface="Questrial"/>
                <a:sym typeface="Questrial"/>
              </a:rPr>
              <a:t>For More Information</a:t>
            </a:r>
          </a:p>
        </p:txBody>
      </p:sp>
      <p:sp>
        <p:nvSpPr>
          <p:cNvPr id="363" name="Shape 363"/>
          <p:cNvSpPr txBox="1"/>
          <p:nvPr>
            <p:ph idx="1" type="body"/>
          </p:nvPr>
        </p:nvSpPr>
        <p:spPr>
          <a:xfrm>
            <a:off x="1042416" y="1856232"/>
            <a:ext cx="3419999" cy="3492899"/>
          </a:xfrm>
          <a:prstGeom prst="rect">
            <a:avLst/>
          </a:prstGeom>
          <a:noFill/>
          <a:ln>
            <a:noFill/>
          </a:ln>
        </p:spPr>
        <p:txBody>
          <a:bodyPr anchorCtr="0" anchor="t" bIns="45700" lIns="91425" rIns="91425" tIns="45700">
            <a:noAutofit/>
          </a:bodyPr>
          <a:lstStyle/>
          <a:p>
            <a:pPr indent="-279400" lvl="0" marL="342900" marR="0" rtl="0" algn="l">
              <a:spcBef>
                <a:spcPts val="0"/>
              </a:spcBef>
              <a:buClr>
                <a:schemeClr val="accent1"/>
              </a:buClr>
              <a:buSzPct val="76000"/>
              <a:buFont typeface="Noto Symbol"/>
              <a:buChar char="○"/>
            </a:pPr>
            <a:r>
              <a:rPr b="1" baseline="0" i="0" lang="en" sz="2400" u="none" cap="none" strike="noStrike">
                <a:solidFill>
                  <a:schemeClr val="dk2"/>
                </a:solidFill>
                <a:latin typeface="Questrial"/>
                <a:ea typeface="Questrial"/>
                <a:cs typeface="Questrial"/>
                <a:sym typeface="Questrial"/>
              </a:rPr>
              <a:t>Hub Team</a:t>
            </a:r>
          </a:p>
          <a:p>
            <a:pPr indent="-5080" lvl="0" marL="68580" marR="0" rtl="0" algn="l">
              <a:spcBef>
                <a:spcPts val="380"/>
              </a:spcBef>
              <a:buClr>
                <a:schemeClr val="accent1"/>
              </a:buClr>
              <a:buSzPct val="25000"/>
              <a:buFont typeface="Noto Symbol"/>
              <a:buNone/>
            </a:pPr>
            <a:r>
              <a:rPr b="0" baseline="0" i="0" lang="en" sz="1900" u="none" cap="none" strike="noStrike">
                <a:solidFill>
                  <a:schemeClr val="dk2"/>
                </a:solidFill>
                <a:latin typeface="Questrial"/>
                <a:ea typeface="Questrial"/>
                <a:cs typeface="Questrial"/>
                <a:sym typeface="Questrial"/>
              </a:rPr>
              <a:t>M. Drew LaMar (W&amp;M)</a:t>
            </a:r>
          </a:p>
          <a:p>
            <a:pPr indent="-5080" lvl="0" marL="68580" marR="0" rtl="0" algn="l">
              <a:spcBef>
                <a:spcPts val="380"/>
              </a:spcBef>
              <a:buClr>
                <a:schemeClr val="accent1"/>
              </a:buClr>
              <a:buSzPct val="25000"/>
              <a:buFont typeface="Noto Symbol"/>
              <a:buNone/>
            </a:pPr>
            <a:r>
              <a:rPr b="0" baseline="0" i="0" lang="en" sz="1900" u="none" cap="none" strike="noStrike">
                <a:solidFill>
                  <a:schemeClr val="dk2"/>
                </a:solidFill>
                <a:latin typeface="Questrial"/>
                <a:ea typeface="Questrial"/>
                <a:cs typeface="Questrial"/>
                <a:sym typeface="Questrial"/>
              </a:rPr>
              <a:t>Bob Sheehy (Radford U)</a:t>
            </a:r>
          </a:p>
          <a:p>
            <a:pPr indent="-5080" lvl="0" marL="68580" marR="0" rtl="0" algn="l">
              <a:spcBef>
                <a:spcPts val="380"/>
              </a:spcBef>
              <a:buClr>
                <a:schemeClr val="accent1"/>
              </a:buClr>
              <a:buSzPct val="25000"/>
              <a:buFont typeface="Noto Symbol"/>
              <a:buNone/>
            </a:pPr>
            <a:r>
              <a:rPr b="0" baseline="0" i="0" lang="en" sz="1900" u="none" cap="none" strike="noStrike">
                <a:solidFill>
                  <a:schemeClr val="dk2"/>
                </a:solidFill>
                <a:latin typeface="Questrial"/>
                <a:ea typeface="Questrial"/>
                <a:cs typeface="Questrial"/>
                <a:sym typeface="Questrial"/>
              </a:rPr>
              <a:t>DB Poli (Roanoke College)</a:t>
            </a:r>
          </a:p>
          <a:p>
            <a:pPr indent="-5080" lvl="0" marL="68580" marR="0" rtl="0" algn="l">
              <a:spcBef>
                <a:spcPts val="380"/>
              </a:spcBef>
              <a:buClr>
                <a:schemeClr val="accent1"/>
              </a:buClr>
              <a:buSzPct val="25000"/>
              <a:buFont typeface="Noto Symbol"/>
              <a:buNone/>
            </a:pPr>
            <a:r>
              <a:rPr b="0" baseline="0" i="0" lang="en" sz="1900" u="none" cap="none" strike="noStrike">
                <a:solidFill>
                  <a:schemeClr val="dk2"/>
                </a:solidFill>
                <a:latin typeface="Questrial"/>
                <a:ea typeface="Questrial"/>
                <a:cs typeface="Questrial"/>
                <a:sym typeface="Questrial"/>
              </a:rPr>
              <a:t>Carrie Eaton Diaz (Unity)</a:t>
            </a:r>
          </a:p>
          <a:p>
            <a:pPr indent="-5080" lvl="0" marL="68580" marR="0" rtl="0" algn="l">
              <a:spcBef>
                <a:spcPts val="380"/>
              </a:spcBef>
              <a:buClr>
                <a:schemeClr val="accent1"/>
              </a:buClr>
              <a:buSzPct val="25000"/>
              <a:buFont typeface="Noto Symbol"/>
              <a:buNone/>
            </a:pPr>
            <a:r>
              <a:rPr b="0" baseline="0" i="0" lang="en" sz="1900" u="none" cap="none" strike="noStrike">
                <a:solidFill>
                  <a:schemeClr val="dk2"/>
                </a:solidFill>
                <a:latin typeface="Questrial"/>
                <a:ea typeface="Questrial"/>
                <a:cs typeface="Questrial"/>
                <a:sym typeface="Questrial"/>
              </a:rPr>
              <a:t>Jennifer Cartier (Unity)</a:t>
            </a:r>
          </a:p>
          <a:p>
            <a:pPr indent="-5080" lvl="0" marL="68580" marR="0" rtl="0" algn="l">
              <a:spcBef>
                <a:spcPts val="380"/>
              </a:spcBef>
              <a:buClr>
                <a:schemeClr val="accent1"/>
              </a:buClr>
              <a:buSzPct val="25000"/>
              <a:buFont typeface="Noto Symbol"/>
              <a:buNone/>
            </a:pPr>
            <a:r>
              <a:rPr b="0" baseline="0" i="0" lang="en" sz="1900" u="none" cap="none" strike="noStrike">
                <a:solidFill>
                  <a:schemeClr val="dk2"/>
                </a:solidFill>
                <a:latin typeface="Questrial"/>
                <a:ea typeface="Questrial"/>
                <a:cs typeface="Questrial"/>
                <a:sym typeface="Questrial"/>
              </a:rPr>
              <a:t>HubZero</a:t>
            </a:r>
          </a:p>
        </p:txBody>
      </p:sp>
      <p:sp>
        <p:nvSpPr>
          <p:cNvPr id="364" name="Shape 364"/>
          <p:cNvSpPr txBox="1"/>
          <p:nvPr>
            <p:ph idx="2" type="body"/>
          </p:nvPr>
        </p:nvSpPr>
        <p:spPr>
          <a:xfrm>
            <a:off x="4645149" y="1856225"/>
            <a:ext cx="3993900" cy="3492899"/>
          </a:xfrm>
          <a:prstGeom prst="rect">
            <a:avLst/>
          </a:prstGeom>
          <a:noFill/>
          <a:ln>
            <a:noFill/>
          </a:ln>
        </p:spPr>
        <p:txBody>
          <a:bodyPr anchorCtr="0" anchor="t" bIns="45700" lIns="91425" rIns="91425" tIns="45700">
            <a:noAutofit/>
          </a:bodyPr>
          <a:lstStyle/>
          <a:p>
            <a:pPr indent="-279400" lvl="0" marL="342900" marR="0" rtl="0" algn="l">
              <a:spcBef>
                <a:spcPts val="0"/>
              </a:spcBef>
              <a:buClr>
                <a:schemeClr val="accent1"/>
              </a:buClr>
              <a:buSzPct val="76000"/>
              <a:buFont typeface="Noto Symbol"/>
              <a:buChar char="○"/>
            </a:pPr>
            <a:r>
              <a:rPr b="1" baseline="0" i="0" lang="en" sz="2400" u="none" cap="none" strike="noStrike">
                <a:solidFill>
                  <a:schemeClr val="dk2"/>
                </a:solidFill>
                <a:latin typeface="Questrial"/>
                <a:ea typeface="Questrial"/>
                <a:cs typeface="Questrial"/>
                <a:sym typeface="Questrial"/>
              </a:rPr>
              <a:t>Mentoring</a:t>
            </a:r>
          </a:p>
          <a:p>
            <a:pPr indent="-5080" lvl="0" marL="68580" marR="0" rtl="0" algn="l">
              <a:spcBef>
                <a:spcPts val="360"/>
              </a:spcBef>
              <a:buClr>
                <a:schemeClr val="accent1"/>
              </a:buClr>
              <a:buSzPct val="25000"/>
              <a:buFont typeface="Noto Symbol"/>
              <a:buNone/>
            </a:pPr>
            <a:r>
              <a:rPr b="0" baseline="0" i="0" lang="en" sz="1800" u="none" cap="none" strike="noStrike">
                <a:solidFill>
                  <a:schemeClr val="dk2"/>
                </a:solidFill>
                <a:latin typeface="Questrial"/>
                <a:ea typeface="Questrial"/>
                <a:cs typeface="Questrial"/>
                <a:sym typeface="Questrial"/>
              </a:rPr>
              <a:t>Sam Donovan (UPitt)</a:t>
            </a:r>
          </a:p>
          <a:p>
            <a:pPr indent="-5080" lvl="0" marL="68580" marR="0" rtl="0" algn="l">
              <a:spcBef>
                <a:spcPts val="360"/>
              </a:spcBef>
              <a:buClr>
                <a:schemeClr val="accent1"/>
              </a:buClr>
              <a:buSzPct val="25000"/>
              <a:buFont typeface="Noto Symbol"/>
              <a:buNone/>
            </a:pPr>
            <a:r>
              <a:rPr b="0" baseline="0" i="0" lang="en" sz="1800" u="none" cap="none" strike="noStrike">
                <a:solidFill>
                  <a:schemeClr val="dk2"/>
                </a:solidFill>
                <a:latin typeface="Questrial"/>
                <a:ea typeface="Questrial"/>
                <a:cs typeface="Questrial"/>
                <a:sym typeface="Questrial"/>
              </a:rPr>
              <a:t>Jeremy Wojdak (Radford)</a:t>
            </a:r>
          </a:p>
          <a:p>
            <a:pPr indent="-5080" lvl="0" marL="68580" marR="0" rtl="0" algn="l">
              <a:spcBef>
                <a:spcPts val="360"/>
              </a:spcBef>
              <a:buClr>
                <a:schemeClr val="accent1"/>
              </a:buClr>
              <a:buSzPct val="25000"/>
              <a:buFont typeface="Noto Symbol"/>
              <a:buNone/>
            </a:pPr>
            <a:r>
              <a:rPr b="0" baseline="0" i="0" lang="en" sz="1800" u="none" cap="none" strike="noStrike">
                <a:solidFill>
                  <a:schemeClr val="dk2"/>
                </a:solidFill>
                <a:latin typeface="Questrial"/>
                <a:ea typeface="Questrial"/>
                <a:cs typeface="Questrial"/>
                <a:sym typeface="Questrial"/>
              </a:rPr>
              <a:t>Kristin Jenkins (</a:t>
            </a:r>
            <a:r>
              <a:rPr lang="en" sz="1800"/>
              <a:t>BioQUEST</a:t>
            </a:r>
            <a:r>
              <a:rPr b="0" baseline="0" i="0" lang="en" sz="1800" u="none" cap="none" strike="noStrike">
                <a:solidFill>
                  <a:schemeClr val="dk2"/>
                </a:solidFill>
                <a:latin typeface="Questrial"/>
                <a:ea typeface="Questrial"/>
                <a:cs typeface="Questrial"/>
                <a:sym typeface="Questrial"/>
              </a:rPr>
              <a:t>)</a:t>
            </a:r>
          </a:p>
          <a:p>
            <a:pPr indent="-5080" lvl="0" marL="68580" marR="0" rtl="0" algn="l">
              <a:spcBef>
                <a:spcPts val="360"/>
              </a:spcBef>
              <a:buClr>
                <a:schemeClr val="accent1"/>
              </a:buClr>
              <a:buSzPct val="25000"/>
              <a:buFont typeface="Noto Symbol"/>
              <a:buNone/>
            </a:pPr>
            <a:r>
              <a:rPr lang="en" sz="1800"/>
              <a:t>Alison Hale (UPitt)</a:t>
            </a:r>
          </a:p>
          <a:p>
            <a:pPr indent="-5080" lvl="0" marL="68580" marR="0" rtl="0" algn="l">
              <a:spcBef>
                <a:spcPts val="360"/>
              </a:spcBef>
              <a:buClr>
                <a:schemeClr val="accent1"/>
              </a:buClr>
              <a:buSzPct val="25000"/>
              <a:buFont typeface="Noto Symbol"/>
              <a:buNone/>
            </a:pPr>
            <a:r>
              <a:rPr lang="en" sz="1800"/>
              <a:t>Arietta Fleming-Davies (Radford)</a:t>
            </a:r>
          </a:p>
          <a:p>
            <a:pPr indent="-5080" lvl="0" marL="68580" marR="0" rtl="0" algn="l">
              <a:spcBef>
                <a:spcPts val="360"/>
              </a:spcBef>
              <a:buClr>
                <a:schemeClr val="accent1"/>
              </a:buClr>
              <a:buSzPct val="25000"/>
              <a:buFont typeface="Noto Symbol"/>
              <a:buNone/>
            </a:pPr>
            <a:r>
              <a:rPr lang="en" sz="1800"/>
              <a:t>Gaby Hamerlinck (BioQUEST)</a:t>
            </a:r>
          </a:p>
          <a:p>
            <a:pPr indent="0" lvl="0" marL="0" marR="0" rtl="0" algn="l">
              <a:spcBef>
                <a:spcPts val="480"/>
              </a:spcBef>
              <a:buNone/>
            </a:pPr>
            <a:r>
              <a:t/>
            </a:r>
            <a:endParaRPr b="1"/>
          </a:p>
          <a:p>
            <a:pPr indent="-279400" lvl="0" marL="342900" marR="0" rtl="0" algn="l">
              <a:spcBef>
                <a:spcPts val="480"/>
              </a:spcBef>
              <a:buClr>
                <a:schemeClr val="accent1"/>
              </a:buClr>
              <a:buSzPct val="76000"/>
              <a:buFont typeface="Courier New"/>
              <a:buChar char="○"/>
            </a:pPr>
            <a:r>
              <a:rPr b="1" baseline="0" i="0" lang="en" sz="2400" u="none" cap="none" strike="noStrike">
                <a:solidFill>
                  <a:schemeClr val="dk2"/>
                </a:solidFill>
                <a:latin typeface="Questrial"/>
                <a:ea typeface="Questrial"/>
                <a:cs typeface="Questrial"/>
                <a:sym typeface="Questrial"/>
              </a:rPr>
              <a:t>Metrics</a:t>
            </a:r>
          </a:p>
          <a:p>
            <a:pPr indent="-5080" lvl="0" marL="68580" marR="0" rtl="0" algn="l">
              <a:spcBef>
                <a:spcPts val="360"/>
              </a:spcBef>
              <a:buClr>
                <a:schemeClr val="accent1"/>
              </a:buClr>
              <a:buSzPct val="25000"/>
              <a:buFont typeface="Noto Symbol"/>
              <a:buNone/>
            </a:pPr>
            <a:r>
              <a:rPr b="0" baseline="0" i="0" lang="en" sz="1800" u="none" cap="none" strike="noStrike">
                <a:solidFill>
                  <a:schemeClr val="dk2"/>
                </a:solidFill>
                <a:latin typeface="Questrial"/>
                <a:ea typeface="Questrial"/>
                <a:cs typeface="Questrial"/>
                <a:sym typeface="Questrial"/>
              </a:rPr>
              <a:t>S. (Tom) Gower (UNC)</a:t>
            </a:r>
          </a:p>
          <a:p>
            <a:pPr indent="0" lvl="0" marL="63500" marR="0" rtl="0" algn="l">
              <a:spcBef>
                <a:spcPts val="360"/>
              </a:spcBef>
              <a:buClr>
                <a:schemeClr val="accent1"/>
              </a:buClr>
              <a:buFont typeface="Noto Symbol"/>
              <a:buNone/>
            </a:pPr>
            <a:r>
              <a:t/>
            </a:r>
            <a:endParaRP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 name="Shape 77"/>
        <p:cNvGrpSpPr/>
        <p:nvPr/>
      </p:nvGrpSpPr>
      <p:grpSpPr>
        <a:xfrm>
          <a:off x="0" y="0"/>
          <a:ext cx="0" cy="0"/>
          <a:chOff x="0" y="0"/>
          <a:chExt cx="0" cy="0"/>
        </a:xfrm>
      </p:grpSpPr>
      <p:sp>
        <p:nvSpPr>
          <p:cNvPr id="78" name="Shape 78"/>
          <p:cNvSpPr/>
          <p:nvPr/>
        </p:nvSpPr>
        <p:spPr>
          <a:xfrm>
            <a:off x="457206" y="3360050"/>
            <a:ext cx="8702100" cy="1877699"/>
          </a:xfrm>
          <a:prstGeom prst="rect">
            <a:avLst/>
          </a:prstGeom>
          <a:noFill/>
          <a:ln>
            <a:noFill/>
          </a:ln>
        </p:spPr>
        <p:txBody>
          <a:bodyPr anchorCtr="0" anchor="t" bIns="45700" lIns="91425" rIns="91425" tIns="45700">
            <a:noAutofit/>
          </a:bodyPr>
          <a:lstStyle/>
          <a:p>
            <a:pPr indent="-285750" lvl="0" marL="285750" marR="0" rtl="0" algn="l">
              <a:spcBef>
                <a:spcPts val="0"/>
              </a:spcBef>
              <a:buClr>
                <a:schemeClr val="dk1"/>
              </a:buClr>
              <a:buSzPct val="100000"/>
              <a:buFont typeface="Arial"/>
              <a:buChar char="•"/>
            </a:pPr>
            <a:r>
              <a:rPr b="0" baseline="0" i="0" lang="en" sz="2800" u="none" cap="none" strike="noStrike">
                <a:solidFill>
                  <a:schemeClr val="dk1"/>
                </a:solidFill>
                <a:latin typeface="Questrial"/>
                <a:ea typeface="Questrial"/>
                <a:cs typeface="Questrial"/>
                <a:sym typeface="Questrial"/>
              </a:rPr>
              <a:t>Decide if a specified model is consistent with results from a given data-generating process using simulation. </a:t>
            </a:r>
          </a:p>
          <a:p>
            <a:pPr indent="0" lvl="0" marL="0" marR="0" rtl="0" algn="l">
              <a:spcBef>
                <a:spcPts val="0"/>
              </a:spcBef>
              <a:buNone/>
            </a:pPr>
            <a:r>
              <a:t/>
            </a:r>
            <a:endParaRPr b="1" baseline="0" i="0" sz="3200" u="none" cap="none" strike="noStrike">
              <a:solidFill>
                <a:schemeClr val="dk1"/>
              </a:solidFill>
              <a:latin typeface="Questrial"/>
              <a:ea typeface="Questrial"/>
              <a:cs typeface="Questrial"/>
              <a:sym typeface="Questrial"/>
            </a:endParaRPr>
          </a:p>
        </p:txBody>
      </p:sp>
      <p:pic>
        <p:nvPicPr>
          <p:cNvPr id="79" name="Shape 79"/>
          <p:cNvPicPr preferRelativeResize="0"/>
          <p:nvPr/>
        </p:nvPicPr>
        <p:blipFill rotWithShape="1">
          <a:blip r:embed="rId3">
            <a:alphaModFix/>
          </a:blip>
          <a:srcRect b="0" l="0" r="0" t="0"/>
          <a:stretch/>
        </p:blipFill>
        <p:spPr>
          <a:xfrm>
            <a:off x="1933450" y="1550800"/>
            <a:ext cx="4851300" cy="1676399"/>
          </a:xfrm>
          <a:prstGeom prst="rect">
            <a:avLst/>
          </a:prstGeom>
          <a:noFill/>
          <a:ln>
            <a:noFill/>
          </a:ln>
        </p:spPr>
      </p:pic>
      <p:sp>
        <p:nvSpPr>
          <p:cNvPr id="80" name="Shape 80"/>
          <p:cNvSpPr txBox="1"/>
          <p:nvPr>
            <p:ph type="title"/>
          </p:nvPr>
        </p:nvSpPr>
        <p:spPr>
          <a:xfrm>
            <a:off x="457200" y="274637"/>
            <a:ext cx="8229600" cy="1143299"/>
          </a:xfrm>
          <a:prstGeom prst="rect">
            <a:avLst/>
          </a:prstGeom>
        </p:spPr>
        <p:txBody>
          <a:bodyPr anchorCtr="0" anchor="b" bIns="91425" lIns="91425" rIns="91425" tIns="91425">
            <a:noAutofit/>
          </a:bodyPr>
          <a:lstStyle/>
          <a:p>
            <a:pPr>
              <a:spcBef>
                <a:spcPts val="0"/>
              </a:spcBef>
              <a:buNone/>
            </a:pPr>
            <a:r>
              <a:rPr lang="en"/>
              <a:t>Changing math expectations...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 name="Shape 85"/>
        <p:cNvGrpSpPr/>
        <p:nvPr/>
      </p:nvGrpSpPr>
      <p:grpSpPr>
        <a:xfrm>
          <a:off x="0" y="0"/>
          <a:ext cx="0" cy="0"/>
          <a:chOff x="0" y="0"/>
          <a:chExt cx="0" cy="0"/>
        </a:xfrm>
      </p:grpSpPr>
      <p:pic>
        <p:nvPicPr>
          <p:cNvPr id="86" name="Shape 86"/>
          <p:cNvPicPr preferRelativeResize="0"/>
          <p:nvPr/>
        </p:nvPicPr>
        <p:blipFill rotWithShape="1">
          <a:blip r:embed="rId3">
            <a:alphaModFix/>
          </a:blip>
          <a:srcRect b="22738" l="0" r="0" t="0"/>
          <a:stretch/>
        </p:blipFill>
        <p:spPr>
          <a:xfrm>
            <a:off x="6468499" y="2472950"/>
            <a:ext cx="2649900" cy="1068000"/>
          </a:xfrm>
          <a:prstGeom prst="rect">
            <a:avLst/>
          </a:prstGeom>
          <a:noFill/>
          <a:ln>
            <a:noFill/>
          </a:ln>
        </p:spPr>
      </p:pic>
      <p:grpSp>
        <p:nvGrpSpPr>
          <p:cNvPr id="87" name="Shape 87"/>
          <p:cNvGrpSpPr/>
          <p:nvPr/>
        </p:nvGrpSpPr>
        <p:grpSpPr>
          <a:xfrm>
            <a:off x="0" y="1280498"/>
            <a:ext cx="6468498" cy="4667725"/>
            <a:chOff x="0" y="1890368"/>
            <a:chExt cx="4829399" cy="3391009"/>
          </a:xfrm>
        </p:grpSpPr>
        <p:pic>
          <p:nvPicPr>
            <p:cNvPr id="88" name="Shape 88"/>
            <p:cNvPicPr preferRelativeResize="0"/>
            <p:nvPr/>
          </p:nvPicPr>
          <p:blipFill rotWithShape="1">
            <a:blip r:embed="rId4">
              <a:alphaModFix/>
            </a:blip>
            <a:srcRect b="0" l="0" r="0" t="0"/>
            <a:stretch/>
          </p:blipFill>
          <p:spPr>
            <a:xfrm>
              <a:off x="0" y="1890368"/>
              <a:ext cx="4829399" cy="700500"/>
            </a:xfrm>
            <a:prstGeom prst="rect">
              <a:avLst/>
            </a:prstGeom>
            <a:noFill/>
            <a:ln>
              <a:noFill/>
            </a:ln>
          </p:spPr>
        </p:pic>
        <p:pic>
          <p:nvPicPr>
            <p:cNvPr id="89" name="Shape 89"/>
            <p:cNvPicPr preferRelativeResize="0"/>
            <p:nvPr/>
          </p:nvPicPr>
          <p:blipFill rotWithShape="1">
            <a:blip r:embed="rId5">
              <a:alphaModFix/>
            </a:blip>
            <a:srcRect b="0" l="0" r="0" t="0"/>
            <a:stretch/>
          </p:blipFill>
          <p:spPr>
            <a:xfrm>
              <a:off x="0" y="2590978"/>
              <a:ext cx="4829399" cy="2690399"/>
            </a:xfrm>
            <a:prstGeom prst="rect">
              <a:avLst/>
            </a:prstGeom>
            <a:noFill/>
            <a:ln>
              <a:noFill/>
            </a:ln>
          </p:spPr>
        </p:pic>
      </p:grpSp>
      <p:pic>
        <p:nvPicPr>
          <p:cNvPr id="90" name="Shape 90"/>
          <p:cNvPicPr preferRelativeResize="0"/>
          <p:nvPr/>
        </p:nvPicPr>
        <p:blipFill rotWithShape="1">
          <a:blip r:embed="rId6">
            <a:alphaModFix/>
          </a:blip>
          <a:srcRect b="0" l="0" r="0" t="0"/>
          <a:stretch/>
        </p:blipFill>
        <p:spPr>
          <a:xfrm>
            <a:off x="56925" y="4225723"/>
            <a:ext cx="1593599" cy="1593599"/>
          </a:xfrm>
          <a:prstGeom prst="rect">
            <a:avLst/>
          </a:prstGeom>
          <a:noFill/>
          <a:ln>
            <a:noFill/>
          </a:ln>
        </p:spPr>
      </p:pic>
      <p:sp>
        <p:nvSpPr>
          <p:cNvPr id="91" name="Shape 91"/>
          <p:cNvSpPr txBox="1"/>
          <p:nvPr>
            <p:ph type="title"/>
          </p:nvPr>
        </p:nvSpPr>
        <p:spPr>
          <a:xfrm>
            <a:off x="457200" y="274396"/>
            <a:ext cx="8229600" cy="815099"/>
          </a:xfrm>
          <a:prstGeom prst="rect">
            <a:avLst/>
          </a:prstGeom>
        </p:spPr>
        <p:txBody>
          <a:bodyPr anchorCtr="0" anchor="b" bIns="91425" lIns="91425" rIns="91425" tIns="91425">
            <a:noAutofit/>
          </a:bodyPr>
          <a:lstStyle/>
          <a:p>
            <a:pPr>
              <a:spcBef>
                <a:spcPts val="0"/>
              </a:spcBef>
              <a:buNone/>
            </a:pPr>
            <a:r>
              <a:rPr lang="en">
                <a:latin typeface="Questrial"/>
                <a:ea typeface="Questrial"/>
                <a:cs typeface="Questrial"/>
                <a:sym typeface="Questrial"/>
              </a:rPr>
              <a:t>Changing biology expectations...</a:t>
            </a:r>
          </a:p>
        </p:txBody>
      </p:sp>
      <p:pic>
        <p:nvPicPr>
          <p:cNvPr id="92" name="Shape 92"/>
          <p:cNvPicPr preferRelativeResize="0"/>
          <p:nvPr/>
        </p:nvPicPr>
        <p:blipFill rotWithShape="1">
          <a:blip r:embed="rId7">
            <a:alphaModFix/>
          </a:blip>
          <a:srcRect b="0" l="0" r="0" t="0"/>
          <a:stretch/>
        </p:blipFill>
        <p:spPr>
          <a:xfrm>
            <a:off x="6468512" y="4016384"/>
            <a:ext cx="2649900" cy="815099"/>
          </a:xfrm>
          <a:prstGeom prst="rect">
            <a:avLst/>
          </a:prstGeom>
          <a:noFill/>
          <a:ln>
            <a:noFill/>
          </a:ln>
        </p:spPr>
      </p:pic>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 name="Shape 97"/>
        <p:cNvGrpSpPr/>
        <p:nvPr/>
      </p:nvGrpSpPr>
      <p:grpSpPr>
        <a:xfrm>
          <a:off x="0" y="0"/>
          <a:ext cx="0" cy="0"/>
          <a:chOff x="0" y="0"/>
          <a:chExt cx="0" cy="0"/>
        </a:xfrm>
      </p:grpSpPr>
      <p:sp>
        <p:nvSpPr>
          <p:cNvPr id="98" name="Shape 98"/>
          <p:cNvSpPr txBox="1"/>
          <p:nvPr>
            <p:ph type="title"/>
          </p:nvPr>
        </p:nvSpPr>
        <p:spPr>
          <a:xfrm>
            <a:off x="457200" y="205978"/>
            <a:ext cx="8229600" cy="857099"/>
          </a:xfrm>
          <a:prstGeom prst="rect">
            <a:avLst/>
          </a:prstGeom>
        </p:spPr>
        <p:txBody>
          <a:bodyPr anchorCtr="0" anchor="b" bIns="91425" lIns="91425" rIns="91425" tIns="91425">
            <a:noAutofit/>
          </a:bodyPr>
          <a:lstStyle/>
          <a:p>
            <a:pPr lvl="0" rtl="0">
              <a:spcBef>
                <a:spcPts val="0"/>
              </a:spcBef>
              <a:buNone/>
            </a:pPr>
            <a:r>
              <a:rPr lang="en"/>
              <a:t>Why do math + biology?</a:t>
            </a:r>
          </a:p>
        </p:txBody>
      </p:sp>
      <p:sp>
        <p:nvSpPr>
          <p:cNvPr id="99" name="Shape 99"/>
          <p:cNvSpPr txBox="1"/>
          <p:nvPr>
            <p:ph idx="1" type="body"/>
          </p:nvPr>
        </p:nvSpPr>
        <p:spPr>
          <a:xfrm>
            <a:off x="457200" y="1200150"/>
            <a:ext cx="8229600" cy="4861199"/>
          </a:xfrm>
          <a:prstGeom prst="rect">
            <a:avLst/>
          </a:prstGeom>
        </p:spPr>
        <p:txBody>
          <a:bodyPr anchorCtr="0" anchor="t" bIns="91425" lIns="91425" rIns="91425" tIns="91425">
            <a:noAutofit/>
          </a:bodyPr>
          <a:lstStyle/>
          <a:p>
            <a:pPr indent="-228600" lvl="0" marL="457200" rtl="0">
              <a:spcBef>
                <a:spcPts val="0"/>
              </a:spcBef>
            </a:pPr>
            <a:r>
              <a:rPr lang="en"/>
              <a:t>To meet 21st century biology needs - theory (</a:t>
            </a:r>
            <a:r>
              <a:rPr i="1" lang="en"/>
              <a:t>e.g.</a:t>
            </a:r>
            <a:r>
              <a:rPr lang="en"/>
              <a:t> Servedio, 2014), understanding computational tools (</a:t>
            </a:r>
            <a:r>
              <a:rPr i="1" lang="en"/>
              <a:t>e.g. </a:t>
            </a:r>
            <a:r>
              <a:rPr lang="en"/>
              <a:t>bioinformatics), big data</a:t>
            </a:r>
          </a:p>
          <a:p>
            <a:pPr indent="-228600" lvl="0" marL="457200" rtl="0">
              <a:spcBef>
                <a:spcPts val="0"/>
              </a:spcBef>
            </a:pPr>
            <a:r>
              <a:rPr lang="en"/>
              <a:t>To meet student needs - life science students perform better in biomath courses</a:t>
            </a:r>
          </a:p>
          <a:p>
            <a:pPr indent="-228600" lvl="0" marL="457200" rtl="0">
              <a:spcBef>
                <a:spcPts val="0"/>
              </a:spcBef>
            </a:pPr>
            <a:r>
              <a:rPr lang="en"/>
              <a:t>PCAST report - if mathematicians don’t do math for bio right, let the biologists do it</a:t>
            </a:r>
          </a:p>
          <a:p>
            <a:pPr indent="-228600" lvl="0" marL="457200" rtl="0">
              <a:spcBef>
                <a:spcPts val="0"/>
              </a:spcBef>
            </a:pPr>
            <a:r>
              <a:rPr lang="en"/>
              <a:t>Biology programs are reducing math requirements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 name="Shape 103"/>
        <p:cNvGrpSpPr/>
        <p:nvPr/>
      </p:nvGrpSpPr>
      <p:grpSpPr>
        <a:xfrm>
          <a:off x="0" y="0"/>
          <a:ext cx="0" cy="0"/>
          <a:chOff x="0" y="0"/>
          <a:chExt cx="0" cy="0"/>
        </a:xfrm>
      </p:grpSpPr>
      <p:sp>
        <p:nvSpPr>
          <p:cNvPr id="104" name="Shape 104"/>
          <p:cNvSpPr txBox="1"/>
          <p:nvPr>
            <p:ph type="title"/>
          </p:nvPr>
        </p:nvSpPr>
        <p:spPr>
          <a:xfrm>
            <a:off x="457200" y="205978"/>
            <a:ext cx="8229600" cy="857099"/>
          </a:xfrm>
          <a:prstGeom prst="rect">
            <a:avLst/>
          </a:prstGeom>
        </p:spPr>
        <p:txBody>
          <a:bodyPr anchorCtr="0" anchor="b" bIns="91425" lIns="91425" rIns="91425" tIns="91425">
            <a:noAutofit/>
          </a:bodyPr>
          <a:lstStyle/>
          <a:p>
            <a:pPr lvl="0" rtl="0">
              <a:spcBef>
                <a:spcPts val="0"/>
              </a:spcBef>
              <a:buNone/>
            </a:pPr>
            <a:r>
              <a:rPr lang="en"/>
              <a:t>Working together might look like...</a:t>
            </a:r>
          </a:p>
        </p:txBody>
      </p:sp>
      <p:sp>
        <p:nvSpPr>
          <p:cNvPr id="105" name="Shape 105"/>
          <p:cNvSpPr txBox="1"/>
          <p:nvPr>
            <p:ph idx="1" type="body"/>
          </p:nvPr>
        </p:nvSpPr>
        <p:spPr>
          <a:xfrm>
            <a:off x="457200" y="1063075"/>
            <a:ext cx="8229600" cy="5505000"/>
          </a:xfrm>
          <a:prstGeom prst="rect">
            <a:avLst/>
          </a:prstGeom>
        </p:spPr>
        <p:txBody>
          <a:bodyPr anchorCtr="0" anchor="t" bIns="91425" lIns="91425" rIns="91425" tIns="91425">
            <a:noAutofit/>
          </a:bodyPr>
          <a:lstStyle/>
          <a:p>
            <a:pPr indent="-228600" lvl="0" marL="457200" rtl="0">
              <a:spcBef>
                <a:spcPts val="0"/>
              </a:spcBef>
            </a:pPr>
            <a:r>
              <a:rPr lang="en"/>
              <a:t>Aligning content of prerequisite or corequisite courses to companion courses</a:t>
            </a:r>
          </a:p>
          <a:p>
            <a:pPr indent="-228600" lvl="0" marL="457200" rtl="0">
              <a:spcBef>
                <a:spcPts val="0"/>
              </a:spcBef>
            </a:pPr>
            <a:r>
              <a:rPr lang="en"/>
              <a:t>Changing biology program requirements</a:t>
            </a:r>
          </a:p>
          <a:p>
            <a:pPr indent="-228600" lvl="0" marL="457200" rtl="0">
              <a:spcBef>
                <a:spcPts val="0"/>
              </a:spcBef>
            </a:pPr>
            <a:r>
              <a:rPr lang="en"/>
              <a:t>Designing special life science-focused math and statistics courses</a:t>
            </a:r>
          </a:p>
          <a:p>
            <a:pPr indent="-228600" lvl="0" marL="457200" rtl="0">
              <a:spcBef>
                <a:spcPts val="0"/>
              </a:spcBef>
            </a:pPr>
            <a:r>
              <a:rPr lang="en"/>
              <a:t>Integrating biology-oriented examples or projects into math courses</a:t>
            </a:r>
          </a:p>
          <a:p>
            <a:pPr indent="-228600" lvl="0" marL="457200" rtl="0">
              <a:spcBef>
                <a:spcPts val="0"/>
              </a:spcBef>
            </a:pPr>
            <a:r>
              <a:rPr lang="en"/>
              <a:t>Emphasizing quantitative skills in biology courses</a:t>
            </a:r>
          </a:p>
          <a:p>
            <a:pPr indent="-228600" lvl="0" marL="457200" rtl="0">
              <a:spcBef>
                <a:spcPts val="0"/>
              </a:spcBef>
            </a:pPr>
            <a:r>
              <a:rPr lang="en"/>
              <a:t>Interdisciplinary student research opportunities</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 name="Shape 109"/>
        <p:cNvGrpSpPr/>
        <p:nvPr/>
      </p:nvGrpSpPr>
      <p:grpSpPr>
        <a:xfrm>
          <a:off x="0" y="0"/>
          <a:ext cx="0" cy="0"/>
          <a:chOff x="0" y="0"/>
          <a:chExt cx="0" cy="0"/>
        </a:xfrm>
      </p:grpSpPr>
      <p:sp>
        <p:nvSpPr>
          <p:cNvPr id="110" name="Shape 110"/>
          <p:cNvSpPr txBox="1"/>
          <p:nvPr>
            <p:ph type="title"/>
          </p:nvPr>
        </p:nvSpPr>
        <p:spPr>
          <a:xfrm>
            <a:off x="685800" y="533400"/>
            <a:ext cx="7001400" cy="722699"/>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aseline="0" i="0" lang="en" sz="4000" u="none" cap="none" strike="noStrike">
                <a:solidFill>
                  <a:srgbClr val="000000"/>
                </a:solidFill>
                <a:latin typeface="Questrial"/>
                <a:ea typeface="Questrial"/>
                <a:cs typeface="Questrial"/>
                <a:sym typeface="Questrial"/>
              </a:rPr>
              <a:t>QUBES </a:t>
            </a:r>
            <a:r>
              <a:rPr lang="en">
                <a:solidFill>
                  <a:srgbClr val="000000"/>
                </a:solidFill>
              </a:rPr>
              <a:t>Inspiration</a:t>
            </a:r>
          </a:p>
        </p:txBody>
      </p:sp>
      <p:sp>
        <p:nvSpPr>
          <p:cNvPr id="111" name="Shape 111"/>
          <p:cNvSpPr txBox="1"/>
          <p:nvPr>
            <p:ph idx="1" type="body"/>
          </p:nvPr>
        </p:nvSpPr>
        <p:spPr>
          <a:xfrm>
            <a:off x="533400" y="1295400"/>
            <a:ext cx="8229600" cy="4526100"/>
          </a:xfrm>
          <a:prstGeom prst="rect">
            <a:avLst/>
          </a:prstGeom>
          <a:noFill/>
          <a:ln>
            <a:noFill/>
          </a:ln>
        </p:spPr>
        <p:txBody>
          <a:bodyPr anchorCtr="0" anchor="t" bIns="45700" lIns="91425" rIns="91425" tIns="45700">
            <a:noAutofit/>
          </a:bodyPr>
          <a:lstStyle/>
          <a:p>
            <a:pPr indent="-182880" lvl="0" marL="342900" marR="0" rtl="0" algn="l">
              <a:spcBef>
                <a:spcPts val="0"/>
              </a:spcBef>
              <a:buClr>
                <a:srgbClr val="000000"/>
              </a:buClr>
              <a:buSzPct val="100000"/>
              <a:buFont typeface="Noto Symbol"/>
            </a:pPr>
            <a:r>
              <a:rPr b="0" baseline="0" i="0" lang="en" u="none" cap="none" strike="noStrike">
                <a:solidFill>
                  <a:srgbClr val="000000"/>
                </a:solidFill>
                <a:latin typeface="Questrial"/>
                <a:ea typeface="Questrial"/>
                <a:cs typeface="Questrial"/>
                <a:sym typeface="Questrial"/>
              </a:rPr>
              <a:t>May 2013 – SUMS4Bio at Radford University</a:t>
            </a:r>
          </a:p>
          <a:p>
            <a:pPr lvl="1" marR="0" rtl="0" algn="l">
              <a:spcBef>
                <a:spcPts val="0"/>
              </a:spcBef>
              <a:buClr>
                <a:srgbClr val="000000"/>
              </a:buClr>
            </a:pPr>
            <a:r>
              <a:rPr lang="en">
                <a:solidFill>
                  <a:srgbClr val="000000"/>
                </a:solidFill>
              </a:rPr>
              <a:t>Jeremy Wojdak, Bob Sheehy and others</a:t>
            </a:r>
          </a:p>
          <a:p>
            <a:pPr indent="0" marL="0" marR="0" rtl="0" algn="l">
              <a:spcBef>
                <a:spcPts val="0"/>
              </a:spcBef>
              <a:buNone/>
            </a:pPr>
            <a:r>
              <a:t/>
            </a:r>
            <a:endParaRPr>
              <a:solidFill>
                <a:srgbClr val="000000"/>
              </a:solidFill>
            </a:endParaRPr>
          </a:p>
          <a:p>
            <a:pPr indent="0" marL="0" marR="0" rtl="0" algn="l">
              <a:spcBef>
                <a:spcPts val="0"/>
              </a:spcBef>
              <a:buNone/>
            </a:pPr>
            <a:r>
              <a:t/>
            </a:r>
            <a:endParaRPr>
              <a:solidFill>
                <a:srgbClr val="000000"/>
              </a:solidFill>
            </a:endParaRPr>
          </a:p>
          <a:p>
            <a:pPr indent="0" marL="0" marR="0" rtl="0" algn="l">
              <a:spcBef>
                <a:spcPts val="0"/>
              </a:spcBef>
              <a:buNone/>
            </a:pPr>
            <a:r>
              <a:t/>
            </a:r>
            <a:endParaRPr>
              <a:solidFill>
                <a:srgbClr val="000000"/>
              </a:solidFill>
            </a:endParaRPr>
          </a:p>
          <a:p>
            <a:pPr indent="0" marL="0" marR="0" rtl="0" algn="l">
              <a:spcBef>
                <a:spcPts val="0"/>
              </a:spcBef>
              <a:buNone/>
            </a:pPr>
            <a:r>
              <a:rPr lang="en">
                <a:solidFill>
                  <a:srgbClr val="000000"/>
                </a:solidFill>
              </a:rPr>
              <a:t>Workshop to tackle the big issues in math bio ed </a:t>
            </a:r>
          </a:p>
          <a:p>
            <a:pPr indent="457200" marL="0" marR="0" rtl="0" algn="l">
              <a:spcBef>
                <a:spcPts val="0"/>
              </a:spcBef>
              <a:buNone/>
            </a:pPr>
            <a:r>
              <a:rPr lang="en">
                <a:solidFill>
                  <a:srgbClr val="000000"/>
                </a:solidFill>
              </a:rPr>
              <a:t>- what are the issues moving integration forward?</a:t>
            </a:r>
          </a:p>
          <a:p>
            <a:pPr indent="457200" lvl="0" marL="0" marR="0" rtl="0" algn="l">
              <a:spcBef>
                <a:spcPts val="0"/>
              </a:spcBef>
              <a:buNone/>
            </a:pPr>
            <a:r>
              <a:rPr lang="en">
                <a:solidFill>
                  <a:srgbClr val="000000"/>
                </a:solidFill>
              </a:rPr>
              <a:t>- what are the solutions?</a:t>
            </a:r>
          </a:p>
          <a:p>
            <a:pPr indent="0" lvl="0" marL="0" marR="0" rtl="0" algn="l">
              <a:spcBef>
                <a:spcPts val="400"/>
              </a:spcBef>
              <a:buNone/>
            </a:pPr>
            <a:r>
              <a:t/>
            </a:r>
            <a:endParaRPr b="0" baseline="0" i="0" u="none" cap="none" strike="noStrike">
              <a:solidFill>
                <a:srgbClr val="000000"/>
              </a:solidFill>
              <a:latin typeface="Questrial"/>
              <a:ea typeface="Questrial"/>
              <a:cs typeface="Questrial"/>
              <a:sym typeface="Questrial"/>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sp>
        <p:nvSpPr>
          <p:cNvPr id="116" name="Shape 116"/>
          <p:cNvSpPr txBox="1"/>
          <p:nvPr>
            <p:ph type="title"/>
          </p:nvPr>
        </p:nvSpPr>
        <p:spPr>
          <a:xfrm>
            <a:off x="685800" y="533400"/>
            <a:ext cx="7001400" cy="722699"/>
          </a:xfrm>
          <a:prstGeom prst="rect">
            <a:avLst/>
          </a:prstGeom>
          <a:noFill/>
          <a:ln>
            <a:noFill/>
          </a:ln>
        </p:spPr>
        <p:txBody>
          <a:bodyPr anchorCtr="0" anchor="b" bIns="45700" lIns="91425" rIns="91425" tIns="45700">
            <a:noAutofit/>
          </a:bodyPr>
          <a:lstStyle/>
          <a:p>
            <a:pPr indent="0" lvl="0" marL="0" marR="0" rtl="0" algn="l">
              <a:spcBef>
                <a:spcPts val="0"/>
              </a:spcBef>
              <a:buClr>
                <a:schemeClr val="accent1"/>
              </a:buClr>
              <a:buSzPct val="25000"/>
              <a:buFont typeface="Questrial"/>
              <a:buNone/>
            </a:pPr>
            <a:r>
              <a:rPr baseline="0" i="0" lang="en" sz="4000" u="none" cap="none" strike="noStrike">
                <a:solidFill>
                  <a:srgbClr val="000000"/>
                </a:solidFill>
                <a:latin typeface="Questrial"/>
                <a:ea typeface="Questrial"/>
                <a:cs typeface="Questrial"/>
                <a:sym typeface="Questrial"/>
              </a:rPr>
              <a:t>QUBES </a:t>
            </a:r>
            <a:r>
              <a:rPr lang="en">
                <a:solidFill>
                  <a:srgbClr val="000000"/>
                </a:solidFill>
              </a:rPr>
              <a:t>Inspiration</a:t>
            </a:r>
          </a:p>
        </p:txBody>
      </p:sp>
      <p:sp>
        <p:nvSpPr>
          <p:cNvPr id="117" name="Shape 117"/>
          <p:cNvSpPr txBox="1"/>
          <p:nvPr>
            <p:ph idx="1" type="body"/>
          </p:nvPr>
        </p:nvSpPr>
        <p:spPr>
          <a:xfrm>
            <a:off x="533400" y="1295400"/>
            <a:ext cx="8229600" cy="4526100"/>
          </a:xfrm>
          <a:prstGeom prst="rect">
            <a:avLst/>
          </a:prstGeom>
          <a:noFill/>
          <a:ln>
            <a:noFill/>
          </a:ln>
        </p:spPr>
        <p:txBody>
          <a:bodyPr anchorCtr="0" anchor="t" bIns="45700" lIns="91425" rIns="91425" tIns="45700">
            <a:noAutofit/>
          </a:bodyPr>
          <a:lstStyle/>
          <a:p>
            <a:pPr indent="0" lvl="0" marL="0" rtl="0">
              <a:spcBef>
                <a:spcPts val="0"/>
              </a:spcBef>
              <a:buClr>
                <a:schemeClr val="dk1"/>
              </a:buClr>
              <a:buSzPct val="45833"/>
              <a:buFont typeface="Arial"/>
              <a:buNone/>
            </a:pPr>
            <a:r>
              <a:rPr lang="en">
                <a:solidFill>
                  <a:schemeClr val="dk1"/>
                </a:solidFill>
              </a:rPr>
              <a:t>Have you ever…</a:t>
            </a:r>
          </a:p>
          <a:p>
            <a:pPr indent="-228600" lvl="0" marL="457200" rtl="0">
              <a:spcBef>
                <a:spcPts val="0"/>
              </a:spcBef>
              <a:buClr>
                <a:schemeClr val="dk1"/>
              </a:buClr>
            </a:pPr>
            <a:r>
              <a:rPr lang="en">
                <a:solidFill>
                  <a:schemeClr val="dk1"/>
                </a:solidFill>
              </a:rPr>
              <a:t>Been hired to create a math bio curriculum with no ed experience?</a:t>
            </a:r>
          </a:p>
          <a:p>
            <a:pPr indent="-228600" lvl="0" marL="457200" rtl="0">
              <a:spcBef>
                <a:spcPts val="0"/>
              </a:spcBef>
              <a:buClr>
                <a:schemeClr val="dk1"/>
              </a:buClr>
            </a:pPr>
            <a:r>
              <a:rPr lang="en">
                <a:solidFill>
                  <a:schemeClr val="dk1"/>
                </a:solidFill>
              </a:rPr>
              <a:t>Had no idea where to start developing an new math bio course?</a:t>
            </a:r>
          </a:p>
          <a:p>
            <a:pPr indent="-228600" lvl="0" marL="457200" rtl="0">
              <a:spcBef>
                <a:spcPts val="0"/>
              </a:spcBef>
              <a:buClr>
                <a:schemeClr val="dk1"/>
              </a:buClr>
            </a:pPr>
            <a:r>
              <a:rPr lang="en">
                <a:solidFill>
                  <a:schemeClr val="dk1"/>
                </a:solidFill>
              </a:rPr>
              <a:t>Created all your own materials from scratch?</a:t>
            </a:r>
          </a:p>
          <a:p>
            <a:pPr indent="0" marL="0" rtl="0">
              <a:spcBef>
                <a:spcPts val="0"/>
              </a:spcBef>
              <a:buNone/>
            </a:pPr>
            <a:r>
              <a:t/>
            </a:r>
            <a:endParaRPr>
              <a:solidFill>
                <a:schemeClr val="dk1"/>
              </a:solidFill>
            </a:endParaRPr>
          </a:p>
          <a:p>
            <a:pPr indent="0" lvl="0" marL="0" rtl="0">
              <a:spcBef>
                <a:spcPts val="0"/>
              </a:spcBef>
              <a:buNone/>
            </a:pPr>
            <a:r>
              <a:rPr lang="en">
                <a:solidFill>
                  <a:schemeClr val="dk1"/>
                </a:solidFill>
              </a:rPr>
              <a:t>Back then (or now), what would have helped you?</a:t>
            </a:r>
          </a:p>
          <a:p>
            <a:pPr indent="0" lvl="0" marL="0" marR="0" rtl="0" algn="l">
              <a:spcBef>
                <a:spcPts val="400"/>
              </a:spcBef>
              <a:buNone/>
            </a:pPr>
            <a:r>
              <a:t/>
            </a:r>
            <a:endParaRPr b="0" baseline="0" i="0" u="none" cap="none" strike="noStrike">
              <a:solidFill>
                <a:srgbClr val="000000"/>
              </a:solidFill>
              <a:latin typeface="Questrial"/>
              <a:ea typeface="Questrial"/>
              <a:cs typeface="Questrial"/>
              <a:sym typeface="Questrial"/>
            </a:endParaRPr>
          </a:p>
        </p:txBody>
      </p:sp>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