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 Slab"/>
      <p:regular r:id="rId15"/>
      <p:bold r:id="rId16"/>
    </p:embeddedFon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Slab-regular.fntdata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font" Target="fonts/RobotoSlab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62421dd6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62421dd6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a4d8d3607e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a4d8d3607e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4d8d3607e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4d8d3607e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4d8d3607e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4d8d3607e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a4d8d3607e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a4d8d3607e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4d8d3607e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a4d8d3607e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a4d8d3607e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a4d8d3607e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4d8d3607e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a4d8d3607e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1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>
                <a:solidFill>
                  <a:schemeClr val="dk2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JEDI Principles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For STEM teaching and curriculum development</a:t>
            </a:r>
            <a:endParaRPr sz="3000"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Prepared by Carrie Diaz Eaton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HHMI Biointeractive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 today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Share my positionality</a:t>
            </a:r>
            <a:endParaRPr/>
          </a:p>
          <a:p>
            <a:pPr indent="-317500" lvl="1" marL="914400" rtl="0" algn="l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With respect to conversations of diversity, equity, and inclusion </a:t>
            </a:r>
            <a:endParaRPr/>
          </a:p>
          <a:p>
            <a:pPr indent="-317500" lvl="1" marL="914400" rtl="0" algn="l">
              <a:spcBef>
                <a:spcPts val="100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With respect to interdisciplinary quantitative biology education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Defining JEDI terminology and developing common language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Exploring what it means to undertake JEDI practices (personal, pedagogical, curricular)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More specific beginning questions to guide JEDI in a curriculum project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/>
              <a:t>Saving plenty of time for discussion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5"/>
            <a:ext cx="8368200" cy="33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Carrie Diaz Eaton (Dr. Diaz Eaton), Associate Professor of Digital and Computational Studies, Bates College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Interdisciplinary Degrees</a:t>
            </a:r>
            <a:r>
              <a:rPr lang="en"/>
              <a:t> - primarily math but always with biology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Research Expertise</a:t>
            </a:r>
            <a:r>
              <a:rPr lang="en"/>
              <a:t> - computational neurobiology, disease ecology, evolutionary theory, networks, interdisciplinary STEM Education (includes qualitative research and ethnography)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Teaching Experience</a:t>
            </a:r>
            <a:r>
              <a:rPr lang="en"/>
              <a:t> - 18 years teaching, majority teaching mathematics, statistics, modeling, and programming to life and environmental science majors, more recently expanding to teach critical studies in STEM.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Lived Experience</a:t>
            </a:r>
            <a:r>
              <a:rPr lang="en"/>
              <a:t> - Latina (father from Peru, born in New England), woman, mother, and other axes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Relevant Affiliation</a:t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Co-founder of QUBES (qubeshub.org) and Director of Partnerships with a focus on mathematical and computational partnerships and JEDI.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Supports instructors teaching at the interface of math, computer science, statistics and biology with OER system, computational tools, and professional development support.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Has a long relationship with HHMI BioInteractive &amp; is how I know Dr. Grayson.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Co-founder and Director of SCORE - UBE Network which advocates for a open education in biology that is both equitable and sustainable.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Hewlett funded initiative ran a JEDI learning community this summer.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Hewlett also ran a PD program called SPLINE for curriculum leaders to integrate JEDI practices with mentorship &amp; how I know Dr. Shyu.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Bates College is an HHMI IE institution &amp; I serve on the leadership team.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Guiding Principles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2"/>
                </a:solidFill>
              </a:rPr>
              <a:t>JEDI - Justice, Equity, Diversity</a:t>
            </a:r>
            <a:r>
              <a:rPr b="1" lang="en"/>
              <a:t>, and </a:t>
            </a:r>
            <a:r>
              <a:rPr b="1" lang="en">
                <a:solidFill>
                  <a:schemeClr val="dk2"/>
                </a:solidFill>
              </a:rPr>
              <a:t>Inclusion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Diversity - Through diverse perspectives we learn and create a better science.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Inclusion - These diverse perspectives have to be heard, valued, and embraced.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Justice - PEERs </a:t>
            </a:r>
            <a:r>
              <a:rPr lang="en"/>
              <a:t>(Persons Excluded by Ethnicity or Race) </a:t>
            </a:r>
            <a:r>
              <a:rPr lang="en"/>
              <a:t>are a product of intentional, structural process reinforced over time. Changing nothing means doing active harm. Requires intentional, long-term, reflective, systems thinking.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Equity - Not the same as “equal” or “assimilationist” policy. Equity requires [uncomfortable] centering of PEERs and redistributing resources including time.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Lifelong learning and JEDI practice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Universal Design for Learning (UDL) grounding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arises primarily from ADA world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associated with Office of Accessible Education for several years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continue to learn from folks such as Dr. Hasley and Hayley Orndorff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Open Science and Open Education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QUBES/Sam Donovan &amp; continue to learn from folx like Dr. Cangialosi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Inclusive pedagogy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Arises from work for racially/ethnically underrepresented groups in STEM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Club advisor for Spanish Language Table with 1st gen students, Work with </a:t>
            </a:r>
            <a:r>
              <a:rPr i="1" lang="en"/>
              <a:t>Math Mamas</a:t>
            </a:r>
            <a:r>
              <a:rPr lang="en"/>
              <a:t> and inspired by Lathisms - more recent interest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Continue to learn from work by Dr. Dewsbury and Dr. Rochelle Gutierrez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Learner in Decolonizing work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Learning from Dr. Gutierrez, Dr. Krystal Tsosie, and Dr. Kristen Barnett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Keys to enacting JEDI principles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87900" y="1372425"/>
            <a:ext cx="8368200" cy="319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Manifest beyond the product of a curriculum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 the process, the pedagogy, teacher talk, and many other places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Therefore discussions of JEDI/JEDI lens will manifest everywhere.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Most effective to professionally develop each of you than to checklist a curriculum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“JEDI” approved by me is not enough to ensure that it is equitable to all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 am merely one viewpoint &amp; still on a process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enacting is out of our control, but will be key to model in “teacher training”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JEDI levels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Youngling - learning about why JEDI is important and deciding to take action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Padawan - implementing some checklist items and reflecting on the principles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Knight - able to identify structure beyond a checklist, helping others implement, and starting conversations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trike="sngStrike"/>
              <a:t>Master</a:t>
            </a:r>
            <a:r>
              <a:rPr lang="en"/>
              <a:t> Consular - adaptable beyond the present need/conversation, changing structures with agency, bringing conversations to action in organizations/institutions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point of view</a:t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STEM is NOT neutral - data is NOT neutral, from collection to analysis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Such opportunity in areas such as data science, gaining a foothold in these areas for PEERs is crucially important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STEM without JEDI is actively harmful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Why would we bother investing in an open STEM that is harmful?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What are we willing to change in ourselves to achieve more?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Crosswalks, checklists and real JEDI</a:t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Critical studies, UDL, Inclusive Pedagogy, Rehumanizing, Decolonizing - Each has its own origin, principles, checklists, and crosswalks.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Real JEDI comes from reflective, lifelong learning and </a:t>
            </a:r>
            <a:r>
              <a:rPr lang="en"/>
              <a:t>commitment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 in the meantime… here are some things to think about: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Yourself and Your Practice</a:t>
            </a:r>
            <a:r>
              <a:rPr lang="en"/>
              <a:t> - Are you committed?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Goals and Learning Objectives</a:t>
            </a:r>
            <a:r>
              <a:rPr lang="en"/>
              <a:t> - Are these principles hidden or clear?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Assessment </a:t>
            </a:r>
            <a:r>
              <a:rPr lang="en"/>
              <a:t>- Surveillance or learning? Who do they favor?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Content </a:t>
            </a:r>
            <a:r>
              <a:rPr lang="en"/>
              <a:t>- Who is represented? Whose knowledge is prioritized? Who is the maker?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Accessibility and</a:t>
            </a:r>
            <a:r>
              <a:rPr b="1" lang="en"/>
              <a:t> Cognitive Overload</a:t>
            </a:r>
            <a:r>
              <a:rPr lang="en"/>
              <a:t> - Are we moving beyond compliance and lowering barriers for all to engage?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Pedagogy</a:t>
            </a:r>
            <a:r>
              <a:rPr lang="en"/>
              <a:t> - Are we promoting the creation of a supportive community of learners?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/>
              <a:t>Context</a:t>
            </a:r>
            <a:r>
              <a:rPr lang="en"/>
              <a:t> - Which institutions is this made for? Which learners?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