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p:cViewPr>
        <p:scale>
          <a:sx n="179" d="100"/>
          <a:sy n="179" d="100"/>
        </p:scale>
        <p:origin x="392" y="-117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51"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4451"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110375" tIns="110375" rIns="110375" bIns="110375" anchor="b" anchorCtr="0">
            <a:noAutofit/>
          </a:bodyPr>
          <a:lstStyle>
            <a:lvl1pPr lvl="0" algn="ctr">
              <a:spcBef>
                <a:spcPts val="0"/>
              </a:spcBef>
              <a:spcAft>
                <a:spcPts val="0"/>
              </a:spcAft>
              <a:buSzPts val="6300"/>
              <a:buNone/>
              <a:defRPr sz="6300"/>
            </a:lvl1pPr>
            <a:lvl2pPr lvl="1" algn="ctr">
              <a:spcBef>
                <a:spcPts val="0"/>
              </a:spcBef>
              <a:spcAft>
                <a:spcPts val="0"/>
              </a:spcAft>
              <a:buSzPts val="6300"/>
              <a:buNone/>
              <a:defRPr sz="6300"/>
            </a:lvl2pPr>
            <a:lvl3pPr lvl="2" algn="ctr">
              <a:spcBef>
                <a:spcPts val="0"/>
              </a:spcBef>
              <a:spcAft>
                <a:spcPts val="0"/>
              </a:spcAft>
              <a:buSzPts val="6300"/>
              <a:buNone/>
              <a:defRPr sz="6300"/>
            </a:lvl3pPr>
            <a:lvl4pPr lvl="3" algn="ctr">
              <a:spcBef>
                <a:spcPts val="0"/>
              </a:spcBef>
              <a:spcAft>
                <a:spcPts val="0"/>
              </a:spcAft>
              <a:buSzPts val="6300"/>
              <a:buNone/>
              <a:defRPr sz="6300"/>
            </a:lvl4pPr>
            <a:lvl5pPr lvl="4" algn="ctr">
              <a:spcBef>
                <a:spcPts val="0"/>
              </a:spcBef>
              <a:spcAft>
                <a:spcPts val="0"/>
              </a:spcAft>
              <a:buSzPts val="6300"/>
              <a:buNone/>
              <a:defRPr sz="6300"/>
            </a:lvl5pPr>
            <a:lvl6pPr lvl="5" algn="ctr">
              <a:spcBef>
                <a:spcPts val="0"/>
              </a:spcBef>
              <a:spcAft>
                <a:spcPts val="0"/>
              </a:spcAft>
              <a:buSzPts val="6300"/>
              <a:buNone/>
              <a:defRPr sz="6300"/>
            </a:lvl6pPr>
            <a:lvl7pPr lvl="6" algn="ctr">
              <a:spcBef>
                <a:spcPts val="0"/>
              </a:spcBef>
              <a:spcAft>
                <a:spcPts val="0"/>
              </a:spcAft>
              <a:buSzPts val="6300"/>
              <a:buNone/>
              <a:defRPr sz="6300"/>
            </a:lvl7pPr>
            <a:lvl8pPr lvl="7" algn="ctr">
              <a:spcBef>
                <a:spcPts val="0"/>
              </a:spcBef>
              <a:spcAft>
                <a:spcPts val="0"/>
              </a:spcAft>
              <a:buSzPts val="6300"/>
              <a:buNone/>
              <a:defRPr sz="6300"/>
            </a:lvl8pPr>
            <a:lvl9pPr lvl="8" algn="ctr">
              <a:spcBef>
                <a:spcPts val="0"/>
              </a:spcBef>
              <a:spcAft>
                <a:spcPts val="0"/>
              </a:spcAft>
              <a:buSzPts val="6300"/>
              <a:buNone/>
              <a:defRPr sz="63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110375" tIns="110375" rIns="110375" bIns="110375" anchor="t" anchorCtr="0">
            <a:noAutofit/>
          </a:bodyPr>
          <a:lstStyle>
            <a:lvl1pPr lvl="0" algn="ctr">
              <a:lnSpc>
                <a:spcPct val="100000"/>
              </a:lnSpc>
              <a:spcBef>
                <a:spcPts val="0"/>
              </a:spcBef>
              <a:spcAft>
                <a:spcPts val="0"/>
              </a:spcAft>
              <a:buSzPts val="3400"/>
              <a:buNone/>
              <a:defRPr sz="3400"/>
            </a:lvl1pPr>
            <a:lvl2pPr lvl="1" algn="ctr">
              <a:lnSpc>
                <a:spcPct val="100000"/>
              </a:lnSpc>
              <a:spcBef>
                <a:spcPts val="0"/>
              </a:spcBef>
              <a:spcAft>
                <a:spcPts val="0"/>
              </a:spcAft>
              <a:buSzPts val="3400"/>
              <a:buNone/>
              <a:defRPr sz="3400"/>
            </a:lvl2pPr>
            <a:lvl3pPr lvl="2" algn="ctr">
              <a:lnSpc>
                <a:spcPct val="100000"/>
              </a:lnSpc>
              <a:spcBef>
                <a:spcPts val="0"/>
              </a:spcBef>
              <a:spcAft>
                <a:spcPts val="0"/>
              </a:spcAft>
              <a:buSzPts val="3400"/>
              <a:buNone/>
              <a:defRPr sz="3400"/>
            </a:lvl3pPr>
            <a:lvl4pPr lvl="3" algn="ctr">
              <a:lnSpc>
                <a:spcPct val="100000"/>
              </a:lnSpc>
              <a:spcBef>
                <a:spcPts val="0"/>
              </a:spcBef>
              <a:spcAft>
                <a:spcPts val="0"/>
              </a:spcAft>
              <a:buSzPts val="3400"/>
              <a:buNone/>
              <a:defRPr sz="3400"/>
            </a:lvl4pPr>
            <a:lvl5pPr lvl="4" algn="ctr">
              <a:lnSpc>
                <a:spcPct val="100000"/>
              </a:lnSpc>
              <a:spcBef>
                <a:spcPts val="0"/>
              </a:spcBef>
              <a:spcAft>
                <a:spcPts val="0"/>
              </a:spcAft>
              <a:buSzPts val="3400"/>
              <a:buNone/>
              <a:defRPr sz="3400"/>
            </a:lvl5pPr>
            <a:lvl6pPr lvl="5" algn="ctr">
              <a:lnSpc>
                <a:spcPct val="100000"/>
              </a:lnSpc>
              <a:spcBef>
                <a:spcPts val="0"/>
              </a:spcBef>
              <a:spcAft>
                <a:spcPts val="0"/>
              </a:spcAft>
              <a:buSzPts val="3400"/>
              <a:buNone/>
              <a:defRPr sz="3400"/>
            </a:lvl6pPr>
            <a:lvl7pPr lvl="6" algn="ctr">
              <a:lnSpc>
                <a:spcPct val="100000"/>
              </a:lnSpc>
              <a:spcBef>
                <a:spcPts val="0"/>
              </a:spcBef>
              <a:spcAft>
                <a:spcPts val="0"/>
              </a:spcAft>
              <a:buSzPts val="3400"/>
              <a:buNone/>
              <a:defRPr sz="3400"/>
            </a:lvl7pPr>
            <a:lvl8pPr lvl="7" algn="ctr">
              <a:lnSpc>
                <a:spcPct val="100000"/>
              </a:lnSpc>
              <a:spcBef>
                <a:spcPts val="0"/>
              </a:spcBef>
              <a:spcAft>
                <a:spcPts val="0"/>
              </a:spcAft>
              <a:buSzPts val="3400"/>
              <a:buNone/>
              <a:defRPr sz="3400"/>
            </a:lvl8pPr>
            <a:lvl9pPr lvl="8" algn="ctr">
              <a:lnSpc>
                <a:spcPct val="100000"/>
              </a:lnSpc>
              <a:spcBef>
                <a:spcPts val="0"/>
              </a:spcBef>
              <a:spcAft>
                <a:spcPts val="0"/>
              </a:spcAft>
              <a:buSzPts val="3400"/>
              <a:buNone/>
              <a:defRPr sz="34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400"/>
          </a:xfrm>
          <a:prstGeom prst="rect">
            <a:avLst/>
          </a:prstGeom>
        </p:spPr>
        <p:txBody>
          <a:bodyPr spcFirstLastPara="1" wrap="square" lIns="110375" tIns="110375" rIns="110375" bIns="110375" anchor="b" anchorCtr="0">
            <a:noAutofit/>
          </a:bodyPr>
          <a:lstStyle>
            <a:lvl1pPr lvl="0" algn="ctr">
              <a:spcBef>
                <a:spcPts val="0"/>
              </a:spcBef>
              <a:spcAft>
                <a:spcPts val="0"/>
              </a:spcAft>
              <a:buSzPts val="14500"/>
              <a:buNone/>
              <a:defRPr sz="14500"/>
            </a:lvl1pPr>
            <a:lvl2pPr lvl="1" algn="ctr">
              <a:spcBef>
                <a:spcPts val="0"/>
              </a:spcBef>
              <a:spcAft>
                <a:spcPts val="0"/>
              </a:spcAft>
              <a:buSzPts val="14500"/>
              <a:buNone/>
              <a:defRPr sz="14500"/>
            </a:lvl2pPr>
            <a:lvl3pPr lvl="2" algn="ctr">
              <a:spcBef>
                <a:spcPts val="0"/>
              </a:spcBef>
              <a:spcAft>
                <a:spcPts val="0"/>
              </a:spcAft>
              <a:buSzPts val="14500"/>
              <a:buNone/>
              <a:defRPr sz="14500"/>
            </a:lvl3pPr>
            <a:lvl4pPr lvl="3" algn="ctr">
              <a:spcBef>
                <a:spcPts val="0"/>
              </a:spcBef>
              <a:spcAft>
                <a:spcPts val="0"/>
              </a:spcAft>
              <a:buSzPts val="14500"/>
              <a:buNone/>
              <a:defRPr sz="14500"/>
            </a:lvl4pPr>
            <a:lvl5pPr lvl="4" algn="ctr">
              <a:spcBef>
                <a:spcPts val="0"/>
              </a:spcBef>
              <a:spcAft>
                <a:spcPts val="0"/>
              </a:spcAft>
              <a:buSzPts val="14500"/>
              <a:buNone/>
              <a:defRPr sz="14500"/>
            </a:lvl5pPr>
            <a:lvl6pPr lvl="5" algn="ctr">
              <a:spcBef>
                <a:spcPts val="0"/>
              </a:spcBef>
              <a:spcAft>
                <a:spcPts val="0"/>
              </a:spcAft>
              <a:buSzPts val="14500"/>
              <a:buNone/>
              <a:defRPr sz="14500"/>
            </a:lvl6pPr>
            <a:lvl7pPr lvl="6" algn="ctr">
              <a:spcBef>
                <a:spcPts val="0"/>
              </a:spcBef>
              <a:spcAft>
                <a:spcPts val="0"/>
              </a:spcAft>
              <a:buSzPts val="14500"/>
              <a:buNone/>
              <a:defRPr sz="14500"/>
            </a:lvl7pPr>
            <a:lvl8pPr lvl="7" algn="ctr">
              <a:spcBef>
                <a:spcPts val="0"/>
              </a:spcBef>
              <a:spcAft>
                <a:spcPts val="0"/>
              </a:spcAft>
              <a:buSzPts val="14500"/>
              <a:buNone/>
              <a:defRPr sz="14500"/>
            </a:lvl8pPr>
            <a:lvl9pPr lvl="8" algn="ctr">
              <a:spcBef>
                <a:spcPts val="0"/>
              </a:spcBef>
              <a:spcAft>
                <a:spcPts val="0"/>
              </a:spcAft>
              <a:buSzPts val="14500"/>
              <a:buNone/>
              <a:defRPr sz="14500"/>
            </a:lvl9pPr>
          </a:lstStyle>
          <a:p>
            <a:r>
              <a:t>xx%</a:t>
            </a:r>
          </a:p>
        </p:txBody>
      </p:sp>
      <p:sp>
        <p:nvSpPr>
          <p:cNvPr id="46" name="Google Shape;46;p11"/>
          <p:cNvSpPr txBox="1">
            <a:spLocks noGrp="1"/>
          </p:cNvSpPr>
          <p:nvPr>
            <p:ph type="body" idx="1"/>
          </p:nvPr>
        </p:nvSpPr>
        <p:spPr>
          <a:xfrm>
            <a:off x="264945" y="6164351"/>
            <a:ext cx="7242600" cy="2544000"/>
          </a:xfrm>
          <a:prstGeom prst="rect">
            <a:avLst/>
          </a:prstGeom>
        </p:spPr>
        <p:txBody>
          <a:bodyPr spcFirstLastPara="1" wrap="square" lIns="110375" tIns="110375" rIns="110375" bIns="110375" anchor="t" anchorCtr="0">
            <a:noAutofit/>
          </a:bodyPr>
          <a:lstStyle>
            <a:lvl1pPr marL="457200" lvl="0" indent="-368300" algn="ctr">
              <a:spcBef>
                <a:spcPts val="0"/>
              </a:spcBef>
              <a:spcAft>
                <a:spcPts val="0"/>
              </a:spcAft>
              <a:buSzPts val="2200"/>
              <a:buChar char="●"/>
              <a:defRPr/>
            </a:lvl1pPr>
            <a:lvl2pPr marL="914400" lvl="1" indent="-336550" algn="ctr">
              <a:spcBef>
                <a:spcPts val="1900"/>
              </a:spcBef>
              <a:spcAft>
                <a:spcPts val="0"/>
              </a:spcAft>
              <a:buSzPts val="1700"/>
              <a:buChar char="○"/>
              <a:defRPr/>
            </a:lvl2pPr>
            <a:lvl3pPr marL="1371600" lvl="2" indent="-336550" algn="ctr">
              <a:spcBef>
                <a:spcPts val="1900"/>
              </a:spcBef>
              <a:spcAft>
                <a:spcPts val="0"/>
              </a:spcAft>
              <a:buSzPts val="1700"/>
              <a:buChar char="■"/>
              <a:defRPr/>
            </a:lvl3pPr>
            <a:lvl4pPr marL="1828800" lvl="3" indent="-336550" algn="ctr">
              <a:spcBef>
                <a:spcPts val="1900"/>
              </a:spcBef>
              <a:spcAft>
                <a:spcPts val="0"/>
              </a:spcAft>
              <a:buSzPts val="1700"/>
              <a:buChar char="●"/>
              <a:defRPr/>
            </a:lvl4pPr>
            <a:lvl5pPr marL="2286000" lvl="4" indent="-336550" algn="ctr">
              <a:spcBef>
                <a:spcPts val="1900"/>
              </a:spcBef>
              <a:spcAft>
                <a:spcPts val="0"/>
              </a:spcAft>
              <a:buSzPts val="1700"/>
              <a:buChar char="○"/>
              <a:defRPr/>
            </a:lvl5pPr>
            <a:lvl6pPr marL="2743200" lvl="5" indent="-336550" algn="ctr">
              <a:spcBef>
                <a:spcPts val="1900"/>
              </a:spcBef>
              <a:spcAft>
                <a:spcPts val="0"/>
              </a:spcAft>
              <a:buSzPts val="1700"/>
              <a:buChar char="■"/>
              <a:defRPr/>
            </a:lvl6pPr>
            <a:lvl7pPr marL="3200400" lvl="6" indent="-336550" algn="ctr">
              <a:spcBef>
                <a:spcPts val="1900"/>
              </a:spcBef>
              <a:spcAft>
                <a:spcPts val="0"/>
              </a:spcAft>
              <a:buSzPts val="1700"/>
              <a:buChar char="●"/>
              <a:defRPr/>
            </a:lvl7pPr>
            <a:lvl8pPr marL="3657600" lvl="7" indent="-336550" algn="ctr">
              <a:spcBef>
                <a:spcPts val="1900"/>
              </a:spcBef>
              <a:spcAft>
                <a:spcPts val="0"/>
              </a:spcAft>
              <a:buSzPts val="1700"/>
              <a:buChar char="○"/>
              <a:defRPr/>
            </a:lvl8pPr>
            <a:lvl9pPr marL="4114800" lvl="8" indent="-336550" algn="ctr">
              <a:spcBef>
                <a:spcPts val="1900"/>
              </a:spcBef>
              <a:spcAft>
                <a:spcPts val="1900"/>
              </a:spcAft>
              <a:buSzPts val="17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400"/>
          </a:xfrm>
          <a:prstGeom prst="rect">
            <a:avLst/>
          </a:prstGeom>
        </p:spPr>
        <p:txBody>
          <a:bodyPr spcFirstLastPara="1" wrap="square" lIns="110375" tIns="110375" rIns="110375" bIns="110375" anchor="ctr" anchorCtr="0">
            <a:noAutofit/>
          </a:bodyPr>
          <a:lstStyle>
            <a:lvl1pPr lvl="0" algn="ctr">
              <a:spcBef>
                <a:spcPts val="0"/>
              </a:spcBef>
              <a:spcAft>
                <a:spcPts val="0"/>
              </a:spcAft>
              <a:buSzPts val="4300"/>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110375" tIns="110375" rIns="110375" bIns="110375" anchor="t" anchorCtr="0">
            <a:noAutofit/>
          </a:bodyPr>
          <a:lstStyle>
            <a:lvl1pPr lvl="0">
              <a:spcBef>
                <a:spcPts val="0"/>
              </a:spcBef>
              <a:spcAft>
                <a:spcPts val="0"/>
              </a:spcAft>
              <a:buSzPts val="3400"/>
              <a:buNone/>
              <a:defRPr/>
            </a:lvl1pPr>
            <a:lvl2pPr lvl="1">
              <a:spcBef>
                <a:spcPts val="0"/>
              </a:spcBef>
              <a:spcAft>
                <a:spcPts val="0"/>
              </a:spcAft>
              <a:buSzPts val="3400"/>
              <a:buNone/>
              <a:defRPr/>
            </a:lvl2pPr>
            <a:lvl3pPr lvl="2">
              <a:spcBef>
                <a:spcPts val="0"/>
              </a:spcBef>
              <a:spcAft>
                <a:spcPts val="0"/>
              </a:spcAft>
              <a:buSzPts val="3400"/>
              <a:buNone/>
              <a:defRPr/>
            </a:lvl3pPr>
            <a:lvl4pPr lvl="3">
              <a:spcBef>
                <a:spcPts val="0"/>
              </a:spcBef>
              <a:spcAft>
                <a:spcPts val="0"/>
              </a:spcAft>
              <a:buSzPts val="3400"/>
              <a:buNone/>
              <a:defRPr/>
            </a:lvl4pPr>
            <a:lvl5pPr lvl="4">
              <a:spcBef>
                <a:spcPts val="0"/>
              </a:spcBef>
              <a:spcAft>
                <a:spcPts val="0"/>
              </a:spcAft>
              <a:buSzPts val="3400"/>
              <a:buNone/>
              <a:defRPr/>
            </a:lvl5pPr>
            <a:lvl6pPr lvl="5">
              <a:spcBef>
                <a:spcPts val="0"/>
              </a:spcBef>
              <a:spcAft>
                <a:spcPts val="0"/>
              </a:spcAft>
              <a:buSzPts val="3400"/>
              <a:buNone/>
              <a:defRPr/>
            </a:lvl6pPr>
            <a:lvl7pPr lvl="6">
              <a:spcBef>
                <a:spcPts val="0"/>
              </a:spcBef>
              <a:spcAft>
                <a:spcPts val="0"/>
              </a:spcAft>
              <a:buSzPts val="3400"/>
              <a:buNone/>
              <a:defRPr/>
            </a:lvl7pPr>
            <a:lvl8pPr lvl="7">
              <a:spcBef>
                <a:spcPts val="0"/>
              </a:spcBef>
              <a:spcAft>
                <a:spcPts val="0"/>
              </a:spcAft>
              <a:buSzPts val="3400"/>
              <a:buNone/>
              <a:defRPr/>
            </a:lvl8pPr>
            <a:lvl9pPr lvl="8">
              <a:spcBef>
                <a:spcPts val="0"/>
              </a:spcBef>
              <a:spcAft>
                <a:spcPts val="0"/>
              </a:spcAft>
              <a:buSzPts val="3400"/>
              <a:buNone/>
              <a:defRPr/>
            </a:lvl9pPr>
          </a:lstStyle>
          <a:p>
            <a:endParaRPr/>
          </a:p>
        </p:txBody>
      </p:sp>
      <p:sp>
        <p:nvSpPr>
          <p:cNvPr id="18" name="Google Shape;18;p4"/>
          <p:cNvSpPr txBox="1">
            <a:spLocks noGrp="1"/>
          </p:cNvSpPr>
          <p:nvPr>
            <p:ph type="body" idx="1"/>
          </p:nvPr>
        </p:nvSpPr>
        <p:spPr>
          <a:xfrm>
            <a:off x="264945" y="2253729"/>
            <a:ext cx="7242600" cy="6680700"/>
          </a:xfrm>
          <a:prstGeom prst="rect">
            <a:avLst/>
          </a:prstGeom>
        </p:spPr>
        <p:txBody>
          <a:bodyPr spcFirstLastPara="1" wrap="square" lIns="110375" tIns="110375" rIns="110375" bIns="110375" anchor="t" anchorCtr="0">
            <a:noAutofit/>
          </a:bodyPr>
          <a:lstStyle>
            <a:lvl1pPr marL="457200" lvl="0" indent="-368300">
              <a:spcBef>
                <a:spcPts val="0"/>
              </a:spcBef>
              <a:spcAft>
                <a:spcPts val="0"/>
              </a:spcAft>
              <a:buSzPts val="2200"/>
              <a:buChar char="●"/>
              <a:defRPr/>
            </a:lvl1pPr>
            <a:lvl2pPr marL="914400" lvl="1" indent="-336550">
              <a:spcBef>
                <a:spcPts val="1900"/>
              </a:spcBef>
              <a:spcAft>
                <a:spcPts val="0"/>
              </a:spcAft>
              <a:buSzPts val="1700"/>
              <a:buChar char="○"/>
              <a:defRPr/>
            </a:lvl2pPr>
            <a:lvl3pPr marL="1371600" lvl="2" indent="-336550">
              <a:spcBef>
                <a:spcPts val="1900"/>
              </a:spcBef>
              <a:spcAft>
                <a:spcPts val="0"/>
              </a:spcAft>
              <a:buSzPts val="1700"/>
              <a:buChar char="■"/>
              <a:defRPr/>
            </a:lvl3pPr>
            <a:lvl4pPr marL="1828800" lvl="3" indent="-336550">
              <a:spcBef>
                <a:spcPts val="1900"/>
              </a:spcBef>
              <a:spcAft>
                <a:spcPts val="0"/>
              </a:spcAft>
              <a:buSzPts val="1700"/>
              <a:buChar char="●"/>
              <a:defRPr/>
            </a:lvl4pPr>
            <a:lvl5pPr marL="2286000" lvl="4" indent="-336550">
              <a:spcBef>
                <a:spcPts val="1900"/>
              </a:spcBef>
              <a:spcAft>
                <a:spcPts val="0"/>
              </a:spcAft>
              <a:buSzPts val="1700"/>
              <a:buChar char="○"/>
              <a:defRPr/>
            </a:lvl5pPr>
            <a:lvl6pPr marL="2743200" lvl="5" indent="-336550">
              <a:spcBef>
                <a:spcPts val="1900"/>
              </a:spcBef>
              <a:spcAft>
                <a:spcPts val="0"/>
              </a:spcAft>
              <a:buSzPts val="1700"/>
              <a:buChar char="■"/>
              <a:defRPr/>
            </a:lvl6pPr>
            <a:lvl7pPr marL="3200400" lvl="6" indent="-336550">
              <a:spcBef>
                <a:spcPts val="1900"/>
              </a:spcBef>
              <a:spcAft>
                <a:spcPts val="0"/>
              </a:spcAft>
              <a:buSzPts val="1700"/>
              <a:buChar char="●"/>
              <a:defRPr/>
            </a:lvl7pPr>
            <a:lvl8pPr marL="3657600" lvl="7" indent="-336550">
              <a:spcBef>
                <a:spcPts val="1900"/>
              </a:spcBef>
              <a:spcAft>
                <a:spcPts val="0"/>
              </a:spcAft>
              <a:buSzPts val="1700"/>
              <a:buChar char="○"/>
              <a:defRPr/>
            </a:lvl8pPr>
            <a:lvl9pPr marL="4114800" lvl="8" indent="-336550">
              <a:spcBef>
                <a:spcPts val="1900"/>
              </a:spcBef>
              <a:spcAft>
                <a:spcPts val="1900"/>
              </a:spcAft>
              <a:buSzPts val="17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110375" tIns="110375" rIns="110375" bIns="110375" anchor="t" anchorCtr="0">
            <a:noAutofit/>
          </a:bodyPr>
          <a:lstStyle>
            <a:lvl1pPr lvl="0">
              <a:spcBef>
                <a:spcPts val="0"/>
              </a:spcBef>
              <a:spcAft>
                <a:spcPts val="0"/>
              </a:spcAft>
              <a:buSzPts val="3400"/>
              <a:buNone/>
              <a:defRPr/>
            </a:lvl1pPr>
            <a:lvl2pPr lvl="1">
              <a:spcBef>
                <a:spcPts val="0"/>
              </a:spcBef>
              <a:spcAft>
                <a:spcPts val="0"/>
              </a:spcAft>
              <a:buSzPts val="3400"/>
              <a:buNone/>
              <a:defRPr/>
            </a:lvl2pPr>
            <a:lvl3pPr lvl="2">
              <a:spcBef>
                <a:spcPts val="0"/>
              </a:spcBef>
              <a:spcAft>
                <a:spcPts val="0"/>
              </a:spcAft>
              <a:buSzPts val="3400"/>
              <a:buNone/>
              <a:defRPr/>
            </a:lvl3pPr>
            <a:lvl4pPr lvl="3">
              <a:spcBef>
                <a:spcPts val="0"/>
              </a:spcBef>
              <a:spcAft>
                <a:spcPts val="0"/>
              </a:spcAft>
              <a:buSzPts val="3400"/>
              <a:buNone/>
              <a:defRPr/>
            </a:lvl4pPr>
            <a:lvl5pPr lvl="4">
              <a:spcBef>
                <a:spcPts val="0"/>
              </a:spcBef>
              <a:spcAft>
                <a:spcPts val="0"/>
              </a:spcAft>
              <a:buSzPts val="3400"/>
              <a:buNone/>
              <a:defRPr/>
            </a:lvl5pPr>
            <a:lvl6pPr lvl="5">
              <a:spcBef>
                <a:spcPts val="0"/>
              </a:spcBef>
              <a:spcAft>
                <a:spcPts val="0"/>
              </a:spcAft>
              <a:buSzPts val="3400"/>
              <a:buNone/>
              <a:defRPr/>
            </a:lvl6pPr>
            <a:lvl7pPr lvl="6">
              <a:spcBef>
                <a:spcPts val="0"/>
              </a:spcBef>
              <a:spcAft>
                <a:spcPts val="0"/>
              </a:spcAft>
              <a:buSzPts val="3400"/>
              <a:buNone/>
              <a:defRPr/>
            </a:lvl7pPr>
            <a:lvl8pPr lvl="7">
              <a:spcBef>
                <a:spcPts val="0"/>
              </a:spcBef>
              <a:spcAft>
                <a:spcPts val="0"/>
              </a:spcAft>
              <a:buSzPts val="3400"/>
              <a:buNone/>
              <a:defRPr/>
            </a:lvl8pPr>
            <a:lvl9pPr lvl="8">
              <a:spcBef>
                <a:spcPts val="0"/>
              </a:spcBef>
              <a:spcAft>
                <a:spcPts val="0"/>
              </a:spcAft>
              <a:buSzPts val="3400"/>
              <a:buNone/>
              <a:defRPr/>
            </a:lvl9pPr>
          </a:lstStyle>
          <a:p>
            <a:endParaRPr/>
          </a:p>
        </p:txBody>
      </p:sp>
      <p:sp>
        <p:nvSpPr>
          <p:cNvPr id="22" name="Google Shape;22;p5"/>
          <p:cNvSpPr txBox="1">
            <a:spLocks noGrp="1"/>
          </p:cNvSpPr>
          <p:nvPr>
            <p:ph type="body" idx="1"/>
          </p:nvPr>
        </p:nvSpPr>
        <p:spPr>
          <a:xfrm>
            <a:off x="264945" y="2253729"/>
            <a:ext cx="3399900" cy="6680700"/>
          </a:xfrm>
          <a:prstGeom prst="rect">
            <a:avLst/>
          </a:prstGeom>
        </p:spPr>
        <p:txBody>
          <a:bodyPr spcFirstLastPara="1" wrap="square" lIns="110375" tIns="110375" rIns="110375" bIns="110375" anchor="t" anchorCtr="0">
            <a:noAutofit/>
          </a:bodyPr>
          <a:lstStyle>
            <a:lvl1pPr marL="457200" lvl="0" indent="-336550">
              <a:spcBef>
                <a:spcPts val="0"/>
              </a:spcBef>
              <a:spcAft>
                <a:spcPts val="0"/>
              </a:spcAft>
              <a:buSzPts val="1700"/>
              <a:buChar char="●"/>
              <a:defRPr sz="1700"/>
            </a:lvl1pPr>
            <a:lvl2pPr marL="914400" lvl="1" indent="-317500">
              <a:spcBef>
                <a:spcPts val="1900"/>
              </a:spcBef>
              <a:spcAft>
                <a:spcPts val="0"/>
              </a:spcAft>
              <a:buSzPts val="1400"/>
              <a:buChar char="○"/>
              <a:defRPr sz="1400"/>
            </a:lvl2pPr>
            <a:lvl3pPr marL="1371600" lvl="2" indent="-317500">
              <a:spcBef>
                <a:spcPts val="1900"/>
              </a:spcBef>
              <a:spcAft>
                <a:spcPts val="0"/>
              </a:spcAft>
              <a:buSzPts val="1400"/>
              <a:buChar char="■"/>
              <a:defRPr sz="1400"/>
            </a:lvl3pPr>
            <a:lvl4pPr marL="1828800" lvl="3" indent="-317500">
              <a:spcBef>
                <a:spcPts val="1900"/>
              </a:spcBef>
              <a:spcAft>
                <a:spcPts val="0"/>
              </a:spcAft>
              <a:buSzPts val="1400"/>
              <a:buChar char="●"/>
              <a:defRPr sz="1400"/>
            </a:lvl4pPr>
            <a:lvl5pPr marL="2286000" lvl="4" indent="-317500">
              <a:spcBef>
                <a:spcPts val="1900"/>
              </a:spcBef>
              <a:spcAft>
                <a:spcPts val="0"/>
              </a:spcAft>
              <a:buSzPts val="1400"/>
              <a:buChar char="○"/>
              <a:defRPr sz="1400"/>
            </a:lvl5pPr>
            <a:lvl6pPr marL="2743200" lvl="5" indent="-317500">
              <a:spcBef>
                <a:spcPts val="1900"/>
              </a:spcBef>
              <a:spcAft>
                <a:spcPts val="0"/>
              </a:spcAft>
              <a:buSzPts val="1400"/>
              <a:buChar char="■"/>
              <a:defRPr sz="1400"/>
            </a:lvl6pPr>
            <a:lvl7pPr marL="3200400" lvl="6" indent="-317500">
              <a:spcBef>
                <a:spcPts val="1900"/>
              </a:spcBef>
              <a:spcAft>
                <a:spcPts val="0"/>
              </a:spcAft>
              <a:buSzPts val="1400"/>
              <a:buChar char="●"/>
              <a:defRPr sz="1400"/>
            </a:lvl7pPr>
            <a:lvl8pPr marL="3657600" lvl="7" indent="-317500">
              <a:spcBef>
                <a:spcPts val="1900"/>
              </a:spcBef>
              <a:spcAft>
                <a:spcPts val="0"/>
              </a:spcAft>
              <a:buSzPts val="1400"/>
              <a:buChar char="○"/>
              <a:defRPr sz="1400"/>
            </a:lvl8pPr>
            <a:lvl9pPr marL="4114800" lvl="8" indent="-317500">
              <a:spcBef>
                <a:spcPts val="1900"/>
              </a:spcBef>
              <a:spcAft>
                <a:spcPts val="1900"/>
              </a:spcAft>
              <a:buSzPts val="1400"/>
              <a:buChar char="■"/>
              <a:defRPr sz="1400"/>
            </a:lvl9pPr>
          </a:lstStyle>
          <a:p>
            <a:endParaRPr/>
          </a:p>
        </p:txBody>
      </p:sp>
      <p:sp>
        <p:nvSpPr>
          <p:cNvPr id="23" name="Google Shape;23;p5"/>
          <p:cNvSpPr txBox="1">
            <a:spLocks noGrp="1"/>
          </p:cNvSpPr>
          <p:nvPr>
            <p:ph type="body" idx="2"/>
          </p:nvPr>
        </p:nvSpPr>
        <p:spPr>
          <a:xfrm>
            <a:off x="4107540" y="2253729"/>
            <a:ext cx="3399900" cy="6680700"/>
          </a:xfrm>
          <a:prstGeom prst="rect">
            <a:avLst/>
          </a:prstGeom>
        </p:spPr>
        <p:txBody>
          <a:bodyPr spcFirstLastPara="1" wrap="square" lIns="110375" tIns="110375" rIns="110375" bIns="110375" anchor="t" anchorCtr="0">
            <a:noAutofit/>
          </a:bodyPr>
          <a:lstStyle>
            <a:lvl1pPr marL="457200" lvl="0" indent="-336550">
              <a:spcBef>
                <a:spcPts val="0"/>
              </a:spcBef>
              <a:spcAft>
                <a:spcPts val="0"/>
              </a:spcAft>
              <a:buSzPts val="1700"/>
              <a:buChar char="●"/>
              <a:defRPr sz="1700"/>
            </a:lvl1pPr>
            <a:lvl2pPr marL="914400" lvl="1" indent="-317500">
              <a:spcBef>
                <a:spcPts val="1900"/>
              </a:spcBef>
              <a:spcAft>
                <a:spcPts val="0"/>
              </a:spcAft>
              <a:buSzPts val="1400"/>
              <a:buChar char="○"/>
              <a:defRPr sz="1400"/>
            </a:lvl2pPr>
            <a:lvl3pPr marL="1371600" lvl="2" indent="-317500">
              <a:spcBef>
                <a:spcPts val="1900"/>
              </a:spcBef>
              <a:spcAft>
                <a:spcPts val="0"/>
              </a:spcAft>
              <a:buSzPts val="1400"/>
              <a:buChar char="■"/>
              <a:defRPr sz="1400"/>
            </a:lvl3pPr>
            <a:lvl4pPr marL="1828800" lvl="3" indent="-317500">
              <a:spcBef>
                <a:spcPts val="1900"/>
              </a:spcBef>
              <a:spcAft>
                <a:spcPts val="0"/>
              </a:spcAft>
              <a:buSzPts val="1400"/>
              <a:buChar char="●"/>
              <a:defRPr sz="1400"/>
            </a:lvl4pPr>
            <a:lvl5pPr marL="2286000" lvl="4" indent="-317500">
              <a:spcBef>
                <a:spcPts val="1900"/>
              </a:spcBef>
              <a:spcAft>
                <a:spcPts val="0"/>
              </a:spcAft>
              <a:buSzPts val="1400"/>
              <a:buChar char="○"/>
              <a:defRPr sz="1400"/>
            </a:lvl5pPr>
            <a:lvl6pPr marL="2743200" lvl="5" indent="-317500">
              <a:spcBef>
                <a:spcPts val="1900"/>
              </a:spcBef>
              <a:spcAft>
                <a:spcPts val="0"/>
              </a:spcAft>
              <a:buSzPts val="1400"/>
              <a:buChar char="■"/>
              <a:defRPr sz="1400"/>
            </a:lvl6pPr>
            <a:lvl7pPr marL="3200400" lvl="6" indent="-317500">
              <a:spcBef>
                <a:spcPts val="1900"/>
              </a:spcBef>
              <a:spcAft>
                <a:spcPts val="0"/>
              </a:spcAft>
              <a:buSzPts val="1400"/>
              <a:buChar char="●"/>
              <a:defRPr sz="1400"/>
            </a:lvl7pPr>
            <a:lvl8pPr marL="3657600" lvl="7" indent="-317500">
              <a:spcBef>
                <a:spcPts val="1900"/>
              </a:spcBef>
              <a:spcAft>
                <a:spcPts val="0"/>
              </a:spcAft>
              <a:buSzPts val="1400"/>
              <a:buChar char="○"/>
              <a:defRPr sz="1400"/>
            </a:lvl8pPr>
            <a:lvl9pPr marL="4114800" lvl="8" indent="-317500">
              <a:spcBef>
                <a:spcPts val="1900"/>
              </a:spcBef>
              <a:spcAft>
                <a:spcPts val="1900"/>
              </a:spcAft>
              <a:buSzPts val="1400"/>
              <a:buChar char="■"/>
              <a:defRPr sz="14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110375" tIns="110375" rIns="110375" bIns="110375" anchor="t" anchorCtr="0">
            <a:noAutofit/>
          </a:bodyPr>
          <a:lstStyle>
            <a:lvl1pPr lvl="0">
              <a:spcBef>
                <a:spcPts val="0"/>
              </a:spcBef>
              <a:spcAft>
                <a:spcPts val="0"/>
              </a:spcAft>
              <a:buSzPts val="3400"/>
              <a:buNone/>
              <a:defRPr/>
            </a:lvl1pPr>
            <a:lvl2pPr lvl="1">
              <a:spcBef>
                <a:spcPts val="0"/>
              </a:spcBef>
              <a:spcAft>
                <a:spcPts val="0"/>
              </a:spcAft>
              <a:buSzPts val="3400"/>
              <a:buNone/>
              <a:defRPr/>
            </a:lvl2pPr>
            <a:lvl3pPr lvl="2">
              <a:spcBef>
                <a:spcPts val="0"/>
              </a:spcBef>
              <a:spcAft>
                <a:spcPts val="0"/>
              </a:spcAft>
              <a:buSzPts val="3400"/>
              <a:buNone/>
              <a:defRPr/>
            </a:lvl3pPr>
            <a:lvl4pPr lvl="3">
              <a:spcBef>
                <a:spcPts val="0"/>
              </a:spcBef>
              <a:spcAft>
                <a:spcPts val="0"/>
              </a:spcAft>
              <a:buSzPts val="3400"/>
              <a:buNone/>
              <a:defRPr/>
            </a:lvl4pPr>
            <a:lvl5pPr lvl="4">
              <a:spcBef>
                <a:spcPts val="0"/>
              </a:spcBef>
              <a:spcAft>
                <a:spcPts val="0"/>
              </a:spcAft>
              <a:buSzPts val="3400"/>
              <a:buNone/>
              <a:defRPr/>
            </a:lvl5pPr>
            <a:lvl6pPr lvl="5">
              <a:spcBef>
                <a:spcPts val="0"/>
              </a:spcBef>
              <a:spcAft>
                <a:spcPts val="0"/>
              </a:spcAft>
              <a:buSzPts val="3400"/>
              <a:buNone/>
              <a:defRPr/>
            </a:lvl6pPr>
            <a:lvl7pPr lvl="6">
              <a:spcBef>
                <a:spcPts val="0"/>
              </a:spcBef>
              <a:spcAft>
                <a:spcPts val="0"/>
              </a:spcAft>
              <a:buSzPts val="3400"/>
              <a:buNone/>
              <a:defRPr/>
            </a:lvl7pPr>
            <a:lvl8pPr lvl="7">
              <a:spcBef>
                <a:spcPts val="0"/>
              </a:spcBef>
              <a:spcAft>
                <a:spcPts val="0"/>
              </a:spcAft>
              <a:buSzPts val="3400"/>
              <a:buNone/>
              <a:defRPr/>
            </a:lvl8pPr>
            <a:lvl9pPr lvl="8">
              <a:spcBef>
                <a:spcPts val="0"/>
              </a:spcBef>
              <a:spcAft>
                <a:spcPts val="0"/>
              </a:spcAft>
              <a:buSzPts val="34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110375" tIns="110375" rIns="110375" bIns="110375" anchor="b" anchorCtr="0">
            <a:noAutofit/>
          </a:bodyPr>
          <a:lstStyle>
            <a:lvl1pPr lvl="0">
              <a:spcBef>
                <a:spcPts val="0"/>
              </a:spcBef>
              <a:spcAft>
                <a:spcPts val="0"/>
              </a:spcAft>
              <a:buSzPts val="2900"/>
              <a:buNone/>
              <a:defRPr sz="2900"/>
            </a:lvl1pPr>
            <a:lvl2pPr lvl="1">
              <a:spcBef>
                <a:spcPts val="0"/>
              </a:spcBef>
              <a:spcAft>
                <a:spcPts val="0"/>
              </a:spcAft>
              <a:buSzPts val="2900"/>
              <a:buNone/>
              <a:defRPr sz="2900"/>
            </a:lvl2pPr>
            <a:lvl3pPr lvl="2">
              <a:spcBef>
                <a:spcPts val="0"/>
              </a:spcBef>
              <a:spcAft>
                <a:spcPts val="0"/>
              </a:spcAft>
              <a:buSzPts val="2900"/>
              <a:buNone/>
              <a:defRPr sz="2900"/>
            </a:lvl3pPr>
            <a:lvl4pPr lvl="3">
              <a:spcBef>
                <a:spcPts val="0"/>
              </a:spcBef>
              <a:spcAft>
                <a:spcPts val="0"/>
              </a:spcAft>
              <a:buSzPts val="2900"/>
              <a:buNone/>
              <a:defRPr sz="2900"/>
            </a:lvl4pPr>
            <a:lvl5pPr lvl="4">
              <a:spcBef>
                <a:spcPts val="0"/>
              </a:spcBef>
              <a:spcAft>
                <a:spcPts val="0"/>
              </a:spcAft>
              <a:buSzPts val="2900"/>
              <a:buNone/>
              <a:defRPr sz="2900"/>
            </a:lvl5pPr>
            <a:lvl6pPr lvl="5">
              <a:spcBef>
                <a:spcPts val="0"/>
              </a:spcBef>
              <a:spcAft>
                <a:spcPts val="0"/>
              </a:spcAft>
              <a:buSzPts val="2900"/>
              <a:buNone/>
              <a:defRPr sz="2900"/>
            </a:lvl6pPr>
            <a:lvl7pPr lvl="6">
              <a:spcBef>
                <a:spcPts val="0"/>
              </a:spcBef>
              <a:spcAft>
                <a:spcPts val="0"/>
              </a:spcAft>
              <a:buSzPts val="2900"/>
              <a:buNone/>
              <a:defRPr sz="2900"/>
            </a:lvl7pPr>
            <a:lvl8pPr lvl="7">
              <a:spcBef>
                <a:spcPts val="0"/>
              </a:spcBef>
              <a:spcAft>
                <a:spcPts val="0"/>
              </a:spcAft>
              <a:buSzPts val="2900"/>
              <a:buNone/>
              <a:defRPr sz="2900"/>
            </a:lvl8pPr>
            <a:lvl9pPr lvl="8">
              <a:spcBef>
                <a:spcPts val="0"/>
              </a:spcBef>
              <a:spcAft>
                <a:spcPts val="0"/>
              </a:spcAft>
              <a:buSzPts val="2900"/>
              <a:buNone/>
              <a:defRPr sz="29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110375" tIns="110375" rIns="110375" bIns="110375" anchor="t" anchorCtr="0">
            <a:noAutofit/>
          </a:bodyPr>
          <a:lstStyle>
            <a:lvl1pPr marL="457200" lvl="0" indent="-317500">
              <a:spcBef>
                <a:spcPts val="0"/>
              </a:spcBef>
              <a:spcAft>
                <a:spcPts val="0"/>
              </a:spcAft>
              <a:buSzPts val="1400"/>
              <a:buChar char="●"/>
              <a:defRPr sz="1400"/>
            </a:lvl1pPr>
            <a:lvl2pPr marL="914400" lvl="1" indent="-317500">
              <a:spcBef>
                <a:spcPts val="1900"/>
              </a:spcBef>
              <a:spcAft>
                <a:spcPts val="0"/>
              </a:spcAft>
              <a:buSzPts val="1400"/>
              <a:buChar char="○"/>
              <a:defRPr sz="1400"/>
            </a:lvl2pPr>
            <a:lvl3pPr marL="1371600" lvl="2" indent="-317500">
              <a:spcBef>
                <a:spcPts val="1900"/>
              </a:spcBef>
              <a:spcAft>
                <a:spcPts val="0"/>
              </a:spcAft>
              <a:buSzPts val="1400"/>
              <a:buChar char="■"/>
              <a:defRPr sz="1400"/>
            </a:lvl3pPr>
            <a:lvl4pPr marL="1828800" lvl="3" indent="-317500">
              <a:spcBef>
                <a:spcPts val="1900"/>
              </a:spcBef>
              <a:spcAft>
                <a:spcPts val="0"/>
              </a:spcAft>
              <a:buSzPts val="1400"/>
              <a:buChar char="●"/>
              <a:defRPr sz="1400"/>
            </a:lvl4pPr>
            <a:lvl5pPr marL="2286000" lvl="4" indent="-317500">
              <a:spcBef>
                <a:spcPts val="1900"/>
              </a:spcBef>
              <a:spcAft>
                <a:spcPts val="0"/>
              </a:spcAft>
              <a:buSzPts val="1400"/>
              <a:buChar char="○"/>
              <a:defRPr sz="1400"/>
            </a:lvl5pPr>
            <a:lvl6pPr marL="2743200" lvl="5" indent="-317500">
              <a:spcBef>
                <a:spcPts val="1900"/>
              </a:spcBef>
              <a:spcAft>
                <a:spcPts val="0"/>
              </a:spcAft>
              <a:buSzPts val="1400"/>
              <a:buChar char="■"/>
              <a:defRPr sz="1400"/>
            </a:lvl6pPr>
            <a:lvl7pPr marL="3200400" lvl="6" indent="-317500">
              <a:spcBef>
                <a:spcPts val="1900"/>
              </a:spcBef>
              <a:spcAft>
                <a:spcPts val="0"/>
              </a:spcAft>
              <a:buSzPts val="1400"/>
              <a:buChar char="●"/>
              <a:defRPr sz="1400"/>
            </a:lvl7pPr>
            <a:lvl8pPr marL="3657600" lvl="7" indent="-317500">
              <a:spcBef>
                <a:spcPts val="1900"/>
              </a:spcBef>
              <a:spcAft>
                <a:spcPts val="0"/>
              </a:spcAft>
              <a:buSzPts val="1400"/>
              <a:buChar char="○"/>
              <a:defRPr sz="1400"/>
            </a:lvl8pPr>
            <a:lvl9pPr marL="4114800" lvl="8" indent="-317500">
              <a:spcBef>
                <a:spcPts val="1900"/>
              </a:spcBef>
              <a:spcAft>
                <a:spcPts val="1900"/>
              </a:spcAft>
              <a:buSzPts val="1400"/>
              <a:buChar char="■"/>
              <a:defRPr sz="14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110375" tIns="110375" rIns="110375" bIns="110375" anchor="ctr" anchorCtr="0">
            <a:noAutofit/>
          </a:bodyPr>
          <a:lstStyle>
            <a:lvl1pPr lvl="0">
              <a:spcBef>
                <a:spcPts val="0"/>
              </a:spcBef>
              <a:spcAft>
                <a:spcPts val="0"/>
              </a:spcAft>
              <a:buSzPts val="5800"/>
              <a:buNone/>
              <a:defRPr sz="5800"/>
            </a:lvl1pPr>
            <a:lvl2pPr lvl="1">
              <a:spcBef>
                <a:spcPts val="0"/>
              </a:spcBef>
              <a:spcAft>
                <a:spcPts val="0"/>
              </a:spcAft>
              <a:buSzPts val="5800"/>
              <a:buNone/>
              <a:defRPr sz="5800"/>
            </a:lvl2pPr>
            <a:lvl3pPr lvl="2">
              <a:spcBef>
                <a:spcPts val="0"/>
              </a:spcBef>
              <a:spcAft>
                <a:spcPts val="0"/>
              </a:spcAft>
              <a:buSzPts val="5800"/>
              <a:buNone/>
              <a:defRPr sz="5800"/>
            </a:lvl3pPr>
            <a:lvl4pPr lvl="3">
              <a:spcBef>
                <a:spcPts val="0"/>
              </a:spcBef>
              <a:spcAft>
                <a:spcPts val="0"/>
              </a:spcAft>
              <a:buSzPts val="5800"/>
              <a:buNone/>
              <a:defRPr sz="5800"/>
            </a:lvl4pPr>
            <a:lvl5pPr lvl="4">
              <a:spcBef>
                <a:spcPts val="0"/>
              </a:spcBef>
              <a:spcAft>
                <a:spcPts val="0"/>
              </a:spcAft>
              <a:buSzPts val="5800"/>
              <a:buNone/>
              <a:defRPr sz="5800"/>
            </a:lvl5pPr>
            <a:lvl6pPr lvl="5">
              <a:spcBef>
                <a:spcPts val="0"/>
              </a:spcBef>
              <a:spcAft>
                <a:spcPts val="0"/>
              </a:spcAft>
              <a:buSzPts val="5800"/>
              <a:buNone/>
              <a:defRPr sz="5800"/>
            </a:lvl6pPr>
            <a:lvl7pPr lvl="6">
              <a:spcBef>
                <a:spcPts val="0"/>
              </a:spcBef>
              <a:spcAft>
                <a:spcPts val="0"/>
              </a:spcAft>
              <a:buSzPts val="5800"/>
              <a:buNone/>
              <a:defRPr sz="5800"/>
            </a:lvl7pPr>
            <a:lvl8pPr lvl="7">
              <a:spcBef>
                <a:spcPts val="0"/>
              </a:spcBef>
              <a:spcAft>
                <a:spcPts val="0"/>
              </a:spcAft>
              <a:buSzPts val="5800"/>
              <a:buNone/>
              <a:defRPr sz="5800"/>
            </a:lvl8pPr>
            <a:lvl9pPr lvl="8">
              <a:spcBef>
                <a:spcPts val="0"/>
              </a:spcBef>
              <a:spcAft>
                <a:spcPts val="0"/>
              </a:spcAft>
              <a:buSzPts val="5800"/>
              <a:buNone/>
              <a:defRPr sz="5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110375" tIns="110375" rIns="110375" bIns="1103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110375" tIns="110375" rIns="110375" bIns="110375" anchor="b" anchorCtr="0">
            <a:noAutofit/>
          </a:bodyPr>
          <a:lstStyle>
            <a:lvl1pPr lvl="0" algn="ctr">
              <a:spcBef>
                <a:spcPts val="0"/>
              </a:spcBef>
              <a:spcAft>
                <a:spcPts val="0"/>
              </a:spcAft>
              <a:buSzPts val="5100"/>
              <a:buNone/>
              <a:defRPr sz="5100"/>
            </a:lvl1pPr>
            <a:lvl2pPr lvl="1" algn="ctr">
              <a:spcBef>
                <a:spcPts val="0"/>
              </a:spcBef>
              <a:spcAft>
                <a:spcPts val="0"/>
              </a:spcAft>
              <a:buSzPts val="5100"/>
              <a:buNone/>
              <a:defRPr sz="5100"/>
            </a:lvl2pPr>
            <a:lvl3pPr lvl="2" algn="ctr">
              <a:spcBef>
                <a:spcPts val="0"/>
              </a:spcBef>
              <a:spcAft>
                <a:spcPts val="0"/>
              </a:spcAft>
              <a:buSzPts val="5100"/>
              <a:buNone/>
              <a:defRPr sz="5100"/>
            </a:lvl3pPr>
            <a:lvl4pPr lvl="3" algn="ctr">
              <a:spcBef>
                <a:spcPts val="0"/>
              </a:spcBef>
              <a:spcAft>
                <a:spcPts val="0"/>
              </a:spcAft>
              <a:buSzPts val="5100"/>
              <a:buNone/>
              <a:defRPr sz="5100"/>
            </a:lvl4pPr>
            <a:lvl5pPr lvl="4" algn="ctr">
              <a:spcBef>
                <a:spcPts val="0"/>
              </a:spcBef>
              <a:spcAft>
                <a:spcPts val="0"/>
              </a:spcAft>
              <a:buSzPts val="5100"/>
              <a:buNone/>
              <a:defRPr sz="5100"/>
            </a:lvl5pPr>
            <a:lvl6pPr lvl="5" algn="ctr">
              <a:spcBef>
                <a:spcPts val="0"/>
              </a:spcBef>
              <a:spcAft>
                <a:spcPts val="0"/>
              </a:spcAft>
              <a:buSzPts val="5100"/>
              <a:buNone/>
              <a:defRPr sz="5100"/>
            </a:lvl6pPr>
            <a:lvl7pPr lvl="6" algn="ctr">
              <a:spcBef>
                <a:spcPts val="0"/>
              </a:spcBef>
              <a:spcAft>
                <a:spcPts val="0"/>
              </a:spcAft>
              <a:buSzPts val="5100"/>
              <a:buNone/>
              <a:defRPr sz="5100"/>
            </a:lvl7pPr>
            <a:lvl8pPr lvl="7" algn="ctr">
              <a:spcBef>
                <a:spcPts val="0"/>
              </a:spcBef>
              <a:spcAft>
                <a:spcPts val="0"/>
              </a:spcAft>
              <a:buSzPts val="5100"/>
              <a:buNone/>
              <a:defRPr sz="5100"/>
            </a:lvl8pPr>
            <a:lvl9pPr lvl="8" algn="ctr">
              <a:spcBef>
                <a:spcPts val="0"/>
              </a:spcBef>
              <a:spcAft>
                <a:spcPts val="0"/>
              </a:spcAft>
              <a:buSzPts val="5100"/>
              <a:buNone/>
              <a:defRPr sz="51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110375" tIns="110375" rIns="110375" bIns="110375" anchor="t" anchorCtr="0">
            <a:noAutofit/>
          </a:bodyPr>
          <a:lstStyle>
            <a:lvl1pPr lvl="0" algn="ctr">
              <a:lnSpc>
                <a:spcPct val="100000"/>
              </a:lnSpc>
              <a:spcBef>
                <a:spcPts val="0"/>
              </a:spcBef>
              <a:spcAft>
                <a:spcPts val="0"/>
              </a:spcAft>
              <a:buSzPts val="2500"/>
              <a:buNone/>
              <a:defRPr sz="2500"/>
            </a:lvl1pPr>
            <a:lvl2pPr lvl="1" algn="ctr">
              <a:lnSpc>
                <a:spcPct val="100000"/>
              </a:lnSpc>
              <a:spcBef>
                <a:spcPts val="0"/>
              </a:spcBef>
              <a:spcAft>
                <a:spcPts val="0"/>
              </a:spcAft>
              <a:buSzPts val="2500"/>
              <a:buNone/>
              <a:defRPr sz="2500"/>
            </a:lvl2pPr>
            <a:lvl3pPr lvl="2" algn="ctr">
              <a:lnSpc>
                <a:spcPct val="100000"/>
              </a:lnSpc>
              <a:spcBef>
                <a:spcPts val="0"/>
              </a:spcBef>
              <a:spcAft>
                <a:spcPts val="0"/>
              </a:spcAft>
              <a:buSzPts val="2500"/>
              <a:buNone/>
              <a:defRPr sz="2500"/>
            </a:lvl3pPr>
            <a:lvl4pPr lvl="3" algn="ctr">
              <a:lnSpc>
                <a:spcPct val="100000"/>
              </a:lnSpc>
              <a:spcBef>
                <a:spcPts val="0"/>
              </a:spcBef>
              <a:spcAft>
                <a:spcPts val="0"/>
              </a:spcAft>
              <a:buSzPts val="2500"/>
              <a:buNone/>
              <a:defRPr sz="2500"/>
            </a:lvl4pPr>
            <a:lvl5pPr lvl="4" algn="ctr">
              <a:lnSpc>
                <a:spcPct val="100000"/>
              </a:lnSpc>
              <a:spcBef>
                <a:spcPts val="0"/>
              </a:spcBef>
              <a:spcAft>
                <a:spcPts val="0"/>
              </a:spcAft>
              <a:buSzPts val="2500"/>
              <a:buNone/>
              <a:defRPr sz="2500"/>
            </a:lvl5pPr>
            <a:lvl6pPr lvl="5" algn="ctr">
              <a:lnSpc>
                <a:spcPct val="100000"/>
              </a:lnSpc>
              <a:spcBef>
                <a:spcPts val="0"/>
              </a:spcBef>
              <a:spcAft>
                <a:spcPts val="0"/>
              </a:spcAft>
              <a:buSzPts val="2500"/>
              <a:buNone/>
              <a:defRPr sz="2500"/>
            </a:lvl6pPr>
            <a:lvl7pPr lvl="6" algn="ctr">
              <a:lnSpc>
                <a:spcPct val="100000"/>
              </a:lnSpc>
              <a:spcBef>
                <a:spcPts val="0"/>
              </a:spcBef>
              <a:spcAft>
                <a:spcPts val="0"/>
              </a:spcAft>
              <a:buSzPts val="2500"/>
              <a:buNone/>
              <a:defRPr sz="2500"/>
            </a:lvl7pPr>
            <a:lvl8pPr lvl="7" algn="ctr">
              <a:lnSpc>
                <a:spcPct val="100000"/>
              </a:lnSpc>
              <a:spcBef>
                <a:spcPts val="0"/>
              </a:spcBef>
              <a:spcAft>
                <a:spcPts val="0"/>
              </a:spcAft>
              <a:buSzPts val="2500"/>
              <a:buNone/>
              <a:defRPr sz="2500"/>
            </a:lvl8pPr>
            <a:lvl9pPr lvl="8" algn="ctr">
              <a:lnSpc>
                <a:spcPct val="100000"/>
              </a:lnSpc>
              <a:spcBef>
                <a:spcPts val="0"/>
              </a:spcBef>
              <a:spcAft>
                <a:spcPts val="0"/>
              </a:spcAft>
              <a:buSzPts val="2500"/>
              <a:buNone/>
              <a:defRPr sz="25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110375" tIns="110375" rIns="110375" bIns="110375" anchor="ctr" anchorCtr="0">
            <a:noAutofit/>
          </a:bodyPr>
          <a:lstStyle>
            <a:lvl1pPr marL="457200" lvl="0" indent="-368300">
              <a:spcBef>
                <a:spcPts val="0"/>
              </a:spcBef>
              <a:spcAft>
                <a:spcPts val="0"/>
              </a:spcAft>
              <a:buSzPts val="2200"/>
              <a:buChar char="●"/>
              <a:defRPr/>
            </a:lvl1pPr>
            <a:lvl2pPr marL="914400" lvl="1" indent="-336550">
              <a:spcBef>
                <a:spcPts val="1900"/>
              </a:spcBef>
              <a:spcAft>
                <a:spcPts val="0"/>
              </a:spcAft>
              <a:buSzPts val="1700"/>
              <a:buChar char="○"/>
              <a:defRPr/>
            </a:lvl2pPr>
            <a:lvl3pPr marL="1371600" lvl="2" indent="-336550">
              <a:spcBef>
                <a:spcPts val="1900"/>
              </a:spcBef>
              <a:spcAft>
                <a:spcPts val="0"/>
              </a:spcAft>
              <a:buSzPts val="1700"/>
              <a:buChar char="■"/>
              <a:defRPr/>
            </a:lvl3pPr>
            <a:lvl4pPr marL="1828800" lvl="3" indent="-336550">
              <a:spcBef>
                <a:spcPts val="1900"/>
              </a:spcBef>
              <a:spcAft>
                <a:spcPts val="0"/>
              </a:spcAft>
              <a:buSzPts val="1700"/>
              <a:buChar char="●"/>
              <a:defRPr/>
            </a:lvl4pPr>
            <a:lvl5pPr marL="2286000" lvl="4" indent="-336550">
              <a:spcBef>
                <a:spcPts val="1900"/>
              </a:spcBef>
              <a:spcAft>
                <a:spcPts val="0"/>
              </a:spcAft>
              <a:buSzPts val="1700"/>
              <a:buChar char="○"/>
              <a:defRPr/>
            </a:lvl5pPr>
            <a:lvl6pPr marL="2743200" lvl="5" indent="-336550">
              <a:spcBef>
                <a:spcPts val="1900"/>
              </a:spcBef>
              <a:spcAft>
                <a:spcPts val="0"/>
              </a:spcAft>
              <a:buSzPts val="1700"/>
              <a:buChar char="■"/>
              <a:defRPr/>
            </a:lvl6pPr>
            <a:lvl7pPr marL="3200400" lvl="6" indent="-336550">
              <a:spcBef>
                <a:spcPts val="1900"/>
              </a:spcBef>
              <a:spcAft>
                <a:spcPts val="0"/>
              </a:spcAft>
              <a:buSzPts val="1700"/>
              <a:buChar char="●"/>
              <a:defRPr/>
            </a:lvl7pPr>
            <a:lvl8pPr marL="3657600" lvl="7" indent="-336550">
              <a:spcBef>
                <a:spcPts val="1900"/>
              </a:spcBef>
              <a:spcAft>
                <a:spcPts val="0"/>
              </a:spcAft>
              <a:buSzPts val="1700"/>
              <a:buChar char="○"/>
              <a:defRPr/>
            </a:lvl8pPr>
            <a:lvl9pPr marL="4114800" lvl="8" indent="-336550">
              <a:spcBef>
                <a:spcPts val="1900"/>
              </a:spcBef>
              <a:spcAft>
                <a:spcPts val="1900"/>
              </a:spcAft>
              <a:buSzPts val="17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500"/>
          </a:xfrm>
          <a:prstGeom prst="rect">
            <a:avLst/>
          </a:prstGeom>
        </p:spPr>
        <p:txBody>
          <a:bodyPr spcFirstLastPara="1" wrap="square" lIns="110375" tIns="110375" rIns="110375" bIns="110375" anchor="ctr" anchorCtr="0">
            <a:noAutofit/>
          </a:bodyPr>
          <a:lstStyle>
            <a:lvl1pPr marL="457200" lvl="0" indent="-228600">
              <a:lnSpc>
                <a:spcPct val="100000"/>
              </a:lnSpc>
              <a:spcBef>
                <a:spcPts val="0"/>
              </a:spcBef>
              <a:spcAft>
                <a:spcPts val="0"/>
              </a:spcAft>
              <a:buSzPts val="22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110375" tIns="110375" rIns="110375" bIns="1103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110375" tIns="110375" rIns="110375" bIns="110375" anchor="t" anchorCtr="0">
            <a:noAutofit/>
          </a:bodyPr>
          <a:lstStyle>
            <a:lvl1pPr lvl="0">
              <a:spcBef>
                <a:spcPts val="0"/>
              </a:spcBef>
              <a:spcAft>
                <a:spcPts val="0"/>
              </a:spcAft>
              <a:buClr>
                <a:schemeClr val="dk1"/>
              </a:buClr>
              <a:buSzPts val="3400"/>
              <a:buNone/>
              <a:defRPr sz="3400">
                <a:solidFill>
                  <a:schemeClr val="dk1"/>
                </a:solidFill>
              </a:defRPr>
            </a:lvl1pPr>
            <a:lvl2pPr lvl="1">
              <a:spcBef>
                <a:spcPts val="0"/>
              </a:spcBef>
              <a:spcAft>
                <a:spcPts val="0"/>
              </a:spcAft>
              <a:buClr>
                <a:schemeClr val="dk1"/>
              </a:buClr>
              <a:buSzPts val="3400"/>
              <a:buNone/>
              <a:defRPr sz="3400">
                <a:solidFill>
                  <a:schemeClr val="dk1"/>
                </a:solidFill>
              </a:defRPr>
            </a:lvl2pPr>
            <a:lvl3pPr lvl="2">
              <a:spcBef>
                <a:spcPts val="0"/>
              </a:spcBef>
              <a:spcAft>
                <a:spcPts val="0"/>
              </a:spcAft>
              <a:buClr>
                <a:schemeClr val="dk1"/>
              </a:buClr>
              <a:buSzPts val="3400"/>
              <a:buNone/>
              <a:defRPr sz="3400">
                <a:solidFill>
                  <a:schemeClr val="dk1"/>
                </a:solidFill>
              </a:defRPr>
            </a:lvl3pPr>
            <a:lvl4pPr lvl="3">
              <a:spcBef>
                <a:spcPts val="0"/>
              </a:spcBef>
              <a:spcAft>
                <a:spcPts val="0"/>
              </a:spcAft>
              <a:buClr>
                <a:schemeClr val="dk1"/>
              </a:buClr>
              <a:buSzPts val="3400"/>
              <a:buNone/>
              <a:defRPr sz="3400">
                <a:solidFill>
                  <a:schemeClr val="dk1"/>
                </a:solidFill>
              </a:defRPr>
            </a:lvl4pPr>
            <a:lvl5pPr lvl="4">
              <a:spcBef>
                <a:spcPts val="0"/>
              </a:spcBef>
              <a:spcAft>
                <a:spcPts val="0"/>
              </a:spcAft>
              <a:buClr>
                <a:schemeClr val="dk1"/>
              </a:buClr>
              <a:buSzPts val="3400"/>
              <a:buNone/>
              <a:defRPr sz="3400">
                <a:solidFill>
                  <a:schemeClr val="dk1"/>
                </a:solidFill>
              </a:defRPr>
            </a:lvl5pPr>
            <a:lvl6pPr lvl="5">
              <a:spcBef>
                <a:spcPts val="0"/>
              </a:spcBef>
              <a:spcAft>
                <a:spcPts val="0"/>
              </a:spcAft>
              <a:buClr>
                <a:schemeClr val="dk1"/>
              </a:buClr>
              <a:buSzPts val="3400"/>
              <a:buNone/>
              <a:defRPr sz="3400">
                <a:solidFill>
                  <a:schemeClr val="dk1"/>
                </a:solidFill>
              </a:defRPr>
            </a:lvl6pPr>
            <a:lvl7pPr lvl="6">
              <a:spcBef>
                <a:spcPts val="0"/>
              </a:spcBef>
              <a:spcAft>
                <a:spcPts val="0"/>
              </a:spcAft>
              <a:buClr>
                <a:schemeClr val="dk1"/>
              </a:buClr>
              <a:buSzPts val="3400"/>
              <a:buNone/>
              <a:defRPr sz="3400">
                <a:solidFill>
                  <a:schemeClr val="dk1"/>
                </a:solidFill>
              </a:defRPr>
            </a:lvl7pPr>
            <a:lvl8pPr lvl="7">
              <a:spcBef>
                <a:spcPts val="0"/>
              </a:spcBef>
              <a:spcAft>
                <a:spcPts val="0"/>
              </a:spcAft>
              <a:buClr>
                <a:schemeClr val="dk1"/>
              </a:buClr>
              <a:buSzPts val="3400"/>
              <a:buNone/>
              <a:defRPr sz="3400">
                <a:solidFill>
                  <a:schemeClr val="dk1"/>
                </a:solidFill>
              </a:defRPr>
            </a:lvl8pPr>
            <a:lvl9pPr lvl="8">
              <a:spcBef>
                <a:spcPts val="0"/>
              </a:spcBef>
              <a:spcAft>
                <a:spcPts val="0"/>
              </a:spcAft>
              <a:buClr>
                <a:schemeClr val="dk1"/>
              </a:buClr>
              <a:buSzPts val="3400"/>
              <a:buNone/>
              <a:defRPr sz="3400">
                <a:solidFill>
                  <a:schemeClr val="dk1"/>
                </a:solidFill>
              </a:defRPr>
            </a:lvl9pPr>
          </a:lstStyle>
          <a:p>
            <a:endParaRPr/>
          </a:p>
        </p:txBody>
      </p:sp>
      <p:sp>
        <p:nvSpPr>
          <p:cNvPr id="7" name="Google Shape;7;p1"/>
          <p:cNvSpPr txBox="1">
            <a:spLocks noGrp="1"/>
          </p:cNvSpPr>
          <p:nvPr>
            <p:ph type="body" idx="1"/>
          </p:nvPr>
        </p:nvSpPr>
        <p:spPr>
          <a:xfrm>
            <a:off x="264945" y="2253729"/>
            <a:ext cx="7242600" cy="6680700"/>
          </a:xfrm>
          <a:prstGeom prst="rect">
            <a:avLst/>
          </a:prstGeom>
          <a:noFill/>
          <a:ln>
            <a:noFill/>
          </a:ln>
        </p:spPr>
        <p:txBody>
          <a:bodyPr spcFirstLastPara="1" wrap="square" lIns="110375" tIns="110375" rIns="110375" bIns="110375" anchor="t" anchorCtr="0">
            <a:noAutofit/>
          </a:bodyPr>
          <a:lstStyle>
            <a:lvl1pPr marL="457200" lvl="0" indent="-368300">
              <a:lnSpc>
                <a:spcPct val="115000"/>
              </a:lnSpc>
              <a:spcBef>
                <a:spcPts val="0"/>
              </a:spcBef>
              <a:spcAft>
                <a:spcPts val="0"/>
              </a:spcAft>
              <a:buClr>
                <a:schemeClr val="dk2"/>
              </a:buClr>
              <a:buSzPts val="2200"/>
              <a:buChar char="●"/>
              <a:defRPr sz="2200">
                <a:solidFill>
                  <a:schemeClr val="dk2"/>
                </a:solidFill>
              </a:defRPr>
            </a:lvl1pPr>
            <a:lvl2pPr marL="914400" lvl="1" indent="-336550">
              <a:lnSpc>
                <a:spcPct val="115000"/>
              </a:lnSpc>
              <a:spcBef>
                <a:spcPts val="1900"/>
              </a:spcBef>
              <a:spcAft>
                <a:spcPts val="0"/>
              </a:spcAft>
              <a:buClr>
                <a:schemeClr val="dk2"/>
              </a:buClr>
              <a:buSzPts val="1700"/>
              <a:buChar char="○"/>
              <a:defRPr sz="1700">
                <a:solidFill>
                  <a:schemeClr val="dk2"/>
                </a:solidFill>
              </a:defRPr>
            </a:lvl2pPr>
            <a:lvl3pPr marL="1371600" lvl="2" indent="-336550">
              <a:lnSpc>
                <a:spcPct val="115000"/>
              </a:lnSpc>
              <a:spcBef>
                <a:spcPts val="1900"/>
              </a:spcBef>
              <a:spcAft>
                <a:spcPts val="0"/>
              </a:spcAft>
              <a:buClr>
                <a:schemeClr val="dk2"/>
              </a:buClr>
              <a:buSzPts val="1700"/>
              <a:buChar char="■"/>
              <a:defRPr sz="1700">
                <a:solidFill>
                  <a:schemeClr val="dk2"/>
                </a:solidFill>
              </a:defRPr>
            </a:lvl3pPr>
            <a:lvl4pPr marL="1828800" lvl="3" indent="-336550">
              <a:lnSpc>
                <a:spcPct val="115000"/>
              </a:lnSpc>
              <a:spcBef>
                <a:spcPts val="1900"/>
              </a:spcBef>
              <a:spcAft>
                <a:spcPts val="0"/>
              </a:spcAft>
              <a:buClr>
                <a:schemeClr val="dk2"/>
              </a:buClr>
              <a:buSzPts val="1700"/>
              <a:buChar char="●"/>
              <a:defRPr sz="1700">
                <a:solidFill>
                  <a:schemeClr val="dk2"/>
                </a:solidFill>
              </a:defRPr>
            </a:lvl4pPr>
            <a:lvl5pPr marL="2286000" lvl="4" indent="-336550">
              <a:lnSpc>
                <a:spcPct val="115000"/>
              </a:lnSpc>
              <a:spcBef>
                <a:spcPts val="1900"/>
              </a:spcBef>
              <a:spcAft>
                <a:spcPts val="0"/>
              </a:spcAft>
              <a:buClr>
                <a:schemeClr val="dk2"/>
              </a:buClr>
              <a:buSzPts val="1700"/>
              <a:buChar char="○"/>
              <a:defRPr sz="1700">
                <a:solidFill>
                  <a:schemeClr val="dk2"/>
                </a:solidFill>
              </a:defRPr>
            </a:lvl5pPr>
            <a:lvl6pPr marL="2743200" lvl="5" indent="-336550">
              <a:lnSpc>
                <a:spcPct val="115000"/>
              </a:lnSpc>
              <a:spcBef>
                <a:spcPts val="1900"/>
              </a:spcBef>
              <a:spcAft>
                <a:spcPts val="0"/>
              </a:spcAft>
              <a:buClr>
                <a:schemeClr val="dk2"/>
              </a:buClr>
              <a:buSzPts val="1700"/>
              <a:buChar char="■"/>
              <a:defRPr sz="1700">
                <a:solidFill>
                  <a:schemeClr val="dk2"/>
                </a:solidFill>
              </a:defRPr>
            </a:lvl6pPr>
            <a:lvl7pPr marL="3200400" lvl="6" indent="-336550">
              <a:lnSpc>
                <a:spcPct val="115000"/>
              </a:lnSpc>
              <a:spcBef>
                <a:spcPts val="1900"/>
              </a:spcBef>
              <a:spcAft>
                <a:spcPts val="0"/>
              </a:spcAft>
              <a:buClr>
                <a:schemeClr val="dk2"/>
              </a:buClr>
              <a:buSzPts val="1700"/>
              <a:buChar char="●"/>
              <a:defRPr sz="1700">
                <a:solidFill>
                  <a:schemeClr val="dk2"/>
                </a:solidFill>
              </a:defRPr>
            </a:lvl7pPr>
            <a:lvl8pPr marL="3657600" lvl="7" indent="-336550">
              <a:lnSpc>
                <a:spcPct val="115000"/>
              </a:lnSpc>
              <a:spcBef>
                <a:spcPts val="1900"/>
              </a:spcBef>
              <a:spcAft>
                <a:spcPts val="0"/>
              </a:spcAft>
              <a:buClr>
                <a:schemeClr val="dk2"/>
              </a:buClr>
              <a:buSzPts val="1700"/>
              <a:buChar char="○"/>
              <a:defRPr sz="1700">
                <a:solidFill>
                  <a:schemeClr val="dk2"/>
                </a:solidFill>
              </a:defRPr>
            </a:lvl8pPr>
            <a:lvl9pPr marL="4114800" lvl="8" indent="-336550">
              <a:lnSpc>
                <a:spcPct val="115000"/>
              </a:lnSpc>
              <a:spcBef>
                <a:spcPts val="1900"/>
              </a:spcBef>
              <a:spcAft>
                <a:spcPts val="1900"/>
              </a:spcAft>
              <a:buClr>
                <a:schemeClr val="dk2"/>
              </a:buClr>
              <a:buSzPts val="1700"/>
              <a:buChar char="■"/>
              <a:defRPr sz="1700">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110375" tIns="110375" rIns="110375" bIns="110375" anchor="ctr" anchorCtr="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754100" y="571300"/>
            <a:ext cx="6089100" cy="4389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FF9900"/>
                </a:solidFill>
              </a:rPr>
              <a:t>Course number, title </a:t>
            </a:r>
            <a:endParaRPr>
              <a:solidFill>
                <a:srgbClr val="FF9900"/>
              </a:solidFill>
            </a:endParaRPr>
          </a:p>
        </p:txBody>
      </p:sp>
      <p:sp>
        <p:nvSpPr>
          <p:cNvPr id="55" name="Google Shape;55;p13"/>
          <p:cNvSpPr/>
          <p:nvPr/>
        </p:nvSpPr>
        <p:spPr>
          <a:xfrm>
            <a:off x="610575" y="4564075"/>
            <a:ext cx="3081900" cy="14667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9900"/>
                </a:solidFill>
              </a:rPr>
              <a:t>Course logistics </a:t>
            </a:r>
            <a:endParaRPr>
              <a:solidFill>
                <a:srgbClr val="FF9900"/>
              </a:solidFill>
            </a:endParaRPr>
          </a:p>
          <a:p>
            <a:pPr marL="0" lvl="0" indent="0" algn="l" rtl="0">
              <a:spcBef>
                <a:spcPts val="0"/>
              </a:spcBef>
              <a:spcAft>
                <a:spcPts val="0"/>
              </a:spcAft>
              <a:buNone/>
            </a:pPr>
            <a:r>
              <a:rPr lang="en" sz="900">
                <a:solidFill>
                  <a:srgbClr val="FFFFFF"/>
                </a:solidFill>
                <a:latin typeface="Lora"/>
                <a:ea typeface="Lora"/>
                <a:cs typeface="Lora"/>
                <a:sym typeface="Lora"/>
              </a:rPr>
              <a:t>Use this section to reimagine how an anti-racist approach to a course operates to center Black and other marginalized voices</a:t>
            </a:r>
            <a:endParaRPr sz="900">
              <a:solidFill>
                <a:srgbClr val="FFFFFF"/>
              </a:solidFill>
              <a:latin typeface="Lora"/>
              <a:ea typeface="Lora"/>
              <a:cs typeface="Lora"/>
              <a:sym typeface="Lora"/>
            </a:endParaRPr>
          </a:p>
          <a:p>
            <a:pPr marL="0" lvl="0" indent="0" algn="l" rtl="0">
              <a:spcBef>
                <a:spcPts val="0"/>
              </a:spcBef>
              <a:spcAft>
                <a:spcPts val="0"/>
              </a:spcAft>
              <a:buNone/>
            </a:pPr>
            <a:endParaRPr sz="900">
              <a:solidFill>
                <a:srgbClr val="FFFFFF"/>
              </a:solidFill>
              <a:latin typeface="Lora"/>
              <a:ea typeface="Lora"/>
              <a:cs typeface="Lora"/>
              <a:sym typeface="Lora"/>
            </a:endParaRPr>
          </a:p>
        </p:txBody>
      </p:sp>
      <p:sp>
        <p:nvSpPr>
          <p:cNvPr id="56" name="Google Shape;56;p13"/>
          <p:cNvSpPr/>
          <p:nvPr/>
        </p:nvSpPr>
        <p:spPr>
          <a:xfrm>
            <a:off x="3889300" y="2853950"/>
            <a:ext cx="3219600" cy="14667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9900"/>
                </a:solidFill>
              </a:rPr>
              <a:t>Student learning outcomes</a:t>
            </a:r>
            <a:endParaRPr>
              <a:solidFill>
                <a:srgbClr val="FF9900"/>
              </a:solidFill>
            </a:endParaRPr>
          </a:p>
          <a:p>
            <a:pPr marL="0" lvl="0" indent="0" algn="l" rtl="0">
              <a:spcBef>
                <a:spcPts val="0"/>
              </a:spcBef>
              <a:spcAft>
                <a:spcPts val="0"/>
              </a:spcAft>
              <a:buNone/>
            </a:pPr>
            <a:r>
              <a:rPr lang="en" sz="900">
                <a:solidFill>
                  <a:schemeClr val="lt1"/>
                </a:solidFill>
                <a:latin typeface="Lora"/>
                <a:ea typeface="Lora"/>
                <a:cs typeface="Lora"/>
                <a:sym typeface="Lora"/>
              </a:rPr>
              <a:t>Consider adding a learning outcome about how leaders/scholars/ideas in the discipline may have been marginalized due to race, gender, etc. </a:t>
            </a:r>
            <a:endParaRPr sz="900">
              <a:solidFill>
                <a:schemeClr val="lt1"/>
              </a:solidFill>
              <a:latin typeface="Lora"/>
              <a:ea typeface="Lora"/>
              <a:cs typeface="Lora"/>
              <a:sym typeface="Lora"/>
            </a:endParaRPr>
          </a:p>
        </p:txBody>
      </p:sp>
      <p:sp>
        <p:nvSpPr>
          <p:cNvPr id="57" name="Google Shape;57;p13"/>
          <p:cNvSpPr/>
          <p:nvPr/>
        </p:nvSpPr>
        <p:spPr>
          <a:xfrm>
            <a:off x="610575" y="6252725"/>
            <a:ext cx="3081900" cy="25404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9900"/>
                </a:solidFill>
              </a:rPr>
              <a:t>Course policies</a:t>
            </a:r>
            <a:r>
              <a:rPr lang="en">
                <a:solidFill>
                  <a:schemeClr val="lt1"/>
                </a:solidFill>
              </a:rPr>
              <a:t> </a:t>
            </a:r>
            <a:endParaRPr>
              <a:solidFill>
                <a:schemeClr val="lt1"/>
              </a:solidFill>
            </a:endParaRPr>
          </a:p>
          <a:p>
            <a:pPr marL="0" lvl="0" indent="0" algn="l" rtl="0">
              <a:spcBef>
                <a:spcPts val="0"/>
              </a:spcBef>
              <a:spcAft>
                <a:spcPts val="0"/>
              </a:spcAft>
              <a:buNone/>
            </a:pPr>
            <a:r>
              <a:rPr lang="en" sz="900">
                <a:solidFill>
                  <a:schemeClr val="lt1"/>
                </a:solidFill>
                <a:latin typeface="Lora"/>
                <a:ea typeface="Lora"/>
                <a:cs typeface="Lora"/>
                <a:sym typeface="Lora"/>
              </a:rPr>
              <a:t>Consider addressing serious issues with non-punitive language and embrace flexibility without neglecting accountability. Reevaluate standards of professionalism (e.g. with late assignments, accommodations) </a:t>
            </a:r>
            <a:endParaRPr sz="900">
              <a:solidFill>
                <a:schemeClr val="lt1"/>
              </a:solidFill>
              <a:latin typeface="Lora"/>
              <a:ea typeface="Lora"/>
              <a:cs typeface="Lora"/>
              <a:sym typeface="Lora"/>
            </a:endParaRPr>
          </a:p>
          <a:p>
            <a:pPr marL="0" lvl="0" indent="0" algn="l" rtl="0">
              <a:spcBef>
                <a:spcPts val="0"/>
              </a:spcBef>
              <a:spcAft>
                <a:spcPts val="0"/>
              </a:spcAft>
              <a:buNone/>
            </a:pPr>
            <a:r>
              <a:rPr lang="en" sz="900">
                <a:solidFill>
                  <a:schemeClr val="lt1"/>
                </a:solidFill>
                <a:latin typeface="Lora"/>
                <a:ea typeface="Lora"/>
                <a:cs typeface="Lora"/>
                <a:sym typeface="Lora"/>
              </a:rPr>
              <a:t>Consider intersectionality in designing policies </a:t>
            </a:r>
            <a:endParaRPr sz="900">
              <a:solidFill>
                <a:schemeClr val="lt1"/>
              </a:solidFill>
              <a:latin typeface="Lora"/>
              <a:ea typeface="Lora"/>
              <a:cs typeface="Lora"/>
              <a:sym typeface="Lora"/>
            </a:endParaRPr>
          </a:p>
        </p:txBody>
      </p:sp>
      <p:sp>
        <p:nvSpPr>
          <p:cNvPr id="58" name="Google Shape;58;p13"/>
          <p:cNvSpPr/>
          <p:nvPr/>
        </p:nvSpPr>
        <p:spPr>
          <a:xfrm>
            <a:off x="3890600" y="4564075"/>
            <a:ext cx="3276300" cy="19800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9900"/>
                </a:solidFill>
              </a:rPr>
              <a:t>Course grading system</a:t>
            </a:r>
            <a:r>
              <a:rPr lang="en">
                <a:solidFill>
                  <a:schemeClr val="lt1"/>
                </a:solidFill>
              </a:rPr>
              <a:t>  </a:t>
            </a:r>
            <a:endParaRPr>
              <a:solidFill>
                <a:schemeClr val="lt1"/>
              </a:solidFill>
            </a:endParaRPr>
          </a:p>
          <a:p>
            <a:pPr marL="0" lvl="0" indent="0" algn="l" rtl="0">
              <a:spcBef>
                <a:spcPts val="0"/>
              </a:spcBef>
              <a:spcAft>
                <a:spcPts val="0"/>
              </a:spcAft>
              <a:buNone/>
            </a:pPr>
            <a:r>
              <a:rPr lang="en" sz="900">
                <a:solidFill>
                  <a:schemeClr val="lt1"/>
                </a:solidFill>
                <a:latin typeface="Lora"/>
                <a:ea typeface="Lora"/>
                <a:cs typeface="Lora"/>
                <a:sym typeface="Lora"/>
              </a:rPr>
              <a:t>Review your grade distribution patterns as it relate to student demographics.</a:t>
            </a:r>
            <a:endParaRPr sz="900">
              <a:solidFill>
                <a:schemeClr val="lt1"/>
              </a:solidFill>
              <a:latin typeface="Lora"/>
              <a:ea typeface="Lora"/>
              <a:cs typeface="Lora"/>
              <a:sym typeface="Lora"/>
            </a:endParaRPr>
          </a:p>
          <a:p>
            <a:pPr marL="0" lvl="0" indent="0" algn="l" rtl="0">
              <a:spcBef>
                <a:spcPts val="0"/>
              </a:spcBef>
              <a:spcAft>
                <a:spcPts val="0"/>
              </a:spcAft>
              <a:buNone/>
            </a:pPr>
            <a:r>
              <a:rPr lang="en" sz="900">
                <a:solidFill>
                  <a:schemeClr val="lt1"/>
                </a:solidFill>
                <a:latin typeface="Lora"/>
                <a:ea typeface="Lora"/>
                <a:cs typeface="Lora"/>
                <a:sym typeface="Lora"/>
              </a:rPr>
              <a:t>Consider assessment and course grades in a holistic way to center anti-racist best practices in grading. </a:t>
            </a:r>
            <a:endParaRPr sz="900">
              <a:solidFill>
                <a:schemeClr val="lt1"/>
              </a:solidFill>
              <a:latin typeface="Lora"/>
              <a:ea typeface="Lora"/>
              <a:cs typeface="Lora"/>
              <a:sym typeface="Lora"/>
            </a:endParaRPr>
          </a:p>
          <a:p>
            <a:pPr marL="0" lvl="0" indent="0" algn="l" rtl="0">
              <a:spcBef>
                <a:spcPts val="0"/>
              </a:spcBef>
              <a:spcAft>
                <a:spcPts val="0"/>
              </a:spcAft>
              <a:buNone/>
            </a:pPr>
            <a:endParaRPr sz="900">
              <a:solidFill>
                <a:schemeClr val="lt1"/>
              </a:solidFill>
              <a:latin typeface="Lora"/>
              <a:ea typeface="Lora"/>
              <a:cs typeface="Lora"/>
              <a:sym typeface="Lora"/>
            </a:endParaRPr>
          </a:p>
        </p:txBody>
      </p:sp>
      <p:sp>
        <p:nvSpPr>
          <p:cNvPr id="59" name="Google Shape;59;p13"/>
          <p:cNvSpPr/>
          <p:nvPr/>
        </p:nvSpPr>
        <p:spPr>
          <a:xfrm>
            <a:off x="663500" y="2853950"/>
            <a:ext cx="3028800" cy="14667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9900"/>
                </a:solidFill>
              </a:rPr>
              <a:t>Course vision statement</a:t>
            </a:r>
            <a:endParaRPr dirty="0">
              <a:solidFill>
                <a:srgbClr val="FF9900"/>
              </a:solidFill>
            </a:endParaRPr>
          </a:p>
          <a:p>
            <a:pPr marL="0" lvl="0" indent="0" algn="l" rtl="0">
              <a:spcBef>
                <a:spcPts val="0"/>
              </a:spcBef>
              <a:spcAft>
                <a:spcPts val="0"/>
              </a:spcAft>
              <a:buNone/>
            </a:pPr>
            <a:r>
              <a:rPr lang="en" sz="900" dirty="0">
                <a:solidFill>
                  <a:schemeClr val="lt1"/>
                </a:solidFill>
                <a:latin typeface="Lora"/>
                <a:ea typeface="Lora"/>
                <a:cs typeface="Lora"/>
                <a:sym typeface="Lora"/>
              </a:rPr>
              <a:t>Develop critical perspectives on course content and consider which perspectives have been traditionally elevated in the field (i.e., what makes up the canon) and which perspectives have been marginalized in the field or which perspectives are absent.</a:t>
            </a:r>
            <a:endParaRPr sz="900" dirty="0">
              <a:solidFill>
                <a:schemeClr val="lt1"/>
              </a:solidFill>
              <a:latin typeface="Lora"/>
              <a:ea typeface="Lora"/>
              <a:cs typeface="Lora"/>
              <a:sym typeface="Lora"/>
            </a:endParaRPr>
          </a:p>
        </p:txBody>
      </p:sp>
      <p:sp>
        <p:nvSpPr>
          <p:cNvPr id="60" name="Google Shape;60;p13"/>
          <p:cNvSpPr/>
          <p:nvPr/>
        </p:nvSpPr>
        <p:spPr>
          <a:xfrm>
            <a:off x="663500" y="3948950"/>
            <a:ext cx="3028800" cy="371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t>Anti-racist add-on:</a:t>
            </a:r>
            <a:r>
              <a:rPr lang="en" sz="1100"/>
              <a:t> </a:t>
            </a:r>
            <a:endParaRPr sz="1100"/>
          </a:p>
          <a:p>
            <a:pPr marL="0" lvl="0" indent="0" algn="l" rtl="0">
              <a:spcBef>
                <a:spcPts val="0"/>
              </a:spcBef>
              <a:spcAft>
                <a:spcPts val="0"/>
              </a:spcAft>
              <a:buNone/>
            </a:pPr>
            <a:r>
              <a:rPr lang="en" sz="1000"/>
              <a:t>E.g. Black scholars’ contributions to the subject </a:t>
            </a:r>
            <a:endParaRPr sz="1000"/>
          </a:p>
        </p:txBody>
      </p:sp>
      <p:sp>
        <p:nvSpPr>
          <p:cNvPr id="61" name="Google Shape;61;p13"/>
          <p:cNvSpPr/>
          <p:nvPr/>
        </p:nvSpPr>
        <p:spPr>
          <a:xfrm>
            <a:off x="3889300" y="3948950"/>
            <a:ext cx="3219600" cy="371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t>Anti-racist add-on:</a:t>
            </a:r>
            <a:r>
              <a:rPr lang="en" sz="1100"/>
              <a:t> </a:t>
            </a:r>
            <a:endParaRPr sz="1100"/>
          </a:p>
          <a:p>
            <a:pPr marL="0" lvl="0" indent="0" algn="l" rtl="0">
              <a:spcBef>
                <a:spcPts val="0"/>
              </a:spcBef>
              <a:spcAft>
                <a:spcPts val="0"/>
              </a:spcAft>
              <a:buNone/>
            </a:pPr>
            <a:r>
              <a:rPr lang="en" sz="1000"/>
              <a:t>Quotes from Black scholars on learning/success</a:t>
            </a:r>
            <a:endParaRPr sz="1000"/>
          </a:p>
        </p:txBody>
      </p:sp>
      <p:sp>
        <p:nvSpPr>
          <p:cNvPr id="62" name="Google Shape;62;p13"/>
          <p:cNvSpPr/>
          <p:nvPr/>
        </p:nvSpPr>
        <p:spPr>
          <a:xfrm>
            <a:off x="610475" y="5553100"/>
            <a:ext cx="3081900" cy="4776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t>Anti-racist add-on: </a:t>
            </a:r>
            <a:endParaRPr sz="1100" b="1"/>
          </a:p>
          <a:p>
            <a:pPr marL="0" lvl="0" indent="0" algn="l" rtl="0">
              <a:spcBef>
                <a:spcPts val="0"/>
              </a:spcBef>
              <a:spcAft>
                <a:spcPts val="0"/>
              </a:spcAft>
              <a:buNone/>
            </a:pPr>
            <a:r>
              <a:rPr lang="en" sz="1000"/>
              <a:t>E.g. Picture or statement to denote approachability, inclusiveness, equity</a:t>
            </a:r>
            <a:endParaRPr sz="1000"/>
          </a:p>
        </p:txBody>
      </p:sp>
      <p:sp>
        <p:nvSpPr>
          <p:cNvPr id="63" name="Google Shape;63;p13"/>
          <p:cNvSpPr/>
          <p:nvPr/>
        </p:nvSpPr>
        <p:spPr>
          <a:xfrm>
            <a:off x="3897350" y="5539150"/>
            <a:ext cx="3262800" cy="10167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t>Anti-racist add-on: </a:t>
            </a:r>
            <a:endParaRPr sz="1100" b="1"/>
          </a:p>
          <a:p>
            <a:pPr marL="0" lvl="0" indent="0" algn="l" rtl="0">
              <a:spcBef>
                <a:spcPts val="0"/>
              </a:spcBef>
              <a:spcAft>
                <a:spcPts val="0"/>
              </a:spcAft>
              <a:buNone/>
            </a:pPr>
            <a:r>
              <a:rPr lang="en" sz="1000"/>
              <a:t>E.g. Statement on racially/culturally inclusive assessments/Black experience taken into account </a:t>
            </a:r>
            <a:endParaRPr sz="1000"/>
          </a:p>
          <a:p>
            <a:pPr marL="0" lvl="0" indent="0" algn="just" rtl="0">
              <a:spcBef>
                <a:spcPts val="0"/>
              </a:spcBef>
              <a:spcAft>
                <a:spcPts val="0"/>
              </a:spcAft>
              <a:buNone/>
            </a:pPr>
            <a:r>
              <a:rPr lang="en" sz="800">
                <a:latin typeface="Lora"/>
                <a:ea typeface="Lora"/>
                <a:cs typeface="Lora"/>
                <a:sym typeface="Lora"/>
              </a:rPr>
              <a:t>“As a faculty member, I engage in a longitudinal analysis of my course grade data to analyze the success of students by racial and ethnic group where this data is available in an effort to achieve equitable outcomes through inclusive teaching.”</a:t>
            </a:r>
            <a:endParaRPr sz="800">
              <a:latin typeface="Lora"/>
              <a:ea typeface="Lora"/>
              <a:cs typeface="Lora"/>
              <a:sym typeface="Lora"/>
            </a:endParaRPr>
          </a:p>
        </p:txBody>
      </p:sp>
      <p:sp>
        <p:nvSpPr>
          <p:cNvPr id="64" name="Google Shape;64;p13"/>
          <p:cNvSpPr/>
          <p:nvPr/>
        </p:nvSpPr>
        <p:spPr>
          <a:xfrm>
            <a:off x="619050" y="1410075"/>
            <a:ext cx="6534300" cy="12240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rgbClr val="FF9900"/>
                </a:solidFill>
              </a:rPr>
              <a:t>Anti-racist teaching philosophy</a:t>
            </a:r>
            <a:endParaRPr sz="900" b="1" dirty="0">
              <a:solidFill>
                <a:schemeClr val="lt1"/>
              </a:solidFill>
            </a:endParaRPr>
          </a:p>
          <a:p>
            <a:pPr marL="0" lvl="0" indent="0" algn="just" rtl="0">
              <a:spcBef>
                <a:spcPts val="0"/>
              </a:spcBef>
              <a:spcAft>
                <a:spcPts val="0"/>
              </a:spcAft>
              <a:buNone/>
            </a:pPr>
            <a:endParaRPr sz="900" dirty="0">
              <a:solidFill>
                <a:schemeClr val="lt1"/>
              </a:solidFill>
              <a:latin typeface="Lora"/>
              <a:ea typeface="Lora"/>
              <a:cs typeface="Lora"/>
              <a:sym typeface="Lora"/>
            </a:endParaRPr>
          </a:p>
          <a:p>
            <a:pPr marL="0" lvl="0" indent="0" algn="just" rtl="0">
              <a:spcBef>
                <a:spcPts val="0"/>
              </a:spcBef>
              <a:spcAft>
                <a:spcPts val="0"/>
              </a:spcAft>
              <a:buNone/>
            </a:pPr>
            <a:r>
              <a:rPr lang="en" sz="900" dirty="0">
                <a:solidFill>
                  <a:schemeClr val="lt1"/>
                </a:solidFill>
                <a:latin typeface="Lora"/>
                <a:ea typeface="Lora"/>
                <a:cs typeface="Lora"/>
                <a:sym typeface="Lora"/>
              </a:rPr>
              <a:t>Ideally, this can articulate how the course is structured so that all students can succeed, and why that is important.  It could acknowledge that everyone’s experiences in education are not the same based on aspects of their identity like race, and that the instructor is a work in progress themselves when learning to be anti-racist and to teach in a way that is anti-racist.  This can include a personal introduction that shares the instructor’s position with regard to privileges and oppression (based on race and other aspects of identity), or links to a video or written introduction.</a:t>
            </a:r>
            <a:endParaRPr sz="900" dirty="0">
              <a:solidFill>
                <a:schemeClr val="lt1"/>
              </a:solidFill>
              <a:latin typeface="Lora"/>
              <a:ea typeface="Lora"/>
              <a:cs typeface="Lora"/>
              <a:sym typeface="Lora"/>
            </a:endParaRPr>
          </a:p>
        </p:txBody>
      </p:sp>
      <p:sp>
        <p:nvSpPr>
          <p:cNvPr id="65" name="Google Shape;65;p13"/>
          <p:cNvSpPr/>
          <p:nvPr/>
        </p:nvSpPr>
        <p:spPr>
          <a:xfrm>
            <a:off x="614925" y="7716800"/>
            <a:ext cx="3073200" cy="1076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t>Anti-racist add-on:</a:t>
            </a:r>
            <a:endParaRPr sz="1100" b="1"/>
          </a:p>
          <a:p>
            <a:pPr marL="0" lvl="0" indent="0" algn="l" rtl="0">
              <a:spcBef>
                <a:spcPts val="0"/>
              </a:spcBef>
              <a:spcAft>
                <a:spcPts val="0"/>
              </a:spcAft>
              <a:buNone/>
            </a:pPr>
            <a:r>
              <a:rPr lang="en" sz="1000"/>
              <a:t>- Culturally, racially inclusive language</a:t>
            </a:r>
            <a:endParaRPr sz="1000"/>
          </a:p>
          <a:p>
            <a:pPr marL="0" lvl="0" indent="0" algn="l" rtl="0">
              <a:spcBef>
                <a:spcPts val="0"/>
              </a:spcBef>
              <a:spcAft>
                <a:spcPts val="0"/>
              </a:spcAft>
              <a:buNone/>
            </a:pPr>
            <a:r>
              <a:rPr lang="en" sz="1000"/>
              <a:t>- Set anti-racist tone for class discussions</a:t>
            </a:r>
            <a:endParaRPr sz="1000"/>
          </a:p>
          <a:p>
            <a:pPr marL="0" lvl="0" indent="0" algn="l" rtl="0">
              <a:spcBef>
                <a:spcPts val="0"/>
              </a:spcBef>
              <a:spcAft>
                <a:spcPts val="0"/>
              </a:spcAft>
              <a:buNone/>
            </a:pPr>
            <a:r>
              <a:rPr lang="en" sz="1000"/>
              <a:t>- Address bigotry, microaggressions, anti-black racism</a:t>
            </a:r>
            <a:endParaRPr sz="1000"/>
          </a:p>
          <a:p>
            <a:pPr marL="0" lvl="0" indent="0" algn="l" rtl="0">
              <a:spcBef>
                <a:spcPts val="0"/>
              </a:spcBef>
              <a:spcAft>
                <a:spcPts val="0"/>
              </a:spcAft>
              <a:buNone/>
            </a:pPr>
            <a:r>
              <a:rPr lang="en" sz="1000"/>
              <a:t>- Quotes about civility, professionalism, collaboration from Black figures. </a:t>
            </a:r>
            <a:endParaRPr sz="1000"/>
          </a:p>
        </p:txBody>
      </p:sp>
      <p:sp>
        <p:nvSpPr>
          <p:cNvPr id="66" name="Google Shape;66;p13"/>
          <p:cNvSpPr txBox="1"/>
          <p:nvPr/>
        </p:nvSpPr>
        <p:spPr>
          <a:xfrm>
            <a:off x="1147275" y="78975"/>
            <a:ext cx="5486400" cy="371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b="1"/>
          </a:p>
        </p:txBody>
      </p:sp>
      <p:sp>
        <p:nvSpPr>
          <p:cNvPr id="67" name="Google Shape;67;p13"/>
          <p:cNvSpPr/>
          <p:nvPr/>
        </p:nvSpPr>
        <p:spPr>
          <a:xfrm>
            <a:off x="3897350" y="6724225"/>
            <a:ext cx="3262800" cy="2069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9900"/>
                </a:solidFill>
              </a:rPr>
              <a:t>Messages from former students</a:t>
            </a:r>
            <a:endParaRPr>
              <a:solidFill>
                <a:schemeClr val="lt1"/>
              </a:solidFill>
            </a:endParaRPr>
          </a:p>
          <a:p>
            <a:pPr marL="0" lvl="0" indent="0" algn="l" rtl="0">
              <a:spcBef>
                <a:spcPts val="0"/>
              </a:spcBef>
              <a:spcAft>
                <a:spcPts val="0"/>
              </a:spcAft>
              <a:buNone/>
            </a:pPr>
            <a:endParaRPr sz="900">
              <a:solidFill>
                <a:schemeClr val="lt1"/>
              </a:solidFill>
              <a:latin typeface="Lora"/>
              <a:ea typeface="Lora"/>
              <a:cs typeface="Lora"/>
              <a:sym typeface="Lora"/>
            </a:endParaRPr>
          </a:p>
          <a:p>
            <a:pPr marL="0" lvl="0" indent="0" algn="l" rtl="0">
              <a:spcBef>
                <a:spcPts val="0"/>
              </a:spcBef>
              <a:spcAft>
                <a:spcPts val="0"/>
              </a:spcAft>
              <a:buNone/>
            </a:pPr>
            <a:r>
              <a:rPr lang="en" sz="900">
                <a:solidFill>
                  <a:schemeClr val="lt1"/>
                </a:solidFill>
                <a:latin typeface="Lora"/>
                <a:ea typeface="Lora"/>
                <a:cs typeface="Lora"/>
                <a:sym typeface="Lora"/>
              </a:rPr>
              <a:t>Incorporate relevant quotes from former students from students evaluations or emails (with students’ permission)</a:t>
            </a:r>
            <a:endParaRPr sz="900">
              <a:solidFill>
                <a:schemeClr val="lt1"/>
              </a:solidFill>
              <a:latin typeface="Lora"/>
              <a:ea typeface="Lora"/>
              <a:cs typeface="Lora"/>
              <a:sym typeface="Lora"/>
            </a:endParaRPr>
          </a:p>
        </p:txBody>
      </p:sp>
      <p:sp>
        <p:nvSpPr>
          <p:cNvPr id="68" name="Google Shape;68;p13"/>
          <p:cNvSpPr/>
          <p:nvPr/>
        </p:nvSpPr>
        <p:spPr>
          <a:xfrm>
            <a:off x="3897350" y="7716800"/>
            <a:ext cx="3262800" cy="1076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t>Anti-racist add-on:</a:t>
            </a:r>
            <a:endParaRPr sz="1100" b="1"/>
          </a:p>
          <a:p>
            <a:pPr marL="0" lvl="0" indent="0" algn="l" rtl="0">
              <a:spcBef>
                <a:spcPts val="0"/>
              </a:spcBef>
              <a:spcAft>
                <a:spcPts val="0"/>
              </a:spcAft>
              <a:buNone/>
            </a:pPr>
            <a:r>
              <a:rPr lang="en" sz="1000"/>
              <a:t>e.g. Quotes for Black students, student with disabilities, etc. </a:t>
            </a:r>
            <a:endParaRPr sz="1000"/>
          </a:p>
          <a:p>
            <a:pPr marL="0" lvl="0" indent="0" algn="l" rtl="0">
              <a:spcBef>
                <a:spcPts val="0"/>
              </a:spcBef>
              <a:spcAft>
                <a:spcPts val="0"/>
              </a:spcAft>
              <a:buNone/>
            </a:pPr>
            <a:r>
              <a:rPr lang="en" sz="900" i="1"/>
              <a:t>Omar K. (Fall 2020) African-American gender-nonconforming:</a:t>
            </a:r>
            <a:r>
              <a:rPr lang="en" sz="900"/>
              <a:t> “In course #, I felt seen. You just need to reach out to Dr. X for help. Don’t be afraid” </a:t>
            </a:r>
            <a:endParaRPr sz="900"/>
          </a:p>
        </p:txBody>
      </p:sp>
      <p:sp>
        <p:nvSpPr>
          <p:cNvPr id="69" name="Google Shape;69;p13"/>
          <p:cNvSpPr/>
          <p:nvPr/>
        </p:nvSpPr>
        <p:spPr>
          <a:xfrm>
            <a:off x="627525" y="9050300"/>
            <a:ext cx="6525900" cy="4389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9900"/>
                </a:solidFill>
              </a:rPr>
              <a:t>FINAL INVITING/WELCOMING MESSAGE</a:t>
            </a:r>
            <a:endParaRPr>
              <a:solidFill>
                <a:srgbClr val="FF99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499</Words>
  <Application>Microsoft Macintosh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Lora</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Marlin Halim</cp:lastModifiedBy>
  <cp:revision>1</cp:revision>
  <dcterms:modified xsi:type="dcterms:W3CDTF">2020-12-12T02:32:40Z</dcterms:modified>
</cp:coreProperties>
</file>