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75" r:id="rId3"/>
    <p:sldId id="276" r:id="rId4"/>
    <p:sldId id="277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1" autoAdjust="0"/>
    <p:restoredTop sz="95294" autoAdjust="0"/>
  </p:normalViewPr>
  <p:slideViewPr>
    <p:cSldViewPr snapToGrid="0">
      <p:cViewPr varScale="1">
        <p:scale>
          <a:sx n="67" d="100"/>
          <a:sy n="67" d="100"/>
        </p:scale>
        <p:origin x="55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6083D-FF77-4384-B433-19AEDC93E52B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9DAE7E5-4233-486A-BE93-8D2D166ED849}">
      <dgm:prSet/>
      <dgm:spPr/>
      <dgm:t>
        <a:bodyPr/>
        <a:lstStyle/>
        <a:p>
          <a:r>
            <a:rPr lang="en-US" dirty="0"/>
            <a:t>1. Brief explanation of the Urban Heat Island Effect</a:t>
          </a:r>
        </a:p>
      </dgm:t>
    </dgm:pt>
    <dgm:pt modelId="{539D884D-4E1B-4A64-8A09-738B38C61277}" type="parTrans" cxnId="{72BE162F-70AC-4402-B301-E83ED954C843}">
      <dgm:prSet/>
      <dgm:spPr/>
      <dgm:t>
        <a:bodyPr/>
        <a:lstStyle/>
        <a:p>
          <a:endParaRPr lang="en-US"/>
        </a:p>
      </dgm:t>
    </dgm:pt>
    <dgm:pt modelId="{84D5E9E3-B25C-4BE7-B424-70D7D1373CE4}" type="sibTrans" cxnId="{72BE162F-70AC-4402-B301-E83ED954C843}">
      <dgm:prSet/>
      <dgm:spPr/>
      <dgm:t>
        <a:bodyPr/>
        <a:lstStyle/>
        <a:p>
          <a:endParaRPr lang="en-US"/>
        </a:p>
      </dgm:t>
    </dgm:pt>
    <dgm:pt modelId="{7F69AEE8-CD99-4D69-8477-677D4B8D2FBA}">
      <dgm:prSet/>
      <dgm:spPr/>
      <dgm:t>
        <a:bodyPr/>
        <a:lstStyle/>
        <a:p>
          <a:r>
            <a:rPr lang="en-US" dirty="0"/>
            <a:t>2. Discussion of urban trees and the role they play</a:t>
          </a:r>
        </a:p>
      </dgm:t>
    </dgm:pt>
    <dgm:pt modelId="{899BC8C6-8366-4BF5-B378-5B61226E2615}" type="parTrans" cxnId="{FBB476DA-BA46-4A22-A239-41D6D57D5A65}">
      <dgm:prSet/>
      <dgm:spPr/>
      <dgm:t>
        <a:bodyPr/>
        <a:lstStyle/>
        <a:p>
          <a:endParaRPr lang="en-US"/>
        </a:p>
      </dgm:t>
    </dgm:pt>
    <dgm:pt modelId="{8FA01839-F234-497C-88FF-4B7007C76986}" type="sibTrans" cxnId="{FBB476DA-BA46-4A22-A239-41D6D57D5A65}">
      <dgm:prSet/>
      <dgm:spPr/>
      <dgm:t>
        <a:bodyPr/>
        <a:lstStyle/>
        <a:p>
          <a:endParaRPr lang="en-US"/>
        </a:p>
      </dgm:t>
    </dgm:pt>
    <dgm:pt modelId="{6247A3FB-38E5-48EA-9B10-F2D9100C2731}">
      <dgm:prSet/>
      <dgm:spPr/>
      <dgm:t>
        <a:bodyPr/>
        <a:lstStyle/>
        <a:p>
          <a:r>
            <a:rPr lang="en-US" dirty="0"/>
            <a:t>3. Transition into carbon sequestration and how it fits into UHI effect</a:t>
          </a:r>
        </a:p>
      </dgm:t>
    </dgm:pt>
    <dgm:pt modelId="{442680E0-0B25-4FD0-83C2-04FC1D78F22D}" type="parTrans" cxnId="{0D7DB5C4-3E31-4FDC-9B22-55A71542F004}">
      <dgm:prSet/>
      <dgm:spPr/>
      <dgm:t>
        <a:bodyPr/>
        <a:lstStyle/>
        <a:p>
          <a:endParaRPr lang="en-US"/>
        </a:p>
      </dgm:t>
    </dgm:pt>
    <dgm:pt modelId="{6B7DBE59-65D9-4147-8A30-C8B6B11AC9FE}" type="sibTrans" cxnId="{0D7DB5C4-3E31-4FDC-9B22-55A71542F004}">
      <dgm:prSet/>
      <dgm:spPr/>
      <dgm:t>
        <a:bodyPr/>
        <a:lstStyle/>
        <a:p>
          <a:endParaRPr lang="en-US"/>
        </a:p>
      </dgm:t>
    </dgm:pt>
    <dgm:pt modelId="{5DC015C3-F34C-42D3-903F-DED7CB5E2EF7}">
      <dgm:prSet/>
      <dgm:spPr/>
      <dgm:t>
        <a:bodyPr/>
        <a:lstStyle/>
        <a:p>
          <a:r>
            <a:rPr lang="en-US" dirty="0"/>
            <a:t>4. Provide information on statistics portion of the lesson</a:t>
          </a:r>
        </a:p>
      </dgm:t>
    </dgm:pt>
    <dgm:pt modelId="{874E2560-0A97-4EEA-BC70-D0071B9FB655}" type="parTrans" cxnId="{06AFDACD-7AF0-4C39-A199-C835F8564919}">
      <dgm:prSet/>
      <dgm:spPr/>
      <dgm:t>
        <a:bodyPr/>
        <a:lstStyle/>
        <a:p>
          <a:endParaRPr lang="en-US"/>
        </a:p>
      </dgm:t>
    </dgm:pt>
    <dgm:pt modelId="{384DAC3C-6399-4855-8CD4-40F69B8FBD43}" type="sibTrans" cxnId="{06AFDACD-7AF0-4C39-A199-C835F8564919}">
      <dgm:prSet/>
      <dgm:spPr/>
      <dgm:t>
        <a:bodyPr/>
        <a:lstStyle/>
        <a:p>
          <a:endParaRPr lang="en-US"/>
        </a:p>
      </dgm:t>
    </dgm:pt>
    <dgm:pt modelId="{1681D5E1-84AB-493E-9527-28274BED18BA}">
      <dgm:prSet/>
      <dgm:spPr/>
      <dgm:t>
        <a:bodyPr/>
        <a:lstStyle/>
        <a:p>
          <a:r>
            <a:rPr lang="en-US" dirty="0"/>
            <a:t>5. Finally meet the scientist followed by and introduction to the data</a:t>
          </a:r>
        </a:p>
      </dgm:t>
    </dgm:pt>
    <dgm:pt modelId="{326623CE-C801-48C3-8F55-1E91D405C44C}" type="parTrans" cxnId="{237030A4-271D-4B7E-B12C-333646ADCC9F}">
      <dgm:prSet/>
      <dgm:spPr/>
      <dgm:t>
        <a:bodyPr/>
        <a:lstStyle/>
        <a:p>
          <a:endParaRPr lang="en-US"/>
        </a:p>
      </dgm:t>
    </dgm:pt>
    <dgm:pt modelId="{4C7C8578-7082-43F0-8925-25398A6C58F4}" type="sibTrans" cxnId="{237030A4-271D-4B7E-B12C-333646ADCC9F}">
      <dgm:prSet/>
      <dgm:spPr/>
      <dgm:t>
        <a:bodyPr/>
        <a:lstStyle/>
        <a:p>
          <a:endParaRPr lang="en-US"/>
        </a:p>
      </dgm:t>
    </dgm:pt>
    <dgm:pt modelId="{05211C5B-F4B3-494F-8CD5-F2F5286095AA}" type="pres">
      <dgm:prSet presAssocID="{D2C6083D-FF77-4384-B433-19AEDC93E52B}" presName="linear" presStyleCnt="0">
        <dgm:presLayoutVars>
          <dgm:animLvl val="lvl"/>
          <dgm:resizeHandles val="exact"/>
        </dgm:presLayoutVars>
      </dgm:prSet>
      <dgm:spPr/>
    </dgm:pt>
    <dgm:pt modelId="{0ACB07DF-E655-462A-8E93-480781D9C677}" type="pres">
      <dgm:prSet presAssocID="{29DAE7E5-4233-486A-BE93-8D2D166ED84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8A5A90A-9DC7-4152-A1BB-5AF583100343}" type="pres">
      <dgm:prSet presAssocID="{84D5E9E3-B25C-4BE7-B424-70D7D1373CE4}" presName="spacer" presStyleCnt="0"/>
      <dgm:spPr/>
    </dgm:pt>
    <dgm:pt modelId="{199AF043-D0EF-4DA7-942A-4BF7934853BA}" type="pres">
      <dgm:prSet presAssocID="{7F69AEE8-CD99-4D69-8477-677D4B8D2FB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4F54B16-19A1-43C0-9490-820E116D4D73}" type="pres">
      <dgm:prSet presAssocID="{8FA01839-F234-497C-88FF-4B7007C76986}" presName="spacer" presStyleCnt="0"/>
      <dgm:spPr/>
    </dgm:pt>
    <dgm:pt modelId="{78E4F43C-C61C-491A-9333-CB7BE3CC5C88}" type="pres">
      <dgm:prSet presAssocID="{6247A3FB-38E5-48EA-9B10-F2D9100C273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64EA257-B435-4D58-BC04-B9FE5E8BFE27}" type="pres">
      <dgm:prSet presAssocID="{6B7DBE59-65D9-4147-8A30-C8B6B11AC9FE}" presName="spacer" presStyleCnt="0"/>
      <dgm:spPr/>
    </dgm:pt>
    <dgm:pt modelId="{5B3F6EEF-B7C7-4C7E-8703-0D39034E9D27}" type="pres">
      <dgm:prSet presAssocID="{5DC015C3-F34C-42D3-903F-DED7CB5E2EF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D6F8E45-A3ED-4A8A-B1E2-E47722879065}" type="pres">
      <dgm:prSet presAssocID="{384DAC3C-6399-4855-8CD4-40F69B8FBD43}" presName="spacer" presStyleCnt="0"/>
      <dgm:spPr/>
    </dgm:pt>
    <dgm:pt modelId="{1EAF085F-57CD-4EAE-893A-2FEC1035E6C2}" type="pres">
      <dgm:prSet presAssocID="{1681D5E1-84AB-493E-9527-28274BED18B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2BE162F-70AC-4402-B301-E83ED954C843}" srcId="{D2C6083D-FF77-4384-B433-19AEDC93E52B}" destId="{29DAE7E5-4233-486A-BE93-8D2D166ED849}" srcOrd="0" destOrd="0" parTransId="{539D884D-4E1B-4A64-8A09-738B38C61277}" sibTransId="{84D5E9E3-B25C-4BE7-B424-70D7D1373CE4}"/>
    <dgm:cxn modelId="{1A01465B-A79F-4259-8249-5B009DADD679}" type="presOf" srcId="{5DC015C3-F34C-42D3-903F-DED7CB5E2EF7}" destId="{5B3F6EEF-B7C7-4C7E-8703-0D39034E9D27}" srcOrd="0" destOrd="0" presId="urn:microsoft.com/office/officeart/2005/8/layout/vList2"/>
    <dgm:cxn modelId="{605D6F62-2061-4542-86F0-79118477CDA5}" type="presOf" srcId="{29DAE7E5-4233-486A-BE93-8D2D166ED849}" destId="{0ACB07DF-E655-462A-8E93-480781D9C677}" srcOrd="0" destOrd="0" presId="urn:microsoft.com/office/officeart/2005/8/layout/vList2"/>
    <dgm:cxn modelId="{8D134C74-906A-4CD0-9038-6604A6845846}" type="presOf" srcId="{1681D5E1-84AB-493E-9527-28274BED18BA}" destId="{1EAF085F-57CD-4EAE-893A-2FEC1035E6C2}" srcOrd="0" destOrd="0" presId="urn:microsoft.com/office/officeart/2005/8/layout/vList2"/>
    <dgm:cxn modelId="{6E89CB7E-8677-48F9-999F-AEE23625A573}" type="presOf" srcId="{D2C6083D-FF77-4384-B433-19AEDC93E52B}" destId="{05211C5B-F4B3-494F-8CD5-F2F5286095AA}" srcOrd="0" destOrd="0" presId="urn:microsoft.com/office/officeart/2005/8/layout/vList2"/>
    <dgm:cxn modelId="{4B9B7FA0-4F6E-4CDC-A1F1-7A8844945330}" type="presOf" srcId="{7F69AEE8-CD99-4D69-8477-677D4B8D2FBA}" destId="{199AF043-D0EF-4DA7-942A-4BF7934853BA}" srcOrd="0" destOrd="0" presId="urn:microsoft.com/office/officeart/2005/8/layout/vList2"/>
    <dgm:cxn modelId="{237030A4-271D-4B7E-B12C-333646ADCC9F}" srcId="{D2C6083D-FF77-4384-B433-19AEDC93E52B}" destId="{1681D5E1-84AB-493E-9527-28274BED18BA}" srcOrd="4" destOrd="0" parTransId="{326623CE-C801-48C3-8F55-1E91D405C44C}" sibTransId="{4C7C8578-7082-43F0-8925-25398A6C58F4}"/>
    <dgm:cxn modelId="{0D7DB5C4-3E31-4FDC-9B22-55A71542F004}" srcId="{D2C6083D-FF77-4384-B433-19AEDC93E52B}" destId="{6247A3FB-38E5-48EA-9B10-F2D9100C2731}" srcOrd="2" destOrd="0" parTransId="{442680E0-0B25-4FD0-83C2-04FC1D78F22D}" sibTransId="{6B7DBE59-65D9-4147-8A30-C8B6B11AC9FE}"/>
    <dgm:cxn modelId="{06AFDACD-7AF0-4C39-A199-C835F8564919}" srcId="{D2C6083D-FF77-4384-B433-19AEDC93E52B}" destId="{5DC015C3-F34C-42D3-903F-DED7CB5E2EF7}" srcOrd="3" destOrd="0" parTransId="{874E2560-0A97-4EEA-BC70-D0071B9FB655}" sibTransId="{384DAC3C-6399-4855-8CD4-40F69B8FBD43}"/>
    <dgm:cxn modelId="{FBB476DA-BA46-4A22-A239-41D6D57D5A65}" srcId="{D2C6083D-FF77-4384-B433-19AEDC93E52B}" destId="{7F69AEE8-CD99-4D69-8477-677D4B8D2FBA}" srcOrd="1" destOrd="0" parTransId="{899BC8C6-8366-4BF5-B378-5B61226E2615}" sibTransId="{8FA01839-F234-497C-88FF-4B7007C76986}"/>
    <dgm:cxn modelId="{C7F4D1FA-8A55-4CB9-8BBB-E3928A3853A4}" type="presOf" srcId="{6247A3FB-38E5-48EA-9B10-F2D9100C2731}" destId="{78E4F43C-C61C-491A-9333-CB7BE3CC5C88}" srcOrd="0" destOrd="0" presId="urn:microsoft.com/office/officeart/2005/8/layout/vList2"/>
    <dgm:cxn modelId="{A2631CA1-DD69-4C6D-AF70-D507BEBF89AE}" type="presParOf" srcId="{05211C5B-F4B3-494F-8CD5-F2F5286095AA}" destId="{0ACB07DF-E655-462A-8E93-480781D9C677}" srcOrd="0" destOrd="0" presId="urn:microsoft.com/office/officeart/2005/8/layout/vList2"/>
    <dgm:cxn modelId="{41E42633-0D8D-48D4-B5BB-1D3AD4E71B89}" type="presParOf" srcId="{05211C5B-F4B3-494F-8CD5-F2F5286095AA}" destId="{C8A5A90A-9DC7-4152-A1BB-5AF583100343}" srcOrd="1" destOrd="0" presId="urn:microsoft.com/office/officeart/2005/8/layout/vList2"/>
    <dgm:cxn modelId="{3210C5EC-0E6D-451F-811B-78AAE1636F57}" type="presParOf" srcId="{05211C5B-F4B3-494F-8CD5-F2F5286095AA}" destId="{199AF043-D0EF-4DA7-942A-4BF7934853BA}" srcOrd="2" destOrd="0" presId="urn:microsoft.com/office/officeart/2005/8/layout/vList2"/>
    <dgm:cxn modelId="{7EF4CB2E-010A-4F28-B921-44B1410377BC}" type="presParOf" srcId="{05211C5B-F4B3-494F-8CD5-F2F5286095AA}" destId="{84F54B16-19A1-43C0-9490-820E116D4D73}" srcOrd="3" destOrd="0" presId="urn:microsoft.com/office/officeart/2005/8/layout/vList2"/>
    <dgm:cxn modelId="{71AA0E43-AC8C-4890-98FC-440136E972ED}" type="presParOf" srcId="{05211C5B-F4B3-494F-8CD5-F2F5286095AA}" destId="{78E4F43C-C61C-491A-9333-CB7BE3CC5C88}" srcOrd="4" destOrd="0" presId="urn:microsoft.com/office/officeart/2005/8/layout/vList2"/>
    <dgm:cxn modelId="{ACA0F2C9-A6C2-4B1E-9DE8-1ABDDA1311AB}" type="presParOf" srcId="{05211C5B-F4B3-494F-8CD5-F2F5286095AA}" destId="{F64EA257-B435-4D58-BC04-B9FE5E8BFE27}" srcOrd="5" destOrd="0" presId="urn:microsoft.com/office/officeart/2005/8/layout/vList2"/>
    <dgm:cxn modelId="{A02BE1D7-F812-4E2E-A543-12DCE19EC416}" type="presParOf" srcId="{05211C5B-F4B3-494F-8CD5-F2F5286095AA}" destId="{5B3F6EEF-B7C7-4C7E-8703-0D39034E9D27}" srcOrd="6" destOrd="0" presId="urn:microsoft.com/office/officeart/2005/8/layout/vList2"/>
    <dgm:cxn modelId="{FA543AEE-7820-4BB4-ACDD-723F959D1B4D}" type="presParOf" srcId="{05211C5B-F4B3-494F-8CD5-F2F5286095AA}" destId="{3D6F8E45-A3ED-4A8A-B1E2-E47722879065}" srcOrd="7" destOrd="0" presId="urn:microsoft.com/office/officeart/2005/8/layout/vList2"/>
    <dgm:cxn modelId="{F5C355D3-CCEE-40F5-847A-12FF9816DF91}" type="presParOf" srcId="{05211C5B-F4B3-494F-8CD5-F2F5286095AA}" destId="{1EAF085F-57CD-4EAE-893A-2FEC1035E6C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DEF088-5731-4A05-B040-0B46C83D4EC5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16126F-4DC2-4D2E-B57A-B15F79F29AB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Run linear regression models using temperature, photosynthetic, and growth data </a:t>
          </a:r>
        </a:p>
      </dgm:t>
    </dgm:pt>
    <dgm:pt modelId="{A2BF4FF7-A321-40DB-AB05-E50427949EA3}" type="parTrans" cxnId="{2E2CB6B3-589C-434D-927E-FABE8E56AC35}">
      <dgm:prSet/>
      <dgm:spPr/>
      <dgm:t>
        <a:bodyPr/>
        <a:lstStyle/>
        <a:p>
          <a:endParaRPr lang="en-US" sz="2400"/>
        </a:p>
      </dgm:t>
    </dgm:pt>
    <dgm:pt modelId="{29347EB6-3BC1-4ABE-B06D-BEABF7EDAB6A}" type="sibTrans" cxnId="{2E2CB6B3-589C-434D-927E-FABE8E56AC3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AB3064A-C23C-4D3E-B9F8-62E0759D7A7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Test the validity of the data and results</a:t>
          </a:r>
        </a:p>
      </dgm:t>
    </dgm:pt>
    <dgm:pt modelId="{77AA4CC9-003B-4781-95E5-8AF83EA0803A}" type="parTrans" cxnId="{51826289-780A-4F20-B97F-DBE5A106F2EC}">
      <dgm:prSet/>
      <dgm:spPr/>
      <dgm:t>
        <a:bodyPr/>
        <a:lstStyle/>
        <a:p>
          <a:endParaRPr lang="en-US" sz="2400"/>
        </a:p>
      </dgm:t>
    </dgm:pt>
    <dgm:pt modelId="{13F7661C-839C-40D2-9011-63894E7FBE41}" type="sibTrans" cxnId="{51826289-780A-4F20-B97F-DBE5A106F2E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B6D7766-2E42-46F9-A5F4-81AD3C218D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Present the readers with guided learning questions to walk them through the objectives</a:t>
          </a:r>
        </a:p>
      </dgm:t>
    </dgm:pt>
    <dgm:pt modelId="{C5AD5039-CC28-46AD-9F1A-D8A6CE4F5247}" type="parTrans" cxnId="{950FE6F7-C468-44B3-9F2E-240FAE8B2AE6}">
      <dgm:prSet/>
      <dgm:spPr/>
      <dgm:t>
        <a:bodyPr/>
        <a:lstStyle/>
        <a:p>
          <a:endParaRPr lang="en-US" sz="2400"/>
        </a:p>
      </dgm:t>
    </dgm:pt>
    <dgm:pt modelId="{3A3A2CCE-30A3-4798-A1BA-F02594022C43}" type="sibTrans" cxnId="{950FE6F7-C468-44B3-9F2E-240FAE8B2AE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20056B1-3913-4390-BBB9-43E3E5DC9C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Follow up questions to test the readers knowledge after completing the lesson</a:t>
          </a:r>
        </a:p>
      </dgm:t>
    </dgm:pt>
    <dgm:pt modelId="{3638DED9-800B-4CCC-B6C3-8640D244AB9D}" type="parTrans" cxnId="{AFD3B7BC-B038-4F3B-A81E-C2D77C7A87A0}">
      <dgm:prSet/>
      <dgm:spPr/>
      <dgm:t>
        <a:bodyPr/>
        <a:lstStyle/>
        <a:p>
          <a:endParaRPr lang="en-US" sz="2400"/>
        </a:p>
      </dgm:t>
    </dgm:pt>
    <dgm:pt modelId="{3766C68B-2028-4320-B93F-ABC528391A49}" type="sibTrans" cxnId="{AFD3B7BC-B038-4F3B-A81E-C2D77C7A87A0}">
      <dgm:prSet/>
      <dgm:spPr/>
      <dgm:t>
        <a:bodyPr/>
        <a:lstStyle/>
        <a:p>
          <a:endParaRPr lang="en-US"/>
        </a:p>
      </dgm:t>
    </dgm:pt>
    <dgm:pt modelId="{3C5CC6AF-FCB6-4819-BCD9-F5B78523C965}" type="pres">
      <dgm:prSet presAssocID="{85DEF088-5731-4A05-B040-0B46C83D4EC5}" presName="root" presStyleCnt="0">
        <dgm:presLayoutVars>
          <dgm:dir/>
          <dgm:resizeHandles val="exact"/>
        </dgm:presLayoutVars>
      </dgm:prSet>
      <dgm:spPr/>
    </dgm:pt>
    <dgm:pt modelId="{F89C7DFB-7115-4801-ADA8-38296D279413}" type="pres">
      <dgm:prSet presAssocID="{85DEF088-5731-4A05-B040-0B46C83D4EC5}" presName="container" presStyleCnt="0">
        <dgm:presLayoutVars>
          <dgm:dir/>
          <dgm:resizeHandles val="exact"/>
        </dgm:presLayoutVars>
      </dgm:prSet>
      <dgm:spPr/>
    </dgm:pt>
    <dgm:pt modelId="{6CE538F2-65A5-4FFF-8516-F51D7473168F}" type="pres">
      <dgm:prSet presAssocID="{0C16126F-4DC2-4D2E-B57A-B15F79F29ABC}" presName="compNode" presStyleCnt="0"/>
      <dgm:spPr/>
    </dgm:pt>
    <dgm:pt modelId="{11789B80-5FAC-4C76-BFE1-718B581EFAF1}" type="pres">
      <dgm:prSet presAssocID="{0C16126F-4DC2-4D2E-B57A-B15F79F29ABC}" presName="iconBgRect" presStyleLbl="bgShp" presStyleIdx="0" presStyleCnt="4"/>
      <dgm:spPr/>
    </dgm:pt>
    <dgm:pt modelId="{C118688F-F701-4A2D-90F2-4F678B7E4043}" type="pres">
      <dgm:prSet presAssocID="{0C16126F-4DC2-4D2E-B57A-B15F79F29AB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864571D8-1014-4788-ABF9-63BEC01BE9E2}" type="pres">
      <dgm:prSet presAssocID="{0C16126F-4DC2-4D2E-B57A-B15F79F29ABC}" presName="spaceRect" presStyleCnt="0"/>
      <dgm:spPr/>
    </dgm:pt>
    <dgm:pt modelId="{49807E03-AA4E-46A9-A824-E41E96B32B1C}" type="pres">
      <dgm:prSet presAssocID="{0C16126F-4DC2-4D2E-B57A-B15F79F29ABC}" presName="textRect" presStyleLbl="revTx" presStyleIdx="0" presStyleCnt="4">
        <dgm:presLayoutVars>
          <dgm:chMax val="1"/>
          <dgm:chPref val="1"/>
        </dgm:presLayoutVars>
      </dgm:prSet>
      <dgm:spPr/>
    </dgm:pt>
    <dgm:pt modelId="{0D10EE2A-D827-41D1-B0C0-DBBB9999D050}" type="pres">
      <dgm:prSet presAssocID="{29347EB6-3BC1-4ABE-B06D-BEABF7EDAB6A}" presName="sibTrans" presStyleLbl="sibTrans2D1" presStyleIdx="0" presStyleCnt="0"/>
      <dgm:spPr/>
    </dgm:pt>
    <dgm:pt modelId="{1CE020C9-6974-4E64-8194-3CEC3B2B3E0B}" type="pres">
      <dgm:prSet presAssocID="{AAB3064A-C23C-4D3E-B9F8-62E0759D7A74}" presName="compNode" presStyleCnt="0"/>
      <dgm:spPr/>
    </dgm:pt>
    <dgm:pt modelId="{D34DECF7-DD65-4BE3-B7DA-6381DBDF1329}" type="pres">
      <dgm:prSet presAssocID="{AAB3064A-C23C-4D3E-B9F8-62E0759D7A74}" presName="iconBgRect" presStyleLbl="bgShp" presStyleIdx="1" presStyleCnt="4"/>
      <dgm:spPr/>
    </dgm:pt>
    <dgm:pt modelId="{42DDD603-FFD7-4095-870A-A10CD83BDCF4}" type="pres">
      <dgm:prSet presAssocID="{AAB3064A-C23C-4D3E-B9F8-62E0759D7A7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CD8D61B6-7F6F-4BDD-98CA-48985D28D37B}" type="pres">
      <dgm:prSet presAssocID="{AAB3064A-C23C-4D3E-B9F8-62E0759D7A74}" presName="spaceRect" presStyleCnt="0"/>
      <dgm:spPr/>
    </dgm:pt>
    <dgm:pt modelId="{CEBB9925-A06C-4165-A252-6BC040A56CEA}" type="pres">
      <dgm:prSet presAssocID="{AAB3064A-C23C-4D3E-B9F8-62E0759D7A74}" presName="textRect" presStyleLbl="revTx" presStyleIdx="1" presStyleCnt="4">
        <dgm:presLayoutVars>
          <dgm:chMax val="1"/>
          <dgm:chPref val="1"/>
        </dgm:presLayoutVars>
      </dgm:prSet>
      <dgm:spPr/>
    </dgm:pt>
    <dgm:pt modelId="{70767C51-87D6-4704-92A1-78D9BE00894F}" type="pres">
      <dgm:prSet presAssocID="{13F7661C-839C-40D2-9011-63894E7FBE41}" presName="sibTrans" presStyleLbl="sibTrans2D1" presStyleIdx="0" presStyleCnt="0"/>
      <dgm:spPr/>
    </dgm:pt>
    <dgm:pt modelId="{EDB037CC-3F1C-4093-A399-08EDD39E7ED1}" type="pres">
      <dgm:prSet presAssocID="{8B6D7766-2E42-46F9-A5F4-81AD3C218D7E}" presName="compNode" presStyleCnt="0"/>
      <dgm:spPr/>
    </dgm:pt>
    <dgm:pt modelId="{EC9F3FD2-5A67-4086-89EB-0C21478ADD9F}" type="pres">
      <dgm:prSet presAssocID="{8B6D7766-2E42-46F9-A5F4-81AD3C218D7E}" presName="iconBgRect" presStyleLbl="bgShp" presStyleIdx="2" presStyleCnt="4"/>
      <dgm:spPr/>
    </dgm:pt>
    <dgm:pt modelId="{1402790D-07CD-40F2-A58C-B2C98E5A3FAD}" type="pres">
      <dgm:prSet presAssocID="{8B6D7766-2E42-46F9-A5F4-81AD3C218D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1BA46252-70DE-438C-907C-99EC33CCA7BE}" type="pres">
      <dgm:prSet presAssocID="{8B6D7766-2E42-46F9-A5F4-81AD3C218D7E}" presName="spaceRect" presStyleCnt="0"/>
      <dgm:spPr/>
    </dgm:pt>
    <dgm:pt modelId="{6E46B341-73E5-423C-BEF3-66F306594C3C}" type="pres">
      <dgm:prSet presAssocID="{8B6D7766-2E42-46F9-A5F4-81AD3C218D7E}" presName="textRect" presStyleLbl="revTx" presStyleIdx="2" presStyleCnt="4">
        <dgm:presLayoutVars>
          <dgm:chMax val="1"/>
          <dgm:chPref val="1"/>
        </dgm:presLayoutVars>
      </dgm:prSet>
      <dgm:spPr/>
    </dgm:pt>
    <dgm:pt modelId="{FA4DEB05-59DA-4911-A310-20579F9C28DF}" type="pres">
      <dgm:prSet presAssocID="{3A3A2CCE-30A3-4798-A1BA-F02594022C43}" presName="sibTrans" presStyleLbl="sibTrans2D1" presStyleIdx="0" presStyleCnt="0"/>
      <dgm:spPr/>
    </dgm:pt>
    <dgm:pt modelId="{281C669D-746F-4776-B16F-57FB1D133CB3}" type="pres">
      <dgm:prSet presAssocID="{D20056B1-3913-4390-BBB9-43E3E5DC9C0D}" presName="compNode" presStyleCnt="0"/>
      <dgm:spPr/>
    </dgm:pt>
    <dgm:pt modelId="{24E94598-2CF3-41A2-92E4-34E2F75019CC}" type="pres">
      <dgm:prSet presAssocID="{D20056B1-3913-4390-BBB9-43E3E5DC9C0D}" presName="iconBgRect" presStyleLbl="bgShp" presStyleIdx="3" presStyleCnt="4"/>
      <dgm:spPr/>
    </dgm:pt>
    <dgm:pt modelId="{934F4949-811C-4567-A3FD-D2014CD28786}" type="pres">
      <dgm:prSet presAssocID="{D20056B1-3913-4390-BBB9-43E3E5DC9C0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27900459-184A-4487-A20C-FB06265EB9AE}" type="pres">
      <dgm:prSet presAssocID="{D20056B1-3913-4390-BBB9-43E3E5DC9C0D}" presName="spaceRect" presStyleCnt="0"/>
      <dgm:spPr/>
    </dgm:pt>
    <dgm:pt modelId="{0CF83149-46C2-4194-AEC4-479196001721}" type="pres">
      <dgm:prSet presAssocID="{D20056B1-3913-4390-BBB9-43E3E5DC9C0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4E70636-14C8-496C-96CB-199387818222}" type="presOf" srcId="{8B6D7766-2E42-46F9-A5F4-81AD3C218D7E}" destId="{6E46B341-73E5-423C-BEF3-66F306594C3C}" srcOrd="0" destOrd="0" presId="urn:microsoft.com/office/officeart/2018/2/layout/IconCircleList"/>
    <dgm:cxn modelId="{3593C042-1CF4-48B7-9B2A-9EFE901D664A}" type="presOf" srcId="{85DEF088-5731-4A05-B040-0B46C83D4EC5}" destId="{3C5CC6AF-FCB6-4819-BCD9-F5B78523C965}" srcOrd="0" destOrd="0" presId="urn:microsoft.com/office/officeart/2018/2/layout/IconCircleList"/>
    <dgm:cxn modelId="{EEF5FC7D-AF8E-4128-A8A6-E47375BFDE43}" type="presOf" srcId="{D20056B1-3913-4390-BBB9-43E3E5DC9C0D}" destId="{0CF83149-46C2-4194-AEC4-479196001721}" srcOrd="0" destOrd="0" presId="urn:microsoft.com/office/officeart/2018/2/layout/IconCircleList"/>
    <dgm:cxn modelId="{51826289-780A-4F20-B97F-DBE5A106F2EC}" srcId="{85DEF088-5731-4A05-B040-0B46C83D4EC5}" destId="{AAB3064A-C23C-4D3E-B9F8-62E0759D7A74}" srcOrd="1" destOrd="0" parTransId="{77AA4CC9-003B-4781-95E5-8AF83EA0803A}" sibTransId="{13F7661C-839C-40D2-9011-63894E7FBE41}"/>
    <dgm:cxn modelId="{2255F2AB-367A-40E3-99CE-A67E376639FE}" type="presOf" srcId="{13F7661C-839C-40D2-9011-63894E7FBE41}" destId="{70767C51-87D6-4704-92A1-78D9BE00894F}" srcOrd="0" destOrd="0" presId="urn:microsoft.com/office/officeart/2018/2/layout/IconCircleList"/>
    <dgm:cxn modelId="{0AC8D4AD-1CDD-400D-857F-3AC179734A83}" type="presOf" srcId="{3A3A2CCE-30A3-4798-A1BA-F02594022C43}" destId="{FA4DEB05-59DA-4911-A310-20579F9C28DF}" srcOrd="0" destOrd="0" presId="urn:microsoft.com/office/officeart/2018/2/layout/IconCircleList"/>
    <dgm:cxn modelId="{2E2CB6B3-589C-434D-927E-FABE8E56AC35}" srcId="{85DEF088-5731-4A05-B040-0B46C83D4EC5}" destId="{0C16126F-4DC2-4D2E-B57A-B15F79F29ABC}" srcOrd="0" destOrd="0" parTransId="{A2BF4FF7-A321-40DB-AB05-E50427949EA3}" sibTransId="{29347EB6-3BC1-4ABE-B06D-BEABF7EDAB6A}"/>
    <dgm:cxn modelId="{7EB0E5B9-63E4-4E05-9A12-B11504B3C63E}" type="presOf" srcId="{29347EB6-3BC1-4ABE-B06D-BEABF7EDAB6A}" destId="{0D10EE2A-D827-41D1-B0C0-DBBB9999D050}" srcOrd="0" destOrd="0" presId="urn:microsoft.com/office/officeart/2018/2/layout/IconCircleList"/>
    <dgm:cxn modelId="{AFD3B7BC-B038-4F3B-A81E-C2D77C7A87A0}" srcId="{85DEF088-5731-4A05-B040-0B46C83D4EC5}" destId="{D20056B1-3913-4390-BBB9-43E3E5DC9C0D}" srcOrd="3" destOrd="0" parTransId="{3638DED9-800B-4CCC-B6C3-8640D244AB9D}" sibTransId="{3766C68B-2028-4320-B93F-ABC528391A49}"/>
    <dgm:cxn modelId="{E74C35CF-7FDC-4C7E-83B4-59DA7845358E}" type="presOf" srcId="{AAB3064A-C23C-4D3E-B9F8-62E0759D7A74}" destId="{CEBB9925-A06C-4165-A252-6BC040A56CEA}" srcOrd="0" destOrd="0" presId="urn:microsoft.com/office/officeart/2018/2/layout/IconCircleList"/>
    <dgm:cxn modelId="{061FA1ED-3BCA-4280-AF30-CE31A925FFE2}" type="presOf" srcId="{0C16126F-4DC2-4D2E-B57A-B15F79F29ABC}" destId="{49807E03-AA4E-46A9-A824-E41E96B32B1C}" srcOrd="0" destOrd="0" presId="urn:microsoft.com/office/officeart/2018/2/layout/IconCircleList"/>
    <dgm:cxn modelId="{950FE6F7-C468-44B3-9F2E-240FAE8B2AE6}" srcId="{85DEF088-5731-4A05-B040-0B46C83D4EC5}" destId="{8B6D7766-2E42-46F9-A5F4-81AD3C218D7E}" srcOrd="2" destOrd="0" parTransId="{C5AD5039-CC28-46AD-9F1A-D8A6CE4F5247}" sibTransId="{3A3A2CCE-30A3-4798-A1BA-F02594022C43}"/>
    <dgm:cxn modelId="{7A7DEA2D-1B09-4F22-894B-3FD753143345}" type="presParOf" srcId="{3C5CC6AF-FCB6-4819-BCD9-F5B78523C965}" destId="{F89C7DFB-7115-4801-ADA8-38296D279413}" srcOrd="0" destOrd="0" presId="urn:microsoft.com/office/officeart/2018/2/layout/IconCircleList"/>
    <dgm:cxn modelId="{E2889482-B660-4813-BA53-23FBC0020971}" type="presParOf" srcId="{F89C7DFB-7115-4801-ADA8-38296D279413}" destId="{6CE538F2-65A5-4FFF-8516-F51D7473168F}" srcOrd="0" destOrd="0" presId="urn:microsoft.com/office/officeart/2018/2/layout/IconCircleList"/>
    <dgm:cxn modelId="{F49E838A-E8EE-464D-ACDE-FCC23EE8ECBA}" type="presParOf" srcId="{6CE538F2-65A5-4FFF-8516-F51D7473168F}" destId="{11789B80-5FAC-4C76-BFE1-718B581EFAF1}" srcOrd="0" destOrd="0" presId="urn:microsoft.com/office/officeart/2018/2/layout/IconCircleList"/>
    <dgm:cxn modelId="{CB2E9731-C3F0-4A9C-A781-FA73F00DD480}" type="presParOf" srcId="{6CE538F2-65A5-4FFF-8516-F51D7473168F}" destId="{C118688F-F701-4A2D-90F2-4F678B7E4043}" srcOrd="1" destOrd="0" presId="urn:microsoft.com/office/officeart/2018/2/layout/IconCircleList"/>
    <dgm:cxn modelId="{83247855-2BAC-4EDA-AC6D-6ACB614A41B9}" type="presParOf" srcId="{6CE538F2-65A5-4FFF-8516-F51D7473168F}" destId="{864571D8-1014-4788-ABF9-63BEC01BE9E2}" srcOrd="2" destOrd="0" presId="urn:microsoft.com/office/officeart/2018/2/layout/IconCircleList"/>
    <dgm:cxn modelId="{73962763-233C-47E4-B54E-E2FF47869BDB}" type="presParOf" srcId="{6CE538F2-65A5-4FFF-8516-F51D7473168F}" destId="{49807E03-AA4E-46A9-A824-E41E96B32B1C}" srcOrd="3" destOrd="0" presId="urn:microsoft.com/office/officeart/2018/2/layout/IconCircleList"/>
    <dgm:cxn modelId="{628B407F-CE22-48A8-89A6-1EDF3A488470}" type="presParOf" srcId="{F89C7DFB-7115-4801-ADA8-38296D279413}" destId="{0D10EE2A-D827-41D1-B0C0-DBBB9999D050}" srcOrd="1" destOrd="0" presId="urn:microsoft.com/office/officeart/2018/2/layout/IconCircleList"/>
    <dgm:cxn modelId="{C103B421-760A-41F8-819D-52FDB1DD81E5}" type="presParOf" srcId="{F89C7DFB-7115-4801-ADA8-38296D279413}" destId="{1CE020C9-6974-4E64-8194-3CEC3B2B3E0B}" srcOrd="2" destOrd="0" presId="urn:microsoft.com/office/officeart/2018/2/layout/IconCircleList"/>
    <dgm:cxn modelId="{EAD3C8D2-C4BA-4546-9E06-1D30B371E125}" type="presParOf" srcId="{1CE020C9-6974-4E64-8194-3CEC3B2B3E0B}" destId="{D34DECF7-DD65-4BE3-B7DA-6381DBDF1329}" srcOrd="0" destOrd="0" presId="urn:microsoft.com/office/officeart/2018/2/layout/IconCircleList"/>
    <dgm:cxn modelId="{D56C585F-7731-4D50-8FE5-1ED6EAF216BF}" type="presParOf" srcId="{1CE020C9-6974-4E64-8194-3CEC3B2B3E0B}" destId="{42DDD603-FFD7-4095-870A-A10CD83BDCF4}" srcOrd="1" destOrd="0" presId="urn:microsoft.com/office/officeart/2018/2/layout/IconCircleList"/>
    <dgm:cxn modelId="{D48827FC-9CBB-49CC-ADFB-8DD37E82F4DB}" type="presParOf" srcId="{1CE020C9-6974-4E64-8194-3CEC3B2B3E0B}" destId="{CD8D61B6-7F6F-4BDD-98CA-48985D28D37B}" srcOrd="2" destOrd="0" presId="urn:microsoft.com/office/officeart/2018/2/layout/IconCircleList"/>
    <dgm:cxn modelId="{FCA3A6F5-D411-4B74-94AE-322793F63523}" type="presParOf" srcId="{1CE020C9-6974-4E64-8194-3CEC3B2B3E0B}" destId="{CEBB9925-A06C-4165-A252-6BC040A56CEA}" srcOrd="3" destOrd="0" presId="urn:microsoft.com/office/officeart/2018/2/layout/IconCircleList"/>
    <dgm:cxn modelId="{EA42F9B7-938B-4E5E-925E-63BF22768F92}" type="presParOf" srcId="{F89C7DFB-7115-4801-ADA8-38296D279413}" destId="{70767C51-87D6-4704-92A1-78D9BE00894F}" srcOrd="3" destOrd="0" presId="urn:microsoft.com/office/officeart/2018/2/layout/IconCircleList"/>
    <dgm:cxn modelId="{99992002-2AC8-4EC1-94EC-3779BA489CAD}" type="presParOf" srcId="{F89C7DFB-7115-4801-ADA8-38296D279413}" destId="{EDB037CC-3F1C-4093-A399-08EDD39E7ED1}" srcOrd="4" destOrd="0" presId="urn:microsoft.com/office/officeart/2018/2/layout/IconCircleList"/>
    <dgm:cxn modelId="{F770C555-8D51-44AE-8200-19B24FFDC43F}" type="presParOf" srcId="{EDB037CC-3F1C-4093-A399-08EDD39E7ED1}" destId="{EC9F3FD2-5A67-4086-89EB-0C21478ADD9F}" srcOrd="0" destOrd="0" presId="urn:microsoft.com/office/officeart/2018/2/layout/IconCircleList"/>
    <dgm:cxn modelId="{D050F4D4-A799-41BF-809C-8EF8CE5BC462}" type="presParOf" srcId="{EDB037CC-3F1C-4093-A399-08EDD39E7ED1}" destId="{1402790D-07CD-40F2-A58C-B2C98E5A3FAD}" srcOrd="1" destOrd="0" presId="urn:microsoft.com/office/officeart/2018/2/layout/IconCircleList"/>
    <dgm:cxn modelId="{697E2043-F4A0-4F68-B37F-53830C3ADC19}" type="presParOf" srcId="{EDB037CC-3F1C-4093-A399-08EDD39E7ED1}" destId="{1BA46252-70DE-438C-907C-99EC33CCA7BE}" srcOrd="2" destOrd="0" presId="urn:microsoft.com/office/officeart/2018/2/layout/IconCircleList"/>
    <dgm:cxn modelId="{5E95E90C-ABE5-4B31-992C-F39C8FAB1DE6}" type="presParOf" srcId="{EDB037CC-3F1C-4093-A399-08EDD39E7ED1}" destId="{6E46B341-73E5-423C-BEF3-66F306594C3C}" srcOrd="3" destOrd="0" presId="urn:microsoft.com/office/officeart/2018/2/layout/IconCircleList"/>
    <dgm:cxn modelId="{75F9CDA4-A132-4327-AF12-27651C964A1B}" type="presParOf" srcId="{F89C7DFB-7115-4801-ADA8-38296D279413}" destId="{FA4DEB05-59DA-4911-A310-20579F9C28DF}" srcOrd="5" destOrd="0" presId="urn:microsoft.com/office/officeart/2018/2/layout/IconCircleList"/>
    <dgm:cxn modelId="{CE936A37-A3BE-4B66-BDFE-5E71023970A6}" type="presParOf" srcId="{F89C7DFB-7115-4801-ADA8-38296D279413}" destId="{281C669D-746F-4776-B16F-57FB1D133CB3}" srcOrd="6" destOrd="0" presId="urn:microsoft.com/office/officeart/2018/2/layout/IconCircleList"/>
    <dgm:cxn modelId="{E1AA5428-1C17-4AE0-BB6C-13D6CB99F9E6}" type="presParOf" srcId="{281C669D-746F-4776-B16F-57FB1D133CB3}" destId="{24E94598-2CF3-41A2-92E4-34E2F75019CC}" srcOrd="0" destOrd="0" presId="urn:microsoft.com/office/officeart/2018/2/layout/IconCircleList"/>
    <dgm:cxn modelId="{FE7E6E6C-DDFB-44A3-A278-86042D4AEC26}" type="presParOf" srcId="{281C669D-746F-4776-B16F-57FB1D133CB3}" destId="{934F4949-811C-4567-A3FD-D2014CD28786}" srcOrd="1" destOrd="0" presId="urn:microsoft.com/office/officeart/2018/2/layout/IconCircleList"/>
    <dgm:cxn modelId="{241EC761-4F66-4615-97B7-738ED386443A}" type="presParOf" srcId="{281C669D-746F-4776-B16F-57FB1D133CB3}" destId="{27900459-184A-4487-A20C-FB06265EB9AE}" srcOrd="2" destOrd="0" presId="urn:microsoft.com/office/officeart/2018/2/layout/IconCircleList"/>
    <dgm:cxn modelId="{5D80FD31-8B8C-4925-8D7B-5414B4BD0FD1}" type="presParOf" srcId="{281C669D-746F-4776-B16F-57FB1D133CB3}" destId="{0CF83149-46C2-4194-AEC4-479196001721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B07DF-E655-462A-8E93-480781D9C677}">
      <dsp:nvSpPr>
        <dsp:cNvPr id="0" name=""/>
        <dsp:cNvSpPr/>
      </dsp:nvSpPr>
      <dsp:spPr>
        <a:xfrm>
          <a:off x="0" y="667278"/>
          <a:ext cx="9371948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1. Brief explanation of the Urban Heat Island Effect</a:t>
          </a:r>
        </a:p>
      </dsp:txBody>
      <dsp:txXfrm>
        <a:off x="29271" y="696549"/>
        <a:ext cx="9313406" cy="541083"/>
      </dsp:txXfrm>
    </dsp:sp>
    <dsp:sp modelId="{199AF043-D0EF-4DA7-942A-4BF7934853BA}">
      <dsp:nvSpPr>
        <dsp:cNvPr id="0" name=""/>
        <dsp:cNvSpPr/>
      </dsp:nvSpPr>
      <dsp:spPr>
        <a:xfrm>
          <a:off x="0" y="1338903"/>
          <a:ext cx="9371948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2. Discussion of urban trees and the role they play</a:t>
          </a:r>
        </a:p>
      </dsp:txBody>
      <dsp:txXfrm>
        <a:off x="29271" y="1368174"/>
        <a:ext cx="9313406" cy="541083"/>
      </dsp:txXfrm>
    </dsp:sp>
    <dsp:sp modelId="{78E4F43C-C61C-491A-9333-CB7BE3CC5C88}">
      <dsp:nvSpPr>
        <dsp:cNvPr id="0" name=""/>
        <dsp:cNvSpPr/>
      </dsp:nvSpPr>
      <dsp:spPr>
        <a:xfrm>
          <a:off x="0" y="2010528"/>
          <a:ext cx="9371948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3. Transition into carbon sequestration and how it fits into UHI effect</a:t>
          </a:r>
        </a:p>
      </dsp:txBody>
      <dsp:txXfrm>
        <a:off x="29271" y="2039799"/>
        <a:ext cx="9313406" cy="541083"/>
      </dsp:txXfrm>
    </dsp:sp>
    <dsp:sp modelId="{5B3F6EEF-B7C7-4C7E-8703-0D39034E9D27}">
      <dsp:nvSpPr>
        <dsp:cNvPr id="0" name=""/>
        <dsp:cNvSpPr/>
      </dsp:nvSpPr>
      <dsp:spPr>
        <a:xfrm>
          <a:off x="0" y="2682153"/>
          <a:ext cx="9371948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4. Provide information on statistics portion of the lesson</a:t>
          </a:r>
        </a:p>
      </dsp:txBody>
      <dsp:txXfrm>
        <a:off x="29271" y="2711424"/>
        <a:ext cx="9313406" cy="541083"/>
      </dsp:txXfrm>
    </dsp:sp>
    <dsp:sp modelId="{1EAF085F-57CD-4EAE-893A-2FEC1035E6C2}">
      <dsp:nvSpPr>
        <dsp:cNvPr id="0" name=""/>
        <dsp:cNvSpPr/>
      </dsp:nvSpPr>
      <dsp:spPr>
        <a:xfrm>
          <a:off x="0" y="3353778"/>
          <a:ext cx="9371948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5. Finally meet the scientist followed by and introduction to the data</a:t>
          </a:r>
        </a:p>
      </dsp:txBody>
      <dsp:txXfrm>
        <a:off x="29271" y="3383049"/>
        <a:ext cx="9313406" cy="541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89B80-5FAC-4C76-BFE1-718B581EFAF1}">
      <dsp:nvSpPr>
        <dsp:cNvPr id="0" name=""/>
        <dsp:cNvSpPr/>
      </dsp:nvSpPr>
      <dsp:spPr>
        <a:xfrm>
          <a:off x="18450" y="681737"/>
          <a:ext cx="1235845" cy="123584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18688F-F701-4A2D-90F2-4F678B7E4043}">
      <dsp:nvSpPr>
        <dsp:cNvPr id="0" name=""/>
        <dsp:cNvSpPr/>
      </dsp:nvSpPr>
      <dsp:spPr>
        <a:xfrm>
          <a:off x="277978" y="941265"/>
          <a:ext cx="716790" cy="7167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07E03-AA4E-46A9-A824-E41E96B32B1C}">
      <dsp:nvSpPr>
        <dsp:cNvPr id="0" name=""/>
        <dsp:cNvSpPr/>
      </dsp:nvSpPr>
      <dsp:spPr>
        <a:xfrm>
          <a:off x="1519120" y="681737"/>
          <a:ext cx="2913064" cy="1235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Run linear regression models using temperature, photosynthetic, and growth data </a:t>
          </a:r>
        </a:p>
      </dsp:txBody>
      <dsp:txXfrm>
        <a:off x="1519120" y="681737"/>
        <a:ext cx="2913064" cy="1235845"/>
      </dsp:txXfrm>
    </dsp:sp>
    <dsp:sp modelId="{D34DECF7-DD65-4BE3-B7DA-6381DBDF1329}">
      <dsp:nvSpPr>
        <dsp:cNvPr id="0" name=""/>
        <dsp:cNvSpPr/>
      </dsp:nvSpPr>
      <dsp:spPr>
        <a:xfrm>
          <a:off x="4939763" y="681737"/>
          <a:ext cx="1235845" cy="123584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DD603-FFD7-4095-870A-A10CD83BDCF4}">
      <dsp:nvSpPr>
        <dsp:cNvPr id="0" name=""/>
        <dsp:cNvSpPr/>
      </dsp:nvSpPr>
      <dsp:spPr>
        <a:xfrm>
          <a:off x="5199291" y="941265"/>
          <a:ext cx="716790" cy="7167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B9925-A06C-4165-A252-6BC040A56CEA}">
      <dsp:nvSpPr>
        <dsp:cNvPr id="0" name=""/>
        <dsp:cNvSpPr/>
      </dsp:nvSpPr>
      <dsp:spPr>
        <a:xfrm>
          <a:off x="6440433" y="681737"/>
          <a:ext cx="2913064" cy="1235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Test the validity of the data and results</a:t>
          </a:r>
        </a:p>
      </dsp:txBody>
      <dsp:txXfrm>
        <a:off x="6440433" y="681737"/>
        <a:ext cx="2913064" cy="1235845"/>
      </dsp:txXfrm>
    </dsp:sp>
    <dsp:sp modelId="{EC9F3FD2-5A67-4086-89EB-0C21478ADD9F}">
      <dsp:nvSpPr>
        <dsp:cNvPr id="0" name=""/>
        <dsp:cNvSpPr/>
      </dsp:nvSpPr>
      <dsp:spPr>
        <a:xfrm>
          <a:off x="18450" y="2703098"/>
          <a:ext cx="1235845" cy="123584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02790D-07CD-40F2-A58C-B2C98E5A3FAD}">
      <dsp:nvSpPr>
        <dsp:cNvPr id="0" name=""/>
        <dsp:cNvSpPr/>
      </dsp:nvSpPr>
      <dsp:spPr>
        <a:xfrm>
          <a:off x="277978" y="2962626"/>
          <a:ext cx="716790" cy="7167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6B341-73E5-423C-BEF3-66F306594C3C}">
      <dsp:nvSpPr>
        <dsp:cNvPr id="0" name=""/>
        <dsp:cNvSpPr/>
      </dsp:nvSpPr>
      <dsp:spPr>
        <a:xfrm>
          <a:off x="1519120" y="2703098"/>
          <a:ext cx="2913064" cy="1235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Present the readers with guided learning questions to walk them through the objectives</a:t>
          </a:r>
        </a:p>
      </dsp:txBody>
      <dsp:txXfrm>
        <a:off x="1519120" y="2703098"/>
        <a:ext cx="2913064" cy="1235845"/>
      </dsp:txXfrm>
    </dsp:sp>
    <dsp:sp modelId="{24E94598-2CF3-41A2-92E4-34E2F75019CC}">
      <dsp:nvSpPr>
        <dsp:cNvPr id="0" name=""/>
        <dsp:cNvSpPr/>
      </dsp:nvSpPr>
      <dsp:spPr>
        <a:xfrm>
          <a:off x="4939763" y="2703098"/>
          <a:ext cx="1235845" cy="123584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4F4949-811C-4567-A3FD-D2014CD28786}">
      <dsp:nvSpPr>
        <dsp:cNvPr id="0" name=""/>
        <dsp:cNvSpPr/>
      </dsp:nvSpPr>
      <dsp:spPr>
        <a:xfrm>
          <a:off x="5199291" y="2962626"/>
          <a:ext cx="716790" cy="71679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83149-46C2-4194-AEC4-479196001721}">
      <dsp:nvSpPr>
        <dsp:cNvPr id="0" name=""/>
        <dsp:cNvSpPr/>
      </dsp:nvSpPr>
      <dsp:spPr>
        <a:xfrm>
          <a:off x="6440433" y="2703098"/>
          <a:ext cx="2913064" cy="1235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Follow up questions to test the readers knowledge after completing the lesson</a:t>
          </a:r>
        </a:p>
      </dsp:txBody>
      <dsp:txXfrm>
        <a:off x="6440433" y="2703098"/>
        <a:ext cx="2913064" cy="1235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5/12/2021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5/12/2021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8" name="Picture 7" descr="Puffy white clouds in deep blue sk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Picture 9" descr="Closeup of plant shoo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Picture 10" descr="Wave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5A74-0919-413E-865C-E0E8D1722ED7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E46A-5893-4F80-829A-F37AF8AAC03B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Closeup of green plant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Picture 8" descr="Wav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D8D479-8942-46E8-A226-A4E01F7A1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56E745-E731-42F7-BC46-83DD513FC98F}" type="datetime1">
              <a:rPr lang="en-US" smtClean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7952" y="-1"/>
            <a:ext cx="4846320" cy="2886075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Carbon Sequestration and the Urban heat Island Effect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Evan Blais</a:t>
            </a:r>
          </a:p>
        </p:txBody>
      </p:sp>
      <p:pic>
        <p:nvPicPr>
          <p:cNvPr id="1026" name="Picture 2" descr="QUBES - Group: Integrating resources and growing the community: Data  Resources and Data Literacy ~ Overview">
            <a:extLst>
              <a:ext uri="{FF2B5EF4-FFF2-40B4-BE49-F238E27FC236}">
                <a16:creationId xmlns:a16="http://schemas.microsoft.com/office/drawing/2014/main" id="{EE5D8BEE-A27F-4CA7-A417-FE0A7870E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21" y="3429000"/>
            <a:ext cx="5153024" cy="93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3009AAF6-8A9A-40D3-81B5-EAFF24BCBD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906">
        <p:fade/>
      </p:transition>
    </mc:Choice>
    <mc:Fallback>
      <p:transition spd="med" advTm="69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</p:spPr>
        <p:txBody>
          <a:bodyPr anchor="b"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>
            <a:normAutofit/>
          </a:bodyPr>
          <a:lstStyle/>
          <a:p>
            <a:r>
              <a:rPr lang="en-US" sz="2000" dirty="0"/>
              <a:t>Based on a paper titled </a:t>
            </a:r>
            <a:r>
              <a:rPr lang="en-US" sz="2000" i="1" dirty="0"/>
              <a:t>Urban warming reduces aboveground carbon storage</a:t>
            </a:r>
          </a:p>
          <a:p>
            <a:pPr lvl="1"/>
            <a:r>
              <a:rPr lang="en-US" sz="2000" dirty="0"/>
              <a:t>The paper investigates the effects of climate warming and native pests on the carbon storage capabilities of mature willow oaks</a:t>
            </a:r>
          </a:p>
          <a:p>
            <a:pPr lvl="1"/>
            <a:r>
              <a:rPr lang="en-US" sz="2000" dirty="0"/>
              <a:t>Uses the urban heat effect in Raleigh NC as a proxy for climate change</a:t>
            </a:r>
          </a:p>
          <a:p>
            <a:pPr lvl="1"/>
            <a:r>
              <a:rPr lang="en-US" sz="2000" dirty="0"/>
              <a:t>The researchers quantified carbon sequestration using photosynthetic and growth capabilities under varying circumstances. </a:t>
            </a:r>
          </a:p>
          <a:p>
            <a:pPr lvl="1"/>
            <a:r>
              <a:rPr lang="en-US" sz="2000" dirty="0"/>
              <a:t>The research occurred over a span of two years and included over 40 sites</a:t>
            </a:r>
          </a:p>
          <a:p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7CA5FE-224A-4C93-960F-B8AB9E2B1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1700028"/>
            <a:ext cx="4609775" cy="4333188"/>
          </a:xfrm>
          <a:prstGeom prst="rect">
            <a:avLst/>
          </a:prstGeom>
          <a:noFill/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CBE5A98F-A389-4C43-ADF0-39217A39B9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6952">
        <p:fade/>
      </p:transition>
    </mc:Choice>
    <mc:Fallback>
      <p:transition spd="med" advTm="369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</p:spPr>
        <p:txBody>
          <a:bodyPr anchor="b">
            <a:normAutofit/>
          </a:bodyPr>
          <a:lstStyle/>
          <a:p>
            <a:r>
              <a:rPr lang="en-US" dirty="0"/>
              <a:t>Lesson Plan</a:t>
            </a:r>
          </a:p>
        </p:txBody>
      </p:sp>
      <p:graphicFrame>
        <p:nvGraphicFramePr>
          <p:cNvPr id="32" name="Content Placeholder 7">
            <a:extLst>
              <a:ext uri="{FF2B5EF4-FFF2-40B4-BE49-F238E27FC236}">
                <a16:creationId xmlns:a16="http://schemas.microsoft.com/office/drawing/2014/main" id="{8896DC91-E0D0-435E-8251-41A9E8462A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4551359"/>
              </p:ext>
            </p:extLst>
          </p:nvPr>
        </p:nvGraphicFramePr>
        <p:xfrm>
          <a:off x="1410027" y="1566001"/>
          <a:ext cx="9371948" cy="4620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D234EA17-FE03-4D0B-9FE1-2D8F3E9A50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95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962">
        <p:fade/>
      </p:transition>
    </mc:Choice>
    <mc:Fallback>
      <p:transition spd="med" advTm="309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7" y="237987"/>
            <a:ext cx="9371949" cy="1183566"/>
          </a:xfrm>
        </p:spPr>
        <p:txBody>
          <a:bodyPr anchor="b">
            <a:normAutofit/>
          </a:bodyPr>
          <a:lstStyle/>
          <a:p>
            <a:r>
              <a:rPr lang="en-US" dirty="0"/>
              <a:t>R/Statistics 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3DF076AA-1E75-461B-9DAD-E993AB4066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626940"/>
              </p:ext>
            </p:extLst>
          </p:nvPr>
        </p:nvGraphicFramePr>
        <p:xfrm>
          <a:off x="1410027" y="1566001"/>
          <a:ext cx="9371948" cy="4620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9A674C4-99C4-4202-A4C3-CC9534E250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98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9150">
        <p:fade/>
      </p:transition>
    </mc:Choice>
    <mc:Fallback>
      <p:transition spd="med" advTm="291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</p:spPr>
        <p:txBody>
          <a:bodyPr anchor="b"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027" y="1566001"/>
            <a:ext cx="9371948" cy="4620682"/>
          </a:xfrm>
        </p:spPr>
        <p:txBody>
          <a:bodyPr>
            <a:normAutofit/>
          </a:bodyPr>
          <a:lstStyle/>
          <a:p>
            <a:r>
              <a:rPr lang="en-US" dirty="0"/>
              <a:t>Walk away with an intermediate understanding of</a:t>
            </a:r>
          </a:p>
          <a:p>
            <a:pPr lvl="1"/>
            <a:r>
              <a:rPr lang="en-US" sz="2200"/>
              <a:t>The urban heat island effect</a:t>
            </a:r>
          </a:p>
          <a:p>
            <a:pPr lvl="1"/>
            <a:r>
              <a:rPr lang="en-US" sz="2200"/>
              <a:t>Carbon cycle/sinks</a:t>
            </a:r>
          </a:p>
          <a:p>
            <a:pPr lvl="1"/>
            <a:r>
              <a:rPr lang="en-US" sz="2200"/>
              <a:t>Benefits of urban trees</a:t>
            </a:r>
          </a:p>
          <a:p>
            <a:pPr lvl="1"/>
            <a:r>
              <a:rPr lang="en-US" sz="2200"/>
              <a:t>Potential impacts of climate change</a:t>
            </a:r>
          </a:p>
          <a:p>
            <a:r>
              <a:rPr lang="en-US" dirty="0"/>
              <a:t>The ability to understand the relationships between rising temperatures and urban carbon storage</a:t>
            </a:r>
          </a:p>
          <a:p>
            <a:r>
              <a:rPr lang="en-US" dirty="0"/>
              <a:t>Draw further conclusions based on the information presented and the analysis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78930FDC-F6E0-4402-BFBA-4B9917E946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288">
        <p:fade/>
      </p:transition>
    </mc:Choice>
    <mc:Fallback>
      <p:transition spd="med" advTm="302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 ecology education photo presentation.potx" id="{C2041BFC-79DD-469A-9C9C-CE3A45FF64F3}" vid="{F6D325B2-35D9-40C5-B4CD-C0A8483D5659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 ecology education photo presentation</Template>
  <TotalTime>1031</TotalTime>
  <Words>242</Words>
  <Application>Microsoft Office PowerPoint</Application>
  <PresentationFormat>Widescreen</PresentationFormat>
  <Paragraphs>28</Paragraphs>
  <Slides>5</Slides>
  <Notes>1</Notes>
  <HiddenSlides>0</HiddenSlides>
  <MMClips>5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Corbel</vt:lpstr>
      <vt:lpstr>Ecology 16x9</vt:lpstr>
      <vt:lpstr>Carbon Sequestration and the Urban heat Island Effect</vt:lpstr>
      <vt:lpstr>Background</vt:lpstr>
      <vt:lpstr>Lesson Plan</vt:lpstr>
      <vt:lpstr>R/Statistics </vt:lpstr>
      <vt:lpstr>Objectives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 Blais</dc:creator>
  <cp:lastModifiedBy>Evan Blais</cp:lastModifiedBy>
  <cp:revision>19</cp:revision>
  <dcterms:created xsi:type="dcterms:W3CDTF">2021-04-18T23:25:54Z</dcterms:created>
  <dcterms:modified xsi:type="dcterms:W3CDTF">2021-05-12T17:25:50Z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