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1" r:id="rId4"/>
    <p:sldMasterId id="2147483752" r:id="rId5"/>
    <p:sldMasterId id="2147483753" r:id="rId6"/>
    <p:sldMasterId id="2147483754" r:id="rId7"/>
    <p:sldMasterId id="2147483755" r:id="rId8"/>
    <p:sldMasterId id="2147483756" r:id="rId9"/>
    <p:sldMasterId id="2147483757" r:id="rId10"/>
    <p:sldMasterId id="2147483758" r:id="rId11"/>
    <p:sldMasterId id="2147483759"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Lst>
  <p:sldSz cy="5143500" cx="9144000"/>
  <p:notesSz cx="6858000" cy="9144000"/>
  <p:embeddedFontLst>
    <p:embeddedFont>
      <p:font typeface="Ubuntu"/>
      <p:regular r:id="rId60"/>
      <p:bold r:id="rId61"/>
      <p:italic r:id="rId62"/>
      <p:boldItalic r:id="rId63"/>
    </p:embeddedFont>
    <p:embeddedFont>
      <p:font typeface="Overlock"/>
      <p:regular r:id="rId64"/>
      <p:bold r:id="rId65"/>
      <p:italic r:id="rId66"/>
      <p:boldItalic r:id="rId67"/>
    </p:embeddedFont>
    <p:embeddedFont>
      <p:font typeface="Economica"/>
      <p:regular r:id="rId68"/>
      <p:bold r:id="rId69"/>
      <p:italic r:id="rId70"/>
      <p:boldItalic r:id="rId71"/>
    </p:embeddedFont>
    <p:embeddedFont>
      <p:font typeface="Roboto"/>
      <p:regular r:id="rId72"/>
      <p:bold r:id="rId73"/>
      <p:italic r:id="rId74"/>
      <p:boldItalic r:id="rId75"/>
    </p:embeddedFont>
    <p:embeddedFont>
      <p:font typeface="Helvetica Neue"/>
      <p:regular r:id="rId76"/>
      <p:bold r:id="rId77"/>
      <p:italic r:id="rId78"/>
      <p:boldItalic r:id="rId79"/>
    </p:embeddedFont>
    <p:embeddedFont>
      <p:font typeface="Open Sans"/>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83" Type="http://schemas.openxmlformats.org/officeDocument/2006/relationships/font" Target="fonts/OpenSans-boldItalic.fntdata"/><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80" Type="http://schemas.openxmlformats.org/officeDocument/2006/relationships/font" Target="fonts/OpenSans-regular.fntdata"/><Relationship Id="rId82" Type="http://schemas.openxmlformats.org/officeDocument/2006/relationships/font" Target="fonts/OpenSans-italic.fntdata"/><Relationship Id="rId81" Type="http://schemas.openxmlformats.org/officeDocument/2006/relationships/font" Target="fonts/OpenSans-bold.fntdata"/><Relationship Id="rId1" Type="http://schemas.openxmlformats.org/officeDocument/2006/relationships/theme" Target="theme/theme8.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slide" Target="slides/slide3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Roboto-bold.fntdata"/><Relationship Id="rId72" Type="http://schemas.openxmlformats.org/officeDocument/2006/relationships/font" Target="fonts/Roboto-regular.fntdata"/><Relationship Id="rId31" Type="http://schemas.openxmlformats.org/officeDocument/2006/relationships/slide" Target="slides/slide18.xml"/><Relationship Id="rId75" Type="http://schemas.openxmlformats.org/officeDocument/2006/relationships/font" Target="fonts/Roboto-boldItalic.fntdata"/><Relationship Id="rId30" Type="http://schemas.openxmlformats.org/officeDocument/2006/relationships/slide" Target="slides/slide17.xml"/><Relationship Id="rId74" Type="http://schemas.openxmlformats.org/officeDocument/2006/relationships/font" Target="fonts/Roboto-italic.fntdata"/><Relationship Id="rId33" Type="http://schemas.openxmlformats.org/officeDocument/2006/relationships/slide" Target="slides/slide20.xml"/><Relationship Id="rId77" Type="http://schemas.openxmlformats.org/officeDocument/2006/relationships/font" Target="fonts/HelveticaNeue-bold.fntdata"/><Relationship Id="rId32" Type="http://schemas.openxmlformats.org/officeDocument/2006/relationships/slide" Target="slides/slide19.xml"/><Relationship Id="rId76" Type="http://schemas.openxmlformats.org/officeDocument/2006/relationships/font" Target="fonts/HelveticaNeue-regular.fntdata"/><Relationship Id="rId35" Type="http://schemas.openxmlformats.org/officeDocument/2006/relationships/slide" Target="slides/slide22.xml"/><Relationship Id="rId79" Type="http://schemas.openxmlformats.org/officeDocument/2006/relationships/font" Target="fonts/HelveticaNeue-boldItalic.fntdata"/><Relationship Id="rId34" Type="http://schemas.openxmlformats.org/officeDocument/2006/relationships/slide" Target="slides/slide21.xml"/><Relationship Id="rId78" Type="http://schemas.openxmlformats.org/officeDocument/2006/relationships/font" Target="fonts/HelveticaNeue-italic.fntdata"/><Relationship Id="rId71" Type="http://schemas.openxmlformats.org/officeDocument/2006/relationships/font" Target="fonts/Economica-boldItalic.fntdata"/><Relationship Id="rId70" Type="http://schemas.openxmlformats.org/officeDocument/2006/relationships/font" Target="fonts/Economica-italic.fntdata"/><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62" Type="http://schemas.openxmlformats.org/officeDocument/2006/relationships/font" Target="fonts/Ubuntu-italic.fntdata"/><Relationship Id="rId61" Type="http://schemas.openxmlformats.org/officeDocument/2006/relationships/font" Target="fonts/Ubuntu-bold.fntdata"/><Relationship Id="rId20" Type="http://schemas.openxmlformats.org/officeDocument/2006/relationships/slide" Target="slides/slide7.xml"/><Relationship Id="rId64" Type="http://schemas.openxmlformats.org/officeDocument/2006/relationships/font" Target="fonts/Overlock-regular.fntdata"/><Relationship Id="rId63" Type="http://schemas.openxmlformats.org/officeDocument/2006/relationships/font" Target="fonts/Ubuntu-boldItalic.fntdata"/><Relationship Id="rId22" Type="http://schemas.openxmlformats.org/officeDocument/2006/relationships/slide" Target="slides/slide9.xml"/><Relationship Id="rId66" Type="http://schemas.openxmlformats.org/officeDocument/2006/relationships/font" Target="fonts/Overlock-italic.fntdata"/><Relationship Id="rId21" Type="http://schemas.openxmlformats.org/officeDocument/2006/relationships/slide" Target="slides/slide8.xml"/><Relationship Id="rId65" Type="http://schemas.openxmlformats.org/officeDocument/2006/relationships/font" Target="fonts/Overlock-bold.fntdata"/><Relationship Id="rId24" Type="http://schemas.openxmlformats.org/officeDocument/2006/relationships/slide" Target="slides/slide11.xml"/><Relationship Id="rId68" Type="http://schemas.openxmlformats.org/officeDocument/2006/relationships/font" Target="fonts/Economica-regular.fntdata"/><Relationship Id="rId23" Type="http://schemas.openxmlformats.org/officeDocument/2006/relationships/slide" Target="slides/slide10.xml"/><Relationship Id="rId67" Type="http://schemas.openxmlformats.org/officeDocument/2006/relationships/font" Target="fonts/Overlock-boldItalic.fntdata"/><Relationship Id="rId60" Type="http://schemas.openxmlformats.org/officeDocument/2006/relationships/font" Target="fonts/Ubuntu-regular.fntdata"/><Relationship Id="rId26" Type="http://schemas.openxmlformats.org/officeDocument/2006/relationships/slide" Target="slides/slide13.xml"/><Relationship Id="rId25" Type="http://schemas.openxmlformats.org/officeDocument/2006/relationships/slide" Target="slides/slide12.xml"/><Relationship Id="rId69" Type="http://schemas.openxmlformats.org/officeDocument/2006/relationships/font" Target="fonts/Economica-bold.fntdata"/><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slide" Target="slides/slide38.xml"/><Relationship Id="rId50" Type="http://schemas.openxmlformats.org/officeDocument/2006/relationships/slide" Target="slides/slide37.xml"/><Relationship Id="rId53" Type="http://schemas.openxmlformats.org/officeDocument/2006/relationships/slide" Target="slides/slide40.xml"/><Relationship Id="rId52" Type="http://schemas.openxmlformats.org/officeDocument/2006/relationships/slide" Target="slides/slide39.xml"/><Relationship Id="rId11" Type="http://schemas.openxmlformats.org/officeDocument/2006/relationships/slideMaster" Target="slideMasters/slideMaster8.xml"/><Relationship Id="rId55" Type="http://schemas.openxmlformats.org/officeDocument/2006/relationships/slide" Target="slides/slide42.xml"/><Relationship Id="rId10" Type="http://schemas.openxmlformats.org/officeDocument/2006/relationships/slideMaster" Target="slideMasters/slideMaster7.xml"/><Relationship Id="rId54" Type="http://schemas.openxmlformats.org/officeDocument/2006/relationships/slide" Target="slides/slide41.xml"/><Relationship Id="rId13" Type="http://schemas.openxmlformats.org/officeDocument/2006/relationships/notesMaster" Target="notesMasters/notesMaster1.xml"/><Relationship Id="rId57" Type="http://schemas.openxmlformats.org/officeDocument/2006/relationships/slide" Target="slides/slide44.xml"/><Relationship Id="rId12" Type="http://schemas.openxmlformats.org/officeDocument/2006/relationships/slideMaster" Target="slideMasters/slideMaster9.xml"/><Relationship Id="rId56" Type="http://schemas.openxmlformats.org/officeDocument/2006/relationships/slide" Target="slides/slide43.xml"/><Relationship Id="rId15" Type="http://schemas.openxmlformats.org/officeDocument/2006/relationships/slide" Target="slides/slide2.xml"/><Relationship Id="rId59" Type="http://schemas.openxmlformats.org/officeDocument/2006/relationships/slide" Target="slides/slide46.xml"/><Relationship Id="rId14" Type="http://schemas.openxmlformats.org/officeDocument/2006/relationships/slide" Target="slides/slide1.xml"/><Relationship Id="rId58" Type="http://schemas.openxmlformats.org/officeDocument/2006/relationships/slide" Target="slides/slide45.xml"/><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aconeastlibraryprojects.wikispaces.com/Creative+Commons+Licenses" TargetMode="External"/><Relationship Id="rId3" Type="http://schemas.openxmlformats.org/officeDocument/2006/relationships/hyperlink" Target="https://maconeastlibraryprojects.wikispaces.com/" TargetMode="External"/><Relationship Id="rId4" Type="http://schemas.openxmlformats.org/officeDocument/2006/relationships/hyperlink" Target="http://www.creativecommons.org/licenses/by-sa/3.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content.org/blog/archives/5009" TargetMode="External"/><Relationship Id="rId3" Type="http://schemas.openxmlformats.org/officeDocument/2006/relationships/hyperlink" Target="https://opencontent.org/blog/archives/5009"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exploerercourse.org/en/modules/week%203/week-3.2/" TargetMode="External"/><Relationship Id="rId3" Type="http://schemas.openxmlformats.org/officeDocument/2006/relationships/hyperlink" Target="http://www.olnet.org/node/68" TargetMode="External"/><Relationship Id="rId4" Type="http://schemas.openxmlformats.org/officeDocument/2006/relationships/hyperlink" Target="http://creativecommons.org/licenses/by/2.0/uk/" TargetMode="External"/><Relationship Id="rId5" Type="http://schemas.openxmlformats.org/officeDocument/2006/relationships/hyperlink" Target="https://flic.kr/p/YzcN87" TargetMode="External"/><Relationship Id="rId6" Type="http://schemas.openxmlformats.org/officeDocument/2006/relationships/hyperlink" Target="https://creativecommons.org/licenses/by/2.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SPlIUwWiX-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db9dadbb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db9dadbb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cc8434c317_0_4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SLIDE BY Christin Wixson [CC BY 4.0]</a:t>
            </a:r>
            <a:endParaRPr/>
          </a:p>
          <a:p>
            <a:pPr indent="0" lvl="0" marL="0" rtl="0" algn="l">
              <a:spcBef>
                <a:spcPts val="0"/>
              </a:spcBef>
              <a:spcAft>
                <a:spcPts val="0"/>
              </a:spcAft>
              <a:buNone/>
            </a:pPr>
            <a:r>
              <a:t/>
            </a:r>
            <a:endParaRPr/>
          </a:p>
        </p:txBody>
      </p:sp>
      <p:sp>
        <p:nvSpPr>
          <p:cNvPr id="692" name="Google Shape;692;gcc8434c317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cc8434c317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cc8434c317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 a case study. </a:t>
            </a:r>
            <a:endParaRPr/>
          </a:p>
          <a:p>
            <a:pPr indent="0" lvl="0" marL="0" marR="0" rtl="0" algn="l">
              <a:lnSpc>
                <a:spcPct val="100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Released to the public without copyright notice on the title screen, Night of the Living Dead went immediately into the public domain.</a:t>
            </a:r>
            <a:endParaRPr/>
          </a:p>
          <a:p>
            <a:pPr indent="0" lvl="0" marL="0" marR="0" rtl="0" algn="l">
              <a:lnSpc>
                <a:spcPct val="100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Arguably, more people saw this movie because of this error than would have otherwise as theatres and video stores could and did do showings for free.  But beyond that it gave us a different conception of a zombie.  Before this point, zombies were an artifact of Haitian culture, and bore no resemblance to the slow-moving, flesh-eating corpse.  If that depiction of a zombie had been protected by copyright, there are a lot of adaptations that would not have been permitted…</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SLIDE BY Christin Wixson [CC BY 4.0]</a:t>
            </a:r>
            <a:endParaRPr sz="1200">
              <a:solidFill>
                <a:schemeClr val="dk1"/>
              </a:solidFill>
              <a:latin typeface="Calibri"/>
              <a:ea typeface="Calibri"/>
              <a:cs typeface="Calibri"/>
              <a:sym typeface="Calibri"/>
            </a:endParaRPr>
          </a:p>
        </p:txBody>
      </p:sp>
      <p:sp>
        <p:nvSpPr>
          <p:cNvPr id="702" name="Google Shape;702;gcc8434c317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cc8434c317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cc8434c317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A good illustration of the idea that every new work is built of snippets of previous works.</a:t>
            </a:r>
            <a:endParaRPr b="0" i="0" sz="1200" u="none" cap="none" strike="noStrike">
              <a:solidFill>
                <a:schemeClr val="dk1"/>
              </a:solidFill>
              <a:latin typeface="Calibri"/>
              <a:ea typeface="Calibri"/>
              <a:cs typeface="Calibri"/>
              <a:sym typeface="Calibri"/>
            </a:endParaRPr>
          </a:p>
        </p:txBody>
      </p:sp>
      <p:sp>
        <p:nvSpPr>
          <p:cNvPr id="709" name="Google Shape;709;gcc8434c317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cc8434c317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cc8434c317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most widely used tool creators use to tell the world what uses of their work are ok is the set of Creative Commons licenses.  After selecting one of the 6 Creative Commons licenses and attaching it to their work, everyone else can read the license deed, pictured above to find out how they can use the materials.  This is the license deed for the CC BY license.  As long as you properly attribute the work, anyone is welcome to make copies, edit the work, and give the work to others.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cc8434c317_0_7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cc8434c317_0_7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What does it mean to put a CC license on something?  Misconception #3: Creative Commons does away with copyright.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 sz="1200" u="sng" cap="none" strike="noStrike">
                <a:solidFill>
                  <a:schemeClr val="dk1"/>
                </a:solidFill>
                <a:latin typeface="Calibri"/>
                <a:ea typeface="Calibri"/>
                <a:cs typeface="Calibri"/>
                <a:sym typeface="Calibri"/>
              </a:rPr>
              <a:t>Correction</a:t>
            </a:r>
            <a:r>
              <a:rPr b="0" i="0" lang="en" sz="1200" u="none" cap="none" strike="noStrike">
                <a:solidFill>
                  <a:schemeClr val="dk1"/>
                </a:solidFill>
                <a:latin typeface="Calibri"/>
                <a:ea typeface="Calibri"/>
                <a:cs typeface="Calibri"/>
                <a:sym typeface="Calibri"/>
              </a:rPr>
              <a:t>: Creative Commons licenses sit on top of copyright; they are built on top of copyright law, and depend on it for their own validity.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You retain the copyrights to the works you have released under Creative Common licenses.  You can still exercise all of those rights, and you can still enter into agreements with others to authorize their use of your work in ways not enumerated in the CC license you chose.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Creative Commons organization supports copyright reform, not copyright abolition.</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1" lang="en" sz="1200" u="none" cap="none" strike="noStrike">
                <a:solidFill>
                  <a:schemeClr val="dk1"/>
                </a:solidFill>
                <a:latin typeface="Calibri"/>
                <a:ea typeface="Calibri"/>
                <a:cs typeface="Calibri"/>
                <a:sym typeface="Calibri"/>
              </a:rPr>
              <a:t>Screenshot from Goats Riding Horses Compilation by CrazyFunnyStuffCFS used under fair use. https://youtu.be/ACi-S5WlJpI</a:t>
            </a:r>
            <a:endParaRPr/>
          </a:p>
        </p:txBody>
      </p:sp>
      <p:sp>
        <p:nvSpPr>
          <p:cNvPr id="732" name="Google Shape;732;gcc8434c317_0_7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cc8434c31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cc8434c31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cc8434c317_0_10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cc8434c317_0_10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These are the 6 different Creative Commons licenses.  Note that Attribution is a requirement across all licenses.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C44600"/>
              </a:buClr>
              <a:buSzPts val="1200"/>
              <a:buFont typeface="Arial"/>
              <a:buNone/>
            </a:pPr>
            <a:r>
              <a:rPr b="0" i="1" lang="en" sz="1200" u="sng" cap="none" strike="noStrike">
                <a:solidFill>
                  <a:schemeClr val="hlink"/>
                </a:solidFill>
                <a:latin typeface="Arial"/>
                <a:ea typeface="Arial"/>
                <a:cs typeface="Arial"/>
                <a:sym typeface="Arial"/>
                <a:hlinkClick r:id="rId2"/>
              </a:rPr>
              <a:t>Creative Commons Licenses Explained</a:t>
            </a:r>
            <a:r>
              <a:rPr b="0" i="1" lang="en" sz="1200" u="none" cap="none" strike="noStrike">
                <a:solidFill>
                  <a:srgbClr val="0D0D0D"/>
                </a:solidFill>
                <a:latin typeface="Roboto"/>
                <a:ea typeface="Roboto"/>
                <a:cs typeface="Roboto"/>
                <a:sym typeface="Roboto"/>
              </a:rPr>
              <a:t> by </a:t>
            </a:r>
            <a:r>
              <a:rPr b="0" i="1" lang="en" sz="1200" u="sng" cap="none" strike="noStrike">
                <a:solidFill>
                  <a:schemeClr val="hlink"/>
                </a:solidFill>
                <a:latin typeface="Arial"/>
                <a:ea typeface="Arial"/>
                <a:cs typeface="Arial"/>
                <a:sym typeface="Arial"/>
                <a:hlinkClick r:id="rId3"/>
              </a:rPr>
              <a:t>MaconEastLibraryProject</a:t>
            </a:r>
            <a:r>
              <a:rPr b="0" i="1" lang="en" sz="1200" u="none" cap="none" strike="noStrike">
                <a:solidFill>
                  <a:srgbClr val="0D0D0D"/>
                </a:solidFill>
                <a:latin typeface="Roboto"/>
                <a:ea typeface="Roboto"/>
                <a:cs typeface="Roboto"/>
                <a:sym typeface="Roboto"/>
              </a:rPr>
              <a:t> is licensed under </a:t>
            </a:r>
            <a:r>
              <a:rPr b="0" i="1" lang="en" sz="1200" u="sng" cap="none" strike="noStrike">
                <a:solidFill>
                  <a:schemeClr val="hlink"/>
                </a:solidFill>
                <a:latin typeface="Arial"/>
                <a:ea typeface="Arial"/>
                <a:cs typeface="Arial"/>
                <a:sym typeface="Arial"/>
                <a:hlinkClick r:id="rId4"/>
              </a:rPr>
              <a:t>CC BY-SA 3.0</a:t>
            </a:r>
            <a:endParaRPr b="0" i="1"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47" name="Google Shape;747;gcc8434c317_0_10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cc8434c317_0_1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cc8434c317_0_1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cc8434c317_0_7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cc8434c317_0_7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What does this expansion of copyrights mean for education?  Is it possible that copyright as it exists is hindering education?  For a compelling argument that the answer is yes, visit David Wiley’s blog, (this quote is from this post: </a:t>
            </a:r>
            <a:r>
              <a:rPr b="0" i="0" lang="en" sz="1200" u="sng" cap="none" strike="noStrike">
                <a:solidFill>
                  <a:schemeClr val="hlink"/>
                </a:solidFill>
                <a:latin typeface="Calibri"/>
                <a:ea typeface="Calibri"/>
                <a:cs typeface="Calibri"/>
                <a:sym typeface="Calibri"/>
                <a:hlinkClick r:id="rId2"/>
              </a:rPr>
              <a:t>https://opencontent.org/blog/archives/5009</a:t>
            </a:r>
            <a:r>
              <a:rPr b="0" i="0" lang="en" sz="1200" u="sng" cap="none" strike="noStrike">
                <a:solidFill>
                  <a:schemeClr val="dk1"/>
                </a:solidFill>
                <a:latin typeface="Calibri"/>
                <a:ea typeface="Calibri"/>
                <a:cs typeface="Calibri"/>
                <a:sym typeface="Calibri"/>
              </a:rPr>
              <a:t>.</a:t>
            </a:r>
            <a:r>
              <a:rPr b="0" i="0" lang="en" sz="1200" u="none" cap="none" strike="noStrike">
                <a:solidFill>
                  <a:schemeClr val="dk1"/>
                </a:solidFill>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Examples of what you can do with OER that would not be permitted with all rights reserved materials: </a:t>
            </a:r>
            <a:endParaRPr b="0" i="0" sz="1200" u="none" cap="none" strike="noStrike">
              <a:solidFill>
                <a:schemeClr val="dk1"/>
              </a:solidFill>
              <a:latin typeface="Calibri"/>
              <a:ea typeface="Calibri"/>
              <a:cs typeface="Calibri"/>
              <a:sym typeface="Calibri"/>
            </a:endParaRPr>
          </a:p>
          <a:p>
            <a:pPr indent="0" lvl="1" marL="457200" marR="0" rtl="0" algn="l">
              <a:spcBef>
                <a:spcPts val="0"/>
              </a:spcBef>
              <a:spcAft>
                <a:spcPts val="0"/>
              </a:spcAft>
              <a:buNone/>
            </a:pPr>
            <a:r>
              <a:rPr b="0" i="0" lang="en" sz="1200" u="none" cap="none" strike="noStrike">
                <a:solidFill>
                  <a:schemeClr val="dk1"/>
                </a:solidFill>
                <a:latin typeface="Calibri"/>
                <a:ea typeface="Calibri"/>
                <a:cs typeface="Calibri"/>
                <a:sym typeface="Calibri"/>
              </a:rPr>
              <a:t>Edit the textbook so that the examples are relevant to your locale</a:t>
            </a:r>
            <a:endParaRPr/>
          </a:p>
          <a:p>
            <a:pPr indent="0" lvl="1" marL="457200" marR="0" rtl="0" algn="l">
              <a:spcBef>
                <a:spcPts val="0"/>
              </a:spcBef>
              <a:spcAft>
                <a:spcPts val="0"/>
              </a:spcAft>
              <a:buNone/>
            </a:pPr>
            <a:r>
              <a:rPr b="0" i="0" lang="en" sz="1200" u="none" cap="none" strike="noStrike">
                <a:solidFill>
                  <a:schemeClr val="dk1"/>
                </a:solidFill>
                <a:latin typeface="Calibri"/>
                <a:ea typeface="Calibri"/>
                <a:cs typeface="Calibri"/>
                <a:sym typeface="Calibri"/>
              </a:rPr>
              <a:t>Have students create explanations of the content that can then be integrated into the class text for the next cohort of students</a:t>
            </a:r>
            <a:endParaRPr/>
          </a:p>
          <a:p>
            <a:pPr indent="0" lvl="1" marL="457200" marR="0" rtl="0" algn="l">
              <a:spcBef>
                <a:spcPts val="0"/>
              </a:spcBef>
              <a:spcAft>
                <a:spcPts val="0"/>
              </a:spcAft>
              <a:buNone/>
            </a:pPr>
            <a:r>
              <a:rPr b="0" i="0" lang="en" sz="1200" u="none" cap="none" strike="noStrike">
                <a:solidFill>
                  <a:schemeClr val="dk1"/>
                </a:solidFill>
                <a:latin typeface="Calibri"/>
                <a:ea typeface="Calibri"/>
                <a:cs typeface="Calibri"/>
                <a:sym typeface="Calibri"/>
              </a:rPr>
              <a:t>Have students edit Wikipedia articles related to their research topics</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sng" cap="none" strike="noStrike">
              <a:solidFill>
                <a:schemeClr val="hlink"/>
              </a:solidFill>
              <a:latin typeface="Calibri"/>
              <a:ea typeface="Calibri"/>
              <a:cs typeface="Calibri"/>
              <a:sym typeface="Calibri"/>
              <a:hlinkClick r:id="rId3"/>
            </a:endParaRPr>
          </a:p>
          <a:p>
            <a:pPr indent="0" lvl="0" marL="0" marR="0" rtl="0" algn="l">
              <a:spcBef>
                <a:spcPts val="0"/>
              </a:spcBef>
              <a:spcAft>
                <a:spcPts val="0"/>
              </a:spcAft>
              <a:buNone/>
            </a:pPr>
            <a:r>
              <a:rPr b="0" i="1" lang="en" sz="1200" u="none" cap="none" strike="noStrike">
                <a:solidFill>
                  <a:schemeClr val="dk1"/>
                </a:solidFill>
                <a:latin typeface="Calibri"/>
                <a:ea typeface="Calibri"/>
                <a:cs typeface="Calibri"/>
                <a:sym typeface="Calibri"/>
              </a:rPr>
              <a:t>Nightmare by Max Boschini is licensed under CC BY-NC 2.0  https://flic.kr/p/LgXH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61" name="Google Shape;761;gcc8434c317_0_7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cc8434c317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cc8434c317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Large and small changes are possible with OER that might provide a variety of benefits.  All without having to wonder if the changes you make are ok from a copyright standpoint. (Is this fair use? What are those educational exceptions again?)  I heard a wonderful story at this year’s OER summit about a professor who changed the names in the textbook examples to reflect the diversity of their classroom.</a:t>
            </a:r>
            <a:endParaRPr/>
          </a:p>
          <a:p>
            <a:pPr indent="0" lvl="0" marL="0" rtl="0" algn="l">
              <a:spcBef>
                <a:spcPts val="0"/>
              </a:spcBef>
              <a:spcAft>
                <a:spcPts val="0"/>
              </a:spcAft>
              <a:buNone/>
            </a:pPr>
            <a:r>
              <a:rPr lang="en"/>
              <a:t>For some, using OER is a bridge to Open Pedagogical Practices (OEP) such as having students themselves play with the OER and make the above changes, that then get passed on to the next cohort of students.  Isn’t playing how humans learn?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i="1" lang="en">
                <a:solidFill>
                  <a:schemeClr val="dk1"/>
                </a:solidFill>
              </a:rPr>
              <a:t>Content of this slide is from the P2PU course Learning to (Re)Use OER </a:t>
            </a:r>
            <a:r>
              <a:rPr i="1" lang="en" u="sng">
                <a:solidFill>
                  <a:schemeClr val="hlink"/>
                </a:solidFill>
                <a:hlinkClick r:id="rId2"/>
              </a:rPr>
              <a:t>week 3 materials</a:t>
            </a:r>
            <a:r>
              <a:rPr i="1" lang="en">
                <a:solidFill>
                  <a:schemeClr val="dk1"/>
                </a:solidFill>
              </a:rPr>
              <a:t>, which was itself adapted from </a:t>
            </a:r>
            <a:r>
              <a:rPr i="1" lang="en">
                <a:solidFill>
                  <a:srgbClr val="5F9EA0"/>
                </a:solidFill>
                <a:highlight>
                  <a:srgbClr val="FFFFFF"/>
                </a:highlight>
                <a:uFill>
                  <a:noFill/>
                </a:uFill>
                <a:hlinkClick r:id="rId3">
                  <a:extLst>
                    <a:ext uri="{A12FA001-AC4F-418D-AE19-62706E023703}">
                      <ahyp:hlinkClr val="tx"/>
                    </a:ext>
                  </a:extLst>
                </a:hlinkClick>
              </a:rPr>
              <a:t>Why remix an Open Educational Resource?</a:t>
            </a:r>
            <a:r>
              <a:rPr i="1" lang="en">
                <a:solidFill>
                  <a:srgbClr val="515665"/>
                </a:solidFill>
                <a:highlight>
                  <a:srgbClr val="FFFFFF"/>
                </a:highlight>
              </a:rPr>
              <a:t> </a:t>
            </a:r>
            <a:r>
              <a:rPr i="1" lang="en">
                <a:highlight>
                  <a:srgbClr val="FFFFFF"/>
                </a:highlight>
              </a:rPr>
              <a:t>written by Liam Green-Hughes under</a:t>
            </a:r>
            <a:r>
              <a:rPr i="1" lang="en">
                <a:solidFill>
                  <a:srgbClr val="515665"/>
                </a:solidFill>
                <a:highlight>
                  <a:srgbClr val="FFFFFF"/>
                </a:highlight>
              </a:rPr>
              <a:t> </a:t>
            </a:r>
            <a:r>
              <a:rPr i="1" lang="en">
                <a:solidFill>
                  <a:srgbClr val="5F9EA0"/>
                </a:solidFill>
                <a:highlight>
                  <a:srgbClr val="FFFFFF"/>
                </a:highlight>
                <a:uFill>
                  <a:noFill/>
                </a:uFill>
                <a:hlinkClick r:id="rId4">
                  <a:extLst>
                    <a:ext uri="{A12FA001-AC4F-418D-AE19-62706E023703}">
                      <ahyp:hlinkClr val="tx"/>
                    </a:ext>
                  </a:extLst>
                </a:hlinkClick>
              </a:rPr>
              <a:t>CC BY</a:t>
            </a:r>
            <a:r>
              <a:rPr i="1" lang="en"/>
              <a:t>.</a:t>
            </a:r>
            <a:endParaRPr i="1"/>
          </a:p>
          <a:p>
            <a:pPr indent="0" lvl="0" marL="0" rtl="0" algn="l">
              <a:spcBef>
                <a:spcPts val="0"/>
              </a:spcBef>
              <a:spcAft>
                <a:spcPts val="0"/>
              </a:spcAft>
              <a:buNone/>
            </a:pPr>
            <a:r>
              <a:rPr i="1" lang="en" u="sng">
                <a:solidFill>
                  <a:schemeClr val="hlink"/>
                </a:solidFill>
                <a:hlinkClick r:id="rId5"/>
              </a:rPr>
              <a:t>Sandbox</a:t>
            </a:r>
            <a:r>
              <a:rPr i="1" lang="en"/>
              <a:t> by SurFeRGiRL20 is licensed under</a:t>
            </a:r>
            <a:r>
              <a:rPr i="1" lang="en" u="sng">
                <a:solidFill>
                  <a:schemeClr val="hlink"/>
                </a:solidFill>
                <a:hlinkClick r:id="rId6"/>
              </a:rPr>
              <a:t> CC BY</a:t>
            </a:r>
            <a:endParaRPr i="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ce6552906b_0_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ce6552906b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d0db4acf5b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gd0db4acf5b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00" u="none" cap="none" strike="noStrike">
                <a:solidFill>
                  <a:schemeClr val="dk1"/>
                </a:solidFill>
                <a:latin typeface="Calibri"/>
                <a:ea typeface="Calibri"/>
                <a:cs typeface="Calibri"/>
                <a:sym typeface="Calibri"/>
              </a:rPr>
              <a:t>What does it mean to put a CC license on something?  Misconception #1: Creative Commons is a place</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0" lang="en" sz="1200" u="sng" cap="none" strike="noStrike">
                <a:solidFill>
                  <a:schemeClr val="dk1"/>
                </a:solidFill>
                <a:latin typeface="Calibri"/>
                <a:ea typeface="Calibri"/>
                <a:cs typeface="Calibri"/>
                <a:sym typeface="Calibri"/>
              </a:rPr>
              <a:t>Correction</a:t>
            </a:r>
            <a:r>
              <a:rPr b="0" i="0" lang="en" sz="1200" u="none" cap="none" strike="noStrike">
                <a:solidFill>
                  <a:schemeClr val="dk1"/>
                </a:solidFill>
                <a:latin typeface="Calibri"/>
                <a:ea typeface="Calibri"/>
                <a:cs typeface="Calibri"/>
                <a:sym typeface="Calibri"/>
              </a:rPr>
              <a:t>: The commons isn’t a place.  When we casually use the phrase “put it in the commons” we are referring to act of attaching the license.  You cannot upload your work to creativecommons.org.  Just because you have put a CC license doesn’t mean anything about findable your work is.  Putting the license on wont mean much if no one can find it.  Take the time to find a home for your work where others can find it.  </a:t>
            </a:r>
            <a:endParaRPr/>
          </a:p>
          <a:p>
            <a:pPr indent="0" lvl="0" marL="0" marR="0" rtl="0" algn="l">
              <a:lnSpc>
                <a:spcPct val="100000"/>
              </a:lnSpc>
              <a:spcBef>
                <a:spcPts val="0"/>
              </a:spcBef>
              <a:spcAft>
                <a:spcPts val="0"/>
              </a:spcAft>
              <a:buClr>
                <a:schemeClr val="dk1"/>
              </a:buClr>
              <a:buSzPts val="1200"/>
              <a:buFont typeface="Calibri"/>
              <a:buNone/>
            </a:pPr>
            <a:r>
              <a:rPr b="0" i="0" lang="en" sz="1200" u="none" cap="none" strike="noStrike">
                <a:solidFill>
                  <a:schemeClr val="dk1"/>
                </a:solidFill>
                <a:latin typeface="Calibri"/>
                <a:ea typeface="Calibri"/>
                <a:cs typeface="Calibri"/>
                <a:sym typeface="Calibri"/>
              </a:rPr>
              <a:t>If you are having trouble identifying a platform for your work, contact your librarian.</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i="1" lang="en" sz="1200" u="none" cap="none" strike="noStrike">
                <a:solidFill>
                  <a:schemeClr val="dk1"/>
                </a:solidFill>
                <a:latin typeface="Calibri"/>
                <a:ea typeface="Calibri"/>
                <a:cs typeface="Calibri"/>
                <a:sym typeface="Calibri"/>
              </a:rPr>
              <a:t>If there were more signs like this... by Ajith Kumar is licensed under a CC BY-NC 2.0 license. https://flic.kr/p/8mL7aL</a:t>
            </a:r>
            <a:endParaRPr/>
          </a:p>
          <a:p>
            <a:pPr indent="0" lvl="0" marL="0" rtl="0" algn="l">
              <a:spcBef>
                <a:spcPts val="0"/>
              </a:spcBef>
              <a:spcAft>
                <a:spcPts val="0"/>
              </a:spcAft>
              <a:buNone/>
            </a:pPr>
            <a:r>
              <a:rPr lang="en" sz="1200">
                <a:solidFill>
                  <a:schemeClr val="lt1"/>
                </a:solidFill>
                <a:latin typeface="Calibri"/>
                <a:ea typeface="Calibri"/>
                <a:cs typeface="Calibri"/>
                <a:sym typeface="Calibri"/>
              </a:rPr>
              <a:t>SLIDE BY Christin Wixson [CC BY 4.0]</a:t>
            </a:r>
            <a:endParaRPr sz="14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SLIDE BY Christin Wixson [CC BY 4.0]</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77" name="Google Shape;777;gd0db4acf5b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cc8434c317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cc8434c317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important to acknowledge both the good and the bad.  If any of these issues are pain points for you, you’re not alone.  At the heart of several of these issues is the question of who creates OER and how is that work supported and compensated (or not.)  An OER might be of low quality because the person who created and shared it had limited time and support to develop it.  But also consider that the field of OER is relatively new and has great potential.  Because of the way that even a less-than-ideal OER is shared, anyone can build off of it and improve it.  Any OER can be the starting point for a new project and a new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u="sng">
                <a:solidFill>
                  <a:schemeClr val="hlink"/>
                </a:solidFill>
                <a:hlinkClick r:id="rId2"/>
              </a:rPr>
              <a:t>When you step on a lego</a:t>
            </a:r>
            <a:r>
              <a:rPr i="1" lang="en"/>
              <a:t> by MounirMK  </a:t>
            </a:r>
            <a:endParaRPr i="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d3613f969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d3613f969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Open Ped sits at the center of where access, community and student agency converge</a:t>
            </a:r>
            <a:endParaRPr/>
          </a:p>
        </p:txBody>
      </p:sp>
      <p:sp>
        <p:nvSpPr>
          <p:cNvPr id="792" name="Google Shape;792;gd3613f969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d29879b28a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d29879b28a_0_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gd29879b28a_0_8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d3613f969c_0_8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gd3613f969c_0_8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dynamic and fragmentable. </a:t>
            </a:r>
            <a:endParaRPr/>
          </a:p>
          <a:p>
            <a:pPr indent="0" lvl="0" marL="0" rtl="0" algn="l">
              <a:spcBef>
                <a:spcPts val="0"/>
              </a:spcBef>
              <a:spcAft>
                <a:spcPts val="0"/>
              </a:spcAft>
              <a:buNone/>
            </a:pPr>
            <a:r>
              <a:rPr lang="en"/>
              <a:t>Student written, curated content, chosen, student editorial teams. – all student created. </a:t>
            </a:r>
            <a:endParaRPr/>
          </a:p>
          <a:p>
            <a:pPr indent="0" lvl="0" marL="0" rtl="0" algn="l">
              <a:spcBef>
                <a:spcPts val="0"/>
              </a:spcBef>
              <a:spcAft>
                <a:spcPts val="0"/>
              </a:spcAft>
              <a:buNone/>
            </a:pPr>
            <a:r>
              <a:t/>
            </a:r>
            <a:endParaRPr/>
          </a:p>
        </p:txBody>
      </p:sp>
      <p:sp>
        <p:nvSpPr>
          <p:cNvPr id="814" name="Google Shape;814;gd3613f969c_0_8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d3613f969c_0_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gd3613f969c_0_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Using Digital Tools for Learning in the Open, for Sharing, and for Contributing Knowledge</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d3613f969c_0_5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gd3613f969c_0_5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gd3613f969c_0_5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d3613f969c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d3613f969c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gd3613f969c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d3613f969c_0_10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d3613f969c_0_10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gd3613f969c_0_10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d3613f969c_0_5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d3613f969c_0_5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55" name="Google Shape;855;gd3613f969c_0_5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ce6552906b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ce6552906b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ce6552906b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d3613f969c_0_5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d3613f969c_0_5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3" name="Google Shape;863;gd3613f969c_0_5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d3613f969c_0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d3613f969c_0_8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2" name="Google Shape;872;gd3613f969c_0_8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d3613f969c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gd3613f969c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Social Justice framework is INTEGRAL to open pedagogy</a:t>
            </a:r>
            <a:endParaRPr/>
          </a:p>
          <a:p>
            <a:pPr indent="0" lvl="0" marL="0" rtl="0" algn="l">
              <a:spcBef>
                <a:spcPts val="0"/>
              </a:spcBef>
              <a:spcAft>
                <a:spcPts val="0"/>
              </a:spcAft>
              <a:buNone/>
            </a:pPr>
            <a:r>
              <a:rPr lang="en"/>
              <a:t>Equity- giving everyone what they need to be successful. </a:t>
            </a:r>
            <a:endParaRPr/>
          </a:p>
          <a:p>
            <a:pPr indent="0" lvl="0" marL="0" rtl="0" algn="l">
              <a:spcBef>
                <a:spcPts val="0"/>
              </a:spcBef>
              <a:spcAft>
                <a:spcPts val="0"/>
              </a:spcAft>
              <a:buNone/>
            </a:pPr>
            <a:r>
              <a:rPr lang="en"/>
              <a:t>Equality – treating everyone the same.</a:t>
            </a:r>
            <a:endParaRPr/>
          </a:p>
          <a:p>
            <a:pPr indent="0" lvl="0" marL="0" rtl="0" algn="l">
              <a:spcBef>
                <a:spcPts val="0"/>
              </a:spcBef>
              <a:spcAft>
                <a:spcPts val="0"/>
              </a:spcAft>
              <a:buNone/>
            </a:pPr>
            <a:r>
              <a:rPr lang="en"/>
              <a:t>Does open ped allow us to remove barriers for learning?</a:t>
            </a:r>
            <a:endParaRPr/>
          </a:p>
        </p:txBody>
      </p:sp>
      <p:sp>
        <p:nvSpPr>
          <p:cNvPr id="888" name="Google Shape;888;gd3613f969c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d073b148ee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d073b148ee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Sharing power.  Who you are as a teacher is more important than what you teach.</a:t>
            </a:r>
            <a:endParaRPr/>
          </a:p>
          <a:p>
            <a:pPr indent="0" lvl="0" marL="0" rtl="0" algn="l">
              <a:spcBef>
                <a:spcPts val="0"/>
              </a:spcBef>
              <a:spcAft>
                <a:spcPts val="0"/>
              </a:spcAft>
              <a:buNone/>
            </a:pPr>
            <a:r>
              <a:rPr lang="en"/>
              <a:t>Forcing students to make their work public is exploitation, not agency </a:t>
            </a:r>
            <a:endParaRPr/>
          </a:p>
          <a:p>
            <a:pPr indent="0" lvl="0" marL="0" rtl="0" algn="l">
              <a:spcBef>
                <a:spcPts val="0"/>
              </a:spcBef>
              <a:spcAft>
                <a:spcPts val="0"/>
              </a:spcAft>
              <a:buNone/>
            </a:pPr>
            <a:r>
              <a:rPr lang="en"/>
              <a:t>for faculty to give students agency - they need to have agency themselves. </a:t>
            </a:r>
            <a:endParaRPr/>
          </a:p>
          <a:p>
            <a:pPr indent="0" lvl="0" marL="0" rtl="0" algn="l">
              <a:spcBef>
                <a:spcPts val="0"/>
              </a:spcBef>
              <a:spcAft>
                <a:spcPts val="0"/>
              </a:spcAft>
              <a:buNone/>
            </a:pPr>
            <a:r>
              <a:rPr lang="en"/>
              <a:t>Transformative if marginalized students have power of decision-making over content, process and epistemological frameworks</a:t>
            </a:r>
            <a:endParaRPr/>
          </a:p>
          <a:p>
            <a:pPr indent="0" lvl="0" marL="0" rtl="0" algn="l">
              <a:spcBef>
                <a:spcPts val="0"/>
              </a:spcBef>
              <a:spcAft>
                <a:spcPts val="0"/>
              </a:spcAft>
              <a:buNone/>
            </a:pPr>
            <a:r>
              <a:t/>
            </a:r>
            <a:endParaRPr/>
          </a:p>
        </p:txBody>
      </p:sp>
      <p:sp>
        <p:nvSpPr>
          <p:cNvPr id="898" name="Google Shape;898;gd073b148ee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d073b148ee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d073b148ee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Don’t worry about cheating, laziness, or them trying to get away with something.  Don’t police your students. they rise to the occasion. </a:t>
            </a:r>
            <a:endParaRPr/>
          </a:p>
        </p:txBody>
      </p:sp>
      <p:sp>
        <p:nvSpPr>
          <p:cNvPr id="908" name="Google Shape;908;gd073b148ee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d073b148ee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d073b148ee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d073b148ee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d073b148ee_0_3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gd073b148ee_0_33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da09da68b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da09da68b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d75cb098f0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gd75cb098f0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gd75cb098f0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d75cb098f0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gd75cb098f0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gd75cb098f0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ce6552906b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ce6552906b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ce6552906b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d75cb098f0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d75cb098f0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d75cb098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d75cb098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d75cb098f0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d75cb098f0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d75cb098f0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d75cb098f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d75cb098f0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gd75cb098f0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t>As data scientists, we can direct our questions that involve data collection and analysis into social actions. </a:t>
            </a:r>
            <a:endParaRPr/>
          </a:p>
          <a:p>
            <a:pPr indent="0" lvl="0" marL="0" rtl="0" algn="l">
              <a:spcBef>
                <a:spcPts val="0"/>
              </a:spcBef>
              <a:spcAft>
                <a:spcPts val="0"/>
              </a:spcAft>
              <a:buNone/>
            </a:pPr>
            <a:r>
              <a:t/>
            </a:r>
            <a:endParaRPr/>
          </a:p>
        </p:txBody>
      </p:sp>
      <p:sp>
        <p:nvSpPr>
          <p:cNvPr id="975" name="Google Shape;975;gd75cb098f0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d75cb098f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d75cb098f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d75cb098f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d75cb098f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ce6552906b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ce6552906b_0_4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quantitative undergraduate biology education synthesis</a:t>
            </a:r>
            <a:endParaRPr/>
          </a:p>
        </p:txBody>
      </p:sp>
      <p:sp>
        <p:nvSpPr>
          <p:cNvPr id="635" name="Google Shape;635;gce6552906b_0_4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ce6552906b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ce6552906b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gce6552906b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ced0c219a0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ced0c219a0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From products and resources – to Practices and People</a:t>
            </a:r>
            <a:endParaRPr/>
          </a:p>
          <a:p>
            <a:pPr indent="0" lvl="0" marL="0" rtl="0" algn="l">
              <a:spcBef>
                <a:spcPts val="0"/>
              </a:spcBef>
              <a:spcAft>
                <a:spcPts val="0"/>
              </a:spcAft>
              <a:buNone/>
            </a:pPr>
            <a:r>
              <a:t/>
            </a:r>
            <a:endParaRPr/>
          </a:p>
        </p:txBody>
      </p:sp>
      <p:sp>
        <p:nvSpPr>
          <p:cNvPr id="652" name="Google Shape;652;gced0c219a0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ced0c219a0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ced0c219a0_0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You can locate and create all of this stuff yourself – or you can get your students to be involved in researching, remixing, and creating these things themselves</a:t>
            </a:r>
            <a:endParaRPr/>
          </a:p>
          <a:p>
            <a:pPr indent="0" lvl="0" marL="0" rtl="0" algn="l">
              <a:spcBef>
                <a:spcPts val="0"/>
              </a:spcBef>
              <a:spcAft>
                <a:spcPts val="0"/>
              </a:spcAft>
              <a:buClr>
                <a:srgbClr val="000000"/>
              </a:buClr>
              <a:buFont typeface="Arial"/>
              <a:buNone/>
            </a:pPr>
            <a:r>
              <a:rPr lang="en"/>
              <a:t>students can choose how and what to learn…create…and share</a:t>
            </a:r>
            <a:endParaRPr/>
          </a:p>
        </p:txBody>
      </p:sp>
      <p:sp>
        <p:nvSpPr>
          <p:cNvPr id="660" name="Google Shape;660;gced0c219a0_0_2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ced0c219a0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ced0c219a0_0_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gced0c219a0_0_1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5" name="Shape 565"/>
        <p:cNvGrpSpPr/>
        <p:nvPr/>
      </p:nvGrpSpPr>
      <p:grpSpPr>
        <a:xfrm>
          <a:off x="0" y="0"/>
          <a:ext cx="0" cy="0"/>
          <a:chOff x="0" y="0"/>
          <a:chExt cx="0" cy="0"/>
        </a:xfrm>
      </p:grpSpPr>
      <p:sp>
        <p:nvSpPr>
          <p:cNvPr id="566" name="Google Shape;566;p10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7" name="Google Shape;567;p10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568" name="Google Shape;568;p10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69" name="Google Shape;569;p10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0" name="Google Shape;570;p10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1" name="Google Shape;571;p10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2" name="Shape 572"/>
        <p:cNvGrpSpPr/>
        <p:nvPr/>
      </p:nvGrpSpPr>
      <p:grpSpPr>
        <a:xfrm>
          <a:off x="0" y="0"/>
          <a:ext cx="0" cy="0"/>
          <a:chOff x="0" y="0"/>
          <a:chExt cx="0" cy="0"/>
        </a:xfrm>
      </p:grpSpPr>
      <p:sp>
        <p:nvSpPr>
          <p:cNvPr id="573" name="Google Shape;573;p11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74" name="Google Shape;574;p110"/>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575" name="Google Shape;575;p110"/>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76" name="Google Shape;576;p1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7" name="Google Shape;577;p1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8" name="Google Shape;578;p1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79" name="Shape 579"/>
        <p:cNvGrpSpPr/>
        <p:nvPr/>
      </p:nvGrpSpPr>
      <p:grpSpPr>
        <a:xfrm>
          <a:off x="0" y="0"/>
          <a:ext cx="0" cy="0"/>
          <a:chOff x="0" y="0"/>
          <a:chExt cx="0" cy="0"/>
        </a:xfrm>
      </p:grpSpPr>
      <p:sp>
        <p:nvSpPr>
          <p:cNvPr id="580" name="Google Shape;580;p11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1" name="Google Shape;581;p11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82" name="Google Shape;582;p1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3" name="Google Shape;583;p1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4" name="Google Shape;584;p1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85" name="Shape 585"/>
        <p:cNvGrpSpPr/>
        <p:nvPr/>
      </p:nvGrpSpPr>
      <p:grpSpPr>
        <a:xfrm>
          <a:off x="0" y="0"/>
          <a:ext cx="0" cy="0"/>
          <a:chOff x="0" y="0"/>
          <a:chExt cx="0" cy="0"/>
        </a:xfrm>
      </p:grpSpPr>
      <p:sp>
        <p:nvSpPr>
          <p:cNvPr id="586" name="Google Shape;586;p11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7" name="Google Shape;587;p11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88" name="Google Shape;588;p1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9" name="Google Shape;589;p1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0" name="Google Shape;590;p1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 name="Google Shape;58;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 name="Google Shape;59;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2" name="Google Shape;62;p1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3" name="Google Shape;63;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4" name="Google Shape;64;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5" name="Google Shape;65;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8" name="Google Shape;68;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9" name="Google Shape;6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4" name="Google Shape;74;p1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5" name="Google Shape;75;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6" name="Google Shape;76;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0" name="Google Shape;80;p1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 name="Google Shape;81;p1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 name="Google Shape;82;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 name="Google Shape;83;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 name="Google Shape;84;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7" name="Google Shape;87;p1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8" name="Google Shape;88;p19"/>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 name="Google Shape;89;p1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 name="Google Shape;91;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2" name="Google Shape;92;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 name="Shape 129"/>
        <p:cNvGrpSpPr/>
        <p:nvPr/>
      </p:nvGrpSpPr>
      <p:grpSpPr>
        <a:xfrm>
          <a:off x="0" y="0"/>
          <a:ext cx="0" cy="0"/>
          <a:chOff x="0" y="0"/>
          <a:chExt cx="0" cy="0"/>
        </a:xfrm>
      </p:grpSpPr>
      <p:sp>
        <p:nvSpPr>
          <p:cNvPr id="130" name="Google Shape;130;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1" name="Google Shape;131;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2" name="Google Shape;13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3" name="Shape 133"/>
        <p:cNvGrpSpPr/>
        <p:nvPr/>
      </p:nvGrpSpPr>
      <p:grpSpPr>
        <a:xfrm>
          <a:off x="0" y="0"/>
          <a:ext cx="0" cy="0"/>
          <a:chOff x="0" y="0"/>
          <a:chExt cx="0" cy="0"/>
        </a:xfrm>
      </p:grpSpPr>
      <p:sp>
        <p:nvSpPr>
          <p:cNvPr id="134" name="Google Shape;134;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5" name="Google Shape;13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 name="Google Shape;138;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9" name="Google Shape;13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0" name="Shape 140"/>
        <p:cNvGrpSpPr/>
        <p:nvPr/>
      </p:nvGrpSpPr>
      <p:grpSpPr>
        <a:xfrm>
          <a:off x="0" y="0"/>
          <a:ext cx="0" cy="0"/>
          <a:chOff x="0" y="0"/>
          <a:chExt cx="0" cy="0"/>
        </a:xfrm>
      </p:grpSpPr>
      <p:sp>
        <p:nvSpPr>
          <p:cNvPr id="141" name="Google Shape;14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3" name="Google Shape;143;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7" name="Google Shape;14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8" name="Shape 148"/>
        <p:cNvGrpSpPr/>
        <p:nvPr/>
      </p:nvGrpSpPr>
      <p:grpSpPr>
        <a:xfrm>
          <a:off x="0" y="0"/>
          <a:ext cx="0" cy="0"/>
          <a:chOff x="0" y="0"/>
          <a:chExt cx="0" cy="0"/>
        </a:xfrm>
      </p:grpSpPr>
      <p:sp>
        <p:nvSpPr>
          <p:cNvPr id="149" name="Google Shape;149;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0" name="Google Shape;150;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1" name="Google Shape;15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2" name="Shape 152"/>
        <p:cNvGrpSpPr/>
        <p:nvPr/>
      </p:nvGrpSpPr>
      <p:grpSpPr>
        <a:xfrm>
          <a:off x="0" y="0"/>
          <a:ext cx="0" cy="0"/>
          <a:chOff x="0" y="0"/>
          <a:chExt cx="0" cy="0"/>
        </a:xfrm>
      </p:grpSpPr>
      <p:sp>
        <p:nvSpPr>
          <p:cNvPr id="153" name="Google Shape;153;p3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4" name="Google Shape;15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5" name="Shape 155"/>
        <p:cNvGrpSpPr/>
        <p:nvPr/>
      </p:nvGrpSpPr>
      <p:grpSpPr>
        <a:xfrm>
          <a:off x="0" y="0"/>
          <a:ext cx="0" cy="0"/>
          <a:chOff x="0" y="0"/>
          <a:chExt cx="0" cy="0"/>
        </a:xfrm>
      </p:grpSpPr>
      <p:sp>
        <p:nvSpPr>
          <p:cNvPr id="156" name="Google Shape;15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8" name="Google Shape;158;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9" name="Google Shape;159;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0" name="Google Shape;16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1" name="Shape 161"/>
        <p:cNvGrpSpPr/>
        <p:nvPr/>
      </p:nvGrpSpPr>
      <p:grpSpPr>
        <a:xfrm>
          <a:off x="0" y="0"/>
          <a:ext cx="0" cy="0"/>
          <a:chOff x="0" y="0"/>
          <a:chExt cx="0" cy="0"/>
        </a:xfrm>
      </p:grpSpPr>
      <p:sp>
        <p:nvSpPr>
          <p:cNvPr id="162" name="Google Shape;162;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3" name="Google Shape;16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4" name="Shape 164"/>
        <p:cNvGrpSpPr/>
        <p:nvPr/>
      </p:nvGrpSpPr>
      <p:grpSpPr>
        <a:xfrm>
          <a:off x="0" y="0"/>
          <a:ext cx="0" cy="0"/>
          <a:chOff x="0" y="0"/>
          <a:chExt cx="0" cy="0"/>
        </a:xfrm>
      </p:grpSpPr>
      <p:sp>
        <p:nvSpPr>
          <p:cNvPr id="165" name="Google Shape;16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6" name="Google Shape;166;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7" name="Google Shape;16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sp>
        <p:nvSpPr>
          <p:cNvPr id="169" name="Google Shape;16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4" name="Shape 174"/>
        <p:cNvGrpSpPr/>
        <p:nvPr/>
      </p:nvGrpSpPr>
      <p:grpSpPr>
        <a:xfrm>
          <a:off x="0" y="0"/>
          <a:ext cx="0" cy="0"/>
          <a:chOff x="0" y="0"/>
          <a:chExt cx="0" cy="0"/>
        </a:xfrm>
      </p:grpSpPr>
      <p:sp>
        <p:nvSpPr>
          <p:cNvPr id="175" name="Google Shape;175;p3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6" name="Google Shape;176;p3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7" name="Google Shape;177;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8" name="Shape 178"/>
        <p:cNvGrpSpPr/>
        <p:nvPr/>
      </p:nvGrpSpPr>
      <p:grpSpPr>
        <a:xfrm>
          <a:off x="0" y="0"/>
          <a:ext cx="0" cy="0"/>
          <a:chOff x="0" y="0"/>
          <a:chExt cx="0" cy="0"/>
        </a:xfrm>
      </p:grpSpPr>
      <p:sp>
        <p:nvSpPr>
          <p:cNvPr id="179" name="Google Shape;179;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0" name="Google Shape;180;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1" name="Shape 181"/>
        <p:cNvGrpSpPr/>
        <p:nvPr/>
      </p:nvGrpSpPr>
      <p:grpSpPr>
        <a:xfrm>
          <a:off x="0" y="0"/>
          <a:ext cx="0" cy="0"/>
          <a:chOff x="0" y="0"/>
          <a:chExt cx="0" cy="0"/>
        </a:xfrm>
      </p:grpSpPr>
      <p:sp>
        <p:nvSpPr>
          <p:cNvPr id="182" name="Google Shape;182;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3" name="Google Shape;183;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4" name="Google Shape;18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5" name="Shape 185"/>
        <p:cNvGrpSpPr/>
        <p:nvPr/>
      </p:nvGrpSpPr>
      <p:grpSpPr>
        <a:xfrm>
          <a:off x="0" y="0"/>
          <a:ext cx="0" cy="0"/>
          <a:chOff x="0" y="0"/>
          <a:chExt cx="0" cy="0"/>
        </a:xfrm>
      </p:grpSpPr>
      <p:sp>
        <p:nvSpPr>
          <p:cNvPr id="186" name="Google Shape;186;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7" name="Google Shape;187;p4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8" name="Google Shape;188;p4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9" name="Google Shape;189;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0" name="Shape 190"/>
        <p:cNvGrpSpPr/>
        <p:nvPr/>
      </p:nvGrpSpPr>
      <p:grpSpPr>
        <a:xfrm>
          <a:off x="0" y="0"/>
          <a:ext cx="0" cy="0"/>
          <a:chOff x="0" y="0"/>
          <a:chExt cx="0" cy="0"/>
        </a:xfrm>
      </p:grpSpPr>
      <p:sp>
        <p:nvSpPr>
          <p:cNvPr id="191" name="Google Shape;191;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2" name="Google Shape;192;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3" name="Shape 193"/>
        <p:cNvGrpSpPr/>
        <p:nvPr/>
      </p:nvGrpSpPr>
      <p:grpSpPr>
        <a:xfrm>
          <a:off x="0" y="0"/>
          <a:ext cx="0" cy="0"/>
          <a:chOff x="0" y="0"/>
          <a:chExt cx="0" cy="0"/>
        </a:xfrm>
      </p:grpSpPr>
      <p:sp>
        <p:nvSpPr>
          <p:cNvPr id="194" name="Google Shape;194;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5" name="Google Shape;195;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96" name="Google Shape;196;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7" name="Shape 197"/>
        <p:cNvGrpSpPr/>
        <p:nvPr/>
      </p:nvGrpSpPr>
      <p:grpSpPr>
        <a:xfrm>
          <a:off x="0" y="0"/>
          <a:ext cx="0" cy="0"/>
          <a:chOff x="0" y="0"/>
          <a:chExt cx="0" cy="0"/>
        </a:xfrm>
      </p:grpSpPr>
      <p:sp>
        <p:nvSpPr>
          <p:cNvPr id="198" name="Google Shape;198;p4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99" name="Google Shape;199;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0" name="Shape 200"/>
        <p:cNvGrpSpPr/>
        <p:nvPr/>
      </p:nvGrpSpPr>
      <p:grpSpPr>
        <a:xfrm>
          <a:off x="0" y="0"/>
          <a:ext cx="0" cy="0"/>
          <a:chOff x="0" y="0"/>
          <a:chExt cx="0" cy="0"/>
        </a:xfrm>
      </p:grpSpPr>
      <p:sp>
        <p:nvSpPr>
          <p:cNvPr id="201" name="Google Shape;201;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4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03" name="Google Shape;203;p4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4" name="Google Shape;204;p4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5" name="Google Shape;205;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06" name="Shape 206"/>
        <p:cNvGrpSpPr/>
        <p:nvPr/>
      </p:nvGrpSpPr>
      <p:grpSpPr>
        <a:xfrm>
          <a:off x="0" y="0"/>
          <a:ext cx="0" cy="0"/>
          <a:chOff x="0" y="0"/>
          <a:chExt cx="0" cy="0"/>
        </a:xfrm>
      </p:grpSpPr>
      <p:sp>
        <p:nvSpPr>
          <p:cNvPr id="207" name="Google Shape;207;p4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08" name="Google Shape;208;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9" name="Shape 209"/>
        <p:cNvGrpSpPr/>
        <p:nvPr/>
      </p:nvGrpSpPr>
      <p:grpSpPr>
        <a:xfrm>
          <a:off x="0" y="0"/>
          <a:ext cx="0" cy="0"/>
          <a:chOff x="0" y="0"/>
          <a:chExt cx="0" cy="0"/>
        </a:xfrm>
      </p:grpSpPr>
      <p:sp>
        <p:nvSpPr>
          <p:cNvPr id="210" name="Google Shape;210;p4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1" name="Google Shape;211;p4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12" name="Google Shape;212;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3" name="Shape 213"/>
        <p:cNvGrpSpPr/>
        <p:nvPr/>
      </p:nvGrpSpPr>
      <p:grpSpPr>
        <a:xfrm>
          <a:off x="0" y="0"/>
          <a:ext cx="0" cy="0"/>
          <a:chOff x="0" y="0"/>
          <a:chExt cx="0" cy="0"/>
        </a:xfrm>
      </p:grpSpPr>
      <p:sp>
        <p:nvSpPr>
          <p:cNvPr id="214" name="Google Shape;214;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5" name="Shape 215"/>
        <p:cNvGrpSpPr/>
        <p:nvPr/>
      </p:nvGrpSpPr>
      <p:grpSpPr>
        <a:xfrm>
          <a:off x="0" y="0"/>
          <a:ext cx="0" cy="0"/>
          <a:chOff x="0" y="0"/>
          <a:chExt cx="0" cy="0"/>
        </a:xfrm>
      </p:grpSpPr>
      <p:sp>
        <p:nvSpPr>
          <p:cNvPr id="216" name="Google Shape;216;p49"/>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600"/>
              <a:buNone/>
              <a:defRPr i="0" sz="3600" u="none" cap="none" strike="noStrike">
                <a:solidFill>
                  <a:schemeClr val="dk1"/>
                </a:solidFil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7" name="Google Shape;217;p49"/>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8" name="Google Shape;218;p4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p:txBody>
      </p:sp>
      <p:sp>
        <p:nvSpPr>
          <p:cNvPr id="219" name="Google Shape;219;p4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p:txBody>
      </p:sp>
      <p:sp>
        <p:nvSpPr>
          <p:cNvPr id="220" name="Google Shape;220;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221" name="Shape 221"/>
        <p:cNvGrpSpPr/>
        <p:nvPr/>
      </p:nvGrpSpPr>
      <p:grpSpPr>
        <a:xfrm>
          <a:off x="0" y="0"/>
          <a:ext cx="0" cy="0"/>
          <a:chOff x="0" y="0"/>
          <a:chExt cx="0" cy="0"/>
        </a:xfrm>
      </p:grpSpPr>
      <p:sp>
        <p:nvSpPr>
          <p:cNvPr id="222" name="Google Shape;222;p50"/>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3" name="Google Shape;223;p50"/>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24" name="Google Shape;224;p5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p:txBody>
      </p:sp>
      <p:sp>
        <p:nvSpPr>
          <p:cNvPr id="225" name="Google Shape;225;p5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p:txBody>
      </p:sp>
      <p:sp>
        <p:nvSpPr>
          <p:cNvPr id="226" name="Google Shape;226;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2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3" name="Shape 233"/>
        <p:cNvGrpSpPr/>
        <p:nvPr/>
      </p:nvGrpSpPr>
      <p:grpSpPr>
        <a:xfrm>
          <a:off x="0" y="0"/>
          <a:ext cx="0" cy="0"/>
          <a:chOff x="0" y="0"/>
          <a:chExt cx="0" cy="0"/>
        </a:xfrm>
      </p:grpSpPr>
      <p:sp>
        <p:nvSpPr>
          <p:cNvPr id="234" name="Google Shape;234;p5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35" name="Google Shape;235;p52"/>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236" name="Google Shape;236;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37" name="Google Shape;237;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38" name="Google Shape;238;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9" name="Shape 239"/>
        <p:cNvGrpSpPr/>
        <p:nvPr/>
      </p:nvGrpSpPr>
      <p:grpSpPr>
        <a:xfrm>
          <a:off x="0" y="0"/>
          <a:ext cx="0" cy="0"/>
          <a:chOff x="0" y="0"/>
          <a:chExt cx="0" cy="0"/>
        </a:xfrm>
      </p:grpSpPr>
      <p:sp>
        <p:nvSpPr>
          <p:cNvPr id="240" name="Google Shape;240;p5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41" name="Google Shape;241;p5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2" name="Google Shape;242;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3" name="Google Shape;243;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4" name="Google Shape;244;p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5" name="Shape 245"/>
        <p:cNvGrpSpPr/>
        <p:nvPr/>
      </p:nvGrpSpPr>
      <p:grpSpPr>
        <a:xfrm>
          <a:off x="0" y="0"/>
          <a:ext cx="0" cy="0"/>
          <a:chOff x="0" y="0"/>
          <a:chExt cx="0" cy="0"/>
        </a:xfrm>
      </p:grpSpPr>
      <p:sp>
        <p:nvSpPr>
          <p:cNvPr id="246" name="Google Shape;246;p54"/>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47" name="Google Shape;247;p5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rtl="0" algn="l">
              <a:lnSpc>
                <a:spcPct val="90000"/>
              </a:lnSpc>
              <a:spcBef>
                <a:spcPts val="4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4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4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248" name="Google Shape;248;p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9" name="Google Shape;249;p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0" name="Google Shape;250;p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1" name="Shape 251"/>
        <p:cNvGrpSpPr/>
        <p:nvPr/>
      </p:nvGrpSpPr>
      <p:grpSpPr>
        <a:xfrm>
          <a:off x="0" y="0"/>
          <a:ext cx="0" cy="0"/>
          <a:chOff x="0" y="0"/>
          <a:chExt cx="0" cy="0"/>
        </a:xfrm>
      </p:grpSpPr>
      <p:sp>
        <p:nvSpPr>
          <p:cNvPr id="252" name="Google Shape;252;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53" name="Google Shape;253;p5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54" name="Google Shape;254;p5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55" name="Google Shape;255;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6" name="Google Shape;256;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7" name="Google Shape;257;p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58" name="Shape 258"/>
        <p:cNvGrpSpPr/>
        <p:nvPr/>
      </p:nvGrpSpPr>
      <p:grpSpPr>
        <a:xfrm>
          <a:off x="0" y="0"/>
          <a:ext cx="0" cy="0"/>
          <a:chOff x="0" y="0"/>
          <a:chExt cx="0" cy="0"/>
        </a:xfrm>
      </p:grpSpPr>
      <p:sp>
        <p:nvSpPr>
          <p:cNvPr id="259" name="Google Shape;259;p5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60" name="Google Shape;260;p5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261" name="Google Shape;261;p5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62" name="Google Shape;262;p5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263" name="Google Shape;263;p5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64" name="Google Shape;264;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65" name="Google Shape;265;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66" name="Google Shape;266;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7" name="Shape 267"/>
        <p:cNvGrpSpPr/>
        <p:nvPr/>
      </p:nvGrpSpPr>
      <p:grpSpPr>
        <a:xfrm>
          <a:off x="0" y="0"/>
          <a:ext cx="0" cy="0"/>
          <a:chOff x="0" y="0"/>
          <a:chExt cx="0" cy="0"/>
        </a:xfrm>
      </p:grpSpPr>
      <p:sp>
        <p:nvSpPr>
          <p:cNvPr id="268" name="Google Shape;268;p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69" name="Google Shape;269;p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70" name="Google Shape;270;p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71" name="Google Shape;271;p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2" name="Shape 272"/>
        <p:cNvGrpSpPr/>
        <p:nvPr/>
      </p:nvGrpSpPr>
      <p:grpSpPr>
        <a:xfrm>
          <a:off x="0" y="0"/>
          <a:ext cx="0" cy="0"/>
          <a:chOff x="0" y="0"/>
          <a:chExt cx="0" cy="0"/>
        </a:xfrm>
      </p:grpSpPr>
      <p:sp>
        <p:nvSpPr>
          <p:cNvPr id="273" name="Google Shape;273;p5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74" name="Google Shape;274;p5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75" name="Google Shape;275;p5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6" name="Shape 276"/>
        <p:cNvGrpSpPr/>
        <p:nvPr/>
      </p:nvGrpSpPr>
      <p:grpSpPr>
        <a:xfrm>
          <a:off x="0" y="0"/>
          <a:ext cx="0" cy="0"/>
          <a:chOff x="0" y="0"/>
          <a:chExt cx="0" cy="0"/>
        </a:xfrm>
      </p:grpSpPr>
      <p:sp>
        <p:nvSpPr>
          <p:cNvPr id="277" name="Google Shape;277;p5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78" name="Google Shape;278;p5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79" name="Google Shape;279;p5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280" name="Google Shape;280;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81" name="Google Shape;281;p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82" name="Google Shape;282;p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3" name="Shape 283"/>
        <p:cNvGrpSpPr/>
        <p:nvPr/>
      </p:nvGrpSpPr>
      <p:grpSpPr>
        <a:xfrm>
          <a:off x="0" y="0"/>
          <a:ext cx="0" cy="0"/>
          <a:chOff x="0" y="0"/>
          <a:chExt cx="0" cy="0"/>
        </a:xfrm>
      </p:grpSpPr>
      <p:sp>
        <p:nvSpPr>
          <p:cNvPr id="284" name="Google Shape;284;p6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85" name="Google Shape;285;p60"/>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86" name="Google Shape;286;p60"/>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rtl="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
        <p:nvSpPr>
          <p:cNvPr id="287" name="Google Shape;287;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88" name="Google Shape;288;p6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89" name="Google Shape;289;p6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90" name="Shape 290"/>
        <p:cNvGrpSpPr/>
        <p:nvPr/>
      </p:nvGrpSpPr>
      <p:grpSpPr>
        <a:xfrm>
          <a:off x="0" y="0"/>
          <a:ext cx="0" cy="0"/>
          <a:chOff x="0" y="0"/>
          <a:chExt cx="0" cy="0"/>
        </a:xfrm>
      </p:grpSpPr>
      <p:sp>
        <p:nvSpPr>
          <p:cNvPr id="291" name="Google Shape;291;p6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92" name="Google Shape;292;p61"/>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93" name="Google Shape;293;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94" name="Google Shape;294;p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95" name="Google Shape;295;p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6" name="Shape 296"/>
        <p:cNvGrpSpPr/>
        <p:nvPr/>
      </p:nvGrpSpPr>
      <p:grpSpPr>
        <a:xfrm>
          <a:off x="0" y="0"/>
          <a:ext cx="0" cy="0"/>
          <a:chOff x="0" y="0"/>
          <a:chExt cx="0" cy="0"/>
        </a:xfrm>
      </p:grpSpPr>
      <p:sp>
        <p:nvSpPr>
          <p:cNvPr id="297" name="Google Shape;297;p6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98" name="Google Shape;298;p6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99" name="Google Shape;299;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00" name="Google Shape;300;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01" name="Google Shape;301;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06" name="Shape 306"/>
        <p:cNvGrpSpPr/>
        <p:nvPr/>
      </p:nvGrpSpPr>
      <p:grpSpPr>
        <a:xfrm>
          <a:off x="0" y="0"/>
          <a:ext cx="0" cy="0"/>
          <a:chOff x="0" y="0"/>
          <a:chExt cx="0" cy="0"/>
        </a:xfrm>
      </p:grpSpPr>
      <p:sp>
        <p:nvSpPr>
          <p:cNvPr id="307" name="Google Shape;307;p64"/>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308" name="Google Shape;308;p64"/>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309" name="Google Shape;309;p64"/>
          <p:cNvSpPr txBox="1"/>
          <p:nvPr>
            <p:ph type="ctrTitle"/>
          </p:nvPr>
        </p:nvSpPr>
        <p:spPr>
          <a:xfrm>
            <a:off x="3044700" y="1444255"/>
            <a:ext cx="3054600" cy="1537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310" name="Google Shape;310;p64"/>
          <p:cNvSpPr txBox="1"/>
          <p:nvPr>
            <p:ph idx="1" type="subTitle"/>
          </p:nvPr>
        </p:nvSpPr>
        <p:spPr>
          <a:xfrm>
            <a:off x="3044700" y="3116580"/>
            <a:ext cx="3054600" cy="70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rtl="0"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rtl="0"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rtl="0"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rtl="0"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rtl="0"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rtl="0"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rtl="0"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rtl="0"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311" name="Google Shape;311;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2" name="Shape 312"/>
        <p:cNvGrpSpPr/>
        <p:nvPr/>
      </p:nvGrpSpPr>
      <p:grpSpPr>
        <a:xfrm>
          <a:off x="0" y="0"/>
          <a:ext cx="0" cy="0"/>
          <a:chOff x="0" y="0"/>
          <a:chExt cx="0" cy="0"/>
        </a:xfrm>
      </p:grpSpPr>
      <p:sp>
        <p:nvSpPr>
          <p:cNvPr id="313" name="Google Shape;313;p65"/>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314" name="Google Shape;314;p65"/>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315" name="Google Shape;315;p65"/>
          <p:cNvSpPr txBox="1"/>
          <p:nvPr>
            <p:ph type="title"/>
          </p:nvPr>
        </p:nvSpPr>
        <p:spPr>
          <a:xfrm>
            <a:off x="773700" y="1806450"/>
            <a:ext cx="7596600" cy="153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200"/>
              <a:buNone/>
              <a:defRPr/>
            </a:lvl1pPr>
            <a:lvl2pPr lvl="1" rtl="0" algn="ctr">
              <a:spcBef>
                <a:spcPts val="0"/>
              </a:spcBef>
              <a:spcAft>
                <a:spcPts val="0"/>
              </a:spcAft>
              <a:buSzPts val="4200"/>
              <a:buNone/>
              <a:defRPr/>
            </a:lvl2pPr>
            <a:lvl3pPr lvl="2" rtl="0" algn="ctr">
              <a:spcBef>
                <a:spcPts val="0"/>
              </a:spcBef>
              <a:spcAft>
                <a:spcPts val="0"/>
              </a:spcAft>
              <a:buSzPts val="4200"/>
              <a:buNone/>
              <a:defRPr/>
            </a:lvl3pPr>
            <a:lvl4pPr lvl="3" rtl="0" algn="ctr">
              <a:spcBef>
                <a:spcPts val="0"/>
              </a:spcBef>
              <a:spcAft>
                <a:spcPts val="0"/>
              </a:spcAft>
              <a:buSzPts val="4200"/>
              <a:buNone/>
              <a:defRPr/>
            </a:lvl4pPr>
            <a:lvl5pPr lvl="4" rtl="0" algn="ctr">
              <a:spcBef>
                <a:spcPts val="0"/>
              </a:spcBef>
              <a:spcAft>
                <a:spcPts val="0"/>
              </a:spcAft>
              <a:buSzPts val="4200"/>
              <a:buNone/>
              <a:defRPr/>
            </a:lvl5pPr>
            <a:lvl6pPr lvl="5" rtl="0" algn="ctr">
              <a:spcBef>
                <a:spcPts val="0"/>
              </a:spcBef>
              <a:spcAft>
                <a:spcPts val="0"/>
              </a:spcAft>
              <a:buSzPts val="4200"/>
              <a:buNone/>
              <a:defRPr/>
            </a:lvl6pPr>
            <a:lvl7pPr lvl="6" rtl="0" algn="ctr">
              <a:spcBef>
                <a:spcPts val="0"/>
              </a:spcBef>
              <a:spcAft>
                <a:spcPts val="0"/>
              </a:spcAft>
              <a:buSzPts val="4200"/>
              <a:buNone/>
              <a:defRPr/>
            </a:lvl7pPr>
            <a:lvl8pPr lvl="7" rtl="0" algn="ctr">
              <a:spcBef>
                <a:spcPts val="0"/>
              </a:spcBef>
              <a:spcAft>
                <a:spcPts val="0"/>
              </a:spcAft>
              <a:buSzPts val="4200"/>
              <a:buNone/>
              <a:defRPr/>
            </a:lvl8pPr>
            <a:lvl9pPr lvl="8" rtl="0" algn="ctr">
              <a:spcBef>
                <a:spcPts val="0"/>
              </a:spcBef>
              <a:spcAft>
                <a:spcPts val="0"/>
              </a:spcAft>
              <a:buSzPts val="4200"/>
              <a:buNone/>
              <a:defRPr/>
            </a:lvl9pPr>
          </a:lstStyle>
          <a:p/>
        </p:txBody>
      </p:sp>
      <p:sp>
        <p:nvSpPr>
          <p:cNvPr id="316" name="Google Shape;316;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7" name="Shape 317"/>
        <p:cNvGrpSpPr/>
        <p:nvPr/>
      </p:nvGrpSpPr>
      <p:grpSpPr>
        <a:xfrm>
          <a:off x="0" y="0"/>
          <a:ext cx="0" cy="0"/>
          <a:chOff x="0" y="0"/>
          <a:chExt cx="0" cy="0"/>
        </a:xfrm>
      </p:grpSpPr>
      <p:sp>
        <p:nvSpPr>
          <p:cNvPr id="318" name="Google Shape;318;p6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66"/>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20" name="Google Shape;320;p66"/>
          <p:cNvSpPr txBox="1"/>
          <p:nvPr>
            <p:ph idx="1" type="body"/>
          </p:nvPr>
        </p:nvSpPr>
        <p:spPr>
          <a:xfrm>
            <a:off x="311700" y="1225225"/>
            <a:ext cx="8520600" cy="3354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21" name="Google Shape;321;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2" name="Shape 322"/>
        <p:cNvGrpSpPr/>
        <p:nvPr/>
      </p:nvGrpSpPr>
      <p:grpSpPr>
        <a:xfrm>
          <a:off x="0" y="0"/>
          <a:ext cx="0" cy="0"/>
          <a:chOff x="0" y="0"/>
          <a:chExt cx="0" cy="0"/>
        </a:xfrm>
      </p:grpSpPr>
      <p:sp>
        <p:nvSpPr>
          <p:cNvPr id="323" name="Google Shape;323;p67"/>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24" name="Google Shape;324;p67"/>
          <p:cNvSpPr txBox="1"/>
          <p:nvPr>
            <p:ph idx="1" type="body"/>
          </p:nvPr>
        </p:nvSpPr>
        <p:spPr>
          <a:xfrm>
            <a:off x="311700" y="1225225"/>
            <a:ext cx="3999900" cy="3354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25" name="Google Shape;325;p67"/>
          <p:cNvSpPr txBox="1"/>
          <p:nvPr>
            <p:ph idx="2" type="body"/>
          </p:nvPr>
        </p:nvSpPr>
        <p:spPr>
          <a:xfrm>
            <a:off x="4832400" y="1225225"/>
            <a:ext cx="3999900" cy="3354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26" name="Google Shape;326;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7" name="Shape 327"/>
        <p:cNvGrpSpPr/>
        <p:nvPr/>
      </p:nvGrpSpPr>
      <p:grpSpPr>
        <a:xfrm>
          <a:off x="0" y="0"/>
          <a:ext cx="0" cy="0"/>
          <a:chOff x="0" y="0"/>
          <a:chExt cx="0" cy="0"/>
        </a:xfrm>
      </p:grpSpPr>
      <p:sp>
        <p:nvSpPr>
          <p:cNvPr id="328" name="Google Shape;328;p68"/>
          <p:cNvSpPr txBox="1"/>
          <p:nvPr>
            <p:ph type="title"/>
          </p:nvPr>
        </p:nvSpPr>
        <p:spPr>
          <a:xfrm>
            <a:off x="311700" y="315925"/>
            <a:ext cx="8520600" cy="8313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29" name="Google Shape;329;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0" name="Shape 330"/>
        <p:cNvGrpSpPr/>
        <p:nvPr/>
      </p:nvGrpSpPr>
      <p:grpSpPr>
        <a:xfrm>
          <a:off x="0" y="0"/>
          <a:ext cx="0" cy="0"/>
          <a:chOff x="0" y="0"/>
          <a:chExt cx="0" cy="0"/>
        </a:xfrm>
      </p:grpSpPr>
      <p:sp>
        <p:nvSpPr>
          <p:cNvPr id="331" name="Google Shape;331;p6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32" name="Google Shape;332;p69"/>
          <p:cNvSpPr txBox="1"/>
          <p:nvPr>
            <p:ph idx="1" type="body"/>
          </p:nvPr>
        </p:nvSpPr>
        <p:spPr>
          <a:xfrm>
            <a:off x="311700" y="1399400"/>
            <a:ext cx="2808000" cy="27849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3" name="Google Shape;333;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4" name="Shape 334"/>
        <p:cNvGrpSpPr/>
        <p:nvPr/>
      </p:nvGrpSpPr>
      <p:grpSpPr>
        <a:xfrm>
          <a:off x="0" y="0"/>
          <a:ext cx="0" cy="0"/>
          <a:chOff x="0" y="0"/>
          <a:chExt cx="0" cy="0"/>
        </a:xfrm>
      </p:grpSpPr>
      <p:sp>
        <p:nvSpPr>
          <p:cNvPr id="335" name="Google Shape;335;p7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70"/>
          <p:cNvSpPr txBox="1"/>
          <p:nvPr>
            <p:ph type="title"/>
          </p:nvPr>
        </p:nvSpPr>
        <p:spPr>
          <a:xfrm>
            <a:off x="490250" y="450150"/>
            <a:ext cx="5878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37" name="Google Shape;337;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8" name="Shape 338"/>
        <p:cNvGrpSpPr/>
        <p:nvPr/>
      </p:nvGrpSpPr>
      <p:grpSpPr>
        <a:xfrm>
          <a:off x="0" y="0"/>
          <a:ext cx="0" cy="0"/>
          <a:chOff x="0" y="0"/>
          <a:chExt cx="0" cy="0"/>
        </a:xfrm>
      </p:grpSpPr>
      <p:sp>
        <p:nvSpPr>
          <p:cNvPr id="339" name="Google Shape;339;p7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0" name="Google Shape;340;p7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41" name="Google Shape;341;p71"/>
          <p:cNvSpPr txBox="1"/>
          <p:nvPr>
            <p:ph type="title"/>
          </p:nvPr>
        </p:nvSpPr>
        <p:spPr>
          <a:xfrm>
            <a:off x="265500" y="929275"/>
            <a:ext cx="4045200" cy="1786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lt2"/>
              </a:buClr>
              <a:buSzPts val="4200"/>
              <a:buNone/>
              <a:defRPr>
                <a:solidFill>
                  <a:schemeClr val="lt2"/>
                </a:solidFill>
              </a:defRPr>
            </a:lvl1pPr>
            <a:lvl2pPr lvl="1" rtl="0" algn="ctr">
              <a:spcBef>
                <a:spcPts val="0"/>
              </a:spcBef>
              <a:spcAft>
                <a:spcPts val="0"/>
              </a:spcAft>
              <a:buClr>
                <a:schemeClr val="lt2"/>
              </a:buClr>
              <a:buSzPts val="4200"/>
              <a:buNone/>
              <a:defRPr>
                <a:solidFill>
                  <a:schemeClr val="lt2"/>
                </a:solidFill>
              </a:defRPr>
            </a:lvl2pPr>
            <a:lvl3pPr lvl="2" rtl="0" algn="ctr">
              <a:spcBef>
                <a:spcPts val="0"/>
              </a:spcBef>
              <a:spcAft>
                <a:spcPts val="0"/>
              </a:spcAft>
              <a:buClr>
                <a:schemeClr val="lt2"/>
              </a:buClr>
              <a:buSzPts val="4200"/>
              <a:buNone/>
              <a:defRPr>
                <a:solidFill>
                  <a:schemeClr val="lt2"/>
                </a:solidFill>
              </a:defRPr>
            </a:lvl3pPr>
            <a:lvl4pPr lvl="3" rtl="0" algn="ctr">
              <a:spcBef>
                <a:spcPts val="0"/>
              </a:spcBef>
              <a:spcAft>
                <a:spcPts val="0"/>
              </a:spcAft>
              <a:buClr>
                <a:schemeClr val="lt2"/>
              </a:buClr>
              <a:buSzPts val="4200"/>
              <a:buNone/>
              <a:defRPr>
                <a:solidFill>
                  <a:schemeClr val="lt2"/>
                </a:solidFill>
              </a:defRPr>
            </a:lvl4pPr>
            <a:lvl5pPr lvl="4" rtl="0" algn="ctr">
              <a:spcBef>
                <a:spcPts val="0"/>
              </a:spcBef>
              <a:spcAft>
                <a:spcPts val="0"/>
              </a:spcAft>
              <a:buClr>
                <a:schemeClr val="lt2"/>
              </a:buClr>
              <a:buSzPts val="4200"/>
              <a:buNone/>
              <a:defRPr>
                <a:solidFill>
                  <a:schemeClr val="lt2"/>
                </a:solidFill>
              </a:defRPr>
            </a:lvl5pPr>
            <a:lvl6pPr lvl="5" rtl="0" algn="ctr">
              <a:spcBef>
                <a:spcPts val="0"/>
              </a:spcBef>
              <a:spcAft>
                <a:spcPts val="0"/>
              </a:spcAft>
              <a:buClr>
                <a:schemeClr val="lt2"/>
              </a:buClr>
              <a:buSzPts val="4200"/>
              <a:buNone/>
              <a:defRPr>
                <a:solidFill>
                  <a:schemeClr val="lt2"/>
                </a:solidFill>
              </a:defRPr>
            </a:lvl6pPr>
            <a:lvl7pPr lvl="6" rtl="0" algn="ctr">
              <a:spcBef>
                <a:spcPts val="0"/>
              </a:spcBef>
              <a:spcAft>
                <a:spcPts val="0"/>
              </a:spcAft>
              <a:buClr>
                <a:schemeClr val="lt2"/>
              </a:buClr>
              <a:buSzPts val="4200"/>
              <a:buNone/>
              <a:defRPr>
                <a:solidFill>
                  <a:schemeClr val="lt2"/>
                </a:solidFill>
              </a:defRPr>
            </a:lvl7pPr>
            <a:lvl8pPr lvl="7" rtl="0" algn="ctr">
              <a:spcBef>
                <a:spcPts val="0"/>
              </a:spcBef>
              <a:spcAft>
                <a:spcPts val="0"/>
              </a:spcAft>
              <a:buClr>
                <a:schemeClr val="lt2"/>
              </a:buClr>
              <a:buSzPts val="4200"/>
              <a:buNone/>
              <a:defRPr>
                <a:solidFill>
                  <a:schemeClr val="lt2"/>
                </a:solidFill>
              </a:defRPr>
            </a:lvl8pPr>
            <a:lvl9pPr lvl="8" rtl="0" algn="ctr">
              <a:spcBef>
                <a:spcPts val="0"/>
              </a:spcBef>
              <a:spcAft>
                <a:spcPts val="0"/>
              </a:spcAft>
              <a:buClr>
                <a:schemeClr val="lt2"/>
              </a:buClr>
              <a:buSzPts val="4200"/>
              <a:buNone/>
              <a:defRPr>
                <a:solidFill>
                  <a:schemeClr val="lt2"/>
                </a:solidFill>
              </a:defRPr>
            </a:lvl9pPr>
          </a:lstStyle>
          <a:p/>
        </p:txBody>
      </p:sp>
      <p:sp>
        <p:nvSpPr>
          <p:cNvPr id="342" name="Google Shape;342;p71"/>
          <p:cNvSpPr txBox="1"/>
          <p:nvPr>
            <p:ph idx="1" type="subTitle"/>
          </p:nvPr>
        </p:nvSpPr>
        <p:spPr>
          <a:xfrm>
            <a:off x="265500" y="2769001"/>
            <a:ext cx="4045200" cy="157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rtl="0"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rtl="0"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rtl="0"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rtl="0"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rtl="0"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rtl="0"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rtl="0"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rtl="0"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343" name="Google Shape;343;p7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344" name="Google Shape;344;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45" name="Shape 345"/>
        <p:cNvGrpSpPr/>
        <p:nvPr/>
      </p:nvGrpSpPr>
      <p:grpSpPr>
        <a:xfrm>
          <a:off x="0" y="0"/>
          <a:ext cx="0" cy="0"/>
          <a:chOff x="0" y="0"/>
          <a:chExt cx="0" cy="0"/>
        </a:xfrm>
      </p:grpSpPr>
      <p:sp>
        <p:nvSpPr>
          <p:cNvPr id="346" name="Google Shape;346;p72"/>
          <p:cNvSpPr txBox="1"/>
          <p:nvPr>
            <p:ph idx="1" type="body"/>
          </p:nvPr>
        </p:nvSpPr>
        <p:spPr>
          <a:xfrm>
            <a:off x="319500" y="42189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347" name="Google Shape;347;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48" name="Shape 348"/>
        <p:cNvGrpSpPr/>
        <p:nvPr/>
      </p:nvGrpSpPr>
      <p:grpSpPr>
        <a:xfrm>
          <a:off x="0" y="0"/>
          <a:ext cx="0" cy="0"/>
          <a:chOff x="0" y="0"/>
          <a:chExt cx="0" cy="0"/>
        </a:xfrm>
      </p:grpSpPr>
      <p:sp>
        <p:nvSpPr>
          <p:cNvPr id="349" name="Google Shape;349;p7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73"/>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16000"/>
              <a:buNone/>
              <a:defRPr sz="16000">
                <a:solidFill>
                  <a:schemeClr val="lt2"/>
                </a:solidFill>
              </a:defRPr>
            </a:lvl1pPr>
            <a:lvl2pPr lvl="1" rtl="0" algn="ctr">
              <a:spcBef>
                <a:spcPts val="0"/>
              </a:spcBef>
              <a:spcAft>
                <a:spcPts val="0"/>
              </a:spcAft>
              <a:buClr>
                <a:schemeClr val="lt2"/>
              </a:buClr>
              <a:buSzPts val="16000"/>
              <a:buNone/>
              <a:defRPr sz="16000">
                <a:solidFill>
                  <a:schemeClr val="lt2"/>
                </a:solidFill>
              </a:defRPr>
            </a:lvl2pPr>
            <a:lvl3pPr lvl="2" rtl="0" algn="ctr">
              <a:spcBef>
                <a:spcPts val="0"/>
              </a:spcBef>
              <a:spcAft>
                <a:spcPts val="0"/>
              </a:spcAft>
              <a:buClr>
                <a:schemeClr val="lt2"/>
              </a:buClr>
              <a:buSzPts val="16000"/>
              <a:buNone/>
              <a:defRPr sz="16000">
                <a:solidFill>
                  <a:schemeClr val="lt2"/>
                </a:solidFill>
              </a:defRPr>
            </a:lvl3pPr>
            <a:lvl4pPr lvl="3" rtl="0" algn="ctr">
              <a:spcBef>
                <a:spcPts val="0"/>
              </a:spcBef>
              <a:spcAft>
                <a:spcPts val="0"/>
              </a:spcAft>
              <a:buClr>
                <a:schemeClr val="lt2"/>
              </a:buClr>
              <a:buSzPts val="16000"/>
              <a:buNone/>
              <a:defRPr sz="16000">
                <a:solidFill>
                  <a:schemeClr val="lt2"/>
                </a:solidFill>
              </a:defRPr>
            </a:lvl4pPr>
            <a:lvl5pPr lvl="4" rtl="0" algn="ctr">
              <a:spcBef>
                <a:spcPts val="0"/>
              </a:spcBef>
              <a:spcAft>
                <a:spcPts val="0"/>
              </a:spcAft>
              <a:buClr>
                <a:schemeClr val="lt2"/>
              </a:buClr>
              <a:buSzPts val="16000"/>
              <a:buNone/>
              <a:defRPr sz="16000">
                <a:solidFill>
                  <a:schemeClr val="lt2"/>
                </a:solidFill>
              </a:defRPr>
            </a:lvl5pPr>
            <a:lvl6pPr lvl="5" rtl="0" algn="ctr">
              <a:spcBef>
                <a:spcPts val="0"/>
              </a:spcBef>
              <a:spcAft>
                <a:spcPts val="0"/>
              </a:spcAft>
              <a:buClr>
                <a:schemeClr val="lt2"/>
              </a:buClr>
              <a:buSzPts val="16000"/>
              <a:buNone/>
              <a:defRPr sz="16000">
                <a:solidFill>
                  <a:schemeClr val="lt2"/>
                </a:solidFill>
              </a:defRPr>
            </a:lvl6pPr>
            <a:lvl7pPr lvl="6" rtl="0" algn="ctr">
              <a:spcBef>
                <a:spcPts val="0"/>
              </a:spcBef>
              <a:spcAft>
                <a:spcPts val="0"/>
              </a:spcAft>
              <a:buClr>
                <a:schemeClr val="lt2"/>
              </a:buClr>
              <a:buSzPts val="16000"/>
              <a:buNone/>
              <a:defRPr sz="16000">
                <a:solidFill>
                  <a:schemeClr val="lt2"/>
                </a:solidFill>
              </a:defRPr>
            </a:lvl7pPr>
            <a:lvl8pPr lvl="7" rtl="0" algn="ctr">
              <a:spcBef>
                <a:spcPts val="0"/>
              </a:spcBef>
              <a:spcAft>
                <a:spcPts val="0"/>
              </a:spcAft>
              <a:buClr>
                <a:schemeClr val="lt2"/>
              </a:buClr>
              <a:buSzPts val="16000"/>
              <a:buNone/>
              <a:defRPr sz="16000">
                <a:solidFill>
                  <a:schemeClr val="lt2"/>
                </a:solidFill>
              </a:defRPr>
            </a:lvl8pPr>
            <a:lvl9pPr lvl="8" rtl="0" algn="ctr">
              <a:spcBef>
                <a:spcPts val="0"/>
              </a:spcBef>
              <a:spcAft>
                <a:spcPts val="0"/>
              </a:spcAft>
              <a:buClr>
                <a:schemeClr val="lt2"/>
              </a:buClr>
              <a:buSzPts val="16000"/>
              <a:buNone/>
              <a:defRPr sz="16000">
                <a:solidFill>
                  <a:schemeClr val="lt2"/>
                </a:solidFill>
              </a:defRPr>
            </a:lvl9pPr>
          </a:lstStyle>
          <a:p>
            <a:r>
              <a:t>xx%</a:t>
            </a:r>
          </a:p>
        </p:txBody>
      </p:sp>
      <p:sp>
        <p:nvSpPr>
          <p:cNvPr id="351" name="Google Shape;351;p73"/>
          <p:cNvSpPr txBox="1"/>
          <p:nvPr>
            <p:ph idx="1" type="body"/>
          </p:nvPr>
        </p:nvSpPr>
        <p:spPr>
          <a:xfrm>
            <a:off x="311700" y="316200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52" name="Google Shape;352;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3" name="Shape 353"/>
        <p:cNvGrpSpPr/>
        <p:nvPr/>
      </p:nvGrpSpPr>
      <p:grpSpPr>
        <a:xfrm>
          <a:off x="0" y="0"/>
          <a:ext cx="0" cy="0"/>
          <a:chOff x="0" y="0"/>
          <a:chExt cx="0" cy="0"/>
        </a:xfrm>
      </p:grpSpPr>
      <p:sp>
        <p:nvSpPr>
          <p:cNvPr id="354" name="Google Shape;354;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5" name="Shape 355"/>
        <p:cNvGrpSpPr/>
        <p:nvPr/>
      </p:nvGrpSpPr>
      <p:grpSpPr>
        <a:xfrm>
          <a:off x="0" y="0"/>
          <a:ext cx="0" cy="0"/>
          <a:chOff x="0" y="0"/>
          <a:chExt cx="0" cy="0"/>
        </a:xfrm>
      </p:grpSpPr>
      <p:sp>
        <p:nvSpPr>
          <p:cNvPr id="356" name="Google Shape;356;p7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7" name="Google Shape;357;p7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8" name="Google Shape;358;p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9" name="Google Shape;359;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60" name="Google Shape;360;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7" name="Shape 367"/>
        <p:cNvGrpSpPr/>
        <p:nvPr/>
      </p:nvGrpSpPr>
      <p:grpSpPr>
        <a:xfrm>
          <a:off x="0" y="0"/>
          <a:ext cx="0" cy="0"/>
          <a:chOff x="0" y="0"/>
          <a:chExt cx="0" cy="0"/>
        </a:xfrm>
      </p:grpSpPr>
      <p:sp>
        <p:nvSpPr>
          <p:cNvPr id="368" name="Google Shape;368;p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9" name="Google Shape;369;p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0" name="Google Shape;370;p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1" name="Shape 371"/>
        <p:cNvGrpSpPr/>
        <p:nvPr/>
      </p:nvGrpSpPr>
      <p:grpSpPr>
        <a:xfrm>
          <a:off x="0" y="0"/>
          <a:ext cx="0" cy="0"/>
          <a:chOff x="0" y="0"/>
          <a:chExt cx="0" cy="0"/>
        </a:xfrm>
      </p:grpSpPr>
      <p:sp>
        <p:nvSpPr>
          <p:cNvPr id="372" name="Google Shape;372;p7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3" name="Google Shape;373;p7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74" name="Google Shape;374;p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5" name="Google Shape;375;p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6" name="Google Shape;376;p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7" name="Shape 377"/>
        <p:cNvGrpSpPr/>
        <p:nvPr/>
      </p:nvGrpSpPr>
      <p:grpSpPr>
        <a:xfrm>
          <a:off x="0" y="0"/>
          <a:ext cx="0" cy="0"/>
          <a:chOff x="0" y="0"/>
          <a:chExt cx="0" cy="0"/>
        </a:xfrm>
      </p:grpSpPr>
      <p:sp>
        <p:nvSpPr>
          <p:cNvPr id="378" name="Google Shape;378;p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9" name="Google Shape;379;p7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0" name="Google Shape;380;p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1" name="Google Shape;381;p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2" name="Google Shape;382;p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3" name="Shape 383"/>
        <p:cNvGrpSpPr/>
        <p:nvPr/>
      </p:nvGrpSpPr>
      <p:grpSpPr>
        <a:xfrm>
          <a:off x="0" y="0"/>
          <a:ext cx="0" cy="0"/>
          <a:chOff x="0" y="0"/>
          <a:chExt cx="0" cy="0"/>
        </a:xfrm>
      </p:grpSpPr>
      <p:sp>
        <p:nvSpPr>
          <p:cNvPr id="384" name="Google Shape;384;p80"/>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5" name="Google Shape;385;p80"/>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86" name="Google Shape;386;p8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7" name="Google Shape;387;p8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8" name="Google Shape;388;p8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9" name="Shape 389"/>
        <p:cNvGrpSpPr/>
        <p:nvPr/>
      </p:nvGrpSpPr>
      <p:grpSpPr>
        <a:xfrm>
          <a:off x="0" y="0"/>
          <a:ext cx="0" cy="0"/>
          <a:chOff x="0" y="0"/>
          <a:chExt cx="0" cy="0"/>
        </a:xfrm>
      </p:grpSpPr>
      <p:sp>
        <p:nvSpPr>
          <p:cNvPr id="390" name="Google Shape;390;p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1" name="Google Shape;391;p8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2" name="Google Shape;392;p8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93" name="Google Shape;393;p8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4" name="Google Shape;394;p8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5" name="Google Shape;395;p8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6" name="Shape 396"/>
        <p:cNvGrpSpPr/>
        <p:nvPr/>
      </p:nvGrpSpPr>
      <p:grpSpPr>
        <a:xfrm>
          <a:off x="0" y="0"/>
          <a:ext cx="0" cy="0"/>
          <a:chOff x="0" y="0"/>
          <a:chExt cx="0" cy="0"/>
        </a:xfrm>
      </p:grpSpPr>
      <p:sp>
        <p:nvSpPr>
          <p:cNvPr id="397" name="Google Shape;397;p8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8" name="Google Shape;398;p8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99" name="Google Shape;399;p8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0" name="Google Shape;400;p8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01" name="Google Shape;401;p8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02" name="Google Shape;402;p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3" name="Google Shape;403;p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4" name="Google Shape;404;p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5" name="Shape 405"/>
        <p:cNvGrpSpPr/>
        <p:nvPr/>
      </p:nvGrpSpPr>
      <p:grpSpPr>
        <a:xfrm>
          <a:off x="0" y="0"/>
          <a:ext cx="0" cy="0"/>
          <a:chOff x="0" y="0"/>
          <a:chExt cx="0" cy="0"/>
        </a:xfrm>
      </p:grpSpPr>
      <p:sp>
        <p:nvSpPr>
          <p:cNvPr id="406" name="Google Shape;406;p8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7" name="Google Shape;407;p8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8" name="Google Shape;408;p8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9" name="Google Shape;409;p8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0" name="Shape 410"/>
        <p:cNvGrpSpPr/>
        <p:nvPr/>
      </p:nvGrpSpPr>
      <p:grpSpPr>
        <a:xfrm>
          <a:off x="0" y="0"/>
          <a:ext cx="0" cy="0"/>
          <a:chOff x="0" y="0"/>
          <a:chExt cx="0" cy="0"/>
        </a:xfrm>
      </p:grpSpPr>
      <p:sp>
        <p:nvSpPr>
          <p:cNvPr id="411" name="Google Shape;411;p8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2" name="Google Shape;412;p8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413" name="Google Shape;413;p8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14" name="Google Shape;414;p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5" name="Google Shape;415;p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6" name="Google Shape;416;p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17" name="Shape 417"/>
        <p:cNvGrpSpPr/>
        <p:nvPr/>
      </p:nvGrpSpPr>
      <p:grpSpPr>
        <a:xfrm>
          <a:off x="0" y="0"/>
          <a:ext cx="0" cy="0"/>
          <a:chOff x="0" y="0"/>
          <a:chExt cx="0" cy="0"/>
        </a:xfrm>
      </p:grpSpPr>
      <p:sp>
        <p:nvSpPr>
          <p:cNvPr id="418" name="Google Shape;418;p8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9" name="Google Shape;419;p85"/>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420" name="Google Shape;420;p8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21" name="Google Shape;421;p8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2" name="Google Shape;422;p8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3" name="Google Shape;423;p8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4" name="Shape 424"/>
        <p:cNvGrpSpPr/>
        <p:nvPr/>
      </p:nvGrpSpPr>
      <p:grpSpPr>
        <a:xfrm>
          <a:off x="0" y="0"/>
          <a:ext cx="0" cy="0"/>
          <a:chOff x="0" y="0"/>
          <a:chExt cx="0" cy="0"/>
        </a:xfrm>
      </p:grpSpPr>
      <p:sp>
        <p:nvSpPr>
          <p:cNvPr id="425" name="Google Shape;425;p8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6" name="Google Shape;426;p8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27" name="Google Shape;427;p8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8" name="Google Shape;428;p8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29" name="Google Shape;429;p8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30" name="Shape 430"/>
        <p:cNvGrpSpPr/>
        <p:nvPr/>
      </p:nvGrpSpPr>
      <p:grpSpPr>
        <a:xfrm>
          <a:off x="0" y="0"/>
          <a:ext cx="0" cy="0"/>
          <a:chOff x="0" y="0"/>
          <a:chExt cx="0" cy="0"/>
        </a:xfrm>
      </p:grpSpPr>
      <p:sp>
        <p:nvSpPr>
          <p:cNvPr id="431" name="Google Shape;431;p8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2" name="Google Shape;432;p8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3" name="Google Shape;433;p8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4" name="Google Shape;434;p8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35" name="Google Shape;435;p8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2" name="Shape 442"/>
        <p:cNvGrpSpPr/>
        <p:nvPr/>
      </p:nvGrpSpPr>
      <p:grpSpPr>
        <a:xfrm>
          <a:off x="0" y="0"/>
          <a:ext cx="0" cy="0"/>
          <a:chOff x="0" y="0"/>
          <a:chExt cx="0" cy="0"/>
        </a:xfrm>
      </p:grpSpPr>
      <p:sp>
        <p:nvSpPr>
          <p:cNvPr id="443" name="Google Shape;443;p8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4" name="Google Shape;444;p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45" name="Google Shape;445;p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6" name="Shape 446"/>
        <p:cNvGrpSpPr/>
        <p:nvPr/>
      </p:nvGrpSpPr>
      <p:grpSpPr>
        <a:xfrm>
          <a:off x="0" y="0"/>
          <a:ext cx="0" cy="0"/>
          <a:chOff x="0" y="0"/>
          <a:chExt cx="0" cy="0"/>
        </a:xfrm>
      </p:grpSpPr>
      <p:sp>
        <p:nvSpPr>
          <p:cNvPr id="447" name="Google Shape;447;p9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48" name="Google Shape;448;p9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49" name="Google Shape;449;p9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0" name="Google Shape;450;p9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1" name="Google Shape;451;p9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52" name="Shape 452"/>
        <p:cNvGrpSpPr/>
        <p:nvPr/>
      </p:nvGrpSpPr>
      <p:grpSpPr>
        <a:xfrm>
          <a:off x="0" y="0"/>
          <a:ext cx="0" cy="0"/>
          <a:chOff x="0" y="0"/>
          <a:chExt cx="0" cy="0"/>
        </a:xfrm>
      </p:grpSpPr>
      <p:sp>
        <p:nvSpPr>
          <p:cNvPr id="453" name="Google Shape;453;p91"/>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54" name="Google Shape;454;p91"/>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455" name="Google Shape;455;p9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6" name="Google Shape;456;p9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57" name="Google Shape;457;p9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8" name="Shape 458"/>
        <p:cNvGrpSpPr/>
        <p:nvPr/>
      </p:nvGrpSpPr>
      <p:grpSpPr>
        <a:xfrm>
          <a:off x="0" y="0"/>
          <a:ext cx="0" cy="0"/>
          <a:chOff x="0" y="0"/>
          <a:chExt cx="0" cy="0"/>
        </a:xfrm>
      </p:grpSpPr>
      <p:sp>
        <p:nvSpPr>
          <p:cNvPr id="459" name="Google Shape;459;p92"/>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60" name="Google Shape;460;p92"/>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461" name="Google Shape;461;p9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62" name="Google Shape;462;p9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63" name="Google Shape;463;p9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4" name="Shape 464"/>
        <p:cNvGrpSpPr/>
        <p:nvPr/>
      </p:nvGrpSpPr>
      <p:grpSpPr>
        <a:xfrm>
          <a:off x="0" y="0"/>
          <a:ext cx="0" cy="0"/>
          <a:chOff x="0" y="0"/>
          <a:chExt cx="0" cy="0"/>
        </a:xfrm>
      </p:grpSpPr>
      <p:sp>
        <p:nvSpPr>
          <p:cNvPr id="465" name="Google Shape;465;p9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66" name="Google Shape;466;p9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7" name="Google Shape;467;p9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68" name="Google Shape;468;p9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69" name="Google Shape;469;p9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0" name="Google Shape;470;p9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1" name="Shape 471"/>
        <p:cNvGrpSpPr/>
        <p:nvPr/>
      </p:nvGrpSpPr>
      <p:grpSpPr>
        <a:xfrm>
          <a:off x="0" y="0"/>
          <a:ext cx="0" cy="0"/>
          <a:chOff x="0" y="0"/>
          <a:chExt cx="0" cy="0"/>
        </a:xfrm>
      </p:grpSpPr>
      <p:sp>
        <p:nvSpPr>
          <p:cNvPr id="472" name="Google Shape;472;p9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73" name="Google Shape;473;p9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74" name="Google Shape;474;p9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75" name="Google Shape;475;p9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76" name="Google Shape;476;p9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77" name="Google Shape;477;p9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8" name="Google Shape;478;p9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79" name="Google Shape;479;p9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0" name="Shape 480"/>
        <p:cNvGrpSpPr/>
        <p:nvPr/>
      </p:nvGrpSpPr>
      <p:grpSpPr>
        <a:xfrm>
          <a:off x="0" y="0"/>
          <a:ext cx="0" cy="0"/>
          <a:chOff x="0" y="0"/>
          <a:chExt cx="0" cy="0"/>
        </a:xfrm>
      </p:grpSpPr>
      <p:sp>
        <p:nvSpPr>
          <p:cNvPr id="481" name="Google Shape;481;p9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82" name="Google Shape;482;p9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3" name="Google Shape;483;p9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84" name="Google Shape;484;p9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5" name="Shape 485"/>
        <p:cNvGrpSpPr/>
        <p:nvPr/>
      </p:nvGrpSpPr>
      <p:grpSpPr>
        <a:xfrm>
          <a:off x="0" y="0"/>
          <a:ext cx="0" cy="0"/>
          <a:chOff x="0" y="0"/>
          <a:chExt cx="0" cy="0"/>
        </a:xfrm>
      </p:grpSpPr>
      <p:sp>
        <p:nvSpPr>
          <p:cNvPr id="486" name="Google Shape;486;p9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87" name="Google Shape;487;p96"/>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488" name="Google Shape;488;p96"/>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89" name="Google Shape;489;p9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0" name="Google Shape;490;p9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1" name="Google Shape;491;p9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2" name="Shape 492"/>
        <p:cNvGrpSpPr/>
        <p:nvPr/>
      </p:nvGrpSpPr>
      <p:grpSpPr>
        <a:xfrm>
          <a:off x="0" y="0"/>
          <a:ext cx="0" cy="0"/>
          <a:chOff x="0" y="0"/>
          <a:chExt cx="0" cy="0"/>
        </a:xfrm>
      </p:grpSpPr>
      <p:sp>
        <p:nvSpPr>
          <p:cNvPr id="493" name="Google Shape;493;p9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94" name="Google Shape;494;p97"/>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495" name="Google Shape;495;p97"/>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96" name="Google Shape;496;p9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7" name="Google Shape;497;p9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98" name="Google Shape;498;p9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99" name="Shape 499"/>
        <p:cNvGrpSpPr/>
        <p:nvPr/>
      </p:nvGrpSpPr>
      <p:grpSpPr>
        <a:xfrm>
          <a:off x="0" y="0"/>
          <a:ext cx="0" cy="0"/>
          <a:chOff x="0" y="0"/>
          <a:chExt cx="0" cy="0"/>
        </a:xfrm>
      </p:grpSpPr>
      <p:sp>
        <p:nvSpPr>
          <p:cNvPr id="500" name="Google Shape;500;p9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1" name="Google Shape;501;p9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02" name="Google Shape;502;p9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3" name="Google Shape;503;p9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4" name="Google Shape;504;p9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05" name="Shape 505"/>
        <p:cNvGrpSpPr/>
        <p:nvPr/>
      </p:nvGrpSpPr>
      <p:grpSpPr>
        <a:xfrm>
          <a:off x="0" y="0"/>
          <a:ext cx="0" cy="0"/>
          <a:chOff x="0" y="0"/>
          <a:chExt cx="0" cy="0"/>
        </a:xfrm>
      </p:grpSpPr>
      <p:sp>
        <p:nvSpPr>
          <p:cNvPr id="506" name="Google Shape;506;p9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07" name="Google Shape;507;p9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08" name="Google Shape;508;p9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09" name="Google Shape;509;p9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10" name="Google Shape;510;p9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1" name="Shape 511"/>
        <p:cNvGrpSpPr/>
        <p:nvPr/>
      </p:nvGrpSpPr>
      <p:grpSpPr>
        <a:xfrm>
          <a:off x="0" y="0"/>
          <a:ext cx="0" cy="0"/>
          <a:chOff x="0" y="0"/>
          <a:chExt cx="0" cy="0"/>
        </a:xfrm>
      </p:grpSpPr>
      <p:sp>
        <p:nvSpPr>
          <p:cNvPr id="512" name="Google Shape;512;p10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00"/>
          <p:cNvSpPr txBox="1"/>
          <p:nvPr>
            <p:ph type="title"/>
          </p:nvPr>
        </p:nvSpPr>
        <p:spPr>
          <a:xfrm>
            <a:off x="311700" y="315925"/>
            <a:ext cx="8520600" cy="831300"/>
          </a:xfrm>
          <a:prstGeom prst="rect">
            <a:avLst/>
          </a:prstGeom>
        </p:spPr>
        <p:txBody>
          <a:bodyPr anchorCtr="0" anchor="ctr" bIns="34275" lIns="68575" spcFirstLastPara="1" rIns="68575" wrap="square" tIns="34275">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14" name="Google Shape;514;p100"/>
          <p:cNvSpPr txBox="1"/>
          <p:nvPr>
            <p:ph idx="1" type="body"/>
          </p:nvPr>
        </p:nvSpPr>
        <p:spPr>
          <a:xfrm>
            <a:off x="311700" y="1225225"/>
            <a:ext cx="8520600" cy="33540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515" name="Google Shape;515;p100"/>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2" name="Shape 522"/>
        <p:cNvGrpSpPr/>
        <p:nvPr/>
      </p:nvGrpSpPr>
      <p:grpSpPr>
        <a:xfrm>
          <a:off x="0" y="0"/>
          <a:ext cx="0" cy="0"/>
          <a:chOff x="0" y="0"/>
          <a:chExt cx="0" cy="0"/>
        </a:xfrm>
      </p:grpSpPr>
      <p:sp>
        <p:nvSpPr>
          <p:cNvPr id="523" name="Google Shape;523;p10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4" name="Google Shape;524;p10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25" name="Google Shape;525;p10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6" name="Shape 526"/>
        <p:cNvGrpSpPr/>
        <p:nvPr/>
      </p:nvGrpSpPr>
      <p:grpSpPr>
        <a:xfrm>
          <a:off x="0" y="0"/>
          <a:ext cx="0" cy="0"/>
          <a:chOff x="0" y="0"/>
          <a:chExt cx="0" cy="0"/>
        </a:xfrm>
      </p:grpSpPr>
      <p:sp>
        <p:nvSpPr>
          <p:cNvPr id="527" name="Google Shape;527;p10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28" name="Google Shape;528;p10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29" name="Google Shape;529;p10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0" name="Google Shape;530;p10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1" name="Google Shape;531;p10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2" name="Shape 532"/>
        <p:cNvGrpSpPr/>
        <p:nvPr/>
      </p:nvGrpSpPr>
      <p:grpSpPr>
        <a:xfrm>
          <a:off x="0" y="0"/>
          <a:ext cx="0" cy="0"/>
          <a:chOff x="0" y="0"/>
          <a:chExt cx="0" cy="0"/>
        </a:xfrm>
      </p:grpSpPr>
      <p:sp>
        <p:nvSpPr>
          <p:cNvPr id="533" name="Google Shape;533;p10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4" name="Google Shape;534;p10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35" name="Google Shape;535;p10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6" name="Google Shape;536;p10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7" name="Google Shape;537;p10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8" name="Shape 538"/>
        <p:cNvGrpSpPr/>
        <p:nvPr/>
      </p:nvGrpSpPr>
      <p:grpSpPr>
        <a:xfrm>
          <a:off x="0" y="0"/>
          <a:ext cx="0" cy="0"/>
          <a:chOff x="0" y="0"/>
          <a:chExt cx="0" cy="0"/>
        </a:xfrm>
      </p:grpSpPr>
      <p:sp>
        <p:nvSpPr>
          <p:cNvPr id="539" name="Google Shape;539;p105"/>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40" name="Google Shape;540;p10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541" name="Google Shape;541;p1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2" name="Google Shape;542;p1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3" name="Google Shape;543;p1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4" name="Shape 544"/>
        <p:cNvGrpSpPr/>
        <p:nvPr/>
      </p:nvGrpSpPr>
      <p:grpSpPr>
        <a:xfrm>
          <a:off x="0" y="0"/>
          <a:ext cx="0" cy="0"/>
          <a:chOff x="0" y="0"/>
          <a:chExt cx="0" cy="0"/>
        </a:xfrm>
      </p:grpSpPr>
      <p:sp>
        <p:nvSpPr>
          <p:cNvPr id="545" name="Google Shape;545;p10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46" name="Google Shape;546;p106"/>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7" name="Google Shape;547;p106"/>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48" name="Google Shape;548;p10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9" name="Google Shape;549;p10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0" name="Google Shape;550;p10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1" name="Shape 551"/>
        <p:cNvGrpSpPr/>
        <p:nvPr/>
      </p:nvGrpSpPr>
      <p:grpSpPr>
        <a:xfrm>
          <a:off x="0" y="0"/>
          <a:ext cx="0" cy="0"/>
          <a:chOff x="0" y="0"/>
          <a:chExt cx="0" cy="0"/>
        </a:xfrm>
      </p:grpSpPr>
      <p:sp>
        <p:nvSpPr>
          <p:cNvPr id="552" name="Google Shape;552;p10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53" name="Google Shape;553;p10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54" name="Google Shape;554;p10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55" name="Google Shape;555;p10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56" name="Google Shape;556;p10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57" name="Google Shape;557;p10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8" name="Google Shape;558;p10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9" name="Google Shape;559;p10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0" name="Shape 560"/>
        <p:cNvGrpSpPr/>
        <p:nvPr/>
      </p:nvGrpSpPr>
      <p:grpSpPr>
        <a:xfrm>
          <a:off x="0" y="0"/>
          <a:ext cx="0" cy="0"/>
          <a:chOff x="0" y="0"/>
          <a:chExt cx="0" cy="0"/>
        </a:xfrm>
      </p:grpSpPr>
      <p:sp>
        <p:nvSpPr>
          <p:cNvPr id="561" name="Google Shape;561;p10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2" name="Google Shape;562;p10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3" name="Google Shape;563;p10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4" name="Google Shape;564;p10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8.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9.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image" Target="../media/image20.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5" Type="http://schemas.openxmlformats.org/officeDocument/2006/relationships/theme" Target="../theme/theme6.xml"/><Relationship Id="rId14" Type="http://schemas.openxmlformats.org/officeDocument/2006/relationships/slideLayout" Target="../slideLayouts/slideLayout4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2" Type="http://schemas.openxmlformats.org/officeDocument/2006/relationships/theme" Target="../theme/theme10.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theme" Target="../theme/theme5.xml"/><Relationship Id="rId12" Type="http://schemas.openxmlformats.org/officeDocument/2006/relationships/slideLayout" Target="../slideLayouts/slideLayout69.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0" Type="http://schemas.openxmlformats.org/officeDocument/2006/relationships/slideLayout" Target="../slideLayouts/slideLayout79.xml"/><Relationship Id="rId12" Type="http://schemas.openxmlformats.org/officeDocument/2006/relationships/theme" Target="../theme/theme3.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0" Type="http://schemas.openxmlformats.org/officeDocument/2006/relationships/slideLayout" Target="../slideLayouts/slideLayout90.xml"/><Relationship Id="rId13" Type="http://schemas.openxmlformats.org/officeDocument/2006/relationships/theme" Target="../theme/theme7.xml"/><Relationship Id="rId12" Type="http://schemas.openxmlformats.org/officeDocument/2006/relationships/slideLayout" Target="../slideLayouts/slideLayout92.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9" Type="http://schemas.openxmlformats.org/officeDocument/2006/relationships/slideLayout" Target="../slideLayouts/slideLayout89.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0" Type="http://schemas.openxmlformats.org/officeDocument/2006/relationships/slideLayout" Target="../slideLayouts/slideLayout102.xml"/><Relationship Id="rId12" Type="http://schemas.openxmlformats.org/officeDocument/2006/relationships/theme" Target="../theme/theme2.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7" name="Google Shape;12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28" name="Google Shape;12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70" name="Shape 170"/>
        <p:cNvGrpSpPr/>
        <p:nvPr/>
      </p:nvGrpSpPr>
      <p:grpSpPr>
        <a:xfrm>
          <a:off x="0" y="0"/>
          <a:ext cx="0" cy="0"/>
          <a:chOff x="0" y="0"/>
          <a:chExt cx="0" cy="0"/>
        </a:xfrm>
      </p:grpSpPr>
      <p:sp>
        <p:nvSpPr>
          <p:cNvPr id="171" name="Google Shape;171;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72" name="Google Shape;172;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73" name="Google Shape;17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29" name="Google Shape;229;p5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30" name="Google Shape;230;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31" name="Google Shape;231;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32" name="Google Shape;232;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302" name="Shape 302"/>
        <p:cNvGrpSpPr/>
        <p:nvPr/>
      </p:nvGrpSpPr>
      <p:grpSpPr>
        <a:xfrm>
          <a:off x="0" y="0"/>
          <a:ext cx="0" cy="0"/>
          <a:chOff x="0" y="0"/>
          <a:chExt cx="0" cy="0"/>
        </a:xfrm>
      </p:grpSpPr>
      <p:sp>
        <p:nvSpPr>
          <p:cNvPr id="303" name="Google Shape;303;p63"/>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304" name="Google Shape;304;p63"/>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305" name="Google Shape;305;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Economica"/>
                <a:ea typeface="Economica"/>
                <a:cs typeface="Economica"/>
                <a:sym typeface="Economica"/>
              </a:defRPr>
            </a:lvl1pPr>
            <a:lvl2pPr lvl="1" rtl="0" algn="r">
              <a:buNone/>
              <a:defRPr sz="1000">
                <a:solidFill>
                  <a:schemeClr val="dk1"/>
                </a:solidFill>
                <a:latin typeface="Economica"/>
                <a:ea typeface="Economica"/>
                <a:cs typeface="Economica"/>
                <a:sym typeface="Economica"/>
              </a:defRPr>
            </a:lvl2pPr>
            <a:lvl3pPr lvl="2" rtl="0" algn="r">
              <a:buNone/>
              <a:defRPr sz="1000">
                <a:solidFill>
                  <a:schemeClr val="dk1"/>
                </a:solidFill>
                <a:latin typeface="Economica"/>
                <a:ea typeface="Economica"/>
                <a:cs typeface="Economica"/>
                <a:sym typeface="Economica"/>
              </a:defRPr>
            </a:lvl3pPr>
            <a:lvl4pPr lvl="3" rtl="0" algn="r">
              <a:buNone/>
              <a:defRPr sz="1000">
                <a:solidFill>
                  <a:schemeClr val="dk1"/>
                </a:solidFill>
                <a:latin typeface="Economica"/>
                <a:ea typeface="Economica"/>
                <a:cs typeface="Economica"/>
                <a:sym typeface="Economica"/>
              </a:defRPr>
            </a:lvl4pPr>
            <a:lvl5pPr lvl="4" rtl="0" algn="r">
              <a:buNone/>
              <a:defRPr sz="1000">
                <a:solidFill>
                  <a:schemeClr val="dk1"/>
                </a:solidFill>
                <a:latin typeface="Economica"/>
                <a:ea typeface="Economica"/>
                <a:cs typeface="Economica"/>
                <a:sym typeface="Economica"/>
              </a:defRPr>
            </a:lvl5pPr>
            <a:lvl6pPr lvl="5" rtl="0" algn="r">
              <a:buNone/>
              <a:defRPr sz="1000">
                <a:solidFill>
                  <a:schemeClr val="dk1"/>
                </a:solidFill>
                <a:latin typeface="Economica"/>
                <a:ea typeface="Economica"/>
                <a:cs typeface="Economica"/>
                <a:sym typeface="Economica"/>
              </a:defRPr>
            </a:lvl6pPr>
            <a:lvl7pPr lvl="6" rtl="0" algn="r">
              <a:buNone/>
              <a:defRPr sz="1000">
                <a:solidFill>
                  <a:schemeClr val="dk1"/>
                </a:solidFill>
                <a:latin typeface="Economica"/>
                <a:ea typeface="Economica"/>
                <a:cs typeface="Economica"/>
                <a:sym typeface="Economica"/>
              </a:defRPr>
            </a:lvl7pPr>
            <a:lvl8pPr lvl="7" rtl="0" algn="r">
              <a:buNone/>
              <a:defRPr sz="1000">
                <a:solidFill>
                  <a:schemeClr val="dk1"/>
                </a:solidFill>
                <a:latin typeface="Economica"/>
                <a:ea typeface="Economica"/>
                <a:cs typeface="Economica"/>
                <a:sym typeface="Economica"/>
              </a:defRPr>
            </a:lvl8pPr>
            <a:lvl9pPr lvl="8" rtl="0"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1" name="Shape 361"/>
        <p:cNvGrpSpPr/>
        <p:nvPr/>
      </p:nvGrpSpPr>
      <p:grpSpPr>
        <a:xfrm>
          <a:off x="0" y="0"/>
          <a:ext cx="0" cy="0"/>
          <a:chOff x="0" y="0"/>
          <a:chExt cx="0" cy="0"/>
        </a:xfrm>
      </p:grpSpPr>
      <p:sp>
        <p:nvSpPr>
          <p:cNvPr id="362" name="Google Shape;362;p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63" name="Google Shape;363;p7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64" name="Google Shape;364;p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65" name="Google Shape;365;p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66" name="Google Shape;366;p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6" name="Shape 436"/>
        <p:cNvGrpSpPr/>
        <p:nvPr/>
      </p:nvGrpSpPr>
      <p:grpSpPr>
        <a:xfrm>
          <a:off x="0" y="0"/>
          <a:ext cx="0" cy="0"/>
          <a:chOff x="0" y="0"/>
          <a:chExt cx="0" cy="0"/>
        </a:xfrm>
      </p:grpSpPr>
      <p:sp>
        <p:nvSpPr>
          <p:cNvPr id="437" name="Google Shape;437;p8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438" name="Google Shape;438;p8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39" name="Google Shape;439;p8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0" name="Google Shape;440;p8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41" name="Google Shape;441;p8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6" name="Shape 516"/>
        <p:cNvGrpSpPr/>
        <p:nvPr/>
      </p:nvGrpSpPr>
      <p:grpSpPr>
        <a:xfrm>
          <a:off x="0" y="0"/>
          <a:ext cx="0" cy="0"/>
          <a:chOff x="0" y="0"/>
          <a:chExt cx="0" cy="0"/>
        </a:xfrm>
      </p:grpSpPr>
      <p:sp>
        <p:nvSpPr>
          <p:cNvPr id="517" name="Google Shape;517;p10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18" name="Google Shape;518;p10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19" name="Google Shape;519;p10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0" name="Google Shape;520;p10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1" name="Google Shape;521;p10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7.jpg"/><Relationship Id="rId9" Type="http://schemas.openxmlformats.org/officeDocument/2006/relationships/image" Target="../media/image31.jpg"/><Relationship Id="rId5" Type="http://schemas.openxmlformats.org/officeDocument/2006/relationships/image" Target="../media/image4.jpg"/><Relationship Id="rId6" Type="http://schemas.openxmlformats.org/officeDocument/2006/relationships/image" Target="../media/image9.jpg"/><Relationship Id="rId7" Type="http://schemas.openxmlformats.org/officeDocument/2006/relationships/image" Target="../media/image38.jp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1.png"/><Relationship Id="rId5"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9.xml"/><Relationship Id="rId3"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0.xml"/><Relationship Id="rId3" Type="http://schemas.openxmlformats.org/officeDocument/2006/relationships/image" Target="../media/image2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hyperlink" Target="http://creativecommons.org/licenses/by/4.0/" TargetMode="External"/><Relationship Id="rId5"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1.xml"/><Relationship Id="rId3" Type="http://schemas.openxmlformats.org/officeDocument/2006/relationships/image" Target="../media/image56.png"/><Relationship Id="rId4" Type="http://schemas.openxmlformats.org/officeDocument/2006/relationships/image" Target="../media/image52.png"/><Relationship Id="rId5"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4.xml"/><Relationship Id="rId3"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8.xml"/><Relationship Id="rId3" Type="http://schemas.openxmlformats.org/officeDocument/2006/relationships/image" Target="../media/image57.png"/><Relationship Id="rId4" Type="http://schemas.openxmlformats.org/officeDocument/2006/relationships/hyperlink" Target="http://openscience.org/what-exactly-is-open-science/" TargetMode="External"/><Relationship Id="rId5" Type="http://schemas.openxmlformats.org/officeDocument/2006/relationships/hyperlink" Target="http://openscience.org/author/gezelter/"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0.xml"/><Relationship Id="rId3"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1.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3.xml"/><Relationship Id="rId3"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44.xml"/><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5.xml"/><Relationship Id="rId3" Type="http://schemas.openxmlformats.org/officeDocument/2006/relationships/hyperlink" Target="https://www.cos.io/"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46.xml"/><Relationship Id="rId3" Type="http://schemas.openxmlformats.org/officeDocument/2006/relationships/hyperlink" Target="https://opensciencemooc.eu/modules/open-collabora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113"/>
          <p:cNvSpPr txBox="1"/>
          <p:nvPr/>
        </p:nvSpPr>
        <p:spPr>
          <a:xfrm>
            <a:off x="1646700" y="862450"/>
            <a:ext cx="5850600" cy="390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FFFF00"/>
                </a:solidFill>
                <a:latin typeface="Calibri"/>
                <a:ea typeface="Calibri"/>
                <a:cs typeface="Calibri"/>
                <a:sym typeface="Calibri"/>
              </a:rPr>
              <a:t>Note about Licensing for this slide deck:</a:t>
            </a:r>
            <a:endParaRPr sz="2100">
              <a:solidFill>
                <a:srgbClr val="FFFF00"/>
              </a:solidFill>
              <a:latin typeface="Calibri"/>
              <a:ea typeface="Calibri"/>
              <a:cs typeface="Calibri"/>
              <a:sym typeface="Calibri"/>
            </a:endParaRPr>
          </a:p>
          <a:p>
            <a:pPr indent="0" lvl="0" marL="0" rtl="0" algn="l">
              <a:spcBef>
                <a:spcPts val="0"/>
              </a:spcBef>
              <a:spcAft>
                <a:spcPts val="0"/>
              </a:spcAft>
              <a:buNone/>
            </a:pPr>
            <a:r>
              <a:t/>
            </a:r>
            <a:endParaRPr sz="2100">
              <a:solidFill>
                <a:srgbClr val="FFFF00"/>
              </a:solidFill>
              <a:latin typeface="Calibri"/>
              <a:ea typeface="Calibri"/>
              <a:cs typeface="Calibri"/>
              <a:sym typeface="Calibri"/>
            </a:endParaRPr>
          </a:p>
          <a:p>
            <a:pPr indent="0" lvl="0" marL="0" rtl="0" algn="l">
              <a:spcBef>
                <a:spcPts val="0"/>
              </a:spcBef>
              <a:spcAft>
                <a:spcPts val="0"/>
              </a:spcAft>
              <a:buNone/>
            </a:pPr>
            <a:r>
              <a:rPr lang="en" sz="2100">
                <a:solidFill>
                  <a:srgbClr val="FFFF00"/>
                </a:solidFill>
                <a:latin typeface="Calibri"/>
                <a:ea typeface="Calibri"/>
                <a:cs typeface="Calibri"/>
                <a:sym typeface="Calibri"/>
              </a:rPr>
              <a:t>The following slides are in general by </a:t>
            </a:r>
            <a:r>
              <a:rPr lang="en" sz="2100">
                <a:solidFill>
                  <a:srgbClr val="FFFF00"/>
                </a:solidFill>
                <a:latin typeface="Calibri"/>
                <a:ea typeface="Calibri"/>
                <a:cs typeface="Calibri"/>
                <a:sym typeface="Calibri"/>
              </a:rPr>
              <a:t>Karen Cangialosi [</a:t>
            </a:r>
            <a:r>
              <a:rPr lang="en" sz="2100">
                <a:solidFill>
                  <a:srgbClr val="FFFF00"/>
                </a:solidFill>
                <a:latin typeface="Calibri"/>
                <a:ea typeface="Calibri"/>
                <a:cs typeface="Calibri"/>
                <a:sym typeface="Calibri"/>
              </a:rPr>
              <a:t>CC BY 4.0 SA] unless otherwise noted for each slide. </a:t>
            </a:r>
            <a:endParaRPr sz="2100">
              <a:solidFill>
                <a:srgbClr val="FFFF00"/>
              </a:solidFill>
              <a:latin typeface="Calibri"/>
              <a:ea typeface="Calibri"/>
              <a:cs typeface="Calibri"/>
              <a:sym typeface="Calibri"/>
            </a:endParaRPr>
          </a:p>
          <a:p>
            <a:pPr indent="0" lvl="0" marL="0" rtl="0" algn="l">
              <a:spcBef>
                <a:spcPts val="0"/>
              </a:spcBef>
              <a:spcAft>
                <a:spcPts val="0"/>
              </a:spcAft>
              <a:buNone/>
            </a:pPr>
            <a:r>
              <a:t/>
            </a:r>
            <a:endParaRPr sz="2100">
              <a:solidFill>
                <a:srgbClr val="FFFF00"/>
              </a:solidFill>
              <a:latin typeface="Calibri"/>
              <a:ea typeface="Calibri"/>
              <a:cs typeface="Calibri"/>
              <a:sym typeface="Calibri"/>
            </a:endParaRPr>
          </a:p>
          <a:p>
            <a:pPr indent="0" lvl="0" marL="0" rtl="0" algn="l">
              <a:spcBef>
                <a:spcPts val="0"/>
              </a:spcBef>
              <a:spcAft>
                <a:spcPts val="0"/>
              </a:spcAft>
              <a:buNone/>
            </a:pPr>
            <a:r>
              <a:rPr lang="en" sz="2100">
                <a:solidFill>
                  <a:srgbClr val="FFFF00"/>
                </a:solidFill>
                <a:latin typeface="Calibri"/>
                <a:ea typeface="Calibri"/>
                <a:cs typeface="Calibri"/>
                <a:sym typeface="Calibri"/>
              </a:rPr>
              <a:t>Some slides were copied from other openly licensed work so be sure to include the correct attribution per slide if you copy and use them. </a:t>
            </a:r>
            <a:endParaRPr sz="2100">
              <a:solidFill>
                <a:srgbClr val="FFFF00"/>
              </a:solidFill>
              <a:latin typeface="Calibri"/>
              <a:ea typeface="Calibri"/>
              <a:cs typeface="Calibri"/>
              <a:sym typeface="Calibri"/>
            </a:endParaRPr>
          </a:p>
          <a:p>
            <a:pPr indent="0" lvl="0" marL="0" rtl="0" algn="l">
              <a:spcBef>
                <a:spcPts val="0"/>
              </a:spcBef>
              <a:spcAft>
                <a:spcPts val="0"/>
              </a:spcAft>
              <a:buNone/>
            </a:pPr>
            <a:r>
              <a:t/>
            </a:r>
            <a:endParaRPr sz="2100">
              <a:solidFill>
                <a:srgbClr val="FFFF00"/>
              </a:solidFill>
              <a:latin typeface="Calibri"/>
              <a:ea typeface="Calibri"/>
              <a:cs typeface="Calibri"/>
              <a:sym typeface="Calibri"/>
            </a:endParaRPr>
          </a:p>
          <a:p>
            <a:pPr indent="0" lvl="0" marL="0" rtl="0" algn="l">
              <a:spcBef>
                <a:spcPts val="0"/>
              </a:spcBef>
              <a:spcAft>
                <a:spcPts val="0"/>
              </a:spcAft>
              <a:buNone/>
            </a:pPr>
            <a:r>
              <a:t/>
            </a:r>
            <a:endParaRPr sz="1800">
              <a:solidFill>
                <a:srgbClr val="FFFF00"/>
              </a:solidFill>
              <a:latin typeface="Calibri"/>
              <a:ea typeface="Calibri"/>
              <a:cs typeface="Calibri"/>
              <a:sym typeface="Calibri"/>
            </a:endParaRPr>
          </a:p>
          <a:p>
            <a:pPr indent="0" lvl="0" marL="0" rtl="0" algn="l">
              <a:spcBef>
                <a:spcPts val="0"/>
              </a:spcBef>
              <a:spcAft>
                <a:spcPts val="0"/>
              </a:spcAft>
              <a:buNone/>
            </a:pPr>
            <a:r>
              <a:t/>
            </a:r>
            <a:endParaRPr>
              <a:solidFill>
                <a:schemeClr val="accent4"/>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93" name="Shape 693"/>
        <p:cNvGrpSpPr/>
        <p:nvPr/>
      </p:nvGrpSpPr>
      <p:grpSpPr>
        <a:xfrm>
          <a:off x="0" y="0"/>
          <a:ext cx="0" cy="0"/>
          <a:chOff x="0" y="0"/>
          <a:chExt cx="0" cy="0"/>
        </a:xfrm>
      </p:grpSpPr>
      <p:sp>
        <p:nvSpPr>
          <p:cNvPr id="694" name="Google Shape;694;p122"/>
          <p:cNvSpPr txBox="1"/>
          <p:nvPr>
            <p:ph type="ctrTitle"/>
          </p:nvPr>
        </p:nvSpPr>
        <p:spPr>
          <a:xfrm>
            <a:off x="1142999" y="962618"/>
            <a:ext cx="6858000" cy="918000"/>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chemeClr val="lt1"/>
              </a:buClr>
              <a:buSzPts val="4500"/>
              <a:buFont typeface="Arial"/>
              <a:buNone/>
            </a:pPr>
            <a:r>
              <a:rPr b="0" i="0" lang="en" sz="4500" u="none" cap="none" strike="noStrike">
                <a:solidFill>
                  <a:schemeClr val="lt1"/>
                </a:solidFill>
                <a:latin typeface="Arial"/>
                <a:ea typeface="Arial"/>
                <a:cs typeface="Arial"/>
                <a:sym typeface="Arial"/>
              </a:rPr>
              <a:t>Copyright, You Had One Job</a:t>
            </a:r>
            <a:endParaRPr b="0" i="0" sz="4500" u="none" cap="none" strike="noStrike">
              <a:solidFill>
                <a:schemeClr val="lt1"/>
              </a:solidFill>
              <a:latin typeface="Arial"/>
              <a:ea typeface="Arial"/>
              <a:cs typeface="Arial"/>
              <a:sym typeface="Arial"/>
            </a:endParaRPr>
          </a:p>
        </p:txBody>
      </p:sp>
      <p:pic>
        <p:nvPicPr>
          <p:cNvPr id="695" name="Google Shape;695;p122"/>
          <p:cNvPicPr preferRelativeResize="0"/>
          <p:nvPr/>
        </p:nvPicPr>
        <p:blipFill rotWithShape="1">
          <a:blip r:embed="rId3">
            <a:alphaModFix/>
          </a:blip>
          <a:srcRect b="0" l="0" r="0" t="0"/>
          <a:stretch/>
        </p:blipFill>
        <p:spPr>
          <a:xfrm>
            <a:off x="2847974" y="2006070"/>
            <a:ext cx="3448051" cy="1577843"/>
          </a:xfrm>
          <a:prstGeom prst="rect">
            <a:avLst/>
          </a:prstGeom>
          <a:noFill/>
          <a:ln>
            <a:noFill/>
          </a:ln>
        </p:spPr>
      </p:pic>
      <p:sp>
        <p:nvSpPr>
          <p:cNvPr id="696" name="Google Shape;696;p122"/>
          <p:cNvSpPr txBox="1"/>
          <p:nvPr>
            <p:ph idx="1" type="subTitle"/>
          </p:nvPr>
        </p:nvSpPr>
        <p:spPr>
          <a:xfrm>
            <a:off x="1529962" y="4353638"/>
            <a:ext cx="5948700" cy="248400"/>
          </a:xfrm>
          <a:prstGeom prst="rect">
            <a:avLst/>
          </a:prstGeom>
          <a:noFill/>
          <a:ln>
            <a:noFill/>
          </a:ln>
        </p:spPr>
        <p:txBody>
          <a:bodyPr anchorCtr="0" anchor="t" bIns="34275" lIns="68575" spcFirstLastPara="1" rIns="68575" wrap="square" tIns="34275">
            <a:noAutofit/>
          </a:bodyPr>
          <a:lstStyle/>
          <a:p>
            <a:pPr indent="0" lvl="0" marL="0" marR="0" rtl="0" algn="r">
              <a:lnSpc>
                <a:spcPct val="90000"/>
              </a:lnSpc>
              <a:spcBef>
                <a:spcPts val="0"/>
              </a:spcBef>
              <a:spcAft>
                <a:spcPts val="0"/>
              </a:spcAft>
              <a:buClr>
                <a:schemeClr val="lt1"/>
              </a:buClr>
              <a:buSzPts val="1700"/>
              <a:buFont typeface="Arial"/>
              <a:buNone/>
            </a:pPr>
            <a:r>
              <a:rPr b="0" i="0" lang="en" sz="1700" u="none" cap="none" strike="noStrike">
                <a:solidFill>
                  <a:schemeClr val="lt1"/>
                </a:solidFill>
                <a:latin typeface="Arial"/>
                <a:ea typeface="Arial"/>
                <a:cs typeface="Arial"/>
                <a:sym typeface="Arial"/>
              </a:rPr>
              <a:t>Christin Wixson, Plymouth State University, May 30, 2018</a:t>
            </a:r>
            <a:endParaRPr b="0" i="0" sz="1700" u="none" cap="none" strike="noStrike">
              <a:solidFill>
                <a:schemeClr val="lt1"/>
              </a:solidFill>
              <a:latin typeface="Arial"/>
              <a:ea typeface="Arial"/>
              <a:cs typeface="Arial"/>
              <a:sym typeface="Arial"/>
            </a:endParaRPr>
          </a:p>
        </p:txBody>
      </p:sp>
      <p:pic>
        <p:nvPicPr>
          <p:cNvPr descr="Image result for cc by icon white" id="697" name="Google Shape;697;p122"/>
          <p:cNvPicPr preferRelativeResize="0"/>
          <p:nvPr/>
        </p:nvPicPr>
        <p:blipFill rotWithShape="1">
          <a:blip r:embed="rId4">
            <a:alphaModFix/>
          </a:blip>
          <a:srcRect b="0" l="0" r="0" t="0"/>
          <a:stretch/>
        </p:blipFill>
        <p:spPr>
          <a:xfrm>
            <a:off x="7602908" y="4353632"/>
            <a:ext cx="796183" cy="280654"/>
          </a:xfrm>
          <a:prstGeom prst="rect">
            <a:avLst/>
          </a:prstGeom>
          <a:noFill/>
          <a:ln>
            <a:noFill/>
          </a:ln>
        </p:spPr>
      </p:pic>
      <p:sp>
        <p:nvSpPr>
          <p:cNvPr id="698" name="Google Shape;698;p122"/>
          <p:cNvSpPr txBox="1"/>
          <p:nvPr/>
        </p:nvSpPr>
        <p:spPr>
          <a:xfrm>
            <a:off x="3349875" y="3772556"/>
            <a:ext cx="2991300" cy="3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 sz="2100" u="none" cap="none" strike="noStrike">
                <a:solidFill>
                  <a:schemeClr val="lt1"/>
                </a:solidFill>
                <a:latin typeface="Arial"/>
                <a:ea typeface="Arial"/>
                <a:cs typeface="Arial"/>
                <a:sym typeface="Arial"/>
              </a:rPr>
              <a:t>https://bit.ly/2sgjOnO</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123"/>
          <p:cNvPicPr preferRelativeResize="0"/>
          <p:nvPr>
            <p:ph idx="1" type="body"/>
          </p:nvPr>
        </p:nvPicPr>
        <p:blipFill rotWithShape="1">
          <a:blip r:embed="rId3">
            <a:alphaModFix/>
          </a:blip>
          <a:srcRect b="0" l="0" r="0" t="0"/>
          <a:stretch/>
        </p:blipFill>
        <p:spPr>
          <a:xfrm>
            <a:off x="0" y="0"/>
            <a:ext cx="9144000" cy="5154000"/>
          </a:xfrm>
          <a:prstGeom prst="rect">
            <a:avLst/>
          </a:prstGeom>
          <a:noFill/>
          <a:ln>
            <a:noFill/>
          </a:ln>
        </p:spPr>
      </p:pic>
      <p:sp>
        <p:nvSpPr>
          <p:cNvPr id="705" name="Google Shape;705;p123"/>
          <p:cNvSpPr txBox="1"/>
          <p:nvPr/>
        </p:nvSpPr>
        <p:spPr>
          <a:xfrm>
            <a:off x="399025" y="4347150"/>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200"/>
              <a:buFont typeface="Calibri"/>
              <a:buNone/>
            </a:pPr>
            <a:r>
              <a:rPr lang="en" sz="1200">
                <a:solidFill>
                  <a:schemeClr val="lt1"/>
                </a:solidFill>
                <a:latin typeface="Calibri"/>
                <a:ea typeface="Calibri"/>
                <a:cs typeface="Calibri"/>
                <a:sym typeface="Calibri"/>
              </a:rPr>
              <a:t>SLIDE BY Christin Wixson [CC BY 4.0]</a:t>
            </a:r>
            <a:endParaRPr>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descr="Image result for shaun of the dead" id="711" name="Google Shape;711;p124"/>
          <p:cNvPicPr preferRelativeResize="0"/>
          <p:nvPr/>
        </p:nvPicPr>
        <p:blipFill rotWithShape="1">
          <a:blip r:embed="rId3">
            <a:alphaModFix/>
          </a:blip>
          <a:srcRect b="0" l="0" r="0" t="0"/>
          <a:stretch/>
        </p:blipFill>
        <p:spPr>
          <a:xfrm>
            <a:off x="1890362" y="-26195"/>
            <a:ext cx="2232026" cy="3348039"/>
          </a:xfrm>
          <a:prstGeom prst="rect">
            <a:avLst/>
          </a:prstGeom>
          <a:noFill/>
          <a:ln>
            <a:noFill/>
          </a:ln>
        </p:spPr>
      </p:pic>
      <p:pic>
        <p:nvPicPr>
          <p:cNvPr descr="Image result for white walkers" id="712" name="Google Shape;712;p124"/>
          <p:cNvPicPr preferRelativeResize="0"/>
          <p:nvPr/>
        </p:nvPicPr>
        <p:blipFill rotWithShape="1">
          <a:blip r:embed="rId4">
            <a:alphaModFix/>
          </a:blip>
          <a:srcRect b="0" l="0" r="0" t="0"/>
          <a:stretch/>
        </p:blipFill>
        <p:spPr>
          <a:xfrm>
            <a:off x="1279030" y="2402681"/>
            <a:ext cx="5481637" cy="2740820"/>
          </a:xfrm>
          <a:prstGeom prst="rect">
            <a:avLst/>
          </a:prstGeom>
          <a:noFill/>
          <a:ln>
            <a:noFill/>
          </a:ln>
        </p:spPr>
      </p:pic>
      <p:pic>
        <p:nvPicPr>
          <p:cNvPr descr="Image result for zombies comic book" id="713" name="Google Shape;713;p124"/>
          <p:cNvPicPr preferRelativeResize="0"/>
          <p:nvPr/>
        </p:nvPicPr>
        <p:blipFill rotWithShape="1">
          <a:blip r:embed="rId5">
            <a:alphaModFix/>
          </a:blip>
          <a:srcRect b="0" l="0" r="0" t="0"/>
          <a:stretch/>
        </p:blipFill>
        <p:spPr>
          <a:xfrm>
            <a:off x="0" y="0"/>
            <a:ext cx="1932385" cy="2971042"/>
          </a:xfrm>
          <a:prstGeom prst="rect">
            <a:avLst/>
          </a:prstGeom>
          <a:noFill/>
          <a:ln>
            <a:noFill/>
          </a:ln>
        </p:spPr>
      </p:pic>
      <p:pic>
        <p:nvPicPr>
          <p:cNvPr descr="Image result for thriller" id="714" name="Google Shape;714;p124"/>
          <p:cNvPicPr preferRelativeResize="0"/>
          <p:nvPr/>
        </p:nvPicPr>
        <p:blipFill rotWithShape="1">
          <a:blip r:embed="rId6">
            <a:alphaModFix/>
          </a:blip>
          <a:srcRect b="0" l="0" r="0" t="0"/>
          <a:stretch/>
        </p:blipFill>
        <p:spPr>
          <a:xfrm>
            <a:off x="-16318" y="1971717"/>
            <a:ext cx="2443163" cy="3257550"/>
          </a:xfrm>
          <a:prstGeom prst="rect">
            <a:avLst/>
          </a:prstGeom>
          <a:noFill/>
          <a:ln>
            <a:noFill/>
          </a:ln>
        </p:spPr>
      </p:pic>
      <p:pic>
        <p:nvPicPr>
          <p:cNvPr descr="Image result for pride and prejudice and zombies book cover" id="715" name="Google Shape;715;p124"/>
          <p:cNvPicPr preferRelativeResize="0"/>
          <p:nvPr/>
        </p:nvPicPr>
        <p:blipFill rotWithShape="1">
          <a:blip r:embed="rId7">
            <a:alphaModFix/>
          </a:blip>
          <a:srcRect b="0" l="0" r="0" t="0"/>
          <a:stretch/>
        </p:blipFill>
        <p:spPr>
          <a:xfrm>
            <a:off x="4112174" y="-40440"/>
            <a:ext cx="2355896" cy="3640933"/>
          </a:xfrm>
          <a:prstGeom prst="rect">
            <a:avLst/>
          </a:prstGeom>
          <a:noFill/>
          <a:ln>
            <a:noFill/>
          </a:ln>
        </p:spPr>
      </p:pic>
      <p:pic>
        <p:nvPicPr>
          <p:cNvPr descr="Image result for resident evil 2 game" id="716" name="Google Shape;716;p124"/>
          <p:cNvPicPr preferRelativeResize="0"/>
          <p:nvPr/>
        </p:nvPicPr>
        <p:blipFill rotWithShape="1">
          <a:blip r:embed="rId8">
            <a:alphaModFix/>
          </a:blip>
          <a:srcRect b="0" l="0" r="0" t="0"/>
          <a:stretch/>
        </p:blipFill>
        <p:spPr>
          <a:xfrm>
            <a:off x="6468070" y="0"/>
            <a:ext cx="2700337" cy="3037288"/>
          </a:xfrm>
          <a:prstGeom prst="rect">
            <a:avLst/>
          </a:prstGeom>
          <a:noFill/>
          <a:ln>
            <a:noFill/>
          </a:ln>
        </p:spPr>
      </p:pic>
      <p:pic>
        <p:nvPicPr>
          <p:cNvPr descr="Image result for walking dead" id="717" name="Google Shape;717;p124"/>
          <p:cNvPicPr preferRelativeResize="0"/>
          <p:nvPr/>
        </p:nvPicPr>
        <p:blipFill rotWithShape="1">
          <a:blip r:embed="rId9">
            <a:alphaModFix/>
          </a:blip>
          <a:srcRect b="0" l="0" r="0" t="0"/>
          <a:stretch/>
        </p:blipFill>
        <p:spPr>
          <a:xfrm>
            <a:off x="5540574" y="2486495"/>
            <a:ext cx="3627834" cy="2657006"/>
          </a:xfrm>
          <a:prstGeom prst="rect">
            <a:avLst/>
          </a:prstGeom>
          <a:noFill/>
          <a:ln>
            <a:noFill/>
          </a:ln>
        </p:spPr>
      </p:pic>
      <p:sp>
        <p:nvSpPr>
          <p:cNvPr id="718" name="Google Shape;718;p124"/>
          <p:cNvSpPr txBox="1"/>
          <p:nvPr/>
        </p:nvSpPr>
        <p:spPr>
          <a:xfrm>
            <a:off x="399025" y="4347150"/>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SLIDE BY Christin Wixson [CC BY 4.0]</a:t>
            </a:r>
            <a:endParaRPr>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125"/>
          <p:cNvSpPr txBox="1"/>
          <p:nvPr>
            <p:ph type="title"/>
          </p:nvPr>
        </p:nvSpPr>
        <p:spPr>
          <a:xfrm>
            <a:off x="311700" y="1122813"/>
            <a:ext cx="8520600" cy="831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pic>
        <p:nvPicPr>
          <p:cNvPr id="724" name="Google Shape;724;p125"/>
          <p:cNvPicPr preferRelativeResize="0"/>
          <p:nvPr/>
        </p:nvPicPr>
        <p:blipFill>
          <a:blip r:embed="rId3">
            <a:alphaModFix/>
          </a:blip>
          <a:stretch>
            <a:fillRect/>
          </a:stretch>
        </p:blipFill>
        <p:spPr>
          <a:xfrm>
            <a:off x="0" y="880100"/>
            <a:ext cx="9144001" cy="1624961"/>
          </a:xfrm>
          <a:prstGeom prst="rect">
            <a:avLst/>
          </a:prstGeom>
          <a:noFill/>
          <a:ln>
            <a:noFill/>
          </a:ln>
        </p:spPr>
      </p:pic>
      <p:pic>
        <p:nvPicPr>
          <p:cNvPr id="725" name="Google Shape;725;p125"/>
          <p:cNvPicPr preferRelativeResize="0"/>
          <p:nvPr/>
        </p:nvPicPr>
        <p:blipFill>
          <a:blip r:embed="rId4">
            <a:alphaModFix/>
          </a:blip>
          <a:stretch>
            <a:fillRect/>
          </a:stretch>
        </p:blipFill>
        <p:spPr>
          <a:xfrm>
            <a:off x="0" y="2511363"/>
            <a:ext cx="4571999" cy="2625823"/>
          </a:xfrm>
          <a:prstGeom prst="rect">
            <a:avLst/>
          </a:prstGeom>
          <a:noFill/>
          <a:ln>
            <a:noFill/>
          </a:ln>
        </p:spPr>
      </p:pic>
      <p:pic>
        <p:nvPicPr>
          <p:cNvPr id="726" name="Google Shape;726;p125"/>
          <p:cNvPicPr preferRelativeResize="0"/>
          <p:nvPr/>
        </p:nvPicPr>
        <p:blipFill>
          <a:blip r:embed="rId5">
            <a:alphaModFix/>
          </a:blip>
          <a:stretch>
            <a:fillRect/>
          </a:stretch>
        </p:blipFill>
        <p:spPr>
          <a:xfrm>
            <a:off x="4571996" y="2505042"/>
            <a:ext cx="4572001" cy="2638467"/>
          </a:xfrm>
          <a:prstGeom prst="rect">
            <a:avLst/>
          </a:prstGeom>
          <a:noFill/>
          <a:ln>
            <a:noFill/>
          </a:ln>
        </p:spPr>
      </p:pic>
      <p:sp>
        <p:nvSpPr>
          <p:cNvPr id="727" name="Google Shape;727;p125"/>
          <p:cNvSpPr txBox="1"/>
          <p:nvPr>
            <p:ph type="title"/>
          </p:nvPr>
        </p:nvSpPr>
        <p:spPr>
          <a:xfrm>
            <a:off x="311700" y="48800"/>
            <a:ext cx="85206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Creative Commons</a:t>
            </a:r>
            <a:endParaRPr/>
          </a:p>
        </p:txBody>
      </p:sp>
      <p:sp>
        <p:nvSpPr>
          <p:cNvPr id="728" name="Google Shape;728;p125"/>
          <p:cNvSpPr txBox="1"/>
          <p:nvPr/>
        </p:nvSpPr>
        <p:spPr>
          <a:xfrm>
            <a:off x="116125" y="1042450"/>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SLIDE BY Christin Wixson [CC BY 4.0]</a:t>
            </a:r>
            <a:endParaRPr>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2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38100" lvl="0" marL="177800" marR="0" rtl="0" algn="l">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7800" marR="0" rtl="0" algn="l">
              <a:lnSpc>
                <a:spcPct val="90000"/>
              </a:lnSpc>
              <a:spcBef>
                <a:spcPts val="80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pic>
        <p:nvPicPr>
          <p:cNvPr id="735" name="Google Shape;735;p126"/>
          <p:cNvPicPr preferRelativeResize="0"/>
          <p:nvPr/>
        </p:nvPicPr>
        <p:blipFill rotWithShape="1">
          <a:blip r:embed="rId3">
            <a:alphaModFix/>
          </a:blip>
          <a:srcRect b="0" l="0" r="0" t="0"/>
          <a:stretch/>
        </p:blipFill>
        <p:spPr>
          <a:xfrm>
            <a:off x="4196" y="-1"/>
            <a:ext cx="9139805" cy="5145863"/>
          </a:xfrm>
          <a:prstGeom prst="rect">
            <a:avLst/>
          </a:prstGeom>
          <a:noFill/>
          <a:ln>
            <a:noFill/>
          </a:ln>
        </p:spPr>
      </p:pic>
      <p:sp>
        <p:nvSpPr>
          <p:cNvPr id="736" name="Google Shape;736;p126"/>
          <p:cNvSpPr txBox="1"/>
          <p:nvPr/>
        </p:nvSpPr>
        <p:spPr>
          <a:xfrm>
            <a:off x="6843750" y="4372875"/>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SLIDE BY Christin Wixson [CC BY 4.0]</a:t>
            </a:r>
            <a:endParaRPr>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27"/>
          <p:cNvSpPr txBox="1"/>
          <p:nvPr>
            <p:ph type="title"/>
          </p:nvPr>
        </p:nvSpPr>
        <p:spPr>
          <a:xfrm>
            <a:off x="705975" y="273875"/>
            <a:ext cx="4721700" cy="41220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rPr lang="en" sz="2400"/>
              <a:t>Machine Readable Code AND</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Creative Commons Licensing Addendum</a:t>
            </a:r>
            <a:endParaRPr sz="2400"/>
          </a:p>
          <a:p>
            <a:pPr indent="0" lvl="0" marL="0" rtl="0" algn="l">
              <a:spcBef>
                <a:spcPts val="0"/>
              </a:spcBef>
              <a:spcAft>
                <a:spcPts val="0"/>
              </a:spcAft>
              <a:buNone/>
            </a:pPr>
            <a:r>
              <a:rPr lang="en" sz="2400"/>
              <a:t>-------------------------------------------</a:t>
            </a:r>
            <a:endParaRPr sz="2400"/>
          </a:p>
          <a:p>
            <a:pPr indent="0" lvl="0" marL="0" rtl="0" algn="l">
              <a:spcBef>
                <a:spcPts val="0"/>
              </a:spcBef>
              <a:spcAft>
                <a:spcPts val="0"/>
              </a:spcAft>
              <a:buNone/>
            </a:pPr>
            <a:r>
              <a:rPr b="1" lang="en" sz="2400"/>
              <a:t>Copyright to keep, make copies, change, publish, distribute; and to sell or license any of these rights for a fee. </a:t>
            </a:r>
            <a:endParaRPr b="1" sz="2400"/>
          </a:p>
        </p:txBody>
      </p:sp>
      <p:sp>
        <p:nvSpPr>
          <p:cNvPr id="742" name="Google Shape;742;p127"/>
          <p:cNvSpPr txBox="1"/>
          <p:nvPr>
            <p:ph idx="1" type="body"/>
          </p:nvPr>
        </p:nvSpPr>
        <p:spPr>
          <a:xfrm>
            <a:off x="5345200" y="4019900"/>
            <a:ext cx="3410700" cy="958500"/>
          </a:xfrm>
          <a:prstGeom prst="rect">
            <a:avLst/>
          </a:prstGeom>
        </p:spPr>
        <p:txBody>
          <a:bodyPr anchorCtr="0" anchor="t" bIns="68575" lIns="68575" spcFirstLastPara="1" rIns="68575" wrap="square" tIns="68575">
            <a:noAutofit/>
          </a:bodyPr>
          <a:lstStyle/>
          <a:p>
            <a:pPr indent="0" lvl="0" marL="0" rtl="0" algn="l">
              <a:lnSpc>
                <a:spcPct val="100000"/>
              </a:lnSpc>
              <a:spcBef>
                <a:spcPts val="0"/>
              </a:spcBef>
              <a:spcAft>
                <a:spcPts val="0"/>
              </a:spcAft>
              <a:buClr>
                <a:schemeClr val="dk1"/>
              </a:buClr>
              <a:buSzPts val="1100"/>
              <a:buFont typeface="Arial"/>
              <a:buNone/>
            </a:pPr>
            <a:r>
              <a:rPr lang="en" sz="700">
                <a:solidFill>
                  <a:srgbClr val="333333"/>
                </a:solidFill>
                <a:highlight>
                  <a:srgbClr val="FFFFFF"/>
                </a:highlight>
                <a:latin typeface="Arial"/>
                <a:ea typeface="Arial"/>
                <a:cs typeface="Arial"/>
                <a:sym typeface="Arial"/>
              </a:rPr>
              <a:t>"Сс-license-layers.png" ‎https://commons.wikimedia.org/wiki/File:%D0%A1%D1%81-license-layers.png</a:t>
            </a:r>
            <a:endParaRPr sz="700">
              <a:solidFill>
                <a:srgbClr val="333333"/>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 sz="700">
                <a:solidFill>
                  <a:srgbClr val="333333"/>
                </a:solidFill>
                <a:highlight>
                  <a:srgbClr val="FFFFFF"/>
                </a:highlight>
                <a:latin typeface="Arial"/>
                <a:ea typeface="Arial"/>
                <a:cs typeface="Arial"/>
                <a:sym typeface="Arial"/>
              </a:rPr>
              <a:t>Creative Commons, CC BY 3.0 &lt;https://creativecommons.org/licenses/by/3.0&gt;, via Wikimedia Commons</a:t>
            </a:r>
            <a:endParaRPr sz="700">
              <a:solidFill>
                <a:srgbClr val="333333"/>
              </a:solidFill>
              <a:highlight>
                <a:srgbClr val="FFFFFF"/>
              </a:highlight>
              <a:latin typeface="Arial"/>
              <a:ea typeface="Arial"/>
              <a:cs typeface="Arial"/>
              <a:sym typeface="Arial"/>
            </a:endParaRPr>
          </a:p>
          <a:p>
            <a:pPr indent="0" lvl="0" marL="0" rtl="0" algn="l">
              <a:spcBef>
                <a:spcPts val="800"/>
              </a:spcBef>
              <a:spcAft>
                <a:spcPts val="0"/>
              </a:spcAft>
              <a:buClr>
                <a:schemeClr val="dk1"/>
              </a:buClr>
              <a:buSzPts val="1100"/>
              <a:buFont typeface="Arial"/>
              <a:buNone/>
            </a:pPr>
            <a:r>
              <a:t/>
            </a:r>
            <a:endParaRPr sz="600">
              <a:solidFill>
                <a:srgbClr val="333333"/>
              </a:solidFill>
              <a:highlight>
                <a:srgbClr val="FFFFFF"/>
              </a:highlight>
              <a:latin typeface="Arial"/>
              <a:ea typeface="Arial"/>
              <a:cs typeface="Arial"/>
              <a:sym typeface="Arial"/>
            </a:endParaRPr>
          </a:p>
          <a:p>
            <a:pPr indent="0" lvl="0" marL="0" rtl="0" algn="l">
              <a:spcBef>
                <a:spcPts val="800"/>
              </a:spcBef>
              <a:spcAft>
                <a:spcPts val="0"/>
              </a:spcAft>
              <a:buNone/>
            </a:pPr>
            <a:r>
              <a:t/>
            </a:r>
            <a:endParaRPr i="1" sz="3800"/>
          </a:p>
        </p:txBody>
      </p:sp>
      <p:pic>
        <p:nvPicPr>
          <p:cNvPr id="743" name="Google Shape;743;p127"/>
          <p:cNvPicPr preferRelativeResize="0"/>
          <p:nvPr/>
        </p:nvPicPr>
        <p:blipFill>
          <a:blip r:embed="rId3">
            <a:alphaModFix/>
          </a:blip>
          <a:stretch>
            <a:fillRect/>
          </a:stretch>
        </p:blipFill>
        <p:spPr>
          <a:xfrm>
            <a:off x="5289400" y="371813"/>
            <a:ext cx="2819400" cy="3648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id="749" name="Google Shape;749;p128"/>
          <p:cNvPicPr preferRelativeResize="0"/>
          <p:nvPr>
            <p:ph idx="1" type="body"/>
          </p:nvPr>
        </p:nvPicPr>
        <p:blipFill rotWithShape="1">
          <a:blip r:embed="rId3">
            <a:alphaModFix/>
          </a:blip>
          <a:srcRect b="0" l="0" r="0" t="0"/>
          <a:stretch/>
        </p:blipFill>
        <p:spPr>
          <a:xfrm>
            <a:off x="2208991" y="474927"/>
            <a:ext cx="4917000" cy="4229700"/>
          </a:xfrm>
          <a:prstGeom prst="rect">
            <a:avLst/>
          </a:prstGeom>
          <a:noFill/>
          <a:ln>
            <a:noFill/>
          </a:ln>
        </p:spPr>
      </p:pic>
      <p:sp>
        <p:nvSpPr>
          <p:cNvPr id="750" name="Google Shape;750;p128"/>
          <p:cNvSpPr txBox="1"/>
          <p:nvPr/>
        </p:nvSpPr>
        <p:spPr>
          <a:xfrm>
            <a:off x="476175" y="4424300"/>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SLIDE BY Christin Wixson [CC BY 4.0]</a:t>
            </a:r>
            <a:endParaRPr>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129"/>
          <p:cNvSpPr txBox="1"/>
          <p:nvPr>
            <p:ph type="title"/>
          </p:nvPr>
        </p:nvSpPr>
        <p:spPr>
          <a:xfrm>
            <a:off x="3704050" y="696799"/>
            <a:ext cx="1870500" cy="715200"/>
          </a:xfrm>
          <a:prstGeom prst="rect">
            <a:avLst/>
          </a:prstGeom>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pic>
        <p:nvPicPr>
          <p:cNvPr id="756" name="Google Shape;756;p129"/>
          <p:cNvPicPr preferRelativeResize="0"/>
          <p:nvPr/>
        </p:nvPicPr>
        <p:blipFill>
          <a:blip r:embed="rId3">
            <a:alphaModFix/>
          </a:blip>
          <a:stretch>
            <a:fillRect/>
          </a:stretch>
        </p:blipFill>
        <p:spPr>
          <a:xfrm>
            <a:off x="289425" y="94025"/>
            <a:ext cx="5906051" cy="4160950"/>
          </a:xfrm>
          <a:prstGeom prst="rect">
            <a:avLst/>
          </a:prstGeom>
          <a:noFill/>
          <a:ln>
            <a:noFill/>
          </a:ln>
        </p:spPr>
      </p:pic>
      <p:sp>
        <p:nvSpPr>
          <p:cNvPr id="757" name="Google Shape;757;p129"/>
          <p:cNvSpPr txBox="1"/>
          <p:nvPr>
            <p:ph idx="1" type="body"/>
          </p:nvPr>
        </p:nvSpPr>
        <p:spPr>
          <a:xfrm>
            <a:off x="339225" y="4465025"/>
            <a:ext cx="5556000" cy="1109700"/>
          </a:xfrm>
          <a:prstGeom prst="rect">
            <a:avLst/>
          </a:prstGeom>
        </p:spPr>
        <p:txBody>
          <a:bodyPr anchorCtr="0" anchor="t" bIns="68575" lIns="68575" spcFirstLastPara="1" rIns="68575" wrap="square" tIns="68575">
            <a:noAutofit/>
          </a:bodyPr>
          <a:lstStyle/>
          <a:p>
            <a:pPr indent="0" lvl="0" marL="0" rtl="0" algn="l">
              <a:lnSpc>
                <a:spcPct val="100000"/>
              </a:lnSpc>
              <a:spcBef>
                <a:spcPts val="0"/>
              </a:spcBef>
              <a:spcAft>
                <a:spcPts val="0"/>
              </a:spcAft>
              <a:buNone/>
            </a:pPr>
            <a:r>
              <a:rPr lang="en" sz="700"/>
              <a:t>"The 5R's", Slide 48, published 2014 by David Wiley davidwiley.org in Open Education: A "Simple" Introduction https://www.slideshare.net/opencontent/open-education-a-simple-introduction  (CC BY 4.0) https://creativecommons.org/licenses/by/4.0/</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p130"/>
          <p:cNvPicPr preferRelativeResize="0"/>
          <p:nvPr/>
        </p:nvPicPr>
        <p:blipFill rotWithShape="1">
          <a:blip r:embed="rId3">
            <a:alphaModFix/>
          </a:blip>
          <a:srcRect b="0" l="0" r="0" t="0"/>
          <a:stretch/>
        </p:blipFill>
        <p:spPr>
          <a:xfrm>
            <a:off x="0" y="0"/>
            <a:ext cx="9144000" cy="5143501"/>
          </a:xfrm>
          <a:prstGeom prst="rect">
            <a:avLst/>
          </a:prstGeom>
          <a:noFill/>
          <a:ln>
            <a:noFill/>
          </a:ln>
        </p:spPr>
      </p:pic>
      <p:sp>
        <p:nvSpPr>
          <p:cNvPr id="764" name="Google Shape;764;p130"/>
          <p:cNvSpPr txBox="1"/>
          <p:nvPr/>
        </p:nvSpPr>
        <p:spPr>
          <a:xfrm>
            <a:off x="829339" y="863590"/>
            <a:ext cx="4218600" cy="3705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1. We learn by the things we do.</a:t>
            </a:r>
            <a:endParaRPr sz="1100"/>
          </a:p>
          <a:p>
            <a:pPr indent="0" lvl="0" marL="0" marR="0" rtl="0" algn="l">
              <a:spcBef>
                <a:spcPts val="1400"/>
              </a:spcBef>
              <a:spcAft>
                <a:spcPts val="0"/>
              </a:spcAft>
              <a:buNone/>
            </a:pPr>
            <a:r>
              <a:rPr lang="en" sz="1800">
                <a:solidFill>
                  <a:schemeClr val="lt1"/>
                </a:solidFill>
                <a:latin typeface="Arial"/>
                <a:ea typeface="Arial"/>
                <a:cs typeface="Arial"/>
                <a:sym typeface="Arial"/>
              </a:rPr>
              <a:t>2. Copyright restricts what we are permitted to do.</a:t>
            </a:r>
            <a:endParaRPr sz="1100"/>
          </a:p>
          <a:p>
            <a:pPr indent="0" lvl="0" marL="0" marR="0" rtl="0" algn="l">
              <a:spcBef>
                <a:spcPts val="1400"/>
              </a:spcBef>
              <a:spcAft>
                <a:spcPts val="0"/>
              </a:spcAft>
              <a:buNone/>
            </a:pPr>
            <a:r>
              <a:rPr lang="en" sz="1800">
                <a:solidFill>
                  <a:schemeClr val="lt1"/>
                </a:solidFill>
                <a:latin typeface="Arial"/>
                <a:ea typeface="Arial"/>
                <a:cs typeface="Arial"/>
                <a:sym typeface="Arial"/>
              </a:rPr>
              <a:t>3. Consequently, copyright restricts the ways we are permitted to learn.</a:t>
            </a:r>
            <a:endParaRPr sz="1100"/>
          </a:p>
          <a:p>
            <a:pPr indent="0" lvl="0" marL="0" marR="0" rtl="0" algn="l">
              <a:spcBef>
                <a:spcPts val="1400"/>
              </a:spcBef>
              <a:spcAft>
                <a:spcPts val="0"/>
              </a:spcAft>
              <a:buNone/>
            </a:pPr>
            <a:r>
              <a:rPr lang="en" sz="1800">
                <a:solidFill>
                  <a:schemeClr val="lt1"/>
                </a:solidFill>
                <a:latin typeface="Arial"/>
                <a:ea typeface="Arial"/>
                <a:cs typeface="Arial"/>
                <a:sym typeface="Arial"/>
              </a:rPr>
              <a:t>4. Open removes these restrictions, permitting us to do new things.</a:t>
            </a:r>
            <a:endParaRPr sz="1100"/>
          </a:p>
          <a:p>
            <a:pPr indent="0" lvl="0" marL="0" marR="0" rtl="0" algn="l">
              <a:spcBef>
                <a:spcPts val="1400"/>
              </a:spcBef>
              <a:spcAft>
                <a:spcPts val="0"/>
              </a:spcAft>
              <a:buNone/>
            </a:pPr>
            <a:r>
              <a:rPr lang="en" sz="1800">
                <a:solidFill>
                  <a:schemeClr val="lt1"/>
                </a:solidFill>
                <a:latin typeface="Arial"/>
                <a:ea typeface="Arial"/>
                <a:cs typeface="Arial"/>
                <a:sym typeface="Arial"/>
              </a:rPr>
              <a:t>5. Consequently, open permits us to learn in new ways.</a:t>
            </a:r>
            <a:endParaRPr sz="1100"/>
          </a:p>
          <a:p>
            <a:pPr indent="0" lvl="0" marL="0" marR="0" rtl="0" algn="r">
              <a:spcBef>
                <a:spcPts val="1400"/>
              </a:spcBef>
              <a:spcAft>
                <a:spcPts val="0"/>
              </a:spcAft>
              <a:buNone/>
            </a:pPr>
            <a:r>
              <a:rPr lang="en" sz="1800">
                <a:solidFill>
                  <a:schemeClr val="lt1"/>
                </a:solidFill>
                <a:latin typeface="Arial"/>
                <a:ea typeface="Arial"/>
                <a:cs typeface="Arial"/>
                <a:sym typeface="Arial"/>
              </a:rPr>
              <a:t>David Wiley      </a:t>
            </a:r>
            <a:r>
              <a:rPr lang="en" sz="1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765" name="Google Shape;765;p130"/>
          <p:cNvSpPr txBox="1"/>
          <p:nvPr/>
        </p:nvSpPr>
        <p:spPr>
          <a:xfrm>
            <a:off x="0" y="4589400"/>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SLIDE BY Christin Wixson [CC BY 4.0]</a:t>
            </a:r>
            <a:endParaRPr>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131"/>
          <p:cNvSpPr txBox="1"/>
          <p:nvPr>
            <p:ph type="title"/>
          </p:nvPr>
        </p:nvSpPr>
        <p:spPr>
          <a:xfrm>
            <a:off x="3294925" y="151450"/>
            <a:ext cx="5288700" cy="831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Why Remix OER?</a:t>
            </a:r>
            <a:endParaRPr/>
          </a:p>
        </p:txBody>
      </p:sp>
      <p:sp>
        <p:nvSpPr>
          <p:cNvPr id="771" name="Google Shape;771;p131"/>
          <p:cNvSpPr txBox="1"/>
          <p:nvPr>
            <p:ph idx="1" type="body"/>
          </p:nvPr>
        </p:nvSpPr>
        <p:spPr>
          <a:xfrm>
            <a:off x="3091075" y="982750"/>
            <a:ext cx="5696400" cy="38631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Mix OER with your own material to make something richer</a:t>
            </a:r>
            <a:endParaRPr sz="1400"/>
          </a:p>
          <a:p>
            <a:pPr indent="-317500" lvl="0" marL="457200" rtl="0" algn="l">
              <a:lnSpc>
                <a:spcPct val="115000"/>
              </a:lnSpc>
              <a:spcBef>
                <a:spcPts val="0"/>
              </a:spcBef>
              <a:spcAft>
                <a:spcPts val="0"/>
              </a:spcAft>
              <a:buSzPts val="1400"/>
              <a:buChar char="●"/>
            </a:pPr>
            <a:r>
              <a:rPr lang="en" sz="1400"/>
              <a:t>Adapt the material to make it more accessible for people with different disabilities</a:t>
            </a:r>
            <a:endParaRPr sz="1400"/>
          </a:p>
          <a:p>
            <a:pPr indent="-317500" lvl="0" marL="457200" rtl="0" algn="l">
              <a:lnSpc>
                <a:spcPct val="115000"/>
              </a:lnSpc>
              <a:spcBef>
                <a:spcPts val="0"/>
              </a:spcBef>
              <a:spcAft>
                <a:spcPts val="0"/>
              </a:spcAft>
              <a:buSzPts val="1400"/>
              <a:buChar char="●"/>
            </a:pPr>
            <a:r>
              <a:rPr lang="en" sz="1400"/>
              <a:t>Insert culture-specific references to make a concept easier to understand</a:t>
            </a:r>
            <a:endParaRPr sz="1400"/>
          </a:p>
          <a:p>
            <a:pPr indent="-317500" lvl="0" marL="457200" rtl="0" algn="l">
              <a:lnSpc>
                <a:spcPct val="115000"/>
              </a:lnSpc>
              <a:spcBef>
                <a:spcPts val="0"/>
              </a:spcBef>
              <a:spcAft>
                <a:spcPts val="0"/>
              </a:spcAft>
              <a:buSzPts val="1400"/>
              <a:buChar char="●"/>
            </a:pPr>
            <a:r>
              <a:rPr lang="en" sz="1400"/>
              <a:t>Translate it into another language</a:t>
            </a:r>
            <a:endParaRPr sz="1400"/>
          </a:p>
          <a:p>
            <a:pPr indent="-317500" lvl="0" marL="457200" rtl="0" algn="l">
              <a:lnSpc>
                <a:spcPct val="115000"/>
              </a:lnSpc>
              <a:spcBef>
                <a:spcPts val="0"/>
              </a:spcBef>
              <a:spcAft>
                <a:spcPts val="0"/>
              </a:spcAft>
              <a:buSzPts val="1400"/>
              <a:buChar char="●"/>
            </a:pPr>
            <a:r>
              <a:rPr lang="en" sz="1400"/>
              <a:t>Correct any errors or inaccuracies</a:t>
            </a:r>
            <a:endParaRPr sz="1400"/>
          </a:p>
          <a:p>
            <a:pPr indent="-317500" lvl="0" marL="457200" rtl="0" algn="l">
              <a:lnSpc>
                <a:spcPct val="115000"/>
              </a:lnSpc>
              <a:spcBef>
                <a:spcPts val="0"/>
              </a:spcBef>
              <a:spcAft>
                <a:spcPts val="0"/>
              </a:spcAft>
              <a:buSzPts val="1400"/>
              <a:buChar char="●"/>
            </a:pPr>
            <a:r>
              <a:rPr lang="en" sz="1400"/>
              <a:t>Insert more media or links to other resources</a:t>
            </a:r>
            <a:endParaRPr sz="1400"/>
          </a:p>
          <a:p>
            <a:pPr indent="-317500" lvl="0" marL="457200" rtl="0" algn="l">
              <a:lnSpc>
                <a:spcPct val="115000"/>
              </a:lnSpc>
              <a:spcBef>
                <a:spcPts val="0"/>
              </a:spcBef>
              <a:spcAft>
                <a:spcPts val="0"/>
              </a:spcAft>
              <a:buSzPts val="1400"/>
              <a:buChar char="●"/>
            </a:pPr>
            <a:r>
              <a:rPr lang="en" sz="1400"/>
              <a:t>Chop it up into smaller chunks that might be easier to learn from, or could be reused elsewhere</a:t>
            </a:r>
            <a:endParaRPr sz="1400"/>
          </a:p>
          <a:p>
            <a:pPr indent="-317500" lvl="0" marL="457200" rtl="0" algn="l">
              <a:lnSpc>
                <a:spcPct val="115000"/>
              </a:lnSpc>
              <a:spcBef>
                <a:spcPts val="0"/>
              </a:spcBef>
              <a:spcAft>
                <a:spcPts val="0"/>
              </a:spcAft>
              <a:buSzPts val="1400"/>
              <a:buChar char="●"/>
            </a:pPr>
            <a:r>
              <a:rPr lang="en" sz="1400"/>
              <a:t>Change the target educational level</a:t>
            </a:r>
            <a:endParaRPr sz="1400"/>
          </a:p>
          <a:p>
            <a:pPr indent="-317500" lvl="0" marL="457200" rtl="0" algn="l">
              <a:lnSpc>
                <a:spcPct val="115000"/>
              </a:lnSpc>
              <a:spcBef>
                <a:spcPts val="0"/>
              </a:spcBef>
              <a:spcAft>
                <a:spcPts val="0"/>
              </a:spcAft>
              <a:buSzPts val="1400"/>
              <a:buChar char="●"/>
            </a:pPr>
            <a:r>
              <a:rPr lang="en" sz="1400"/>
              <a:t>Change the format to make it work in different learning environments</a:t>
            </a:r>
            <a:endParaRPr sz="1400"/>
          </a:p>
          <a:p>
            <a:pPr indent="-317500" lvl="0" marL="457200" rtl="0" algn="l">
              <a:lnSpc>
                <a:spcPct val="115000"/>
              </a:lnSpc>
              <a:spcBef>
                <a:spcPts val="0"/>
              </a:spcBef>
              <a:spcAft>
                <a:spcPts val="0"/>
              </a:spcAft>
              <a:buSzPts val="1400"/>
              <a:buChar char="●"/>
            </a:pPr>
            <a:r>
              <a:rPr lang="en" sz="1400"/>
              <a:t>Insert a different point of view to that originally given</a:t>
            </a:r>
            <a:endParaRPr sz="1400"/>
          </a:p>
          <a:p>
            <a:pPr indent="-317500" lvl="0" marL="457200" rtl="0" algn="l">
              <a:lnSpc>
                <a:spcPct val="115000"/>
              </a:lnSpc>
              <a:spcBef>
                <a:spcPts val="0"/>
              </a:spcBef>
              <a:spcAft>
                <a:spcPts val="0"/>
              </a:spcAft>
              <a:buSzPts val="1400"/>
              <a:buChar char="●"/>
            </a:pPr>
            <a:r>
              <a:rPr lang="en" sz="1400"/>
              <a:t>Adapt it for a different audience</a:t>
            </a:r>
            <a:endParaRPr sz="1400"/>
          </a:p>
          <a:p>
            <a:pPr indent="0" lvl="0" marL="0" rtl="0" algn="l">
              <a:spcBef>
                <a:spcPts val="0"/>
              </a:spcBef>
              <a:spcAft>
                <a:spcPts val="1600"/>
              </a:spcAft>
              <a:buNone/>
            </a:pPr>
            <a:r>
              <a:t/>
            </a:r>
            <a:endParaRPr/>
          </a:p>
        </p:txBody>
      </p:sp>
      <p:pic>
        <p:nvPicPr>
          <p:cNvPr id="772" name="Google Shape;772;p131"/>
          <p:cNvPicPr preferRelativeResize="0"/>
          <p:nvPr/>
        </p:nvPicPr>
        <p:blipFill>
          <a:blip r:embed="rId3">
            <a:alphaModFix/>
          </a:blip>
          <a:stretch>
            <a:fillRect/>
          </a:stretch>
        </p:blipFill>
        <p:spPr>
          <a:xfrm>
            <a:off x="0" y="0"/>
            <a:ext cx="2830975" cy="5032875"/>
          </a:xfrm>
          <a:prstGeom prst="rect">
            <a:avLst/>
          </a:prstGeom>
          <a:noFill/>
          <a:ln>
            <a:noFill/>
          </a:ln>
        </p:spPr>
      </p:pic>
      <p:sp>
        <p:nvSpPr>
          <p:cNvPr id="773" name="Google Shape;773;p131"/>
          <p:cNvSpPr txBox="1"/>
          <p:nvPr/>
        </p:nvSpPr>
        <p:spPr>
          <a:xfrm>
            <a:off x="399025" y="4347150"/>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SLIDE BY Christin Wixson [CC BY 4.0]</a:t>
            </a:r>
            <a:endParaRPr>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114"/>
          <p:cNvSpPr/>
          <p:nvPr/>
        </p:nvSpPr>
        <p:spPr>
          <a:xfrm>
            <a:off x="2919201" y="214519"/>
            <a:ext cx="5052027" cy="4358128"/>
          </a:xfrm>
          <a:custGeom>
            <a:rect b="b" l="l" r="r" t="t"/>
            <a:pathLst>
              <a:path extrusionOk="0" h="4358128" w="4656246">
                <a:moveTo>
                  <a:pt x="0" y="2179064"/>
                </a:moveTo>
                <a:lnTo>
                  <a:pt x="1245117" y="1"/>
                </a:lnTo>
                <a:lnTo>
                  <a:pt x="3411129" y="1"/>
                </a:lnTo>
                <a:lnTo>
                  <a:pt x="4656246" y="2179064"/>
                </a:lnTo>
                <a:lnTo>
                  <a:pt x="3411129" y="4358127"/>
                </a:lnTo>
                <a:lnTo>
                  <a:pt x="1245117" y="4358127"/>
                </a:lnTo>
                <a:lnTo>
                  <a:pt x="0" y="2179064"/>
                </a:lnTo>
                <a:close/>
              </a:path>
            </a:pathLst>
          </a:custGeom>
          <a:solidFill>
            <a:srgbClr val="7030A0"/>
          </a:solidFill>
          <a:ln cap="flat" cmpd="sng" w="12700">
            <a:solidFill>
              <a:schemeClr val="lt1"/>
            </a:solidFill>
            <a:prstDash val="solid"/>
            <a:miter lim="800000"/>
            <a:headEnd len="sm" w="sm" type="none"/>
            <a:tailEnd len="sm" w="sm" type="none"/>
          </a:ln>
        </p:spPr>
        <p:txBody>
          <a:bodyPr anchorCtr="0" anchor="ctr" bIns="594175" lIns="633375" spcFirstLastPara="1" rIns="633375" wrap="square" tIns="594175">
            <a:noAutofit/>
          </a:bodyPr>
          <a:lstStyle/>
          <a:p>
            <a:pPr indent="0" lvl="0" marL="0" marR="0" rtl="0" algn="ctr">
              <a:lnSpc>
                <a:spcPct val="90000"/>
              </a:lnSpc>
              <a:spcBef>
                <a:spcPts val="0"/>
              </a:spcBef>
              <a:spcAft>
                <a:spcPts val="0"/>
              </a:spcAft>
              <a:buClr>
                <a:schemeClr val="lt1"/>
              </a:buClr>
              <a:buSzPts val="1700"/>
              <a:buFont typeface="Calibri"/>
              <a:buNone/>
            </a:pPr>
            <a:r>
              <a:t/>
            </a:r>
            <a:endParaRPr b="1" i="0" sz="1700" u="none" cap="none" strike="noStrike">
              <a:solidFill>
                <a:srgbClr val="FFFFFF"/>
              </a:solidFill>
              <a:latin typeface="Calibri"/>
              <a:ea typeface="Calibri"/>
              <a:cs typeface="Calibri"/>
              <a:sym typeface="Calibri"/>
            </a:endParaRPr>
          </a:p>
        </p:txBody>
      </p:sp>
      <p:sp>
        <p:nvSpPr>
          <p:cNvPr id="601" name="Google Shape;601;p114"/>
          <p:cNvSpPr/>
          <p:nvPr/>
        </p:nvSpPr>
        <p:spPr>
          <a:xfrm>
            <a:off x="3511511" y="2414827"/>
            <a:ext cx="1523349" cy="1264337"/>
          </a:xfrm>
          <a:custGeom>
            <a:rect b="b" l="l" r="r" t="t"/>
            <a:pathLst>
              <a:path extrusionOk="0" h="1647344" w="1904186">
                <a:moveTo>
                  <a:pt x="0" y="823672"/>
                </a:moveTo>
                <a:lnTo>
                  <a:pt x="470646" y="0"/>
                </a:lnTo>
                <a:lnTo>
                  <a:pt x="1433540" y="0"/>
                </a:lnTo>
                <a:lnTo>
                  <a:pt x="1904186" y="823672"/>
                </a:lnTo>
                <a:lnTo>
                  <a:pt x="1433540" y="1647344"/>
                </a:lnTo>
                <a:lnTo>
                  <a:pt x="470646" y="1647344"/>
                </a:lnTo>
                <a:lnTo>
                  <a:pt x="0" y="823672"/>
                </a:lnTo>
                <a:close/>
              </a:path>
            </a:pathLst>
          </a:custGeom>
          <a:solidFill>
            <a:srgbClr val="00B050"/>
          </a:solidFill>
          <a:ln cap="flat" cmpd="sng" w="12700">
            <a:solidFill>
              <a:schemeClr val="lt1"/>
            </a:solidFill>
            <a:prstDash val="solid"/>
            <a:miter lim="800000"/>
            <a:headEnd len="sm" w="sm" type="none"/>
            <a:tailEnd len="sm" w="sm" type="none"/>
          </a:ln>
        </p:spPr>
        <p:txBody>
          <a:bodyPr anchorCtr="0" anchor="ctr" bIns="227600" lIns="259525" spcFirstLastPara="1" rIns="259525" wrap="square" tIns="227600">
            <a:noAutofit/>
          </a:bodyPr>
          <a:lstStyle/>
          <a:p>
            <a:pPr indent="0" lvl="0" marL="0" marR="0" rtl="0" algn="ctr">
              <a:lnSpc>
                <a:spcPct val="9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Open</a:t>
            </a:r>
            <a:endParaRPr sz="1100"/>
          </a:p>
          <a:p>
            <a:pPr indent="0" lvl="0" marL="0" marR="0" rtl="0" algn="ctr">
              <a:lnSpc>
                <a:spcPct val="90000"/>
              </a:lnSpc>
              <a:spcBef>
                <a:spcPts val="60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Science</a:t>
            </a:r>
            <a:endParaRPr b="1" i="0" sz="1800" u="none" cap="none" strike="noStrike">
              <a:solidFill>
                <a:srgbClr val="FFFFFF"/>
              </a:solidFill>
              <a:latin typeface="Calibri"/>
              <a:ea typeface="Calibri"/>
              <a:cs typeface="Calibri"/>
              <a:sym typeface="Calibri"/>
            </a:endParaRPr>
          </a:p>
        </p:txBody>
      </p:sp>
      <p:sp>
        <p:nvSpPr>
          <p:cNvPr id="602" name="Google Shape;602;p114"/>
          <p:cNvSpPr/>
          <p:nvPr/>
        </p:nvSpPr>
        <p:spPr>
          <a:xfrm>
            <a:off x="5795108" y="1151125"/>
            <a:ext cx="1609037" cy="1243745"/>
          </a:xfrm>
          <a:custGeom>
            <a:rect b="b" l="l" r="r" t="t"/>
            <a:pathLst>
              <a:path extrusionOk="0" h="1647344" w="1904186">
                <a:moveTo>
                  <a:pt x="0" y="823672"/>
                </a:moveTo>
                <a:lnTo>
                  <a:pt x="470646" y="0"/>
                </a:lnTo>
                <a:lnTo>
                  <a:pt x="1433540" y="0"/>
                </a:lnTo>
                <a:lnTo>
                  <a:pt x="1904186" y="823672"/>
                </a:lnTo>
                <a:lnTo>
                  <a:pt x="1433540" y="1647344"/>
                </a:lnTo>
                <a:lnTo>
                  <a:pt x="470646" y="1647344"/>
                </a:lnTo>
                <a:lnTo>
                  <a:pt x="0" y="823672"/>
                </a:lnTo>
                <a:close/>
              </a:path>
            </a:pathLst>
          </a:custGeom>
          <a:solidFill>
            <a:srgbClr val="00B0F0"/>
          </a:solidFill>
          <a:ln cap="flat" cmpd="sng" w="12700">
            <a:solidFill>
              <a:schemeClr val="lt1"/>
            </a:solidFill>
            <a:prstDash val="solid"/>
            <a:miter lim="800000"/>
            <a:headEnd len="sm" w="sm" type="none"/>
            <a:tailEnd len="sm" w="sm" type="none"/>
          </a:ln>
        </p:spPr>
        <p:txBody>
          <a:bodyPr anchorCtr="0" anchor="ctr" bIns="225700" lIns="257625" spcFirstLastPara="1" rIns="257625" wrap="square" tIns="225700">
            <a:noAutofit/>
          </a:bodyPr>
          <a:lstStyle/>
          <a:p>
            <a:pPr indent="0" lvl="0" marL="0" marR="0" rtl="0" algn="ctr">
              <a:lnSpc>
                <a:spcPct val="9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Open</a:t>
            </a:r>
            <a:endParaRPr sz="1100"/>
          </a:p>
          <a:p>
            <a:pPr indent="0" lvl="0" marL="0" marR="0" rtl="0" algn="ctr">
              <a:lnSpc>
                <a:spcPct val="90000"/>
              </a:lnSpc>
              <a:spcBef>
                <a:spcPts val="60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Pedagogy</a:t>
            </a:r>
            <a:endParaRPr b="1" i="0" sz="1800" u="none" cap="none" strike="noStrike">
              <a:solidFill>
                <a:srgbClr val="FFFFFF"/>
              </a:solidFill>
              <a:latin typeface="Calibri"/>
              <a:ea typeface="Calibri"/>
              <a:cs typeface="Calibri"/>
              <a:sym typeface="Calibri"/>
            </a:endParaRPr>
          </a:p>
        </p:txBody>
      </p:sp>
      <p:sp>
        <p:nvSpPr>
          <p:cNvPr id="603" name="Google Shape;603;p114"/>
          <p:cNvSpPr/>
          <p:nvPr/>
        </p:nvSpPr>
        <p:spPr>
          <a:xfrm>
            <a:off x="4669893" y="541859"/>
            <a:ext cx="1520256" cy="1246346"/>
          </a:xfrm>
          <a:custGeom>
            <a:rect b="b" l="l" r="r" t="t"/>
            <a:pathLst>
              <a:path extrusionOk="0" h="1623903" w="1900320">
                <a:moveTo>
                  <a:pt x="0" y="811952"/>
                </a:moveTo>
                <a:lnTo>
                  <a:pt x="463949" y="0"/>
                </a:lnTo>
                <a:lnTo>
                  <a:pt x="1436371" y="0"/>
                </a:lnTo>
                <a:lnTo>
                  <a:pt x="1900320" y="811952"/>
                </a:lnTo>
                <a:lnTo>
                  <a:pt x="1436371" y="1623903"/>
                </a:lnTo>
                <a:lnTo>
                  <a:pt x="463949" y="1623903"/>
                </a:lnTo>
                <a:lnTo>
                  <a:pt x="0" y="811952"/>
                </a:lnTo>
                <a:close/>
              </a:path>
            </a:pathLst>
          </a:custGeom>
          <a:solidFill>
            <a:srgbClr val="4822C2"/>
          </a:solidFill>
          <a:ln cap="flat" cmpd="sng" w="12700">
            <a:solidFill>
              <a:schemeClr val="lt1"/>
            </a:solidFill>
            <a:prstDash val="solid"/>
            <a:miter lim="800000"/>
            <a:headEnd len="sm" w="sm" type="none"/>
            <a:tailEnd len="sm" w="sm" type="none"/>
          </a:ln>
        </p:spPr>
        <p:txBody>
          <a:bodyPr anchorCtr="0" anchor="ctr" bIns="234900" lIns="269050" spcFirstLastPara="1" rIns="269050" wrap="square" tIns="234900">
            <a:noAutofit/>
          </a:bodyPr>
          <a:lstStyle/>
          <a:p>
            <a:pPr indent="0" lvl="0" marL="0" marR="0" rtl="0" algn="ctr">
              <a:lnSpc>
                <a:spcPct val="90000"/>
              </a:lnSpc>
              <a:spcBef>
                <a:spcPts val="0"/>
              </a:spcBef>
              <a:spcAft>
                <a:spcPts val="0"/>
              </a:spcAft>
              <a:buClr>
                <a:srgbClr val="FFFFFF"/>
              </a:buClr>
              <a:buSzPts val="2700"/>
              <a:buFont typeface="Calibri"/>
              <a:buNone/>
            </a:pPr>
            <a:r>
              <a:rPr b="1" i="0" lang="en" sz="2700" u="none" cap="none" strike="noStrike">
                <a:solidFill>
                  <a:srgbClr val="FFFFFF"/>
                </a:solidFill>
                <a:latin typeface="Calibri"/>
                <a:ea typeface="Calibri"/>
                <a:cs typeface="Calibri"/>
                <a:sym typeface="Calibri"/>
              </a:rPr>
              <a:t>OER</a:t>
            </a:r>
            <a:endParaRPr b="1" i="0" sz="2700" u="none" cap="none" strike="noStrike">
              <a:solidFill>
                <a:srgbClr val="FFFFFF"/>
              </a:solidFill>
              <a:latin typeface="Calibri"/>
              <a:ea typeface="Calibri"/>
              <a:cs typeface="Calibri"/>
              <a:sym typeface="Calibri"/>
            </a:endParaRPr>
          </a:p>
        </p:txBody>
      </p:sp>
      <p:sp>
        <p:nvSpPr>
          <p:cNvPr id="604" name="Google Shape;604;p114"/>
          <p:cNvSpPr/>
          <p:nvPr/>
        </p:nvSpPr>
        <p:spPr>
          <a:xfrm>
            <a:off x="4638805" y="3024461"/>
            <a:ext cx="1549762" cy="1264337"/>
          </a:xfrm>
          <a:custGeom>
            <a:rect b="b" l="l" r="r" t="t"/>
            <a:pathLst>
              <a:path extrusionOk="0" h="1647344" w="1919210">
                <a:moveTo>
                  <a:pt x="0" y="823672"/>
                </a:moveTo>
                <a:lnTo>
                  <a:pt x="470646" y="0"/>
                </a:lnTo>
                <a:lnTo>
                  <a:pt x="1448564" y="0"/>
                </a:lnTo>
                <a:lnTo>
                  <a:pt x="1919210" y="823672"/>
                </a:lnTo>
                <a:lnTo>
                  <a:pt x="1448564" y="1647344"/>
                </a:lnTo>
                <a:lnTo>
                  <a:pt x="470646" y="1647344"/>
                </a:lnTo>
                <a:lnTo>
                  <a:pt x="0" y="823672"/>
                </a:lnTo>
                <a:close/>
              </a:path>
            </a:pathLst>
          </a:custGeom>
          <a:solidFill>
            <a:srgbClr val="C55A11"/>
          </a:solidFill>
          <a:ln cap="flat" cmpd="sng" w="12700">
            <a:solidFill>
              <a:schemeClr val="lt1"/>
            </a:solidFill>
            <a:prstDash val="solid"/>
            <a:miter lim="800000"/>
            <a:headEnd len="sm" w="sm" type="none"/>
            <a:tailEnd len="sm" w="sm" type="none"/>
          </a:ln>
        </p:spPr>
        <p:txBody>
          <a:bodyPr anchorCtr="0" anchor="ctr" bIns="223000" lIns="256650" spcFirstLastPara="1" rIns="256650" wrap="square" tIns="223000">
            <a:noAutofit/>
          </a:bodyPr>
          <a:lstStyle/>
          <a:p>
            <a:pPr indent="0" lvl="0" marL="0" marR="0" rtl="0" algn="ctr">
              <a:lnSpc>
                <a:spcPct val="9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Open Source Software</a:t>
            </a:r>
            <a:endParaRPr b="1" i="0" sz="1800" u="none" cap="none" strike="noStrike">
              <a:solidFill>
                <a:srgbClr val="FFFFFF"/>
              </a:solidFill>
              <a:latin typeface="Calibri"/>
              <a:ea typeface="Calibri"/>
              <a:cs typeface="Calibri"/>
              <a:sym typeface="Calibri"/>
            </a:endParaRPr>
          </a:p>
        </p:txBody>
      </p:sp>
      <p:sp>
        <p:nvSpPr>
          <p:cNvPr id="605" name="Google Shape;605;p114"/>
          <p:cNvSpPr/>
          <p:nvPr/>
        </p:nvSpPr>
        <p:spPr>
          <a:xfrm>
            <a:off x="5801786" y="2392610"/>
            <a:ext cx="1604277" cy="1264337"/>
          </a:xfrm>
          <a:custGeom>
            <a:rect b="b" l="l" r="r" t="t"/>
            <a:pathLst>
              <a:path extrusionOk="0" h="1647344" w="1904186">
                <a:moveTo>
                  <a:pt x="0" y="823672"/>
                </a:moveTo>
                <a:lnTo>
                  <a:pt x="470646" y="0"/>
                </a:lnTo>
                <a:lnTo>
                  <a:pt x="1433540" y="0"/>
                </a:lnTo>
                <a:lnTo>
                  <a:pt x="1904186" y="823672"/>
                </a:lnTo>
                <a:lnTo>
                  <a:pt x="1433540" y="1647344"/>
                </a:lnTo>
                <a:lnTo>
                  <a:pt x="470646" y="1647344"/>
                </a:lnTo>
                <a:lnTo>
                  <a:pt x="0" y="823672"/>
                </a:lnTo>
                <a:close/>
              </a:path>
            </a:pathLst>
          </a:custGeom>
          <a:solidFill>
            <a:srgbClr val="BF9000"/>
          </a:solidFill>
          <a:ln cap="flat" cmpd="sng" w="12700">
            <a:solidFill>
              <a:schemeClr val="lt1"/>
            </a:solidFill>
            <a:prstDash val="solid"/>
            <a:miter lim="800000"/>
            <a:headEnd len="sm" w="sm" type="none"/>
            <a:tailEnd len="sm" w="sm" type="none"/>
          </a:ln>
        </p:spPr>
        <p:txBody>
          <a:bodyPr anchorCtr="0" anchor="ctr" bIns="223800" lIns="255725" spcFirstLastPara="1" rIns="255725" wrap="square" tIns="223800">
            <a:noAutofit/>
          </a:bodyPr>
          <a:lstStyle/>
          <a:p>
            <a:pPr indent="0" lvl="0" marL="0" marR="0" rtl="0" algn="ctr">
              <a:lnSpc>
                <a:spcPct val="9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Open Access Publishing</a:t>
            </a:r>
            <a:endParaRPr b="1" i="0" sz="1800" u="none" cap="none" strike="noStrike">
              <a:solidFill>
                <a:srgbClr val="FFFFFF"/>
              </a:solidFill>
              <a:latin typeface="Calibri"/>
              <a:ea typeface="Calibri"/>
              <a:cs typeface="Calibri"/>
              <a:sym typeface="Calibri"/>
            </a:endParaRPr>
          </a:p>
        </p:txBody>
      </p:sp>
      <p:sp>
        <p:nvSpPr>
          <p:cNvPr id="606" name="Google Shape;606;p114"/>
          <p:cNvSpPr/>
          <p:nvPr/>
        </p:nvSpPr>
        <p:spPr>
          <a:xfrm>
            <a:off x="3511511" y="1151125"/>
            <a:ext cx="1523349" cy="1264337"/>
          </a:xfrm>
          <a:custGeom>
            <a:rect b="b" l="l" r="r" t="t"/>
            <a:pathLst>
              <a:path extrusionOk="0" h="1647344" w="1904186">
                <a:moveTo>
                  <a:pt x="0" y="823672"/>
                </a:moveTo>
                <a:lnTo>
                  <a:pt x="470646" y="0"/>
                </a:lnTo>
                <a:lnTo>
                  <a:pt x="1433540" y="0"/>
                </a:lnTo>
                <a:lnTo>
                  <a:pt x="1904186" y="823672"/>
                </a:lnTo>
                <a:lnTo>
                  <a:pt x="1433540" y="1647344"/>
                </a:lnTo>
                <a:lnTo>
                  <a:pt x="470646" y="1647344"/>
                </a:lnTo>
                <a:lnTo>
                  <a:pt x="0" y="823672"/>
                </a:lnTo>
                <a:close/>
              </a:path>
            </a:pathLst>
          </a:custGeom>
          <a:solidFill>
            <a:srgbClr val="FF0000"/>
          </a:solidFill>
          <a:ln cap="flat" cmpd="sng" w="12700">
            <a:solidFill>
              <a:schemeClr val="lt1"/>
            </a:solidFill>
            <a:prstDash val="solid"/>
            <a:miter lim="800000"/>
            <a:headEnd len="sm" w="sm" type="none"/>
            <a:tailEnd len="sm" w="sm" type="none"/>
          </a:ln>
        </p:spPr>
        <p:txBody>
          <a:bodyPr anchorCtr="0" anchor="ctr" bIns="227600" lIns="259525" spcFirstLastPara="1" rIns="259525" wrap="square" tIns="227600">
            <a:noAutofit/>
          </a:bodyPr>
          <a:lstStyle/>
          <a:p>
            <a:pPr indent="0" lvl="0" marL="0" marR="0" rtl="0" algn="ctr">
              <a:lnSpc>
                <a:spcPct val="9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Open Data</a:t>
            </a:r>
            <a:endParaRPr b="1" i="0" sz="1800" u="none" cap="none" strike="noStrike">
              <a:solidFill>
                <a:srgbClr val="FFFFFF"/>
              </a:solidFill>
              <a:latin typeface="Calibri"/>
              <a:ea typeface="Calibri"/>
              <a:cs typeface="Calibri"/>
              <a:sym typeface="Calibri"/>
            </a:endParaRPr>
          </a:p>
        </p:txBody>
      </p:sp>
      <p:sp>
        <p:nvSpPr>
          <p:cNvPr id="607" name="Google Shape;607;p114"/>
          <p:cNvSpPr txBox="1"/>
          <p:nvPr/>
        </p:nvSpPr>
        <p:spPr>
          <a:xfrm>
            <a:off x="4804578" y="2017845"/>
            <a:ext cx="1274700" cy="623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00"/>
              </a:buClr>
              <a:buSzPts val="1400"/>
              <a:buFont typeface="Calibri"/>
              <a:buNone/>
            </a:pPr>
            <a:r>
              <a:rPr b="0" i="0" lang="en" sz="1400" u="none" cap="none" strike="noStrike">
                <a:solidFill>
                  <a:srgbClr val="FFFF00"/>
                </a:solidFill>
                <a:latin typeface="Calibri"/>
                <a:ea typeface="Calibri"/>
                <a:cs typeface="Calibri"/>
                <a:sym typeface="Calibri"/>
              </a:rPr>
              <a:t>      </a:t>
            </a:r>
            <a:r>
              <a:rPr b="1" i="0" lang="en" sz="1800" u="none" cap="none" strike="noStrike">
                <a:solidFill>
                  <a:srgbClr val="FFFF00"/>
                </a:solidFill>
                <a:latin typeface="Calibri"/>
                <a:ea typeface="Calibri"/>
                <a:cs typeface="Calibri"/>
                <a:sym typeface="Calibri"/>
              </a:rPr>
              <a:t>OPEN</a:t>
            </a:r>
            <a:endParaRPr sz="1100"/>
          </a:p>
          <a:p>
            <a:pPr indent="0" lvl="0" marL="0" marR="0" rtl="0" algn="l">
              <a:lnSpc>
                <a:spcPct val="100000"/>
              </a:lnSpc>
              <a:spcBef>
                <a:spcPts val="0"/>
              </a:spcBef>
              <a:spcAft>
                <a:spcPts val="0"/>
              </a:spcAft>
              <a:buClr>
                <a:srgbClr val="FFFF00"/>
              </a:buClr>
              <a:buSzPts val="1800"/>
              <a:buFont typeface="Calibri"/>
              <a:buNone/>
            </a:pPr>
            <a:r>
              <a:rPr b="1" i="0" lang="en" sz="1800" u="none" cap="none" strike="noStrike">
                <a:solidFill>
                  <a:srgbClr val="FFFF00"/>
                </a:solidFill>
                <a:latin typeface="Calibri"/>
                <a:ea typeface="Calibri"/>
                <a:cs typeface="Calibri"/>
                <a:sym typeface="Calibri"/>
              </a:rPr>
              <a:t>EDUCATION</a:t>
            </a:r>
            <a:endParaRPr sz="1100"/>
          </a:p>
        </p:txBody>
      </p:sp>
      <p:sp>
        <p:nvSpPr>
          <p:cNvPr id="608" name="Google Shape;608;p114"/>
          <p:cNvSpPr txBox="1"/>
          <p:nvPr/>
        </p:nvSpPr>
        <p:spPr>
          <a:xfrm>
            <a:off x="3674396" y="4681475"/>
            <a:ext cx="3154800" cy="2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Open Ecosystem by Karen Cangialosi [CC BY 4.0] </a:t>
            </a:r>
            <a:endParaRPr b="0" i="0" sz="1200" u="none" cap="none" strike="noStrike">
              <a:solidFill>
                <a:srgbClr val="000000"/>
              </a:solidFill>
              <a:latin typeface="Calibri"/>
              <a:ea typeface="Calibri"/>
              <a:cs typeface="Calibri"/>
              <a:sym typeface="Calibri"/>
            </a:endParaRPr>
          </a:p>
        </p:txBody>
      </p:sp>
      <p:sp>
        <p:nvSpPr>
          <p:cNvPr id="609" name="Google Shape;609;p114"/>
          <p:cNvSpPr txBox="1"/>
          <p:nvPr/>
        </p:nvSpPr>
        <p:spPr>
          <a:xfrm>
            <a:off x="3956981" y="4697133"/>
            <a:ext cx="3154800" cy="2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200"/>
              <a:buFont typeface="Calibri"/>
              <a:buNone/>
            </a:pPr>
            <a:r>
              <a:rPr b="0" i="0" lang="en" sz="1200" u="none" cap="none" strike="noStrike">
                <a:solidFill>
                  <a:srgbClr val="FFFFFF"/>
                </a:solidFill>
                <a:latin typeface="Calibri"/>
                <a:ea typeface="Calibri"/>
                <a:cs typeface="Calibri"/>
                <a:sym typeface="Calibri"/>
              </a:rPr>
              <a:t>Open Ecosystem by Karen Cangialosi [CC BY 4.0] </a:t>
            </a:r>
            <a:endParaRPr b="0" i="0" sz="1200" u="none" cap="none" strike="noStrike">
              <a:solidFill>
                <a:srgbClr val="FFFFFF"/>
              </a:solidFill>
              <a:latin typeface="Calibri"/>
              <a:ea typeface="Calibri"/>
              <a:cs typeface="Calibri"/>
              <a:sym typeface="Calibri"/>
            </a:endParaRPr>
          </a:p>
        </p:txBody>
      </p:sp>
      <p:sp>
        <p:nvSpPr>
          <p:cNvPr id="610" name="Google Shape;610;p114"/>
          <p:cNvSpPr txBox="1"/>
          <p:nvPr/>
        </p:nvSpPr>
        <p:spPr>
          <a:xfrm>
            <a:off x="40799" y="471394"/>
            <a:ext cx="3535800" cy="13158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700">
                <a:solidFill>
                  <a:srgbClr val="92D050"/>
                </a:solidFill>
                <a:latin typeface="Calibri"/>
                <a:ea typeface="Calibri"/>
                <a:cs typeface="Calibri"/>
                <a:sym typeface="Calibri"/>
              </a:rPr>
              <a:t>The Open Ecosystem </a:t>
            </a:r>
            <a:endParaRPr sz="1100"/>
          </a:p>
          <a:p>
            <a:pPr indent="0" lvl="0" marL="0" marR="0" rtl="0" algn="ctr">
              <a:spcBef>
                <a:spcPts val="0"/>
              </a:spcBef>
              <a:spcAft>
                <a:spcPts val="0"/>
              </a:spcAft>
              <a:buNone/>
            </a:pPr>
            <a:r>
              <a:t/>
            </a:r>
            <a:endParaRPr sz="2700">
              <a:solidFill>
                <a:srgbClr val="92D05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pic>
        <p:nvPicPr>
          <p:cNvPr id="779" name="Google Shape;779;p13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780" name="Google Shape;780;p132"/>
          <p:cNvSpPr txBox="1"/>
          <p:nvPr/>
        </p:nvSpPr>
        <p:spPr>
          <a:xfrm>
            <a:off x="6712675" y="4424300"/>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Calibri"/>
                <a:ea typeface="Calibri"/>
                <a:cs typeface="Calibri"/>
                <a:sym typeface="Calibri"/>
              </a:rPr>
              <a:t>SLIDE BY Christin Wixson [CC BY 4.0]</a:t>
            </a:r>
            <a:endParaRPr>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4" name="Shape 784"/>
        <p:cNvGrpSpPr/>
        <p:nvPr/>
      </p:nvGrpSpPr>
      <p:grpSpPr>
        <a:xfrm>
          <a:off x="0" y="0"/>
          <a:ext cx="0" cy="0"/>
          <a:chOff x="0" y="0"/>
          <a:chExt cx="0" cy="0"/>
        </a:xfrm>
      </p:grpSpPr>
      <p:sp>
        <p:nvSpPr>
          <p:cNvPr id="785" name="Google Shape;785;p133"/>
          <p:cNvSpPr txBox="1"/>
          <p:nvPr>
            <p:ph type="title"/>
          </p:nvPr>
        </p:nvSpPr>
        <p:spPr>
          <a:xfrm>
            <a:off x="311700" y="628700"/>
            <a:ext cx="3862800" cy="831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OER Pain Points</a:t>
            </a:r>
            <a:endParaRPr/>
          </a:p>
        </p:txBody>
      </p:sp>
      <p:sp>
        <p:nvSpPr>
          <p:cNvPr id="786" name="Google Shape;786;p133"/>
          <p:cNvSpPr txBox="1"/>
          <p:nvPr>
            <p:ph idx="1" type="body"/>
          </p:nvPr>
        </p:nvSpPr>
        <p:spPr>
          <a:xfrm>
            <a:off x="311700" y="1642675"/>
            <a:ext cx="8520600" cy="297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Uneven quality</a:t>
            </a:r>
            <a:endParaRPr/>
          </a:p>
          <a:p>
            <a:pPr indent="0" lvl="0" marL="0" rtl="0" algn="l">
              <a:spcBef>
                <a:spcPts val="1600"/>
              </a:spcBef>
              <a:spcAft>
                <a:spcPts val="0"/>
              </a:spcAft>
              <a:buNone/>
            </a:pPr>
            <a:r>
              <a:rPr lang="en"/>
              <a:t>Your thing may not exist yet</a:t>
            </a:r>
            <a:endParaRPr/>
          </a:p>
          <a:p>
            <a:pPr indent="0" lvl="0" marL="0" rtl="0" algn="l">
              <a:spcBef>
                <a:spcPts val="1600"/>
              </a:spcBef>
              <a:spcAft>
                <a:spcPts val="0"/>
              </a:spcAft>
              <a:buNone/>
            </a:pPr>
            <a:r>
              <a:rPr lang="en"/>
              <a:t>Need some understanding of licenses</a:t>
            </a:r>
            <a:endParaRPr/>
          </a:p>
          <a:p>
            <a:pPr indent="0" lvl="0" marL="0" rtl="0" algn="l">
              <a:spcBef>
                <a:spcPts val="1600"/>
              </a:spcBef>
              <a:spcAft>
                <a:spcPts val="0"/>
              </a:spcAft>
              <a:buNone/>
            </a:pPr>
            <a:r>
              <a:rPr lang="en"/>
              <a:t>Pushes students toward tech when they may have barriers (internet access issues or outdated tech) or just prefer print</a:t>
            </a:r>
            <a:endParaRPr/>
          </a:p>
          <a:p>
            <a:pPr indent="0" lvl="0" marL="0" rtl="0" algn="l">
              <a:spcBef>
                <a:spcPts val="1600"/>
              </a:spcBef>
              <a:spcAft>
                <a:spcPts val="1600"/>
              </a:spcAft>
              <a:buNone/>
            </a:pPr>
            <a:r>
              <a:rPr lang="en"/>
              <a:t>Adaptation requires some technical skill</a:t>
            </a:r>
            <a:endParaRPr/>
          </a:p>
        </p:txBody>
      </p:sp>
      <p:pic>
        <p:nvPicPr>
          <p:cNvPr id="787" name="Google Shape;787;p133"/>
          <p:cNvPicPr preferRelativeResize="0"/>
          <p:nvPr/>
        </p:nvPicPr>
        <p:blipFill>
          <a:blip r:embed="rId3">
            <a:alphaModFix/>
          </a:blip>
          <a:stretch>
            <a:fillRect/>
          </a:stretch>
        </p:blipFill>
        <p:spPr>
          <a:xfrm>
            <a:off x="4636600" y="628700"/>
            <a:ext cx="4195700" cy="2360075"/>
          </a:xfrm>
          <a:prstGeom prst="rect">
            <a:avLst/>
          </a:prstGeom>
          <a:noFill/>
          <a:ln>
            <a:noFill/>
          </a:ln>
        </p:spPr>
      </p:pic>
      <p:sp>
        <p:nvSpPr>
          <p:cNvPr id="788" name="Google Shape;788;p133"/>
          <p:cNvSpPr txBox="1"/>
          <p:nvPr/>
        </p:nvSpPr>
        <p:spPr>
          <a:xfrm>
            <a:off x="6712675" y="4424300"/>
            <a:ext cx="1671600" cy="554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Calibri"/>
                <a:ea typeface="Calibri"/>
                <a:cs typeface="Calibri"/>
                <a:sym typeface="Calibri"/>
              </a:rPr>
              <a:t>SLIDE BY Christin Wixson [CC BY 4.0]</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134"/>
          <p:cNvSpPr txBox="1"/>
          <p:nvPr/>
        </p:nvSpPr>
        <p:spPr>
          <a:xfrm>
            <a:off x="3049144" y="1737997"/>
            <a:ext cx="2691300" cy="900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C000"/>
              </a:buClr>
              <a:buSzPts val="2700"/>
              <a:buFont typeface="Calibri"/>
              <a:buNone/>
            </a:pPr>
            <a:r>
              <a:rPr b="1" i="0" lang="en" sz="2700" u="none" cap="none" strike="noStrike">
                <a:solidFill>
                  <a:srgbClr val="FFC000"/>
                </a:solidFill>
                <a:latin typeface="Calibri"/>
                <a:ea typeface="Calibri"/>
                <a:cs typeface="Calibri"/>
                <a:sym typeface="Calibri"/>
              </a:rPr>
              <a:t>Open </a:t>
            </a:r>
            <a:endParaRPr sz="1100"/>
          </a:p>
          <a:p>
            <a:pPr indent="0" lvl="0" marL="0" marR="0" rtl="0" algn="ctr">
              <a:lnSpc>
                <a:spcPct val="100000"/>
              </a:lnSpc>
              <a:spcBef>
                <a:spcPts val="0"/>
              </a:spcBef>
              <a:spcAft>
                <a:spcPts val="0"/>
              </a:spcAft>
              <a:buClr>
                <a:srgbClr val="FFC000"/>
              </a:buClr>
              <a:buSzPts val="2700"/>
              <a:buFont typeface="Calibri"/>
              <a:buNone/>
            </a:pPr>
            <a:r>
              <a:rPr b="1" i="0" lang="en" sz="2700" u="none" cap="none" strike="noStrike">
                <a:solidFill>
                  <a:srgbClr val="FFC000"/>
                </a:solidFill>
                <a:latin typeface="Calibri"/>
                <a:ea typeface="Calibri"/>
                <a:cs typeface="Calibri"/>
                <a:sym typeface="Calibri"/>
              </a:rPr>
              <a:t>Pedagogy</a:t>
            </a:r>
            <a:endParaRPr sz="1100"/>
          </a:p>
        </p:txBody>
      </p:sp>
      <p:sp>
        <p:nvSpPr>
          <p:cNvPr id="795" name="Google Shape;795;p134"/>
          <p:cNvSpPr txBox="1"/>
          <p:nvPr/>
        </p:nvSpPr>
        <p:spPr>
          <a:xfrm>
            <a:off x="5740365" y="1134544"/>
            <a:ext cx="1289100" cy="1177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Students Design</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Learning Processes </a:t>
            </a:r>
            <a:endParaRPr b="1" i="0" sz="1800" u="none" cap="none" strike="noStrike">
              <a:solidFill>
                <a:srgbClr val="FFFFFF"/>
              </a:solidFill>
              <a:latin typeface="Calibri"/>
              <a:ea typeface="Calibri"/>
              <a:cs typeface="Calibri"/>
              <a:sym typeface="Calibri"/>
            </a:endParaRPr>
          </a:p>
        </p:txBody>
      </p:sp>
      <p:sp>
        <p:nvSpPr>
          <p:cNvPr id="796" name="Google Shape;796;p134"/>
          <p:cNvSpPr txBox="1"/>
          <p:nvPr/>
        </p:nvSpPr>
        <p:spPr>
          <a:xfrm>
            <a:off x="3843238" y="3722814"/>
            <a:ext cx="1397700" cy="106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Knowledge</a:t>
            </a:r>
            <a:endParaRPr sz="1100"/>
          </a:p>
          <a:p>
            <a:pPr indent="0" lvl="0" marL="0" marR="0" rtl="0" algn="l">
              <a:lnSpc>
                <a:spcPct val="10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  Creation and Sharing</a:t>
            </a:r>
            <a:endParaRPr sz="1100"/>
          </a:p>
          <a:p>
            <a:pPr indent="0" lvl="0" marL="0" marR="0" rtl="0" algn="l">
              <a:lnSpc>
                <a:spcPct val="100000"/>
              </a:lnSpc>
              <a:spcBef>
                <a:spcPts val="0"/>
              </a:spcBef>
              <a:spcAft>
                <a:spcPts val="0"/>
              </a:spcAft>
              <a:buClr>
                <a:schemeClr val="dk1"/>
              </a:buClr>
              <a:buSzPts val="1100"/>
              <a:buFont typeface="Calibri"/>
              <a:buNone/>
            </a:pPr>
            <a:r>
              <a:t/>
            </a:r>
            <a:endParaRPr b="1" i="0" sz="1100" u="none" cap="none" strike="noStrike">
              <a:solidFill>
                <a:srgbClr val="000000"/>
              </a:solidFill>
              <a:latin typeface="Calibri"/>
              <a:ea typeface="Calibri"/>
              <a:cs typeface="Calibri"/>
              <a:sym typeface="Calibri"/>
            </a:endParaRPr>
          </a:p>
        </p:txBody>
      </p:sp>
      <p:sp>
        <p:nvSpPr>
          <p:cNvPr id="797" name="Google Shape;797;p134"/>
          <p:cNvSpPr txBox="1"/>
          <p:nvPr/>
        </p:nvSpPr>
        <p:spPr>
          <a:xfrm>
            <a:off x="1866619" y="1317649"/>
            <a:ext cx="1634100" cy="1038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Community </a:t>
            </a:r>
            <a:endParaRPr sz="1100"/>
          </a:p>
          <a:p>
            <a:pPr indent="0" lvl="0" marL="0" marR="0" rtl="0" algn="l">
              <a:lnSpc>
                <a:spcPct val="10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Connections &amp; Collaboration</a:t>
            </a:r>
            <a:endParaRPr sz="1100"/>
          </a:p>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798" name="Google Shape;798;p134"/>
          <p:cNvSpPr/>
          <p:nvPr/>
        </p:nvSpPr>
        <p:spPr>
          <a:xfrm>
            <a:off x="1714500" y="498029"/>
            <a:ext cx="3413400" cy="3277500"/>
          </a:xfrm>
          <a:prstGeom prst="ellipse">
            <a:avLst/>
          </a:prstGeom>
          <a:noFill/>
          <a:ln cap="flat" cmpd="sng" w="28575">
            <a:solidFill>
              <a:schemeClr val="accent6"/>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799" name="Google Shape;799;p134"/>
          <p:cNvSpPr/>
          <p:nvPr/>
        </p:nvSpPr>
        <p:spPr>
          <a:xfrm>
            <a:off x="3601024" y="583851"/>
            <a:ext cx="3474000" cy="3176700"/>
          </a:xfrm>
          <a:prstGeom prst="ellipse">
            <a:avLst/>
          </a:prstGeom>
          <a:noFill/>
          <a:ln cap="flat" cmpd="sng" w="28575">
            <a:solidFill>
              <a:srgbClr val="FF0000"/>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latin typeface="Calibri"/>
              <a:ea typeface="Calibri"/>
              <a:cs typeface="Calibri"/>
              <a:sym typeface="Calibri"/>
            </a:endParaRPr>
          </a:p>
        </p:txBody>
      </p:sp>
      <p:sp>
        <p:nvSpPr>
          <p:cNvPr id="800" name="Google Shape;800;p134"/>
          <p:cNvSpPr/>
          <p:nvPr/>
        </p:nvSpPr>
        <p:spPr>
          <a:xfrm>
            <a:off x="2848279" y="1503871"/>
            <a:ext cx="3184800" cy="3352200"/>
          </a:xfrm>
          <a:prstGeom prst="ellipse">
            <a:avLst/>
          </a:prstGeom>
          <a:noFill/>
          <a:ln cap="flat" cmpd="sng" w="28575">
            <a:solidFill>
              <a:srgbClr val="FFFF00"/>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latin typeface="Calibri"/>
              <a:ea typeface="Calibri"/>
              <a:cs typeface="Calibri"/>
              <a:sym typeface="Calibri"/>
            </a:endParaRPr>
          </a:p>
        </p:txBody>
      </p:sp>
      <p:sp>
        <p:nvSpPr>
          <p:cNvPr id="801" name="Google Shape;801;p134"/>
          <p:cNvSpPr txBox="1"/>
          <p:nvPr/>
        </p:nvSpPr>
        <p:spPr>
          <a:xfrm>
            <a:off x="803358" y="681736"/>
            <a:ext cx="1190400" cy="343500"/>
          </a:xfrm>
          <a:prstGeom prst="rect">
            <a:avLst/>
          </a:prstGeom>
          <a:noFill/>
          <a:ln>
            <a:noFill/>
          </a:ln>
        </p:spPr>
        <p:txBody>
          <a:bodyPr anchorCtr="0" anchor="t" bIns="51425" lIns="51425" spcFirstLastPara="1" rIns="51425" wrap="square" tIns="51425">
            <a:noAutofit/>
          </a:bodyPr>
          <a:lstStyle/>
          <a:p>
            <a:pPr indent="0" lvl="0" marL="0" rtl="0" algn="l">
              <a:spcBef>
                <a:spcPts val="0"/>
              </a:spcBef>
              <a:spcAft>
                <a:spcPts val="0"/>
              </a:spcAft>
              <a:buNone/>
            </a:pPr>
            <a:r>
              <a:rPr lang="en" sz="1700">
                <a:solidFill>
                  <a:srgbClr val="00B050"/>
                </a:solidFill>
                <a:latin typeface="Calibri"/>
                <a:ea typeface="Calibri"/>
                <a:cs typeface="Calibri"/>
                <a:sym typeface="Calibri"/>
              </a:rPr>
              <a:t>Community</a:t>
            </a:r>
            <a:endParaRPr sz="1700">
              <a:solidFill>
                <a:srgbClr val="00B050"/>
              </a:solidFill>
              <a:latin typeface="Calibri"/>
              <a:ea typeface="Calibri"/>
              <a:cs typeface="Calibri"/>
              <a:sym typeface="Calibri"/>
            </a:endParaRPr>
          </a:p>
        </p:txBody>
      </p:sp>
      <p:sp>
        <p:nvSpPr>
          <p:cNvPr id="802" name="Google Shape;802;p134"/>
          <p:cNvSpPr txBox="1"/>
          <p:nvPr/>
        </p:nvSpPr>
        <p:spPr>
          <a:xfrm>
            <a:off x="6814022" y="583861"/>
            <a:ext cx="904200" cy="539100"/>
          </a:xfrm>
          <a:prstGeom prst="rect">
            <a:avLst/>
          </a:prstGeom>
          <a:noFill/>
          <a:ln>
            <a:noFill/>
          </a:ln>
        </p:spPr>
        <p:txBody>
          <a:bodyPr anchorCtr="0" anchor="t" bIns="51425" lIns="51425" spcFirstLastPara="1" rIns="51425" wrap="square" tIns="51425">
            <a:noAutofit/>
          </a:bodyPr>
          <a:lstStyle/>
          <a:p>
            <a:pPr indent="0" lvl="0" marL="0" rtl="0" algn="l">
              <a:spcBef>
                <a:spcPts val="0"/>
              </a:spcBef>
              <a:spcAft>
                <a:spcPts val="0"/>
              </a:spcAft>
              <a:buNone/>
            </a:pPr>
            <a:r>
              <a:rPr lang="en" sz="1700">
                <a:solidFill>
                  <a:srgbClr val="FF0000"/>
                </a:solidFill>
                <a:latin typeface="Calibri"/>
                <a:ea typeface="Calibri"/>
                <a:cs typeface="Calibri"/>
                <a:sym typeface="Calibri"/>
              </a:rPr>
              <a:t>Agency</a:t>
            </a:r>
            <a:endParaRPr sz="1700">
              <a:solidFill>
                <a:srgbClr val="FF0000"/>
              </a:solidFill>
              <a:latin typeface="Calibri"/>
              <a:ea typeface="Calibri"/>
              <a:cs typeface="Calibri"/>
              <a:sym typeface="Calibri"/>
            </a:endParaRPr>
          </a:p>
        </p:txBody>
      </p:sp>
      <p:sp>
        <p:nvSpPr>
          <p:cNvPr id="803" name="Google Shape;803;p134"/>
          <p:cNvSpPr txBox="1"/>
          <p:nvPr/>
        </p:nvSpPr>
        <p:spPr>
          <a:xfrm>
            <a:off x="5809055" y="4168760"/>
            <a:ext cx="729900" cy="539100"/>
          </a:xfrm>
          <a:prstGeom prst="rect">
            <a:avLst/>
          </a:prstGeom>
          <a:noFill/>
          <a:ln>
            <a:noFill/>
          </a:ln>
        </p:spPr>
        <p:txBody>
          <a:bodyPr anchorCtr="0" anchor="t" bIns="51425" lIns="51425" spcFirstLastPara="1" rIns="51425" wrap="square" tIns="51425">
            <a:noAutofit/>
          </a:bodyPr>
          <a:lstStyle/>
          <a:p>
            <a:pPr indent="0" lvl="0" marL="0" rtl="0" algn="l">
              <a:spcBef>
                <a:spcPts val="0"/>
              </a:spcBef>
              <a:spcAft>
                <a:spcPts val="0"/>
              </a:spcAft>
              <a:buNone/>
            </a:pPr>
            <a:r>
              <a:rPr lang="en" sz="1700">
                <a:solidFill>
                  <a:srgbClr val="FFFF00"/>
                </a:solidFill>
                <a:latin typeface="Calibri"/>
                <a:ea typeface="Calibri"/>
                <a:cs typeface="Calibri"/>
                <a:sym typeface="Calibri"/>
              </a:rPr>
              <a:t>Access</a:t>
            </a:r>
            <a:endParaRPr sz="1700">
              <a:solidFill>
                <a:srgbClr val="FFFF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135"/>
          <p:cNvPicPr preferRelativeResize="0"/>
          <p:nvPr/>
        </p:nvPicPr>
        <p:blipFill rotWithShape="1">
          <a:blip r:embed="rId3">
            <a:alphaModFix/>
          </a:blip>
          <a:srcRect b="8384" l="0" r="11971" t="13909"/>
          <a:stretch/>
        </p:blipFill>
        <p:spPr>
          <a:xfrm>
            <a:off x="526528" y="691594"/>
            <a:ext cx="8090942" cy="4017487"/>
          </a:xfrm>
          <a:prstGeom prst="rect">
            <a:avLst/>
          </a:prstGeom>
          <a:noFill/>
          <a:ln>
            <a:noFill/>
          </a:ln>
        </p:spPr>
      </p:pic>
      <p:sp>
        <p:nvSpPr>
          <p:cNvPr id="810" name="Google Shape;810;p135"/>
          <p:cNvSpPr txBox="1"/>
          <p:nvPr/>
        </p:nvSpPr>
        <p:spPr>
          <a:xfrm>
            <a:off x="3028300" y="126404"/>
            <a:ext cx="2835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92D050"/>
              </a:buClr>
              <a:buSzPts val="2400"/>
              <a:buFont typeface="Calibri"/>
              <a:buNone/>
            </a:pPr>
            <a:r>
              <a:rPr b="1" i="0" lang="en" sz="2400" u="none" cap="none" strike="noStrike">
                <a:solidFill>
                  <a:srgbClr val="92D050"/>
                </a:solidFill>
                <a:latin typeface="Calibri"/>
                <a:ea typeface="Calibri"/>
                <a:cs typeface="Calibri"/>
                <a:sym typeface="Calibri"/>
              </a:rPr>
              <a:t>Student-Created OER</a:t>
            </a:r>
            <a:endParaRPr b="1" i="0" sz="2400" u="none" cap="none" strike="noStrike">
              <a:solidFill>
                <a:srgbClr val="92D05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p136"/>
          <p:cNvPicPr preferRelativeResize="0"/>
          <p:nvPr/>
        </p:nvPicPr>
        <p:blipFill rotWithShape="1">
          <a:blip r:embed="rId3">
            <a:alphaModFix/>
          </a:blip>
          <a:srcRect b="0" l="0" r="1195" t="5473"/>
          <a:stretch/>
        </p:blipFill>
        <p:spPr>
          <a:xfrm>
            <a:off x="606925" y="640671"/>
            <a:ext cx="8015846" cy="4313766"/>
          </a:xfrm>
          <a:prstGeom prst="rect">
            <a:avLst/>
          </a:prstGeom>
          <a:noFill/>
          <a:ln cap="flat" cmpd="sng" w="38100">
            <a:solidFill>
              <a:schemeClr val="lt1"/>
            </a:solidFill>
            <a:prstDash val="solid"/>
            <a:round/>
            <a:headEnd len="sm" w="sm" type="none"/>
            <a:tailEnd len="sm" w="sm" type="none"/>
          </a:ln>
        </p:spPr>
      </p:pic>
      <p:pic>
        <p:nvPicPr>
          <p:cNvPr id="817" name="Google Shape;817;p136"/>
          <p:cNvPicPr preferRelativeResize="0"/>
          <p:nvPr/>
        </p:nvPicPr>
        <p:blipFill rotWithShape="1">
          <a:blip r:embed="rId4">
            <a:alphaModFix/>
          </a:blip>
          <a:srcRect b="0" l="0" r="0" t="0"/>
          <a:stretch/>
        </p:blipFill>
        <p:spPr>
          <a:xfrm>
            <a:off x="5136512" y="3401663"/>
            <a:ext cx="3422624" cy="1425657"/>
          </a:xfrm>
          <a:prstGeom prst="rect">
            <a:avLst/>
          </a:prstGeom>
          <a:noFill/>
          <a:ln>
            <a:noFill/>
          </a:ln>
        </p:spPr>
      </p:pic>
      <p:sp>
        <p:nvSpPr>
          <p:cNvPr id="818" name="Google Shape;818;p136"/>
          <p:cNvSpPr txBox="1"/>
          <p:nvPr/>
        </p:nvSpPr>
        <p:spPr>
          <a:xfrm>
            <a:off x="3066888" y="74973"/>
            <a:ext cx="28356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92D050"/>
              </a:buClr>
              <a:buSzPts val="2400"/>
              <a:buFont typeface="Calibri"/>
              <a:buNone/>
            </a:pPr>
            <a:r>
              <a:rPr b="1" i="0" lang="en" sz="2400" u="none" cap="none" strike="noStrike">
                <a:solidFill>
                  <a:srgbClr val="92D050"/>
                </a:solidFill>
                <a:latin typeface="Calibri"/>
                <a:ea typeface="Calibri"/>
                <a:cs typeface="Calibri"/>
                <a:sym typeface="Calibri"/>
              </a:rPr>
              <a:t>Student-Created OER</a:t>
            </a:r>
            <a:endParaRPr b="1" i="0" sz="2400" u="none" cap="none" strike="noStrike">
              <a:solidFill>
                <a:srgbClr val="92D05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id="823" name="Google Shape;823;p137"/>
          <p:cNvPicPr preferRelativeResize="0"/>
          <p:nvPr/>
        </p:nvPicPr>
        <p:blipFill rotWithShape="1">
          <a:blip r:embed="rId3">
            <a:alphaModFix/>
          </a:blip>
          <a:srcRect b="0" l="0" r="0" t="0"/>
          <a:stretch/>
        </p:blipFill>
        <p:spPr>
          <a:xfrm>
            <a:off x="2213657" y="772618"/>
            <a:ext cx="6588890" cy="4272212"/>
          </a:xfrm>
          <a:prstGeom prst="rect">
            <a:avLst/>
          </a:prstGeom>
          <a:noFill/>
          <a:ln>
            <a:noFill/>
          </a:ln>
        </p:spPr>
      </p:pic>
      <p:pic>
        <p:nvPicPr>
          <p:cNvPr id="824" name="Google Shape;824;p137"/>
          <p:cNvPicPr preferRelativeResize="0"/>
          <p:nvPr/>
        </p:nvPicPr>
        <p:blipFill rotWithShape="1">
          <a:blip r:embed="rId4">
            <a:alphaModFix/>
          </a:blip>
          <a:srcRect b="0" l="0" r="0" t="0"/>
          <a:stretch/>
        </p:blipFill>
        <p:spPr>
          <a:xfrm>
            <a:off x="197450" y="2908724"/>
            <a:ext cx="2350625" cy="2066649"/>
          </a:xfrm>
          <a:prstGeom prst="rect">
            <a:avLst/>
          </a:prstGeom>
          <a:noFill/>
          <a:ln>
            <a:noFill/>
          </a:ln>
        </p:spPr>
      </p:pic>
      <p:sp>
        <p:nvSpPr>
          <p:cNvPr id="825" name="Google Shape;825;p137"/>
          <p:cNvSpPr txBox="1"/>
          <p:nvPr/>
        </p:nvSpPr>
        <p:spPr>
          <a:xfrm>
            <a:off x="310303" y="1186247"/>
            <a:ext cx="1539600" cy="109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2400">
                <a:solidFill>
                  <a:srgbClr val="FFC000"/>
                </a:solidFill>
                <a:latin typeface="Calibri"/>
                <a:ea typeface="Calibri"/>
                <a:cs typeface="Calibri"/>
                <a:sym typeface="Calibri"/>
              </a:rPr>
              <a:t>Domain of One’s Own</a:t>
            </a:r>
            <a:endParaRPr sz="2400">
              <a:solidFill>
                <a:srgbClr val="FFC000"/>
              </a:solidFill>
              <a:latin typeface="Calibri"/>
              <a:ea typeface="Calibri"/>
              <a:cs typeface="Calibri"/>
              <a:sym typeface="Calibri"/>
            </a:endParaRPr>
          </a:p>
        </p:txBody>
      </p:sp>
      <p:sp>
        <p:nvSpPr>
          <p:cNvPr id="826" name="Google Shape;826;p137"/>
          <p:cNvSpPr txBox="1"/>
          <p:nvPr/>
        </p:nvSpPr>
        <p:spPr>
          <a:xfrm>
            <a:off x="1737050" y="166054"/>
            <a:ext cx="7308600" cy="392400"/>
          </a:xfrm>
          <a:prstGeom prst="rect">
            <a:avLst/>
          </a:prstGeom>
          <a:solidFill>
            <a:schemeClr val="dk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rgbClr val="92D050"/>
                </a:solidFill>
                <a:latin typeface="Calibri"/>
                <a:ea typeface="Calibri"/>
                <a:cs typeface="Calibri"/>
                <a:sym typeface="Calibri"/>
              </a:rPr>
              <a:t>“Contribute to, not just consume from, the knowledge commons”</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138"/>
          <p:cNvPicPr preferRelativeResize="0"/>
          <p:nvPr/>
        </p:nvPicPr>
        <p:blipFill rotWithShape="1">
          <a:blip r:embed="rId3">
            <a:alphaModFix/>
          </a:blip>
          <a:srcRect b="7768" l="1224" r="2324" t="19487"/>
          <a:stretch/>
        </p:blipFill>
        <p:spPr>
          <a:xfrm>
            <a:off x="354394" y="731081"/>
            <a:ext cx="5949432" cy="3358406"/>
          </a:xfrm>
          <a:prstGeom prst="rect">
            <a:avLst/>
          </a:prstGeom>
          <a:noFill/>
          <a:ln>
            <a:noFill/>
          </a:ln>
        </p:spPr>
      </p:pic>
      <p:sp>
        <p:nvSpPr>
          <p:cNvPr id="833" name="Google Shape;833;p138"/>
          <p:cNvSpPr txBox="1"/>
          <p:nvPr/>
        </p:nvSpPr>
        <p:spPr>
          <a:xfrm>
            <a:off x="2140106" y="255881"/>
            <a:ext cx="40494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C000"/>
              </a:buClr>
              <a:buSzPts val="2400"/>
              <a:buFont typeface="Calibri"/>
              <a:buNone/>
            </a:pPr>
            <a:r>
              <a:rPr b="0" i="0" lang="en" sz="2400" u="none" cap="none" strike="noStrike">
                <a:solidFill>
                  <a:srgbClr val="FFC000"/>
                </a:solidFill>
                <a:latin typeface="Calibri"/>
                <a:ea typeface="Calibri"/>
                <a:cs typeface="Calibri"/>
                <a:sym typeface="Calibri"/>
              </a:rPr>
              <a:t>Audience Beyond the Professor</a:t>
            </a:r>
            <a:endParaRPr b="0" i="0" sz="2400" u="none" cap="none" strike="noStrike">
              <a:solidFill>
                <a:srgbClr val="FFC000"/>
              </a:solidFill>
              <a:latin typeface="Calibri"/>
              <a:ea typeface="Calibri"/>
              <a:cs typeface="Calibri"/>
              <a:sym typeface="Calibri"/>
            </a:endParaRPr>
          </a:p>
        </p:txBody>
      </p:sp>
      <p:pic>
        <p:nvPicPr>
          <p:cNvPr descr="Creative Commons License" id="834" name="Google Shape;834;p138">
            <a:hlinkClick r:id="rId4"/>
          </p:cNvPr>
          <p:cNvPicPr preferRelativeResize="0"/>
          <p:nvPr/>
        </p:nvPicPr>
        <p:blipFill rotWithShape="1">
          <a:blip r:embed="rId5">
            <a:alphaModFix/>
          </a:blip>
          <a:srcRect b="0" l="0" r="0" t="0"/>
          <a:stretch/>
        </p:blipFill>
        <p:spPr>
          <a:xfrm>
            <a:off x="354401" y="4219122"/>
            <a:ext cx="1785711" cy="629057"/>
          </a:xfrm>
          <a:prstGeom prst="rect">
            <a:avLst/>
          </a:prstGeom>
          <a:noFill/>
          <a:ln>
            <a:noFill/>
          </a:ln>
        </p:spPr>
      </p:pic>
      <p:sp>
        <p:nvSpPr>
          <p:cNvPr id="835" name="Google Shape;835;p138"/>
          <p:cNvSpPr/>
          <p:nvPr/>
        </p:nvSpPr>
        <p:spPr>
          <a:xfrm>
            <a:off x="6569554" y="1308653"/>
            <a:ext cx="2481000" cy="2654700"/>
          </a:xfrm>
          <a:prstGeom prst="rect">
            <a:avLst/>
          </a:prstGeom>
          <a:noFill/>
          <a:ln>
            <a:noFill/>
          </a:ln>
        </p:spPr>
        <p:txBody>
          <a:bodyPr anchorCtr="0" anchor="t" bIns="34275" lIns="68575" spcFirstLastPara="1" rIns="68575" wrap="square" tIns="34275">
            <a:noAutofit/>
          </a:bodyPr>
          <a:lstStyle/>
          <a:p>
            <a:pPr indent="-209550" lvl="0" marL="215900" marR="0" rtl="0" algn="l">
              <a:spcBef>
                <a:spcPts val="0"/>
              </a:spcBef>
              <a:spcAft>
                <a:spcPts val="0"/>
              </a:spcAft>
              <a:buClr>
                <a:srgbClr val="FFC000"/>
              </a:buClr>
              <a:buSzPts val="2100"/>
              <a:buFont typeface="Arial"/>
              <a:buChar char="•"/>
            </a:pPr>
            <a:r>
              <a:rPr lang="en" sz="2100">
                <a:solidFill>
                  <a:srgbClr val="FFC000"/>
                </a:solidFill>
                <a:latin typeface="Calibri"/>
                <a:ea typeface="Calibri"/>
                <a:cs typeface="Calibri"/>
                <a:sym typeface="Calibri"/>
              </a:rPr>
              <a:t>Student-created</a:t>
            </a:r>
            <a:endParaRPr sz="1100"/>
          </a:p>
          <a:p>
            <a:pPr indent="-209550" lvl="0" marL="215900" marR="0" rtl="0" algn="l">
              <a:spcBef>
                <a:spcPts val="0"/>
              </a:spcBef>
              <a:spcAft>
                <a:spcPts val="0"/>
              </a:spcAft>
              <a:buClr>
                <a:srgbClr val="92D050"/>
              </a:buClr>
              <a:buSzPts val="2100"/>
              <a:buFont typeface="Arial"/>
              <a:buChar char="•"/>
            </a:pPr>
            <a:r>
              <a:rPr lang="en" sz="2100">
                <a:solidFill>
                  <a:srgbClr val="92D050"/>
                </a:solidFill>
                <a:latin typeface="Calibri"/>
                <a:ea typeface="Calibri"/>
                <a:cs typeface="Calibri"/>
                <a:sym typeface="Calibri"/>
              </a:rPr>
              <a:t>Media rich</a:t>
            </a:r>
            <a:endParaRPr sz="1100"/>
          </a:p>
          <a:p>
            <a:pPr indent="-209550" lvl="0" marL="215900" marR="0" rtl="0" algn="l">
              <a:spcBef>
                <a:spcPts val="0"/>
              </a:spcBef>
              <a:spcAft>
                <a:spcPts val="0"/>
              </a:spcAft>
              <a:buClr>
                <a:srgbClr val="FFC000"/>
              </a:buClr>
              <a:buSzPts val="2100"/>
              <a:buFont typeface="Arial"/>
              <a:buChar char="•"/>
            </a:pPr>
            <a:r>
              <a:rPr lang="en" sz="2100">
                <a:solidFill>
                  <a:srgbClr val="FFC000"/>
                </a:solidFill>
                <a:latin typeface="Calibri"/>
                <a:ea typeface="Calibri"/>
                <a:cs typeface="Calibri"/>
                <a:sym typeface="Calibri"/>
              </a:rPr>
              <a:t>Interactive </a:t>
            </a:r>
            <a:endParaRPr sz="1100"/>
          </a:p>
          <a:p>
            <a:pPr indent="-209550" lvl="0" marL="215900" marR="0" rtl="0" algn="l">
              <a:spcBef>
                <a:spcPts val="0"/>
              </a:spcBef>
              <a:spcAft>
                <a:spcPts val="0"/>
              </a:spcAft>
              <a:buClr>
                <a:srgbClr val="92D050"/>
              </a:buClr>
              <a:buSzPts val="2100"/>
              <a:buFont typeface="Arial"/>
              <a:buChar char="•"/>
            </a:pPr>
            <a:r>
              <a:rPr lang="en" sz="2100">
                <a:solidFill>
                  <a:srgbClr val="92D050"/>
                </a:solidFill>
                <a:latin typeface="Calibri"/>
                <a:ea typeface="Calibri"/>
                <a:cs typeface="Calibri"/>
                <a:sym typeface="Calibri"/>
              </a:rPr>
              <a:t>Dynamic</a:t>
            </a:r>
            <a:endParaRPr sz="1100"/>
          </a:p>
          <a:p>
            <a:pPr indent="-209550" lvl="0" marL="215900" marR="0" rtl="0" algn="l">
              <a:spcBef>
                <a:spcPts val="0"/>
              </a:spcBef>
              <a:spcAft>
                <a:spcPts val="0"/>
              </a:spcAft>
              <a:buClr>
                <a:srgbClr val="FFC000"/>
              </a:buClr>
              <a:buSzPts val="2100"/>
              <a:buFont typeface="Arial"/>
              <a:buChar char="•"/>
            </a:pPr>
            <a:r>
              <a:rPr lang="en" sz="2100">
                <a:solidFill>
                  <a:srgbClr val="FFC000"/>
                </a:solidFill>
                <a:latin typeface="Calibri"/>
                <a:ea typeface="Calibri"/>
                <a:cs typeface="Calibri"/>
                <a:sym typeface="Calibri"/>
              </a:rPr>
              <a:t>Collaborative</a:t>
            </a:r>
            <a:endParaRPr sz="1100"/>
          </a:p>
          <a:p>
            <a:pPr indent="-209550" lvl="0" marL="215900" marR="0" rtl="0" algn="l">
              <a:spcBef>
                <a:spcPts val="0"/>
              </a:spcBef>
              <a:spcAft>
                <a:spcPts val="0"/>
              </a:spcAft>
              <a:buClr>
                <a:srgbClr val="92D050"/>
              </a:buClr>
              <a:buSzPts val="2100"/>
              <a:buFont typeface="Arial"/>
              <a:buChar char="•"/>
            </a:pPr>
            <a:r>
              <a:rPr lang="en" sz="2100">
                <a:solidFill>
                  <a:srgbClr val="92D050"/>
                </a:solidFill>
                <a:latin typeface="Calibri"/>
                <a:ea typeface="Calibri"/>
                <a:cs typeface="Calibri"/>
                <a:sym typeface="Calibri"/>
              </a:rPr>
              <a:t>Public participation</a:t>
            </a:r>
            <a:endParaRPr sz="1100"/>
          </a:p>
          <a:p>
            <a:pPr indent="-209550" lvl="0" marL="215900" marR="0" rtl="0" algn="l">
              <a:spcBef>
                <a:spcPts val="0"/>
              </a:spcBef>
              <a:spcAft>
                <a:spcPts val="0"/>
              </a:spcAft>
              <a:buClr>
                <a:srgbClr val="FFC000"/>
              </a:buClr>
              <a:buSzPts val="2100"/>
              <a:buFont typeface="Arial"/>
              <a:buChar char="•"/>
            </a:pPr>
            <a:r>
              <a:rPr lang="en" sz="2100">
                <a:solidFill>
                  <a:srgbClr val="FFC000"/>
                </a:solidFill>
                <a:latin typeface="Calibri"/>
                <a:ea typeface="Calibri"/>
                <a:cs typeface="Calibri"/>
                <a:sym typeface="Calibri"/>
              </a:rPr>
              <a:t>Fragmentable </a:t>
            </a:r>
            <a:endParaRPr sz="1100"/>
          </a:p>
          <a:p>
            <a:pPr indent="-209550" lvl="0" marL="215900" marR="0" rtl="0" algn="l">
              <a:spcBef>
                <a:spcPts val="0"/>
              </a:spcBef>
              <a:spcAft>
                <a:spcPts val="0"/>
              </a:spcAft>
              <a:buClr>
                <a:srgbClr val="92D050"/>
              </a:buClr>
              <a:buSzPts val="2100"/>
              <a:buFont typeface="Arial"/>
              <a:buChar char="•"/>
            </a:pPr>
            <a:r>
              <a:rPr lang="en" sz="2100">
                <a:solidFill>
                  <a:srgbClr val="92D050"/>
                </a:solidFill>
                <a:latin typeface="Calibri"/>
                <a:ea typeface="Calibri"/>
                <a:cs typeface="Calibri"/>
                <a:sym typeface="Calibri"/>
              </a:rPr>
              <a:t>Renewable</a:t>
            </a:r>
            <a:endParaRPr sz="2100">
              <a:solidFill>
                <a:srgbClr val="92D05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39"/>
          <p:cNvSpPr txBox="1"/>
          <p:nvPr/>
        </p:nvSpPr>
        <p:spPr>
          <a:xfrm>
            <a:off x="2573632" y="158892"/>
            <a:ext cx="42255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92D050"/>
              </a:buClr>
              <a:buSzPts val="2400"/>
              <a:buFont typeface="Calibri"/>
              <a:buNone/>
            </a:pPr>
            <a:r>
              <a:rPr b="0" i="0" lang="en" sz="2400" u="none" cap="none" strike="noStrike">
                <a:solidFill>
                  <a:srgbClr val="92D050"/>
                </a:solidFill>
                <a:latin typeface="Calibri"/>
                <a:ea typeface="Calibri"/>
                <a:cs typeface="Calibri"/>
                <a:sym typeface="Calibri"/>
              </a:rPr>
              <a:t>Open Pedagogy as Public Service</a:t>
            </a:r>
            <a:endParaRPr sz="1100"/>
          </a:p>
        </p:txBody>
      </p:sp>
      <p:pic>
        <p:nvPicPr>
          <p:cNvPr id="842" name="Google Shape;842;p139"/>
          <p:cNvPicPr preferRelativeResize="0"/>
          <p:nvPr/>
        </p:nvPicPr>
        <p:blipFill>
          <a:blip r:embed="rId3">
            <a:alphaModFix/>
          </a:blip>
          <a:stretch>
            <a:fillRect/>
          </a:stretch>
        </p:blipFill>
        <p:spPr>
          <a:xfrm>
            <a:off x="277200" y="748950"/>
            <a:ext cx="5427206" cy="4073475"/>
          </a:xfrm>
          <a:prstGeom prst="rect">
            <a:avLst/>
          </a:prstGeom>
          <a:noFill/>
          <a:ln>
            <a:noFill/>
          </a:ln>
        </p:spPr>
      </p:pic>
      <p:pic>
        <p:nvPicPr>
          <p:cNvPr id="843" name="Google Shape;843;p139"/>
          <p:cNvPicPr preferRelativeResize="0"/>
          <p:nvPr/>
        </p:nvPicPr>
        <p:blipFill rotWithShape="1">
          <a:blip r:embed="rId4">
            <a:alphaModFix/>
          </a:blip>
          <a:srcRect b="0" l="0" r="0" t="0"/>
          <a:stretch/>
        </p:blipFill>
        <p:spPr>
          <a:xfrm>
            <a:off x="6316697" y="4240851"/>
            <a:ext cx="2060507" cy="729010"/>
          </a:xfrm>
          <a:prstGeom prst="rect">
            <a:avLst/>
          </a:prstGeom>
          <a:noFill/>
          <a:ln>
            <a:noFill/>
          </a:ln>
        </p:spPr>
      </p:pic>
      <p:pic>
        <p:nvPicPr>
          <p:cNvPr id="844" name="Google Shape;844;p139"/>
          <p:cNvPicPr preferRelativeResize="0"/>
          <p:nvPr/>
        </p:nvPicPr>
        <p:blipFill>
          <a:blip r:embed="rId5">
            <a:alphaModFix/>
          </a:blip>
          <a:stretch>
            <a:fillRect/>
          </a:stretch>
        </p:blipFill>
        <p:spPr>
          <a:xfrm>
            <a:off x="5372474" y="1318247"/>
            <a:ext cx="3661406" cy="274933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9" name="Shape 849"/>
        <p:cNvGrpSpPr/>
        <p:nvPr/>
      </p:nvGrpSpPr>
      <p:grpSpPr>
        <a:xfrm>
          <a:off x="0" y="0"/>
          <a:ext cx="0" cy="0"/>
          <a:chOff x="0" y="0"/>
          <a:chExt cx="0" cy="0"/>
        </a:xfrm>
      </p:grpSpPr>
      <p:pic>
        <p:nvPicPr>
          <p:cNvPr id="850" name="Google Shape;850;p140"/>
          <p:cNvPicPr preferRelativeResize="0"/>
          <p:nvPr/>
        </p:nvPicPr>
        <p:blipFill rotWithShape="1">
          <a:blip r:embed="rId3">
            <a:alphaModFix/>
          </a:blip>
          <a:srcRect b="16036" l="16823" r="33298" t="0"/>
          <a:stretch/>
        </p:blipFill>
        <p:spPr>
          <a:xfrm>
            <a:off x="622151" y="482600"/>
            <a:ext cx="4511381" cy="4271762"/>
          </a:xfrm>
          <a:prstGeom prst="rect">
            <a:avLst/>
          </a:prstGeom>
          <a:noFill/>
          <a:ln>
            <a:noFill/>
          </a:ln>
        </p:spPr>
      </p:pic>
      <p:pic>
        <p:nvPicPr>
          <p:cNvPr id="851" name="Google Shape;851;p140"/>
          <p:cNvPicPr preferRelativeResize="0"/>
          <p:nvPr/>
        </p:nvPicPr>
        <p:blipFill rotWithShape="1">
          <a:blip r:embed="rId4">
            <a:alphaModFix/>
          </a:blip>
          <a:srcRect b="6469" l="32431" r="37669" t="20184"/>
          <a:stretch/>
        </p:blipFill>
        <p:spPr>
          <a:xfrm>
            <a:off x="5400359" y="482600"/>
            <a:ext cx="3095784" cy="427176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id="857" name="Google Shape;857;p141"/>
          <p:cNvPicPr preferRelativeResize="0"/>
          <p:nvPr/>
        </p:nvPicPr>
        <p:blipFill rotWithShape="1">
          <a:blip r:embed="rId3">
            <a:alphaModFix/>
          </a:blip>
          <a:srcRect b="5667" l="23469" r="28809" t="18061"/>
          <a:stretch/>
        </p:blipFill>
        <p:spPr>
          <a:xfrm>
            <a:off x="235973" y="176982"/>
            <a:ext cx="5296661" cy="4761925"/>
          </a:xfrm>
          <a:prstGeom prst="rect">
            <a:avLst/>
          </a:prstGeom>
          <a:noFill/>
          <a:ln>
            <a:noFill/>
          </a:ln>
        </p:spPr>
      </p:pic>
      <p:sp>
        <p:nvSpPr>
          <p:cNvPr id="858" name="Google Shape;858;p141"/>
          <p:cNvSpPr txBox="1"/>
          <p:nvPr/>
        </p:nvSpPr>
        <p:spPr>
          <a:xfrm>
            <a:off x="5940747" y="1417833"/>
            <a:ext cx="2759100" cy="2377500"/>
          </a:xfrm>
          <a:prstGeom prst="rect">
            <a:avLst/>
          </a:prstGeom>
          <a:noFill/>
          <a:ln>
            <a:noFill/>
          </a:ln>
        </p:spPr>
        <p:txBody>
          <a:bodyPr anchorCtr="0" anchor="t" bIns="34275" lIns="68575" spcFirstLastPara="1" rIns="68575" wrap="square" tIns="34275">
            <a:noAutofit/>
          </a:bodyPr>
          <a:lstStyle/>
          <a:p>
            <a:pPr indent="-247650" lvl="0" marL="254000" marR="0" rtl="0" algn="l">
              <a:spcBef>
                <a:spcPts val="0"/>
              </a:spcBef>
              <a:spcAft>
                <a:spcPts val="0"/>
              </a:spcAft>
              <a:buClr>
                <a:srgbClr val="FFC000"/>
              </a:buClr>
              <a:buSzPts val="1500"/>
              <a:buFont typeface="Arial"/>
              <a:buChar char="•"/>
            </a:pPr>
            <a:r>
              <a:rPr lang="en" sz="1500">
                <a:solidFill>
                  <a:srgbClr val="FFC000"/>
                </a:solidFill>
                <a:latin typeface="Calibri"/>
                <a:ea typeface="Calibri"/>
                <a:cs typeface="Calibri"/>
                <a:sym typeface="Calibri"/>
              </a:rPr>
              <a:t>Students create, remix and openly license work that is shared with others.</a:t>
            </a:r>
            <a:endParaRPr sz="1100"/>
          </a:p>
          <a:p>
            <a:pPr indent="-152400" lvl="0" marL="254000" marR="0" rtl="0" algn="l">
              <a:spcBef>
                <a:spcPts val="0"/>
              </a:spcBef>
              <a:spcAft>
                <a:spcPts val="0"/>
              </a:spcAft>
              <a:buClr>
                <a:schemeClr val="dk1"/>
              </a:buClr>
              <a:buSzPts val="1500"/>
              <a:buFont typeface="Arial"/>
              <a:buNone/>
            </a:pPr>
            <a:r>
              <a:t/>
            </a:r>
            <a:endParaRPr sz="1500">
              <a:solidFill>
                <a:srgbClr val="FFC000"/>
              </a:solidFill>
              <a:latin typeface="Calibri"/>
              <a:ea typeface="Calibri"/>
              <a:cs typeface="Calibri"/>
              <a:sym typeface="Calibri"/>
            </a:endParaRPr>
          </a:p>
          <a:p>
            <a:pPr indent="-247650" lvl="0" marL="254000" marR="0" rtl="0" algn="l">
              <a:spcBef>
                <a:spcPts val="0"/>
              </a:spcBef>
              <a:spcAft>
                <a:spcPts val="0"/>
              </a:spcAft>
              <a:buClr>
                <a:srgbClr val="FFC000"/>
              </a:buClr>
              <a:buSzPts val="1500"/>
              <a:buFont typeface="Arial"/>
              <a:buChar char="•"/>
            </a:pPr>
            <a:r>
              <a:rPr lang="en" sz="1500">
                <a:solidFill>
                  <a:srgbClr val="FFC000"/>
                </a:solidFill>
                <a:latin typeface="Calibri"/>
                <a:ea typeface="Calibri"/>
                <a:cs typeface="Calibri"/>
                <a:sym typeface="Calibri"/>
              </a:rPr>
              <a:t>Student work lives on past the end of the semester (if they want it to). </a:t>
            </a:r>
            <a:endParaRPr sz="1100"/>
          </a:p>
          <a:p>
            <a:pPr indent="-152400" lvl="0" marL="254000" marR="0" rtl="0" algn="l">
              <a:spcBef>
                <a:spcPts val="0"/>
              </a:spcBef>
              <a:spcAft>
                <a:spcPts val="0"/>
              </a:spcAft>
              <a:buClr>
                <a:schemeClr val="dk1"/>
              </a:buClr>
              <a:buSzPts val="1500"/>
              <a:buFont typeface="Arial"/>
              <a:buNone/>
            </a:pPr>
            <a:r>
              <a:t/>
            </a:r>
            <a:endParaRPr sz="1500">
              <a:solidFill>
                <a:srgbClr val="FFC000"/>
              </a:solidFill>
              <a:latin typeface="Calibri"/>
              <a:ea typeface="Calibri"/>
              <a:cs typeface="Calibri"/>
              <a:sym typeface="Calibri"/>
            </a:endParaRPr>
          </a:p>
          <a:p>
            <a:pPr indent="-152400" lvl="0" marL="254000" marR="0" rtl="0" algn="l">
              <a:spcBef>
                <a:spcPts val="0"/>
              </a:spcBef>
              <a:spcAft>
                <a:spcPts val="0"/>
              </a:spcAft>
              <a:buClr>
                <a:schemeClr val="dk1"/>
              </a:buClr>
              <a:buSzPts val="1500"/>
              <a:buFont typeface="Arial"/>
              <a:buNone/>
            </a:pPr>
            <a:r>
              <a:t/>
            </a:r>
            <a:endParaRPr sz="1500">
              <a:solidFill>
                <a:srgbClr val="FFC000"/>
              </a:solidFill>
              <a:latin typeface="Calibri"/>
              <a:ea typeface="Calibri"/>
              <a:cs typeface="Calibri"/>
              <a:sym typeface="Calibri"/>
            </a:endParaRPr>
          </a:p>
          <a:p>
            <a:pPr indent="-152400" lvl="0" marL="254000" marR="0" rtl="0" algn="l">
              <a:spcBef>
                <a:spcPts val="0"/>
              </a:spcBef>
              <a:spcAft>
                <a:spcPts val="0"/>
              </a:spcAft>
              <a:buClr>
                <a:schemeClr val="dk1"/>
              </a:buClr>
              <a:buSzPts val="1500"/>
              <a:buFont typeface="Arial"/>
              <a:buNone/>
            </a:pPr>
            <a:r>
              <a:t/>
            </a:r>
            <a:endParaRPr sz="1500">
              <a:solidFill>
                <a:srgbClr val="FFC000"/>
              </a:solidFill>
              <a:latin typeface="Calibri"/>
              <a:ea typeface="Calibri"/>
              <a:cs typeface="Calibri"/>
              <a:sym typeface="Calibri"/>
            </a:endParaRPr>
          </a:p>
        </p:txBody>
      </p:sp>
      <p:sp>
        <p:nvSpPr>
          <p:cNvPr id="859" name="Google Shape;859;p141"/>
          <p:cNvSpPr/>
          <p:nvPr/>
        </p:nvSpPr>
        <p:spPr>
          <a:xfrm>
            <a:off x="5699009" y="585970"/>
            <a:ext cx="3371100" cy="3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rgbClr val="92D050"/>
                </a:solidFill>
                <a:latin typeface="Calibri"/>
                <a:ea typeface="Calibri"/>
                <a:cs typeface="Calibri"/>
                <a:sym typeface="Calibri"/>
              </a:rPr>
              <a:t>Non-Disposable Assignments </a:t>
            </a:r>
            <a:endParaRPr sz="1400">
              <a:solidFill>
                <a:srgbClr val="92D05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id="616" name="Google Shape;616;p115"/>
          <p:cNvPicPr preferRelativeResize="0"/>
          <p:nvPr/>
        </p:nvPicPr>
        <p:blipFill rotWithShape="1">
          <a:blip r:embed="rId3">
            <a:alphaModFix/>
          </a:blip>
          <a:srcRect b="0" l="0" r="0" t="0"/>
          <a:stretch/>
        </p:blipFill>
        <p:spPr>
          <a:xfrm>
            <a:off x="729623" y="927701"/>
            <a:ext cx="4930082" cy="3732750"/>
          </a:xfrm>
          <a:prstGeom prst="rect">
            <a:avLst/>
          </a:prstGeom>
          <a:noFill/>
          <a:ln>
            <a:noFill/>
          </a:ln>
        </p:spPr>
      </p:pic>
      <p:sp>
        <p:nvSpPr>
          <p:cNvPr id="617" name="Google Shape;617;p115"/>
          <p:cNvSpPr txBox="1"/>
          <p:nvPr/>
        </p:nvSpPr>
        <p:spPr>
          <a:xfrm>
            <a:off x="903244" y="4320938"/>
            <a:ext cx="3534900" cy="254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200"/>
              <a:buFont typeface="Calibri"/>
              <a:buNone/>
            </a:pPr>
            <a:r>
              <a:rPr b="0" i="0" lang="en" sz="1200" u="none" cap="none" strike="noStrike">
                <a:solidFill>
                  <a:srgbClr val="000000"/>
                </a:solidFill>
                <a:latin typeface="Calibri"/>
                <a:ea typeface="Calibri"/>
                <a:cs typeface="Calibri"/>
                <a:sym typeface="Calibri"/>
              </a:rPr>
              <a:t>Open Educational Resources by Ron Mader [CC BY 2.0]</a:t>
            </a:r>
            <a:endParaRPr sz="1100"/>
          </a:p>
        </p:txBody>
      </p:sp>
      <p:sp>
        <p:nvSpPr>
          <p:cNvPr id="618" name="Google Shape;618;p115"/>
          <p:cNvSpPr txBox="1"/>
          <p:nvPr/>
        </p:nvSpPr>
        <p:spPr>
          <a:xfrm>
            <a:off x="6020967" y="1097457"/>
            <a:ext cx="2527500" cy="3393300"/>
          </a:xfrm>
          <a:prstGeom prst="rect">
            <a:avLst/>
          </a:prstGeom>
          <a:noFill/>
          <a:ln>
            <a:noFill/>
          </a:ln>
        </p:spPr>
        <p:txBody>
          <a:bodyPr anchorCtr="0" anchor="t" bIns="34275" lIns="68575" spcFirstLastPara="1" rIns="68575" wrap="square" tIns="34275">
            <a:noAutofit/>
          </a:bodyPr>
          <a:lstStyle/>
          <a:p>
            <a:pPr indent="-342900" lvl="0" marL="342900" marR="0" rtl="0" algn="l">
              <a:lnSpc>
                <a:spcPct val="100000"/>
              </a:lnSpc>
              <a:spcBef>
                <a:spcPts val="0"/>
              </a:spcBef>
              <a:spcAft>
                <a:spcPts val="0"/>
              </a:spcAft>
              <a:buClr>
                <a:srgbClr val="FFC000"/>
              </a:buClr>
              <a:buSzPts val="2400"/>
              <a:buFont typeface="Arial"/>
              <a:buChar char="•"/>
            </a:pPr>
            <a:r>
              <a:rPr b="0" i="0" lang="en" sz="2400" u="none" cap="none" strike="noStrike">
                <a:solidFill>
                  <a:srgbClr val="FFC000"/>
                </a:solidFill>
                <a:latin typeface="Calibri"/>
                <a:ea typeface="Calibri"/>
                <a:cs typeface="Calibri"/>
                <a:sym typeface="Calibri"/>
              </a:rPr>
              <a:t>Digital</a:t>
            </a:r>
            <a:endParaRPr sz="1100"/>
          </a:p>
          <a:p>
            <a:pPr indent="-342900" lvl="0" marL="342900" marR="0" rtl="0" algn="l">
              <a:lnSpc>
                <a:spcPct val="100000"/>
              </a:lnSpc>
              <a:spcBef>
                <a:spcPts val="0"/>
              </a:spcBef>
              <a:spcAft>
                <a:spcPts val="0"/>
              </a:spcAft>
              <a:buClr>
                <a:srgbClr val="FFC000"/>
              </a:buClr>
              <a:buSzPts val="2400"/>
              <a:buFont typeface="Arial"/>
              <a:buChar char="•"/>
            </a:pPr>
            <a:r>
              <a:rPr b="0" i="0" lang="en" sz="2400" u="none" cap="none" strike="noStrike">
                <a:solidFill>
                  <a:srgbClr val="FFC000"/>
                </a:solidFill>
                <a:latin typeface="Calibri"/>
                <a:ea typeface="Calibri"/>
                <a:cs typeface="Calibri"/>
                <a:sym typeface="Calibri"/>
              </a:rPr>
              <a:t>Multimedia</a:t>
            </a:r>
            <a:endParaRPr sz="1100"/>
          </a:p>
          <a:p>
            <a:pPr indent="-342900" lvl="0" marL="342900" marR="0" rtl="0" algn="l">
              <a:lnSpc>
                <a:spcPct val="100000"/>
              </a:lnSpc>
              <a:spcBef>
                <a:spcPts val="0"/>
              </a:spcBef>
              <a:spcAft>
                <a:spcPts val="0"/>
              </a:spcAft>
              <a:buClr>
                <a:srgbClr val="FFC000"/>
              </a:buClr>
              <a:buSzPts val="2400"/>
              <a:buFont typeface="Arial"/>
              <a:buChar char="•"/>
            </a:pPr>
            <a:r>
              <a:rPr b="0" i="0" lang="en" sz="2400" u="none" cap="none" strike="noStrike">
                <a:solidFill>
                  <a:srgbClr val="FFC000"/>
                </a:solidFill>
                <a:latin typeface="Calibri"/>
                <a:ea typeface="Calibri"/>
                <a:cs typeface="Calibri"/>
                <a:sym typeface="Calibri"/>
              </a:rPr>
              <a:t>Downloadable</a:t>
            </a:r>
            <a:endParaRPr sz="1100"/>
          </a:p>
          <a:p>
            <a:pPr indent="-342900" lvl="0" marL="342900" marR="0" rtl="0" algn="l">
              <a:lnSpc>
                <a:spcPct val="100000"/>
              </a:lnSpc>
              <a:spcBef>
                <a:spcPts val="0"/>
              </a:spcBef>
              <a:spcAft>
                <a:spcPts val="0"/>
              </a:spcAft>
              <a:buClr>
                <a:srgbClr val="FFC000"/>
              </a:buClr>
              <a:buSzPts val="2400"/>
              <a:buFont typeface="Arial"/>
              <a:buChar char="•"/>
            </a:pPr>
            <a:r>
              <a:rPr b="0" i="0" lang="en" sz="2400" u="none" cap="none" strike="noStrike">
                <a:solidFill>
                  <a:srgbClr val="FFC000"/>
                </a:solidFill>
                <a:latin typeface="Calibri"/>
                <a:ea typeface="Calibri"/>
                <a:cs typeface="Calibri"/>
                <a:sym typeface="Calibri"/>
              </a:rPr>
              <a:t>Adaptable</a:t>
            </a:r>
            <a:endParaRPr sz="1100"/>
          </a:p>
          <a:p>
            <a:pPr indent="-342900" lvl="0" marL="342900" marR="0" rtl="0" algn="l">
              <a:lnSpc>
                <a:spcPct val="100000"/>
              </a:lnSpc>
              <a:spcBef>
                <a:spcPts val="0"/>
              </a:spcBef>
              <a:spcAft>
                <a:spcPts val="0"/>
              </a:spcAft>
              <a:buClr>
                <a:srgbClr val="FFC000"/>
              </a:buClr>
              <a:buSzPts val="2400"/>
              <a:buFont typeface="Arial"/>
              <a:buChar char="•"/>
            </a:pPr>
            <a:r>
              <a:rPr b="0" i="0" lang="en" sz="2400" u="none" cap="none" strike="noStrike">
                <a:solidFill>
                  <a:srgbClr val="FFC000"/>
                </a:solidFill>
                <a:latin typeface="Calibri"/>
                <a:ea typeface="Calibri"/>
                <a:cs typeface="Calibri"/>
                <a:sym typeface="Calibri"/>
              </a:rPr>
              <a:t>Current</a:t>
            </a:r>
            <a:endParaRPr sz="1100"/>
          </a:p>
          <a:p>
            <a:pPr indent="-342900" lvl="0" marL="342900" marR="0" rtl="0" algn="l">
              <a:lnSpc>
                <a:spcPct val="100000"/>
              </a:lnSpc>
              <a:spcBef>
                <a:spcPts val="0"/>
              </a:spcBef>
              <a:spcAft>
                <a:spcPts val="0"/>
              </a:spcAft>
              <a:buClr>
                <a:srgbClr val="FFC000"/>
              </a:buClr>
              <a:buSzPts val="2400"/>
              <a:buFont typeface="Arial"/>
              <a:buChar char="•"/>
            </a:pPr>
            <a:r>
              <a:rPr b="0" i="0" lang="en" sz="2400" u="none" cap="none" strike="noStrike">
                <a:solidFill>
                  <a:srgbClr val="FFC000"/>
                </a:solidFill>
                <a:latin typeface="Calibri"/>
                <a:ea typeface="Calibri"/>
                <a:cs typeface="Calibri"/>
                <a:sym typeface="Calibri"/>
              </a:rPr>
              <a:t>Public</a:t>
            </a:r>
            <a:endParaRPr sz="1100"/>
          </a:p>
          <a:p>
            <a:pPr indent="-342900" lvl="0" marL="342900" marR="0" rtl="0" algn="l">
              <a:lnSpc>
                <a:spcPct val="100000"/>
              </a:lnSpc>
              <a:spcBef>
                <a:spcPts val="0"/>
              </a:spcBef>
              <a:spcAft>
                <a:spcPts val="0"/>
              </a:spcAft>
              <a:buClr>
                <a:srgbClr val="FFC000"/>
              </a:buClr>
              <a:buSzPts val="2400"/>
              <a:buFont typeface="Arial"/>
              <a:buChar char="•"/>
            </a:pPr>
            <a:r>
              <a:rPr b="0" i="0" lang="en" sz="2400" u="none" cap="none" strike="noStrike">
                <a:solidFill>
                  <a:srgbClr val="FFC000"/>
                </a:solidFill>
                <a:latin typeface="Calibri"/>
                <a:ea typeface="Calibri"/>
                <a:cs typeface="Calibri"/>
                <a:sym typeface="Calibri"/>
              </a:rPr>
              <a:t>Openly Licensed</a:t>
            </a:r>
            <a:endParaRPr sz="1100"/>
          </a:p>
          <a:p>
            <a:pPr indent="-342900" lvl="0" marL="342900" marR="0" rtl="0" algn="l">
              <a:lnSpc>
                <a:spcPct val="100000"/>
              </a:lnSpc>
              <a:spcBef>
                <a:spcPts val="0"/>
              </a:spcBef>
              <a:spcAft>
                <a:spcPts val="0"/>
              </a:spcAft>
              <a:buClr>
                <a:srgbClr val="92D050"/>
              </a:buClr>
              <a:buSzPts val="2400"/>
              <a:buFont typeface="Arial"/>
              <a:buChar char="•"/>
            </a:pPr>
            <a:r>
              <a:rPr b="0" i="0" lang="en" sz="2400" u="none" cap="none" strike="noStrike">
                <a:solidFill>
                  <a:srgbClr val="92D050"/>
                </a:solidFill>
                <a:latin typeface="Calibri"/>
                <a:ea typeface="Calibri"/>
                <a:cs typeface="Calibri"/>
                <a:sym typeface="Calibri"/>
              </a:rPr>
              <a:t>Free</a:t>
            </a:r>
            <a:endParaRPr sz="1100"/>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619" name="Google Shape;619;p115"/>
          <p:cNvSpPr txBox="1"/>
          <p:nvPr/>
        </p:nvSpPr>
        <p:spPr>
          <a:xfrm>
            <a:off x="2520110" y="96704"/>
            <a:ext cx="1503900" cy="8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0000"/>
              </a:buClr>
              <a:buSzPts val="5000"/>
              <a:buFont typeface="Overlock"/>
              <a:buNone/>
            </a:pPr>
            <a:r>
              <a:rPr b="0" i="0" lang="en" sz="5000" u="none" cap="none" strike="noStrike">
                <a:solidFill>
                  <a:srgbClr val="FF0000"/>
                </a:solidFill>
                <a:latin typeface="Overlock"/>
                <a:ea typeface="Overlock"/>
                <a:cs typeface="Overlock"/>
                <a:sym typeface="Overlock"/>
              </a:rPr>
              <a:t>O</a:t>
            </a:r>
            <a:r>
              <a:rPr b="0" i="0" lang="en" sz="5000" u="none" cap="none" strike="noStrike">
                <a:solidFill>
                  <a:srgbClr val="FFFF00"/>
                </a:solidFill>
                <a:latin typeface="Overlock"/>
                <a:ea typeface="Overlock"/>
                <a:cs typeface="Overlock"/>
                <a:sym typeface="Overlock"/>
              </a:rPr>
              <a:t>E</a:t>
            </a:r>
            <a:r>
              <a:rPr b="0" i="0" lang="en" sz="5000" u="none" cap="none" strike="noStrike">
                <a:solidFill>
                  <a:srgbClr val="00B0F0"/>
                </a:solidFill>
                <a:latin typeface="Overlock"/>
                <a:ea typeface="Overlock"/>
                <a:cs typeface="Overlock"/>
                <a:sym typeface="Overlock"/>
              </a:rPr>
              <a:t>R</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142"/>
          <p:cNvPicPr preferRelativeResize="0"/>
          <p:nvPr/>
        </p:nvPicPr>
        <p:blipFill rotWithShape="1">
          <a:blip r:embed="rId3">
            <a:alphaModFix/>
          </a:blip>
          <a:srcRect b="2647" l="11473" r="4038" t="0"/>
          <a:stretch/>
        </p:blipFill>
        <p:spPr>
          <a:xfrm>
            <a:off x="2881247" y="988279"/>
            <a:ext cx="6262752" cy="4138943"/>
          </a:xfrm>
          <a:prstGeom prst="rect">
            <a:avLst/>
          </a:prstGeom>
          <a:noFill/>
          <a:ln>
            <a:noFill/>
          </a:ln>
        </p:spPr>
      </p:pic>
      <p:pic>
        <p:nvPicPr>
          <p:cNvPr id="866" name="Google Shape;866;p142"/>
          <p:cNvPicPr preferRelativeResize="0"/>
          <p:nvPr/>
        </p:nvPicPr>
        <p:blipFill rotWithShape="1">
          <a:blip r:embed="rId4">
            <a:alphaModFix/>
          </a:blip>
          <a:srcRect b="0" l="0" r="0" t="0"/>
          <a:stretch/>
        </p:blipFill>
        <p:spPr>
          <a:xfrm>
            <a:off x="-1" y="-1"/>
            <a:ext cx="3105364" cy="3101453"/>
          </a:xfrm>
          <a:prstGeom prst="rect">
            <a:avLst/>
          </a:prstGeom>
          <a:noFill/>
          <a:ln>
            <a:noFill/>
          </a:ln>
        </p:spPr>
      </p:pic>
      <p:sp>
        <p:nvSpPr>
          <p:cNvPr id="867" name="Google Shape;867;p142"/>
          <p:cNvSpPr txBox="1"/>
          <p:nvPr/>
        </p:nvSpPr>
        <p:spPr>
          <a:xfrm>
            <a:off x="4115525" y="219435"/>
            <a:ext cx="37941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C000"/>
              </a:buClr>
              <a:buSzPts val="2400"/>
              <a:buFont typeface="Calibri"/>
              <a:buNone/>
            </a:pPr>
            <a:r>
              <a:rPr b="0" i="0" lang="en" sz="2400" u="none" cap="none" strike="noStrike">
                <a:solidFill>
                  <a:srgbClr val="FFC000"/>
                </a:solidFill>
                <a:latin typeface="Calibri"/>
                <a:ea typeface="Calibri"/>
                <a:cs typeface="Calibri"/>
                <a:sym typeface="Calibri"/>
              </a:rPr>
              <a:t>Creating/Editing Wikipedia</a:t>
            </a:r>
            <a:endParaRPr sz="1100"/>
          </a:p>
        </p:txBody>
      </p:sp>
      <p:sp>
        <p:nvSpPr>
          <p:cNvPr id="868" name="Google Shape;868;p142"/>
          <p:cNvSpPr txBox="1"/>
          <p:nvPr/>
        </p:nvSpPr>
        <p:spPr>
          <a:xfrm>
            <a:off x="140711" y="3101452"/>
            <a:ext cx="4131300" cy="346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C000"/>
              </a:buClr>
              <a:buSzPts val="1800"/>
              <a:buFont typeface="Calibri"/>
              <a:buNone/>
            </a:pPr>
            <a:r>
              <a:rPr b="0" i="0" lang="en" sz="1800" u="none" cap="none" strike="noStrike">
                <a:solidFill>
                  <a:srgbClr val="FFC000"/>
                </a:solidFill>
                <a:latin typeface="Calibri"/>
                <a:ea typeface="Calibri"/>
                <a:cs typeface="Calibri"/>
                <a:sym typeface="Calibri"/>
              </a:rPr>
              <a:t>Wiki Education Foundation</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143"/>
          <p:cNvSpPr/>
          <p:nvPr/>
        </p:nvSpPr>
        <p:spPr>
          <a:xfrm>
            <a:off x="359607" y="1225291"/>
            <a:ext cx="1830900" cy="1830900"/>
          </a:xfrm>
          <a:prstGeom prst="roundRect">
            <a:avLst>
              <a:gd fmla="val 10000" name="adj"/>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75" name="Google Shape;875;p143"/>
          <p:cNvSpPr/>
          <p:nvPr/>
        </p:nvSpPr>
        <p:spPr>
          <a:xfrm>
            <a:off x="448359" y="2888150"/>
            <a:ext cx="1831128" cy="1831128"/>
          </a:xfrm>
          <a:custGeom>
            <a:rect b="b" l="l" r="r" t="t"/>
            <a:pathLst>
              <a:path extrusionOk="0" h="2441504" w="2441504">
                <a:moveTo>
                  <a:pt x="0" y="244150"/>
                </a:moveTo>
                <a:cubicBezTo>
                  <a:pt x="0" y="109310"/>
                  <a:pt x="109310" y="0"/>
                  <a:pt x="244150" y="0"/>
                </a:cubicBezTo>
                <a:lnTo>
                  <a:pt x="2197354" y="0"/>
                </a:lnTo>
                <a:cubicBezTo>
                  <a:pt x="2332194" y="0"/>
                  <a:pt x="2441504" y="109310"/>
                  <a:pt x="2441504" y="244150"/>
                </a:cubicBezTo>
                <a:lnTo>
                  <a:pt x="2441504" y="2197354"/>
                </a:lnTo>
                <a:cubicBezTo>
                  <a:pt x="2441504" y="2332194"/>
                  <a:pt x="2332194" y="2441504"/>
                  <a:pt x="2197354" y="2441504"/>
                </a:cubicBezTo>
                <a:lnTo>
                  <a:pt x="244150" y="2441504"/>
                </a:lnTo>
                <a:cubicBezTo>
                  <a:pt x="109310" y="2441504"/>
                  <a:pt x="0" y="2332194"/>
                  <a:pt x="0" y="2197354"/>
                </a:cubicBezTo>
                <a:lnTo>
                  <a:pt x="0" y="244150"/>
                </a:lnTo>
                <a:close/>
              </a:path>
            </a:pathLst>
          </a:custGeom>
          <a:solidFill>
            <a:schemeClr val="accent2"/>
          </a:solidFill>
          <a:ln cap="flat" cmpd="sng" w="12700">
            <a:solidFill>
              <a:schemeClr val="lt1"/>
            </a:solidFill>
            <a:prstDash val="solid"/>
            <a:miter lim="800000"/>
            <a:headEnd len="sm" w="sm" type="none"/>
            <a:tailEnd len="sm" w="sm" type="none"/>
          </a:ln>
        </p:spPr>
        <p:txBody>
          <a:bodyPr anchorCtr="0" anchor="t" bIns="133625" lIns="133625" spcFirstLastPara="1" rIns="133625" wrap="square" tIns="133625">
            <a:noAutofit/>
          </a:bodyPr>
          <a:lstStyle/>
          <a:p>
            <a:pPr indent="0" lvl="0" marL="0" marR="0" rtl="0" algn="l">
              <a:lnSpc>
                <a:spcPct val="90000"/>
              </a:lnSpc>
              <a:spcBef>
                <a:spcPts val="0"/>
              </a:spcBef>
              <a:spcAft>
                <a:spcPts val="0"/>
              </a:spcAft>
              <a:buClr>
                <a:srgbClr val="FFFFFF"/>
              </a:buClr>
              <a:buSzPts val="2100"/>
              <a:buFont typeface="Calibri"/>
              <a:buNone/>
            </a:pPr>
            <a:r>
              <a:rPr b="1" i="0" lang="en" sz="2100" u="none" cap="none" strike="noStrike">
                <a:solidFill>
                  <a:srgbClr val="FFFFFF"/>
                </a:solidFill>
                <a:latin typeface="Calibri"/>
                <a:ea typeface="Calibri"/>
                <a:cs typeface="Calibri"/>
                <a:sym typeface="Calibri"/>
              </a:rPr>
              <a:t>2017 class</a:t>
            </a:r>
            <a:endParaRPr sz="1100"/>
          </a:p>
          <a:p>
            <a:pPr indent="-171450" lvl="1" marL="177800" marR="0" rtl="0" algn="l">
              <a:lnSpc>
                <a:spcPct val="90000"/>
              </a:lnSpc>
              <a:spcBef>
                <a:spcPts val="700"/>
              </a:spcBef>
              <a:spcAft>
                <a:spcPts val="0"/>
              </a:spcAft>
              <a:buClr>
                <a:srgbClr val="FFFFFF"/>
              </a:buClr>
              <a:buSzPts val="1500"/>
              <a:buFont typeface="Calibri"/>
              <a:buChar char="•"/>
            </a:pPr>
            <a:r>
              <a:rPr b="0" i="0" lang="en" sz="1500" u="none" cap="none" strike="noStrike">
                <a:solidFill>
                  <a:srgbClr val="FFFFFF"/>
                </a:solidFill>
                <a:latin typeface="Calibri"/>
                <a:ea typeface="Calibri"/>
                <a:cs typeface="Calibri"/>
                <a:sym typeface="Calibri"/>
              </a:rPr>
              <a:t>Students create content on their domain spaces</a:t>
            </a:r>
            <a:endParaRPr sz="1100"/>
          </a:p>
        </p:txBody>
      </p:sp>
      <p:sp>
        <p:nvSpPr>
          <p:cNvPr id="876" name="Google Shape;876;p143"/>
          <p:cNvSpPr/>
          <p:nvPr/>
        </p:nvSpPr>
        <p:spPr>
          <a:xfrm rot="-881112">
            <a:off x="2250491" y="1978850"/>
            <a:ext cx="346676" cy="440065"/>
          </a:xfrm>
          <a:custGeom>
            <a:rect b="b" l="l" r="r" t="t"/>
            <a:pathLst>
              <a:path extrusionOk="0" h="586659" w="462554">
                <a:moveTo>
                  <a:pt x="0" y="117332"/>
                </a:moveTo>
                <a:lnTo>
                  <a:pt x="231277" y="117332"/>
                </a:lnTo>
                <a:lnTo>
                  <a:pt x="231277" y="0"/>
                </a:lnTo>
                <a:lnTo>
                  <a:pt x="462554" y="293330"/>
                </a:lnTo>
                <a:lnTo>
                  <a:pt x="231277" y="586659"/>
                </a:lnTo>
                <a:lnTo>
                  <a:pt x="231277" y="469327"/>
                </a:lnTo>
                <a:lnTo>
                  <a:pt x="0" y="469327"/>
                </a:lnTo>
                <a:lnTo>
                  <a:pt x="0" y="117332"/>
                </a:lnTo>
                <a:close/>
              </a:path>
            </a:pathLst>
          </a:custGeom>
          <a:solidFill>
            <a:srgbClr val="9CC2E5"/>
          </a:solidFill>
          <a:ln>
            <a:noFill/>
          </a:ln>
        </p:spPr>
        <p:txBody>
          <a:bodyPr anchorCtr="0" anchor="ctr" bIns="88000" lIns="0" spcFirstLastPara="1" rIns="104075" wrap="square" tIns="88000">
            <a:noAutofit/>
          </a:bodyPr>
          <a:lstStyle/>
          <a:p>
            <a:pPr indent="0" lvl="0" marL="0" marR="0" rtl="0" algn="ctr">
              <a:lnSpc>
                <a:spcPct val="9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sp>
        <p:nvSpPr>
          <p:cNvPr id="877" name="Google Shape;877;p143"/>
          <p:cNvSpPr/>
          <p:nvPr/>
        </p:nvSpPr>
        <p:spPr>
          <a:xfrm rot="-541339">
            <a:off x="4385627" y="1652040"/>
            <a:ext cx="372761" cy="439566"/>
          </a:xfrm>
          <a:custGeom>
            <a:rect b="b" l="l" r="r" t="t"/>
            <a:pathLst>
              <a:path extrusionOk="0" h="586659" w="497499">
                <a:moveTo>
                  <a:pt x="0" y="117332"/>
                </a:moveTo>
                <a:lnTo>
                  <a:pt x="248750" y="117332"/>
                </a:lnTo>
                <a:lnTo>
                  <a:pt x="248750" y="0"/>
                </a:lnTo>
                <a:lnTo>
                  <a:pt x="497499" y="293330"/>
                </a:lnTo>
                <a:lnTo>
                  <a:pt x="248750" y="586659"/>
                </a:lnTo>
                <a:lnTo>
                  <a:pt x="248750" y="469327"/>
                </a:lnTo>
                <a:lnTo>
                  <a:pt x="0" y="469327"/>
                </a:lnTo>
                <a:lnTo>
                  <a:pt x="0" y="117332"/>
                </a:lnTo>
                <a:close/>
              </a:path>
            </a:pathLst>
          </a:custGeom>
          <a:solidFill>
            <a:srgbClr val="9CC2E5"/>
          </a:solidFill>
          <a:ln>
            <a:noFill/>
          </a:ln>
        </p:spPr>
        <p:txBody>
          <a:bodyPr anchorCtr="0" anchor="ctr" bIns="88000" lIns="0" spcFirstLastPara="1" rIns="111950" wrap="square" tIns="88000">
            <a:noAutofit/>
          </a:bodyPr>
          <a:lstStyle/>
          <a:p>
            <a:pPr indent="0" lvl="0" marL="0" marR="0" rtl="0" algn="ctr">
              <a:lnSpc>
                <a:spcPct val="9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sp>
        <p:nvSpPr>
          <p:cNvPr id="878" name="Google Shape;878;p143"/>
          <p:cNvSpPr/>
          <p:nvPr/>
        </p:nvSpPr>
        <p:spPr>
          <a:xfrm>
            <a:off x="2541028" y="1033937"/>
            <a:ext cx="1830900" cy="1830900"/>
          </a:xfrm>
          <a:prstGeom prst="roundRect">
            <a:avLst>
              <a:gd fmla="val 10000" name="adj"/>
            </a:avLst>
          </a:prstGeom>
          <a:blipFill rotWithShape="1">
            <a:blip r:embed="rId4">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79" name="Google Shape;879;p143"/>
          <p:cNvSpPr/>
          <p:nvPr/>
        </p:nvSpPr>
        <p:spPr>
          <a:xfrm>
            <a:off x="2740867" y="2571738"/>
            <a:ext cx="1831128" cy="2199826"/>
          </a:xfrm>
          <a:custGeom>
            <a:rect b="b" l="l" r="r" t="t"/>
            <a:pathLst>
              <a:path extrusionOk="0" h="2933101" w="2441504">
                <a:moveTo>
                  <a:pt x="0" y="244150"/>
                </a:moveTo>
                <a:cubicBezTo>
                  <a:pt x="0" y="109310"/>
                  <a:pt x="109310" y="0"/>
                  <a:pt x="244150" y="0"/>
                </a:cubicBezTo>
                <a:lnTo>
                  <a:pt x="2197354" y="0"/>
                </a:lnTo>
                <a:cubicBezTo>
                  <a:pt x="2332194" y="0"/>
                  <a:pt x="2441504" y="109310"/>
                  <a:pt x="2441504" y="244150"/>
                </a:cubicBezTo>
                <a:lnTo>
                  <a:pt x="2441504" y="2688951"/>
                </a:lnTo>
                <a:cubicBezTo>
                  <a:pt x="2441504" y="2823791"/>
                  <a:pt x="2332194" y="2933101"/>
                  <a:pt x="2197354" y="2933101"/>
                </a:cubicBezTo>
                <a:lnTo>
                  <a:pt x="244150" y="2933101"/>
                </a:lnTo>
                <a:cubicBezTo>
                  <a:pt x="109310" y="2933101"/>
                  <a:pt x="0" y="2823791"/>
                  <a:pt x="0" y="2688951"/>
                </a:cubicBezTo>
                <a:lnTo>
                  <a:pt x="0" y="244150"/>
                </a:lnTo>
                <a:close/>
              </a:path>
            </a:pathLst>
          </a:custGeom>
          <a:solidFill>
            <a:srgbClr val="599BD5"/>
          </a:solidFill>
          <a:ln cap="flat" cmpd="sng" w="12700">
            <a:solidFill>
              <a:schemeClr val="lt1"/>
            </a:solidFill>
            <a:prstDash val="solid"/>
            <a:miter lim="800000"/>
            <a:headEnd len="sm" w="sm" type="none"/>
            <a:tailEnd len="sm" w="sm" type="none"/>
          </a:ln>
        </p:spPr>
        <p:txBody>
          <a:bodyPr anchorCtr="0" anchor="t" bIns="133625" lIns="133625" spcFirstLastPara="1" rIns="133625" wrap="square" tIns="133625">
            <a:noAutofit/>
          </a:bodyPr>
          <a:lstStyle/>
          <a:p>
            <a:pPr indent="0" lvl="0" marL="0" marR="0" rtl="0" algn="l">
              <a:lnSpc>
                <a:spcPct val="90000"/>
              </a:lnSpc>
              <a:spcBef>
                <a:spcPts val="0"/>
              </a:spcBef>
              <a:spcAft>
                <a:spcPts val="0"/>
              </a:spcAft>
              <a:buClr>
                <a:srgbClr val="FFFFFF"/>
              </a:buClr>
              <a:buSzPts val="2100"/>
              <a:buFont typeface="Calibri"/>
              <a:buNone/>
            </a:pPr>
            <a:r>
              <a:rPr b="1" i="0" lang="en" sz="2100" u="none" cap="none" strike="noStrike">
                <a:solidFill>
                  <a:srgbClr val="FFFFFF"/>
                </a:solidFill>
                <a:latin typeface="Calibri"/>
                <a:ea typeface="Calibri"/>
                <a:cs typeface="Calibri"/>
                <a:sym typeface="Calibri"/>
              </a:rPr>
              <a:t>2019 class</a:t>
            </a:r>
            <a:endParaRPr sz="1100"/>
          </a:p>
          <a:p>
            <a:pPr indent="-171450" lvl="1" marL="177800" marR="0" rtl="0" algn="l">
              <a:lnSpc>
                <a:spcPct val="90000"/>
              </a:lnSpc>
              <a:spcBef>
                <a:spcPts val="700"/>
              </a:spcBef>
              <a:spcAft>
                <a:spcPts val="0"/>
              </a:spcAft>
              <a:buClr>
                <a:srgbClr val="FFFFFF"/>
              </a:buClr>
              <a:buSzPts val="1500"/>
              <a:buFont typeface="Calibri"/>
              <a:buChar char="•"/>
            </a:pPr>
            <a:r>
              <a:rPr b="0" i="0" lang="en" sz="1500" u="none" cap="none" strike="noStrike">
                <a:solidFill>
                  <a:srgbClr val="FFFFFF"/>
                </a:solidFill>
                <a:latin typeface="Calibri"/>
                <a:ea typeface="Calibri"/>
                <a:cs typeface="Calibri"/>
                <a:sym typeface="Calibri"/>
              </a:rPr>
              <a:t>Add content from  domain spaces</a:t>
            </a:r>
            <a:endParaRPr sz="1100"/>
          </a:p>
          <a:p>
            <a:pPr indent="-171450" lvl="1" marL="177800" marR="0" rtl="0" algn="l">
              <a:lnSpc>
                <a:spcPct val="90000"/>
              </a:lnSpc>
              <a:spcBef>
                <a:spcPts val="200"/>
              </a:spcBef>
              <a:spcAft>
                <a:spcPts val="0"/>
              </a:spcAft>
              <a:buClr>
                <a:srgbClr val="FFFFFF"/>
              </a:buClr>
              <a:buSzPts val="1500"/>
              <a:buFont typeface="Calibri"/>
              <a:buChar char="•"/>
            </a:pPr>
            <a:r>
              <a:rPr b="0" i="0" lang="en" sz="1500" u="none" cap="none" strike="noStrike">
                <a:solidFill>
                  <a:srgbClr val="FFFFFF"/>
                </a:solidFill>
                <a:latin typeface="Calibri"/>
                <a:ea typeface="Calibri"/>
                <a:cs typeface="Calibri"/>
                <a:sym typeface="Calibri"/>
              </a:rPr>
              <a:t>Curate and edit content from 2017 &amp; 2019; create pressbook</a:t>
            </a:r>
            <a:endParaRPr b="0" i="0" sz="1500" u="none" cap="none" strike="noStrike">
              <a:solidFill>
                <a:srgbClr val="FFFFFF"/>
              </a:solidFill>
              <a:latin typeface="Calibri"/>
              <a:ea typeface="Calibri"/>
              <a:cs typeface="Calibri"/>
              <a:sym typeface="Calibri"/>
            </a:endParaRPr>
          </a:p>
        </p:txBody>
      </p:sp>
      <p:sp>
        <p:nvSpPr>
          <p:cNvPr id="880" name="Google Shape;880;p143"/>
          <p:cNvSpPr txBox="1"/>
          <p:nvPr/>
        </p:nvSpPr>
        <p:spPr>
          <a:xfrm>
            <a:off x="219488" y="171956"/>
            <a:ext cx="50298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92D050"/>
              </a:buClr>
              <a:buSzPts val="2100"/>
              <a:buFont typeface="Calibri"/>
              <a:buNone/>
            </a:pPr>
            <a:r>
              <a:rPr b="1" lang="en" sz="2100">
                <a:solidFill>
                  <a:srgbClr val="92D050"/>
                </a:solidFill>
                <a:latin typeface="Calibri"/>
                <a:ea typeface="Calibri"/>
                <a:cs typeface="Calibri"/>
                <a:sym typeface="Calibri"/>
              </a:rPr>
              <a:t>Beyond the semester </a:t>
            </a:r>
            <a:endParaRPr b="1" i="0" sz="2100" u="none" cap="none" strike="noStrike">
              <a:solidFill>
                <a:srgbClr val="92D050"/>
              </a:solidFill>
              <a:latin typeface="Calibri"/>
              <a:ea typeface="Calibri"/>
              <a:cs typeface="Calibri"/>
              <a:sym typeface="Calibri"/>
            </a:endParaRPr>
          </a:p>
        </p:txBody>
      </p:sp>
      <p:pic>
        <p:nvPicPr>
          <p:cNvPr id="881" name="Google Shape;881;p143"/>
          <p:cNvPicPr preferRelativeResize="0"/>
          <p:nvPr/>
        </p:nvPicPr>
        <p:blipFill rotWithShape="1">
          <a:blip r:embed="rId5">
            <a:alphaModFix/>
          </a:blip>
          <a:srcRect b="1652" l="0" r="28119" t="0"/>
          <a:stretch/>
        </p:blipFill>
        <p:spPr>
          <a:xfrm>
            <a:off x="4722450" y="858750"/>
            <a:ext cx="2473497" cy="1831124"/>
          </a:xfrm>
          <a:prstGeom prst="rect">
            <a:avLst/>
          </a:prstGeom>
          <a:noFill/>
          <a:ln>
            <a:noFill/>
          </a:ln>
        </p:spPr>
      </p:pic>
      <p:sp>
        <p:nvSpPr>
          <p:cNvPr id="882" name="Google Shape;882;p143"/>
          <p:cNvSpPr/>
          <p:nvPr/>
        </p:nvSpPr>
        <p:spPr>
          <a:xfrm>
            <a:off x="5122364" y="2571740"/>
            <a:ext cx="1831128" cy="1934892"/>
          </a:xfrm>
          <a:custGeom>
            <a:rect b="b" l="l" r="r" t="t"/>
            <a:pathLst>
              <a:path extrusionOk="0" h="2441504" w="2441504">
                <a:moveTo>
                  <a:pt x="0" y="244150"/>
                </a:moveTo>
                <a:cubicBezTo>
                  <a:pt x="0" y="109310"/>
                  <a:pt x="109310" y="0"/>
                  <a:pt x="244150" y="0"/>
                </a:cubicBezTo>
                <a:lnTo>
                  <a:pt x="2197354" y="0"/>
                </a:lnTo>
                <a:cubicBezTo>
                  <a:pt x="2332194" y="0"/>
                  <a:pt x="2441504" y="109310"/>
                  <a:pt x="2441504" y="244150"/>
                </a:cubicBezTo>
                <a:lnTo>
                  <a:pt x="2441504" y="2197354"/>
                </a:lnTo>
                <a:cubicBezTo>
                  <a:pt x="2441504" y="2332194"/>
                  <a:pt x="2332194" y="2441504"/>
                  <a:pt x="2197354" y="2441504"/>
                </a:cubicBezTo>
                <a:lnTo>
                  <a:pt x="244150" y="2441504"/>
                </a:lnTo>
                <a:cubicBezTo>
                  <a:pt x="109310" y="2441504"/>
                  <a:pt x="0" y="2332194"/>
                  <a:pt x="0" y="2197354"/>
                </a:cubicBezTo>
                <a:lnTo>
                  <a:pt x="0" y="244150"/>
                </a:lnTo>
                <a:close/>
              </a:path>
            </a:pathLst>
          </a:custGeom>
          <a:solidFill>
            <a:srgbClr val="548135"/>
          </a:solidFill>
          <a:ln cap="flat" cmpd="sng" w="12700">
            <a:solidFill>
              <a:schemeClr val="lt1"/>
            </a:solidFill>
            <a:prstDash val="solid"/>
            <a:miter lim="800000"/>
            <a:headEnd len="sm" w="sm" type="none"/>
            <a:tailEnd len="sm" w="sm" type="none"/>
          </a:ln>
        </p:spPr>
        <p:txBody>
          <a:bodyPr anchorCtr="0" anchor="t" bIns="122200" lIns="122200" spcFirstLastPara="1" rIns="122200" wrap="square" tIns="122200">
            <a:noAutofit/>
          </a:bodyPr>
          <a:lstStyle/>
          <a:p>
            <a:pPr indent="0" lvl="0" marL="0" marR="0" rtl="0" algn="l">
              <a:lnSpc>
                <a:spcPct val="9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2017 Alumni</a:t>
            </a:r>
            <a:endParaRPr sz="1100"/>
          </a:p>
          <a:p>
            <a:pPr indent="-127000" lvl="1" marL="127000" marR="0" rtl="0" algn="l">
              <a:lnSpc>
                <a:spcPct val="90000"/>
              </a:lnSpc>
              <a:spcBef>
                <a:spcPts val="600"/>
              </a:spcBef>
              <a:spcAft>
                <a:spcPts val="0"/>
              </a:spcAft>
              <a:buClr>
                <a:srgbClr val="FFFFFF"/>
              </a:buClr>
              <a:buSzPts val="1400"/>
              <a:buFont typeface="Calibri"/>
              <a:buChar char="•"/>
            </a:pPr>
            <a:r>
              <a:rPr b="0" i="0" lang="en" sz="1400" u="none" cap="none" strike="noStrike">
                <a:solidFill>
                  <a:srgbClr val="FFFFFF"/>
                </a:solidFill>
                <a:latin typeface="Calibri"/>
                <a:ea typeface="Calibri"/>
                <a:cs typeface="Calibri"/>
                <a:sym typeface="Calibri"/>
              </a:rPr>
              <a:t>Further edit Pressbook Content</a:t>
            </a:r>
            <a:endParaRPr sz="1100"/>
          </a:p>
          <a:p>
            <a:pPr indent="-127000" lvl="1" marL="127000" marR="0" rtl="0" algn="l">
              <a:lnSpc>
                <a:spcPct val="90000"/>
              </a:lnSpc>
              <a:spcBef>
                <a:spcPts val="200"/>
              </a:spcBef>
              <a:spcAft>
                <a:spcPts val="0"/>
              </a:spcAft>
              <a:buClr>
                <a:srgbClr val="FFFFFF"/>
              </a:buClr>
              <a:buSzPts val="1400"/>
              <a:buFont typeface="Calibri"/>
              <a:buChar char="•"/>
            </a:pPr>
            <a:r>
              <a:rPr b="0" i="0" lang="en" sz="1400" u="none" cap="none" strike="noStrike">
                <a:solidFill>
                  <a:srgbClr val="FFFFFF"/>
                </a:solidFill>
                <a:latin typeface="Calibri"/>
                <a:ea typeface="Calibri"/>
                <a:cs typeface="Calibri"/>
                <a:sym typeface="Calibri"/>
              </a:rPr>
              <a:t>Add new content</a:t>
            </a:r>
            <a:endParaRPr sz="1100"/>
          </a:p>
          <a:p>
            <a:pPr indent="-127000" lvl="1" marL="127000" marR="0" rtl="0" algn="l">
              <a:lnSpc>
                <a:spcPct val="90000"/>
              </a:lnSpc>
              <a:spcBef>
                <a:spcPts val="200"/>
              </a:spcBef>
              <a:spcAft>
                <a:spcPts val="0"/>
              </a:spcAft>
              <a:buClr>
                <a:srgbClr val="FFFFFF"/>
              </a:buClr>
              <a:buSzPts val="1400"/>
              <a:buFont typeface="Calibri"/>
              <a:buChar char="•"/>
            </a:pPr>
            <a:r>
              <a:rPr b="0" i="0" lang="en" sz="1400" u="none" cap="none" strike="noStrike">
                <a:solidFill>
                  <a:srgbClr val="FFFFFF"/>
                </a:solidFill>
                <a:latin typeface="Calibri"/>
                <a:ea typeface="Calibri"/>
                <a:cs typeface="Calibri"/>
                <a:sym typeface="Calibri"/>
              </a:rPr>
              <a:t>Write the intro, title</a:t>
            </a:r>
            <a:endParaRPr sz="1100"/>
          </a:p>
          <a:p>
            <a:pPr indent="-127000" lvl="1" marL="127000" marR="0" rtl="0" algn="l">
              <a:lnSpc>
                <a:spcPct val="90000"/>
              </a:lnSpc>
              <a:spcBef>
                <a:spcPts val="200"/>
              </a:spcBef>
              <a:spcAft>
                <a:spcPts val="0"/>
              </a:spcAft>
              <a:buClr>
                <a:srgbClr val="FFFFFF"/>
              </a:buClr>
              <a:buSzPts val="1400"/>
              <a:buFont typeface="Calibri"/>
              <a:buChar char="•"/>
            </a:pPr>
            <a:r>
              <a:rPr b="0" i="0" lang="en" sz="1400" u="none" cap="none" strike="noStrike">
                <a:solidFill>
                  <a:srgbClr val="FFFFFF"/>
                </a:solidFill>
                <a:latin typeface="Calibri"/>
                <a:ea typeface="Calibri"/>
                <a:cs typeface="Calibri"/>
                <a:sym typeface="Calibri"/>
              </a:rPr>
              <a:t>Reorganize chapters</a:t>
            </a:r>
            <a:endParaRPr sz="1100"/>
          </a:p>
        </p:txBody>
      </p:sp>
      <p:sp>
        <p:nvSpPr>
          <p:cNvPr id="883" name="Google Shape;883;p143"/>
          <p:cNvSpPr/>
          <p:nvPr/>
        </p:nvSpPr>
        <p:spPr>
          <a:xfrm>
            <a:off x="7298764" y="1335165"/>
            <a:ext cx="1831128" cy="1934892"/>
          </a:xfrm>
          <a:custGeom>
            <a:rect b="b" l="l" r="r" t="t"/>
            <a:pathLst>
              <a:path extrusionOk="0" h="2441504" w="2441504">
                <a:moveTo>
                  <a:pt x="0" y="244150"/>
                </a:moveTo>
                <a:cubicBezTo>
                  <a:pt x="0" y="109310"/>
                  <a:pt x="109310" y="0"/>
                  <a:pt x="244150" y="0"/>
                </a:cubicBezTo>
                <a:lnTo>
                  <a:pt x="2197354" y="0"/>
                </a:lnTo>
                <a:cubicBezTo>
                  <a:pt x="2332194" y="0"/>
                  <a:pt x="2441504" y="109310"/>
                  <a:pt x="2441504" y="244150"/>
                </a:cubicBezTo>
                <a:lnTo>
                  <a:pt x="2441504" y="2197354"/>
                </a:lnTo>
                <a:cubicBezTo>
                  <a:pt x="2441504" y="2332194"/>
                  <a:pt x="2332194" y="2441504"/>
                  <a:pt x="2197354" y="2441504"/>
                </a:cubicBezTo>
                <a:lnTo>
                  <a:pt x="244150" y="2441504"/>
                </a:lnTo>
                <a:cubicBezTo>
                  <a:pt x="109310" y="2441504"/>
                  <a:pt x="0" y="2332194"/>
                  <a:pt x="0" y="2197354"/>
                </a:cubicBezTo>
                <a:lnTo>
                  <a:pt x="0" y="244150"/>
                </a:lnTo>
                <a:close/>
              </a:path>
            </a:pathLst>
          </a:custGeom>
          <a:solidFill>
            <a:srgbClr val="FF0000"/>
          </a:solidFill>
          <a:ln cap="flat" cmpd="sng" w="12700">
            <a:solidFill>
              <a:schemeClr val="lt1"/>
            </a:solidFill>
            <a:prstDash val="solid"/>
            <a:miter lim="800000"/>
            <a:headEnd len="sm" w="sm" type="none"/>
            <a:tailEnd len="sm" w="sm" type="none"/>
          </a:ln>
        </p:spPr>
        <p:txBody>
          <a:bodyPr anchorCtr="0" anchor="t" bIns="122200" lIns="122200" spcFirstLastPara="1" rIns="122200" wrap="square" tIns="122200">
            <a:noAutofit/>
          </a:bodyPr>
          <a:lstStyle/>
          <a:p>
            <a:pPr indent="0" lvl="0" marL="0" marR="0" rtl="0" algn="l">
              <a:lnSpc>
                <a:spcPct val="90000"/>
              </a:lnSpc>
              <a:spcBef>
                <a:spcPts val="0"/>
              </a:spcBef>
              <a:spcAft>
                <a:spcPts val="0"/>
              </a:spcAft>
              <a:buClr>
                <a:srgbClr val="FFFFFF"/>
              </a:buClr>
              <a:buSzPts val="1800"/>
              <a:buFont typeface="Calibri"/>
              <a:buNone/>
            </a:pPr>
            <a:r>
              <a:rPr b="1" i="0" lang="en" sz="1800" u="none" cap="none" strike="noStrike">
                <a:solidFill>
                  <a:srgbClr val="FFFFFF"/>
                </a:solidFill>
                <a:latin typeface="Calibri"/>
                <a:ea typeface="Calibri"/>
                <a:cs typeface="Calibri"/>
                <a:sym typeface="Calibri"/>
              </a:rPr>
              <a:t>20</a:t>
            </a:r>
            <a:r>
              <a:rPr b="1" lang="en" sz="1800">
                <a:solidFill>
                  <a:srgbClr val="FFFFFF"/>
                </a:solidFill>
                <a:latin typeface="Calibri"/>
                <a:ea typeface="Calibri"/>
                <a:cs typeface="Calibri"/>
                <a:sym typeface="Calibri"/>
              </a:rPr>
              <a:t>21</a:t>
            </a:r>
            <a:r>
              <a:rPr b="1" i="0" lang="en" sz="1800" u="none" cap="none" strike="noStrike">
                <a:solidFill>
                  <a:srgbClr val="FFFFFF"/>
                </a:solidFill>
                <a:latin typeface="Calibri"/>
                <a:ea typeface="Calibri"/>
                <a:cs typeface="Calibri"/>
                <a:sym typeface="Calibri"/>
              </a:rPr>
              <a:t> </a:t>
            </a:r>
            <a:r>
              <a:rPr b="1" lang="en" sz="1800">
                <a:solidFill>
                  <a:srgbClr val="FFFFFF"/>
                </a:solidFill>
                <a:latin typeface="Calibri"/>
                <a:ea typeface="Calibri"/>
                <a:cs typeface="Calibri"/>
                <a:sym typeface="Calibri"/>
              </a:rPr>
              <a:t>class</a:t>
            </a:r>
            <a:endParaRPr sz="1100"/>
          </a:p>
          <a:p>
            <a:pPr indent="-127000" lvl="1" marL="127000" marR="0" rtl="0" algn="l">
              <a:lnSpc>
                <a:spcPct val="90000"/>
              </a:lnSpc>
              <a:spcBef>
                <a:spcPts val="600"/>
              </a:spcBef>
              <a:spcAft>
                <a:spcPts val="0"/>
              </a:spcAft>
              <a:buClr>
                <a:srgbClr val="FFFFFF"/>
              </a:buClr>
              <a:buSzPts val="1400"/>
              <a:buFont typeface="Calibri"/>
              <a:buChar char="•"/>
            </a:pPr>
            <a:r>
              <a:rPr lang="en">
                <a:solidFill>
                  <a:srgbClr val="FFFFFF"/>
                </a:solidFill>
                <a:latin typeface="Calibri"/>
                <a:ea typeface="Calibri"/>
                <a:cs typeface="Calibri"/>
                <a:sym typeface="Calibri"/>
              </a:rPr>
              <a:t>Working on the 2nd edition</a:t>
            </a:r>
            <a:endParaRPr sz="1100"/>
          </a:p>
          <a:p>
            <a:pPr indent="-127000" lvl="1" marL="127000" marR="0" rtl="0" algn="l">
              <a:lnSpc>
                <a:spcPct val="90000"/>
              </a:lnSpc>
              <a:spcBef>
                <a:spcPts val="200"/>
              </a:spcBef>
              <a:spcAft>
                <a:spcPts val="0"/>
              </a:spcAft>
              <a:buClr>
                <a:srgbClr val="FFFFFF"/>
              </a:buClr>
              <a:buSzPts val="1400"/>
              <a:buFont typeface="Calibri"/>
              <a:buChar char="•"/>
            </a:pPr>
            <a:r>
              <a:rPr b="0" i="0" lang="en" sz="1400" u="none" cap="none" strike="noStrike">
                <a:solidFill>
                  <a:srgbClr val="FFFFFF"/>
                </a:solidFill>
                <a:latin typeface="Calibri"/>
                <a:ea typeface="Calibri"/>
                <a:cs typeface="Calibri"/>
                <a:sym typeface="Calibri"/>
              </a:rPr>
              <a:t>Add new content</a:t>
            </a:r>
            <a:endParaRPr sz="1100"/>
          </a:p>
          <a:p>
            <a:pPr indent="-127000" lvl="1" marL="127000" marR="0" rtl="0" algn="l">
              <a:lnSpc>
                <a:spcPct val="90000"/>
              </a:lnSpc>
              <a:spcBef>
                <a:spcPts val="200"/>
              </a:spcBef>
              <a:spcAft>
                <a:spcPts val="0"/>
              </a:spcAft>
              <a:buClr>
                <a:srgbClr val="FFFFFF"/>
              </a:buClr>
              <a:buSzPts val="1400"/>
              <a:buFont typeface="Calibri"/>
              <a:buChar char="•"/>
            </a:pPr>
            <a:r>
              <a:rPr lang="en">
                <a:solidFill>
                  <a:srgbClr val="FFFFFF"/>
                </a:solidFill>
                <a:latin typeface="Calibri"/>
                <a:ea typeface="Calibri"/>
                <a:cs typeface="Calibri"/>
                <a:sym typeface="Calibri"/>
              </a:rPr>
              <a:t>Updating, revising existing citation links and content</a:t>
            </a:r>
            <a:endParaRPr sz="1100"/>
          </a:p>
        </p:txBody>
      </p:sp>
      <p:sp>
        <p:nvSpPr>
          <p:cNvPr id="884" name="Google Shape;884;p143"/>
          <p:cNvSpPr/>
          <p:nvPr/>
        </p:nvSpPr>
        <p:spPr>
          <a:xfrm rot="-541339">
            <a:off x="6893864" y="2422078"/>
            <a:ext cx="372761" cy="439566"/>
          </a:xfrm>
          <a:custGeom>
            <a:rect b="b" l="l" r="r" t="t"/>
            <a:pathLst>
              <a:path extrusionOk="0" h="586659" w="497499">
                <a:moveTo>
                  <a:pt x="0" y="117332"/>
                </a:moveTo>
                <a:lnTo>
                  <a:pt x="248750" y="117332"/>
                </a:lnTo>
                <a:lnTo>
                  <a:pt x="248750" y="0"/>
                </a:lnTo>
                <a:lnTo>
                  <a:pt x="497499" y="293330"/>
                </a:lnTo>
                <a:lnTo>
                  <a:pt x="248750" y="586659"/>
                </a:lnTo>
                <a:lnTo>
                  <a:pt x="248750" y="469327"/>
                </a:lnTo>
                <a:lnTo>
                  <a:pt x="0" y="469327"/>
                </a:lnTo>
                <a:lnTo>
                  <a:pt x="0" y="117332"/>
                </a:lnTo>
                <a:close/>
              </a:path>
            </a:pathLst>
          </a:custGeom>
          <a:solidFill>
            <a:srgbClr val="9CC2E5"/>
          </a:solidFill>
          <a:ln>
            <a:noFill/>
          </a:ln>
        </p:spPr>
        <p:txBody>
          <a:bodyPr anchorCtr="0" anchor="ctr" bIns="88000" lIns="0" spcFirstLastPara="1" rIns="111950" wrap="square" tIns="88000">
            <a:noAutofit/>
          </a:bodyPr>
          <a:lstStyle/>
          <a:p>
            <a:pPr indent="0" lvl="0" marL="0" marR="0" rtl="0" algn="ctr">
              <a:lnSpc>
                <a:spcPct val="9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descr="Liberalism, Reality, and Im 14 &amp; This Is Deep: EQUALITY&#10; EQUITY&#10; REALITY&#10; LIBERATION&#10;Liberation" id="890" name="Google Shape;890;p144"/>
          <p:cNvPicPr preferRelativeResize="0"/>
          <p:nvPr>
            <p:ph idx="1" type="body"/>
          </p:nvPr>
        </p:nvPicPr>
        <p:blipFill rotWithShape="1">
          <a:blip r:embed="rId3">
            <a:alphaModFix/>
          </a:blip>
          <a:srcRect b="22408" l="0" r="0" t="0"/>
          <a:stretch/>
        </p:blipFill>
        <p:spPr>
          <a:xfrm>
            <a:off x="899447" y="701828"/>
            <a:ext cx="7339800" cy="3792300"/>
          </a:xfrm>
          <a:prstGeom prst="rect">
            <a:avLst/>
          </a:prstGeom>
          <a:noFill/>
          <a:ln>
            <a:noFill/>
          </a:ln>
        </p:spPr>
      </p:pic>
      <p:sp>
        <p:nvSpPr>
          <p:cNvPr id="891" name="Google Shape;891;p144"/>
          <p:cNvSpPr txBox="1"/>
          <p:nvPr/>
        </p:nvSpPr>
        <p:spPr>
          <a:xfrm>
            <a:off x="25051" y="4559637"/>
            <a:ext cx="19443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400"/>
              <a:buFont typeface="Calibri"/>
              <a:buNone/>
            </a:pPr>
            <a:r>
              <a:rPr b="0" i="0" lang="en" sz="1400" u="none" cap="none" strike="noStrike">
                <a:solidFill>
                  <a:srgbClr val="FFFFFF"/>
                </a:solidFill>
                <a:latin typeface="Calibri"/>
                <a:ea typeface="Calibri"/>
                <a:cs typeface="Calibri"/>
                <a:sym typeface="Calibri"/>
              </a:rPr>
              <a:t>Modified from original image by Craig Froehle</a:t>
            </a:r>
            <a:endParaRPr sz="1100"/>
          </a:p>
        </p:txBody>
      </p:sp>
      <p:sp>
        <p:nvSpPr>
          <p:cNvPr id="892" name="Google Shape;892;p144"/>
          <p:cNvSpPr txBox="1"/>
          <p:nvPr>
            <p:ph type="title"/>
          </p:nvPr>
        </p:nvSpPr>
        <p:spPr>
          <a:xfrm>
            <a:off x="130836" y="-145114"/>
            <a:ext cx="3418800" cy="620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Times New Roman"/>
              <a:buNone/>
            </a:pPr>
            <a:br>
              <a:rPr b="1" lang="en" sz="3000">
                <a:latin typeface="Times New Roman"/>
                <a:ea typeface="Times New Roman"/>
                <a:cs typeface="Times New Roman"/>
                <a:sym typeface="Times New Roman"/>
              </a:rPr>
            </a:br>
            <a:r>
              <a:rPr b="1" lang="en" sz="3000">
                <a:solidFill>
                  <a:srgbClr val="FFD966"/>
                </a:solidFill>
                <a:latin typeface="Times New Roman"/>
                <a:ea typeface="Times New Roman"/>
                <a:cs typeface="Times New Roman"/>
                <a:sym typeface="Times New Roman"/>
              </a:rPr>
              <a:t>Beyond Equity</a:t>
            </a:r>
            <a:endParaRPr sz="3000">
              <a:solidFill>
                <a:srgbClr val="FFD966"/>
              </a:solidFill>
            </a:endParaRPr>
          </a:p>
        </p:txBody>
      </p:sp>
      <p:sp>
        <p:nvSpPr>
          <p:cNvPr id="893" name="Google Shape;893;p144"/>
          <p:cNvSpPr txBox="1"/>
          <p:nvPr/>
        </p:nvSpPr>
        <p:spPr>
          <a:xfrm>
            <a:off x="6514996" y="4517188"/>
            <a:ext cx="1971900" cy="3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rgbClr val="00B0F0"/>
                </a:solidFill>
                <a:latin typeface="Calibri"/>
                <a:ea typeface="Calibri"/>
                <a:cs typeface="Calibri"/>
                <a:sym typeface="Calibri"/>
              </a:rPr>
              <a:t>Open Pedagogy?</a:t>
            </a:r>
            <a:endParaRPr sz="1100"/>
          </a:p>
        </p:txBody>
      </p:sp>
      <p:sp>
        <p:nvSpPr>
          <p:cNvPr id="894" name="Google Shape;894;p144"/>
          <p:cNvSpPr txBox="1"/>
          <p:nvPr/>
        </p:nvSpPr>
        <p:spPr>
          <a:xfrm>
            <a:off x="3414430" y="4494105"/>
            <a:ext cx="660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rgbClr val="00B0F0"/>
                </a:solidFill>
                <a:latin typeface="Calibri"/>
                <a:ea typeface="Calibri"/>
                <a:cs typeface="Calibri"/>
                <a:sym typeface="Calibri"/>
              </a:rPr>
              <a:t>OER</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45"/>
          <p:cNvSpPr txBox="1"/>
          <p:nvPr/>
        </p:nvSpPr>
        <p:spPr>
          <a:xfrm>
            <a:off x="491786" y="273106"/>
            <a:ext cx="38637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92D050"/>
              </a:buClr>
              <a:buSzPts val="2100"/>
              <a:buFont typeface="Calibri"/>
              <a:buNone/>
            </a:pPr>
            <a:r>
              <a:rPr b="0" i="0" lang="en" sz="2100" u="none" cap="none" strike="noStrike">
                <a:solidFill>
                  <a:srgbClr val="92D050"/>
                </a:solidFill>
                <a:latin typeface="Calibri"/>
                <a:ea typeface="Calibri"/>
                <a:cs typeface="Calibri"/>
                <a:sym typeface="Calibri"/>
              </a:rPr>
              <a:t>Students can work with faculty to:</a:t>
            </a:r>
            <a:endParaRPr sz="1100"/>
          </a:p>
        </p:txBody>
      </p:sp>
      <p:sp>
        <p:nvSpPr>
          <p:cNvPr id="901" name="Google Shape;901;p145"/>
          <p:cNvSpPr txBox="1"/>
          <p:nvPr/>
        </p:nvSpPr>
        <p:spPr>
          <a:xfrm>
            <a:off x="535910" y="861622"/>
            <a:ext cx="4610400" cy="3947100"/>
          </a:xfrm>
          <a:prstGeom prst="rect">
            <a:avLst/>
          </a:prstGeom>
          <a:noFill/>
          <a:ln>
            <a:noFill/>
          </a:ln>
        </p:spPr>
        <p:txBody>
          <a:bodyPr anchorCtr="0" anchor="t" bIns="34275" lIns="68575" spcFirstLastPara="1" rIns="68575" wrap="square" tIns="34275">
            <a:noAutofit/>
          </a:bodyPr>
          <a:lstStyle/>
          <a:p>
            <a:pPr indent="-215900" lvl="0" marL="2159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Create Content</a:t>
            </a:r>
            <a:endParaRPr sz="1100"/>
          </a:p>
          <a:p>
            <a:pPr indent="-152400" lvl="0" marL="215900" marR="0" rtl="0" algn="l">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Calibri"/>
              <a:ea typeface="Calibri"/>
              <a:cs typeface="Calibri"/>
              <a:sym typeface="Calibri"/>
            </a:endParaRPr>
          </a:p>
          <a:p>
            <a:pPr indent="-215900" lvl="0" marL="2159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Write the syllabus</a:t>
            </a:r>
            <a:endParaRPr sz="1100"/>
          </a:p>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a:p>
            <a:pPr indent="-215900" lvl="0" marL="2159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Write the attendance policy</a:t>
            </a:r>
            <a:endParaRPr sz="1100"/>
          </a:p>
          <a:p>
            <a:pPr indent="-152400" lvl="0" marL="215900" marR="0" rtl="0" algn="l">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Calibri"/>
              <a:ea typeface="Calibri"/>
              <a:cs typeface="Calibri"/>
              <a:sym typeface="Calibri"/>
            </a:endParaRPr>
          </a:p>
          <a:p>
            <a:pPr indent="-215900" lvl="0" marL="2159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Create learning outcomes</a:t>
            </a:r>
            <a:endParaRPr sz="1100"/>
          </a:p>
          <a:p>
            <a:pPr indent="-152400" lvl="0" marL="215900" marR="0" rtl="0" algn="l">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Calibri"/>
              <a:ea typeface="Calibri"/>
              <a:cs typeface="Calibri"/>
              <a:sym typeface="Calibri"/>
            </a:endParaRPr>
          </a:p>
          <a:p>
            <a:pPr indent="-215900" lvl="0" marL="2159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Determine what goes on during class</a:t>
            </a:r>
            <a:endParaRPr sz="1100"/>
          </a:p>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a:p>
            <a:pPr indent="-215900" lvl="0" marL="2159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Design assignments</a:t>
            </a:r>
            <a:endParaRPr sz="1100"/>
          </a:p>
          <a:p>
            <a:pPr indent="-152400" lvl="0" marL="215900" marR="0" rtl="0" algn="l">
              <a:lnSpc>
                <a:spcPct val="100000"/>
              </a:lnSpc>
              <a:spcBef>
                <a:spcPts val="0"/>
              </a:spcBef>
              <a:spcAft>
                <a:spcPts val="0"/>
              </a:spcAft>
              <a:buClr>
                <a:schemeClr val="dk1"/>
              </a:buClr>
              <a:buSzPts val="1100"/>
              <a:buFont typeface="Arial"/>
              <a:buNone/>
            </a:pPr>
            <a:r>
              <a:t/>
            </a:r>
            <a:endParaRPr b="0" i="0" sz="1100" u="none" cap="none" strike="noStrike">
              <a:solidFill>
                <a:srgbClr val="FFFFFF"/>
              </a:solidFill>
              <a:latin typeface="Calibri"/>
              <a:ea typeface="Calibri"/>
              <a:cs typeface="Calibri"/>
              <a:sym typeface="Calibri"/>
            </a:endParaRPr>
          </a:p>
          <a:p>
            <a:pPr indent="-215900" lvl="0" marL="2159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Decide what work they want to make public or openly license</a:t>
            </a:r>
            <a:endParaRPr sz="1100"/>
          </a:p>
          <a:p>
            <a:pPr indent="0" lvl="0" marL="0" marR="0" rtl="0" algn="l">
              <a:lnSpc>
                <a:spcPct val="100000"/>
              </a:lnSpc>
              <a:spcBef>
                <a:spcPts val="0"/>
              </a:spcBef>
              <a:spcAft>
                <a:spcPts val="0"/>
              </a:spcAft>
              <a:buClr>
                <a:schemeClr val="dk1"/>
              </a:buClr>
              <a:buSzPts val="900"/>
              <a:buFont typeface="Calibri"/>
              <a:buNone/>
            </a:pPr>
            <a:r>
              <a:t/>
            </a:r>
            <a:endParaRPr b="0" i="0" sz="900" u="none" cap="none" strike="noStrike">
              <a:solidFill>
                <a:srgbClr val="FFFFFF"/>
              </a:solidFill>
              <a:latin typeface="Calibri"/>
              <a:ea typeface="Calibri"/>
              <a:cs typeface="Calibri"/>
              <a:sym typeface="Calibri"/>
            </a:endParaRPr>
          </a:p>
          <a:p>
            <a:pPr indent="-215900" lvl="0" marL="2159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Determine how they will be graded</a:t>
            </a:r>
            <a:endParaRPr sz="1100"/>
          </a:p>
          <a:p>
            <a:pPr indent="-101600" lvl="0" marL="215900" marR="0" rtl="0" algn="l">
              <a:lnSpc>
                <a:spcPct val="100000"/>
              </a:lnSpc>
              <a:spcBef>
                <a:spcPts val="0"/>
              </a:spcBef>
              <a:spcAft>
                <a:spcPts val="0"/>
              </a:spcAft>
              <a:buClr>
                <a:schemeClr val="dk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902" name="Google Shape;902;p145"/>
          <p:cNvPicPr preferRelativeResize="0"/>
          <p:nvPr/>
        </p:nvPicPr>
        <p:blipFill rotWithShape="1">
          <a:blip r:embed="rId3">
            <a:alphaModFix/>
          </a:blip>
          <a:srcRect b="0" l="0" r="0" t="0"/>
          <a:stretch/>
        </p:blipFill>
        <p:spPr>
          <a:xfrm>
            <a:off x="4799669" y="717606"/>
            <a:ext cx="4225782" cy="2744348"/>
          </a:xfrm>
          <a:prstGeom prst="rect">
            <a:avLst/>
          </a:prstGeom>
          <a:noFill/>
          <a:ln>
            <a:noFill/>
          </a:ln>
        </p:spPr>
      </p:pic>
      <p:sp>
        <p:nvSpPr>
          <p:cNvPr id="903" name="Google Shape;903;p145"/>
          <p:cNvSpPr/>
          <p:nvPr/>
        </p:nvSpPr>
        <p:spPr>
          <a:xfrm>
            <a:off x="5078020" y="3710247"/>
            <a:ext cx="3947400" cy="3924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C000"/>
              </a:buClr>
              <a:buSzPts val="2100"/>
              <a:buFont typeface="Calibri"/>
              <a:buNone/>
            </a:pPr>
            <a:r>
              <a:rPr b="0" i="0" lang="en" sz="2100" u="none" cap="none" strike="noStrike">
                <a:solidFill>
                  <a:srgbClr val="FFC000"/>
                </a:solidFill>
                <a:latin typeface="Calibri"/>
                <a:ea typeface="Calibri"/>
                <a:cs typeface="Calibri"/>
                <a:sym typeface="Calibri"/>
              </a:rPr>
              <a:t>Trust, Power, and Agency</a:t>
            </a:r>
            <a:endParaRPr sz="1100"/>
          </a:p>
        </p:txBody>
      </p:sp>
      <p:sp>
        <p:nvSpPr>
          <p:cNvPr id="904" name="Google Shape;904;p145"/>
          <p:cNvSpPr txBox="1"/>
          <p:nvPr/>
        </p:nvSpPr>
        <p:spPr>
          <a:xfrm>
            <a:off x="8383905" y="2936663"/>
            <a:ext cx="451200" cy="27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400"/>
              <a:buFont typeface="Calibri"/>
              <a:buNone/>
            </a:pPr>
            <a:r>
              <a:rPr b="0" i="0" lang="en" sz="1400" u="none" cap="none" strike="noStrike">
                <a:solidFill>
                  <a:srgbClr val="FFFFFF"/>
                </a:solidFill>
                <a:latin typeface="Calibri"/>
                <a:ea typeface="Calibri"/>
                <a:cs typeface="Calibri"/>
                <a:sym typeface="Calibri"/>
              </a:rPr>
              <a:t>CC 0</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xEl>
                                              <p:pRg end="15" st="1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p146"/>
          <p:cNvPicPr preferRelativeResize="0"/>
          <p:nvPr/>
        </p:nvPicPr>
        <p:blipFill rotWithShape="1">
          <a:blip r:embed="rId3">
            <a:alphaModFix/>
          </a:blip>
          <a:srcRect b="33333" l="32431" r="33311" t="49999"/>
          <a:stretch/>
        </p:blipFill>
        <p:spPr>
          <a:xfrm>
            <a:off x="731018" y="1265021"/>
            <a:ext cx="7873426" cy="215471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id="915" name="Google Shape;915;p147"/>
          <p:cNvPicPr preferRelativeResize="0"/>
          <p:nvPr/>
        </p:nvPicPr>
        <p:blipFill>
          <a:blip r:embed="rId3">
            <a:alphaModFix/>
          </a:blip>
          <a:stretch>
            <a:fillRect/>
          </a:stretch>
        </p:blipFill>
        <p:spPr>
          <a:xfrm>
            <a:off x="954400" y="152400"/>
            <a:ext cx="7650190" cy="4838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148"/>
          <p:cNvSpPr txBox="1"/>
          <p:nvPr/>
        </p:nvSpPr>
        <p:spPr>
          <a:xfrm>
            <a:off x="1614488" y="245813"/>
            <a:ext cx="5915100" cy="4464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000">
                <a:solidFill>
                  <a:srgbClr val="00B050"/>
                </a:solidFill>
                <a:latin typeface="Calibri"/>
                <a:ea typeface="Calibri"/>
                <a:cs typeface="Calibri"/>
                <a:sym typeface="Calibri"/>
              </a:rPr>
              <a:t>Open Educational Practices can be Transformative: </a:t>
            </a:r>
            <a:endParaRPr b="1" sz="2000">
              <a:solidFill>
                <a:srgbClr val="00B050"/>
              </a:solidFill>
              <a:latin typeface="Calibri"/>
              <a:ea typeface="Calibri"/>
              <a:cs typeface="Calibri"/>
              <a:sym typeface="Calibri"/>
            </a:endParaRPr>
          </a:p>
        </p:txBody>
      </p:sp>
      <p:pic>
        <p:nvPicPr>
          <p:cNvPr id="922" name="Google Shape;922;p148"/>
          <p:cNvPicPr preferRelativeResize="0"/>
          <p:nvPr/>
        </p:nvPicPr>
        <p:blipFill rotWithShape="1">
          <a:blip r:embed="rId3">
            <a:alphaModFix/>
          </a:blip>
          <a:srcRect b="5980" l="6612" r="34608" t="27267"/>
          <a:stretch/>
        </p:blipFill>
        <p:spPr>
          <a:xfrm>
            <a:off x="4031009" y="1017469"/>
            <a:ext cx="4933982" cy="3151613"/>
          </a:xfrm>
          <a:prstGeom prst="rect">
            <a:avLst/>
          </a:prstGeom>
          <a:noFill/>
          <a:ln>
            <a:noFill/>
          </a:ln>
        </p:spPr>
      </p:pic>
      <p:sp>
        <p:nvSpPr>
          <p:cNvPr id="923" name="Google Shape;923;p148"/>
          <p:cNvSpPr txBox="1"/>
          <p:nvPr/>
        </p:nvSpPr>
        <p:spPr>
          <a:xfrm>
            <a:off x="4284094" y="4333388"/>
            <a:ext cx="4680900" cy="8157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100">
                <a:solidFill>
                  <a:srgbClr val="FFFF00"/>
                </a:solidFill>
              </a:rPr>
              <a:t>Bali, M., Cronin, C. and Jhangiani, R.S., 2020. Framing Open Educational Practices from a Social Justice Perspective. Journal of Interactive Media in Education, 2020(1), p.10. DOI: http://doi.org/10.5334/jime.565</a:t>
            </a:r>
            <a:endParaRPr sz="1100">
              <a:solidFill>
                <a:srgbClr val="FFFF00"/>
              </a:solidFill>
            </a:endParaRPr>
          </a:p>
        </p:txBody>
      </p:sp>
      <p:sp>
        <p:nvSpPr>
          <p:cNvPr id="924" name="Google Shape;924;p148"/>
          <p:cNvSpPr txBox="1"/>
          <p:nvPr/>
        </p:nvSpPr>
        <p:spPr>
          <a:xfrm>
            <a:off x="571750" y="1402434"/>
            <a:ext cx="2774400" cy="10620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500">
                <a:solidFill>
                  <a:srgbClr val="FF9900"/>
                </a:solidFill>
              </a:rPr>
              <a:t>if marginalized students have power of decision-making over content, process and epistemological frameworks</a:t>
            </a:r>
            <a:endParaRPr sz="1500">
              <a:solidFill>
                <a:srgbClr val="FF99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1000"/>
                                        <p:tgtEl>
                                          <p:spTgt spid="9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id="929" name="Google Shape;929;p149"/>
          <p:cNvPicPr preferRelativeResize="0"/>
          <p:nvPr/>
        </p:nvPicPr>
        <p:blipFill>
          <a:blip r:embed="rId3">
            <a:alphaModFix/>
          </a:blip>
          <a:stretch>
            <a:fillRect/>
          </a:stretch>
        </p:blipFill>
        <p:spPr>
          <a:xfrm>
            <a:off x="152400" y="152400"/>
            <a:ext cx="8512898" cy="4838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50"/>
          <p:cNvSpPr/>
          <p:nvPr/>
        </p:nvSpPr>
        <p:spPr>
          <a:xfrm>
            <a:off x="6446379" y="4912667"/>
            <a:ext cx="2191500" cy="230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FF"/>
              </a:buClr>
              <a:buSzPts val="1100"/>
              <a:buFont typeface="Ubuntu"/>
              <a:buNone/>
            </a:pPr>
            <a:r>
              <a:rPr b="0" i="0" lang="en" sz="1100" u="none" cap="none" strike="noStrike">
                <a:solidFill>
                  <a:srgbClr val="FFFFFF"/>
                </a:solidFill>
                <a:latin typeface="Ubuntu"/>
                <a:ea typeface="Ubuntu"/>
                <a:cs typeface="Ubuntu"/>
                <a:sym typeface="Ubuntu"/>
              </a:rPr>
              <a:t>By G.emmerich [CC BY-SA 3.0]</a:t>
            </a:r>
            <a:endParaRPr b="0" i="0" sz="1100" u="none" cap="none" strike="noStrike">
              <a:solidFill>
                <a:srgbClr val="FFFFFF"/>
              </a:solidFill>
              <a:latin typeface="Calibri"/>
              <a:ea typeface="Calibri"/>
              <a:cs typeface="Calibri"/>
              <a:sym typeface="Calibri"/>
            </a:endParaRPr>
          </a:p>
        </p:txBody>
      </p:sp>
      <p:pic>
        <p:nvPicPr>
          <p:cNvPr id="936" name="Google Shape;936;p150"/>
          <p:cNvPicPr preferRelativeResize="0"/>
          <p:nvPr/>
        </p:nvPicPr>
        <p:blipFill rotWithShape="1">
          <a:blip r:embed="rId3">
            <a:alphaModFix/>
          </a:blip>
          <a:srcRect b="6646" l="6952" r="6362" t="0"/>
          <a:stretch/>
        </p:blipFill>
        <p:spPr>
          <a:xfrm>
            <a:off x="5536501" y="0"/>
            <a:ext cx="3607500" cy="4816011"/>
          </a:xfrm>
          <a:prstGeom prst="rect">
            <a:avLst/>
          </a:prstGeom>
          <a:noFill/>
          <a:ln>
            <a:noFill/>
          </a:ln>
        </p:spPr>
      </p:pic>
      <p:sp>
        <p:nvSpPr>
          <p:cNvPr id="937" name="Google Shape;937;p150"/>
          <p:cNvSpPr/>
          <p:nvPr/>
        </p:nvSpPr>
        <p:spPr>
          <a:xfrm>
            <a:off x="647325" y="1223943"/>
            <a:ext cx="4488600" cy="2324100"/>
          </a:xfrm>
          <a:prstGeom prst="rect">
            <a:avLst/>
          </a:prstGeom>
          <a:noFill/>
          <a:ln>
            <a:noFill/>
          </a:ln>
        </p:spPr>
        <p:txBody>
          <a:bodyPr anchorCtr="0" anchor="t" bIns="34275" lIns="68575" spcFirstLastPara="1" rIns="68575" wrap="square" tIns="34275">
            <a:noAutofit/>
          </a:bodyPr>
          <a:lstStyle/>
          <a:p>
            <a:pPr indent="-254000" lvl="0" marL="254000" marR="0" rtl="0" algn="l">
              <a:lnSpc>
                <a:spcPct val="100000"/>
              </a:lnSpc>
              <a:spcBef>
                <a:spcPts val="0"/>
              </a:spcBef>
              <a:spcAft>
                <a:spcPts val="0"/>
              </a:spcAft>
              <a:buClr>
                <a:srgbClr val="92D050"/>
              </a:buClr>
              <a:buSzPts val="1800"/>
              <a:buFont typeface="Arial"/>
              <a:buChar char="•"/>
            </a:pPr>
            <a:r>
              <a:rPr b="0" i="0" lang="en" sz="1800" u="none" cap="none" strike="noStrike">
                <a:solidFill>
                  <a:srgbClr val="92D050"/>
                </a:solidFill>
                <a:latin typeface="Calibri"/>
                <a:ea typeface="Calibri"/>
                <a:cs typeface="Calibri"/>
                <a:sym typeface="Calibri"/>
              </a:rPr>
              <a:t>Transparency in experimental methodology, observation, and collection of data</a:t>
            </a:r>
            <a:endParaRPr sz="1100"/>
          </a:p>
          <a:p>
            <a:pPr indent="-190500" lvl="0" marL="254000" marR="0" rtl="0" algn="l">
              <a:lnSpc>
                <a:spcPct val="100000"/>
              </a:lnSpc>
              <a:spcBef>
                <a:spcPts val="0"/>
              </a:spcBef>
              <a:spcAft>
                <a:spcPts val="0"/>
              </a:spcAft>
              <a:buClr>
                <a:schemeClr val="dk1"/>
              </a:buClr>
              <a:buSzPts val="900"/>
              <a:buFont typeface="Arial"/>
              <a:buNone/>
            </a:pPr>
            <a:r>
              <a:t/>
            </a:r>
            <a:endParaRPr b="0" i="0" sz="900" u="none" cap="none" strike="noStrike">
              <a:solidFill>
                <a:srgbClr val="92D050"/>
              </a:solidFill>
              <a:latin typeface="Calibri"/>
              <a:ea typeface="Calibri"/>
              <a:cs typeface="Calibri"/>
              <a:sym typeface="Calibri"/>
            </a:endParaRPr>
          </a:p>
          <a:p>
            <a:pPr indent="-254000" lvl="0" marL="254000" marR="0" rtl="0" algn="l">
              <a:lnSpc>
                <a:spcPct val="100000"/>
              </a:lnSpc>
              <a:spcBef>
                <a:spcPts val="0"/>
              </a:spcBef>
              <a:spcAft>
                <a:spcPts val="0"/>
              </a:spcAft>
              <a:buClr>
                <a:srgbClr val="92D050"/>
              </a:buClr>
              <a:buSzPts val="1800"/>
              <a:buFont typeface="Arial"/>
              <a:buChar char="•"/>
            </a:pPr>
            <a:r>
              <a:rPr b="0" i="0" lang="en" sz="1800" u="none" cap="none" strike="noStrike">
                <a:solidFill>
                  <a:srgbClr val="92D050"/>
                </a:solidFill>
                <a:latin typeface="Calibri"/>
                <a:ea typeface="Calibri"/>
                <a:cs typeface="Calibri"/>
                <a:sym typeface="Calibri"/>
              </a:rPr>
              <a:t>Public availability and reusability of scientific data</a:t>
            </a:r>
            <a:endParaRPr sz="1100"/>
          </a:p>
          <a:p>
            <a:pPr indent="-190500" lvl="0" marL="254000" marR="0" rtl="0" algn="l">
              <a:lnSpc>
                <a:spcPct val="100000"/>
              </a:lnSpc>
              <a:spcBef>
                <a:spcPts val="0"/>
              </a:spcBef>
              <a:spcAft>
                <a:spcPts val="0"/>
              </a:spcAft>
              <a:buClr>
                <a:schemeClr val="dk1"/>
              </a:buClr>
              <a:buSzPts val="900"/>
              <a:buFont typeface="Arial"/>
              <a:buNone/>
            </a:pPr>
            <a:r>
              <a:t/>
            </a:r>
            <a:endParaRPr b="0" i="0" sz="900" u="none" cap="none" strike="noStrike">
              <a:solidFill>
                <a:srgbClr val="92D050"/>
              </a:solidFill>
              <a:latin typeface="Calibri"/>
              <a:ea typeface="Calibri"/>
              <a:cs typeface="Calibri"/>
              <a:sym typeface="Calibri"/>
            </a:endParaRPr>
          </a:p>
          <a:p>
            <a:pPr indent="-254000" lvl="0" marL="254000" marR="0" rtl="0" algn="l">
              <a:lnSpc>
                <a:spcPct val="100000"/>
              </a:lnSpc>
              <a:spcBef>
                <a:spcPts val="0"/>
              </a:spcBef>
              <a:spcAft>
                <a:spcPts val="0"/>
              </a:spcAft>
              <a:buClr>
                <a:srgbClr val="92D050"/>
              </a:buClr>
              <a:buSzPts val="1800"/>
              <a:buFont typeface="Arial"/>
              <a:buChar char="•"/>
            </a:pPr>
            <a:r>
              <a:rPr b="0" i="0" lang="en" sz="1800" u="none" cap="none" strike="noStrike">
                <a:solidFill>
                  <a:srgbClr val="92D050"/>
                </a:solidFill>
                <a:latin typeface="Calibri"/>
                <a:ea typeface="Calibri"/>
                <a:cs typeface="Calibri"/>
                <a:sym typeface="Calibri"/>
              </a:rPr>
              <a:t>Public accessibility and transparency of scientific communication</a:t>
            </a:r>
            <a:endParaRPr sz="1100"/>
          </a:p>
          <a:p>
            <a:pPr indent="-190500" lvl="0" marL="254000" marR="0" rtl="0" algn="l">
              <a:lnSpc>
                <a:spcPct val="100000"/>
              </a:lnSpc>
              <a:spcBef>
                <a:spcPts val="0"/>
              </a:spcBef>
              <a:spcAft>
                <a:spcPts val="0"/>
              </a:spcAft>
              <a:buClr>
                <a:schemeClr val="dk1"/>
              </a:buClr>
              <a:buSzPts val="900"/>
              <a:buFont typeface="Arial"/>
              <a:buNone/>
            </a:pPr>
            <a:r>
              <a:t/>
            </a:r>
            <a:endParaRPr b="0" i="0" sz="900" u="none" cap="none" strike="noStrike">
              <a:solidFill>
                <a:srgbClr val="92D05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100"/>
          </a:p>
        </p:txBody>
      </p:sp>
      <p:sp>
        <p:nvSpPr>
          <p:cNvPr id="938" name="Google Shape;938;p150"/>
          <p:cNvSpPr/>
          <p:nvPr/>
        </p:nvSpPr>
        <p:spPr>
          <a:xfrm>
            <a:off x="154756" y="4423596"/>
            <a:ext cx="2654700" cy="392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C000"/>
              </a:buClr>
              <a:buSzPts val="1100"/>
              <a:buFont typeface="Helvetica Neue"/>
              <a:buNone/>
            </a:pPr>
            <a:r>
              <a:rPr b="1" i="0" lang="en" sz="1100" u="none" cap="none" strike="noStrike">
                <a:solidFill>
                  <a:srgbClr val="FFC000"/>
                </a:solidFill>
                <a:latin typeface="Helvetica Neue"/>
                <a:ea typeface="Helvetica Neue"/>
                <a:cs typeface="Helvetica Neue"/>
                <a:sym typeface="Helvetica Neue"/>
              </a:rPr>
              <a:t>From What, exactly, is Open Science?</a:t>
            </a:r>
            <a:endParaRPr sz="1100"/>
          </a:p>
          <a:p>
            <a:pPr indent="0" lvl="0" marL="0" marR="0" rtl="0" algn="l">
              <a:lnSpc>
                <a:spcPct val="100000"/>
              </a:lnSpc>
              <a:spcBef>
                <a:spcPts val="0"/>
              </a:spcBef>
              <a:spcAft>
                <a:spcPts val="0"/>
              </a:spcAft>
              <a:buClr>
                <a:srgbClr val="FFC000"/>
              </a:buClr>
              <a:buSzPts val="1100"/>
              <a:buFont typeface="Helvetica Neue"/>
              <a:buNone/>
            </a:pPr>
            <a:r>
              <a:rPr b="0" i="0" lang="en" sz="1100" u="none" cap="none" strike="noStrike">
                <a:solidFill>
                  <a:srgbClr val="FFC000"/>
                </a:solidFill>
                <a:latin typeface="Helvetica Neue"/>
                <a:ea typeface="Helvetica Neue"/>
                <a:cs typeface="Helvetica Neue"/>
                <a:sym typeface="Helvetica Neue"/>
              </a:rPr>
              <a:t>Posted on </a:t>
            </a:r>
            <a:r>
              <a:rPr b="0" i="0" lang="en" sz="1100" u="sng" cap="none" strike="noStrike">
                <a:solidFill>
                  <a:srgbClr val="FFC000"/>
                </a:solidFill>
                <a:latin typeface="Helvetica Neue"/>
                <a:ea typeface="Helvetica Neue"/>
                <a:cs typeface="Helvetica Neue"/>
                <a:sym typeface="Helvetica Neue"/>
                <a:hlinkClick r:id="rId4">
                  <a:extLst>
                    <a:ext uri="{A12FA001-AC4F-418D-AE19-62706E023703}">
                      <ahyp:hlinkClr val="tx"/>
                    </a:ext>
                  </a:extLst>
                </a:hlinkClick>
              </a:rPr>
              <a:t>July 28, 2009</a:t>
            </a:r>
            <a:r>
              <a:rPr b="0" i="0" lang="en" sz="1100" u="none" cap="none" strike="noStrike">
                <a:solidFill>
                  <a:srgbClr val="FFC000"/>
                </a:solidFill>
                <a:latin typeface="Helvetica Neue"/>
                <a:ea typeface="Helvetica Neue"/>
                <a:cs typeface="Helvetica Neue"/>
                <a:sym typeface="Helvetica Neue"/>
              </a:rPr>
              <a:t> by </a:t>
            </a:r>
            <a:r>
              <a:rPr b="0" i="0" lang="en" sz="1100" u="sng" cap="none" strike="noStrike">
                <a:solidFill>
                  <a:srgbClr val="FFC000"/>
                </a:solidFill>
                <a:latin typeface="Helvetica Neue"/>
                <a:ea typeface="Helvetica Neue"/>
                <a:cs typeface="Helvetica Neue"/>
                <a:sym typeface="Helvetica Neue"/>
                <a:hlinkClick r:id="rId5">
                  <a:extLst>
                    <a:ext uri="{A12FA001-AC4F-418D-AE19-62706E023703}">
                      <ahyp:hlinkClr val="tx"/>
                    </a:ext>
                  </a:extLst>
                </a:hlinkClick>
              </a:rPr>
              <a:t>Dan Gezelter</a:t>
            </a:r>
            <a:endParaRPr b="0" i="0" sz="1100" u="none" cap="none" strike="noStrike">
              <a:solidFill>
                <a:srgbClr val="FFC000"/>
              </a:solidFill>
              <a:latin typeface="Helvetica Neue"/>
              <a:ea typeface="Helvetica Neue"/>
              <a:cs typeface="Helvetica Neue"/>
              <a:sym typeface="Helvetica Neue"/>
            </a:endParaRPr>
          </a:p>
        </p:txBody>
      </p:sp>
      <p:sp>
        <p:nvSpPr>
          <p:cNvPr id="939" name="Google Shape;939;p150"/>
          <p:cNvSpPr txBox="1"/>
          <p:nvPr/>
        </p:nvSpPr>
        <p:spPr>
          <a:xfrm>
            <a:off x="955496" y="286444"/>
            <a:ext cx="38721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C000"/>
              </a:buClr>
              <a:buSzPts val="2400"/>
              <a:buFont typeface="Calibri"/>
              <a:buNone/>
            </a:pPr>
            <a:r>
              <a:rPr b="0" i="0" lang="en" sz="2400" u="none" cap="none" strike="noStrike">
                <a:solidFill>
                  <a:srgbClr val="FFC000"/>
                </a:solidFill>
                <a:latin typeface="Calibri"/>
                <a:ea typeface="Calibri"/>
                <a:cs typeface="Calibri"/>
                <a:sym typeface="Calibri"/>
              </a:rPr>
              <a:t>A Global Scientific Revolution </a:t>
            </a:r>
            <a:endParaRPr b="0" i="0" sz="2400" u="none" cap="none" strike="noStrike">
              <a:solidFill>
                <a:srgbClr val="FFC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51"/>
          <p:cNvSpPr txBox="1"/>
          <p:nvPr/>
        </p:nvSpPr>
        <p:spPr>
          <a:xfrm>
            <a:off x="2419922" y="295501"/>
            <a:ext cx="36246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92D050"/>
              </a:buClr>
              <a:buSzPts val="2700"/>
              <a:buFont typeface="Calibri"/>
              <a:buNone/>
            </a:pPr>
            <a:r>
              <a:rPr b="0" i="0" lang="en" sz="2700" u="none" cap="none" strike="noStrike">
                <a:solidFill>
                  <a:srgbClr val="92D050"/>
                </a:solidFill>
                <a:latin typeface="Calibri"/>
                <a:ea typeface="Calibri"/>
                <a:cs typeface="Calibri"/>
                <a:sym typeface="Calibri"/>
              </a:rPr>
              <a:t>Why Do Science Openly?</a:t>
            </a:r>
            <a:endParaRPr b="0" i="0" sz="2700" u="none" cap="none" strike="noStrike">
              <a:solidFill>
                <a:srgbClr val="92D050"/>
              </a:solidFill>
              <a:latin typeface="Calibri"/>
              <a:ea typeface="Calibri"/>
              <a:cs typeface="Calibri"/>
              <a:sym typeface="Calibri"/>
            </a:endParaRPr>
          </a:p>
        </p:txBody>
      </p:sp>
      <p:sp>
        <p:nvSpPr>
          <p:cNvPr id="946" name="Google Shape;946;p151"/>
          <p:cNvSpPr txBox="1"/>
          <p:nvPr/>
        </p:nvSpPr>
        <p:spPr>
          <a:xfrm>
            <a:off x="752137" y="942638"/>
            <a:ext cx="7464900" cy="3602700"/>
          </a:xfrm>
          <a:prstGeom prst="rect">
            <a:avLst/>
          </a:prstGeom>
          <a:noFill/>
          <a:ln>
            <a:noFill/>
          </a:ln>
        </p:spPr>
        <p:txBody>
          <a:bodyPr anchorCtr="0" anchor="t" bIns="34275" lIns="68575" spcFirstLastPara="1" rIns="68575" wrap="square" tIns="34275">
            <a:noAutofit/>
          </a:bodyPr>
          <a:lstStyle/>
          <a:p>
            <a:pPr indent="-177800" lvl="0" marL="215900" marR="0" rtl="0" algn="l">
              <a:lnSpc>
                <a:spcPct val="100000"/>
              </a:lnSpc>
              <a:spcBef>
                <a:spcPts val="0"/>
              </a:spcBef>
              <a:spcAft>
                <a:spcPts val="0"/>
              </a:spcAft>
              <a:buClr>
                <a:schemeClr val="dk1"/>
              </a:buClr>
              <a:buSzPts val="600"/>
              <a:buFont typeface="Arial"/>
              <a:buNone/>
            </a:pPr>
            <a:r>
              <a:t/>
            </a:r>
            <a:endParaRPr b="0" i="0" sz="600" u="none" cap="none" strike="noStrike">
              <a:solidFill>
                <a:srgbClr val="FFC000"/>
              </a:solidFill>
              <a:latin typeface="Calibri"/>
              <a:ea typeface="Calibri"/>
              <a:cs typeface="Calibri"/>
              <a:sym typeface="Calibri"/>
            </a:endParaRPr>
          </a:p>
          <a:p>
            <a:pPr indent="-177800" lvl="0" marL="215900" marR="0" rtl="0" algn="l">
              <a:lnSpc>
                <a:spcPct val="100000"/>
              </a:lnSpc>
              <a:spcBef>
                <a:spcPts val="0"/>
              </a:spcBef>
              <a:spcAft>
                <a:spcPts val="0"/>
              </a:spcAft>
              <a:buClr>
                <a:schemeClr val="dk1"/>
              </a:buClr>
              <a:buSzPts val="600"/>
              <a:buFont typeface="Arial"/>
              <a:buNone/>
            </a:pPr>
            <a:r>
              <a:t/>
            </a:r>
            <a:endParaRPr b="0" i="0" sz="600" u="none" cap="none" strike="noStrike">
              <a:solidFill>
                <a:srgbClr val="FFC000"/>
              </a:solidFill>
              <a:latin typeface="Calibri"/>
              <a:ea typeface="Calibri"/>
              <a:cs typeface="Calibri"/>
              <a:sym typeface="Calibri"/>
            </a:endParaRPr>
          </a:p>
          <a:p>
            <a:pPr indent="-215900" lvl="0" marL="215900" marR="0" rtl="0" algn="l">
              <a:lnSpc>
                <a:spcPct val="100000"/>
              </a:lnSpc>
              <a:spcBef>
                <a:spcPts val="0"/>
              </a:spcBef>
              <a:spcAft>
                <a:spcPts val="0"/>
              </a:spcAft>
              <a:buClr>
                <a:srgbClr val="FFC000"/>
              </a:buClr>
              <a:buSzPts val="1800"/>
              <a:buFont typeface="Arial"/>
              <a:buChar char="•"/>
            </a:pPr>
            <a:r>
              <a:rPr b="0" i="0" lang="en" sz="1800" u="none" cap="none" strike="noStrike">
                <a:solidFill>
                  <a:srgbClr val="FFC000"/>
                </a:solidFill>
                <a:latin typeface="Calibri"/>
                <a:ea typeface="Calibri"/>
                <a:cs typeface="Calibri"/>
                <a:sym typeface="Calibri"/>
              </a:rPr>
              <a:t>Make scientific practice more effective by increasing collaboration</a:t>
            </a:r>
            <a:r>
              <a:rPr lang="en" sz="1800">
                <a:solidFill>
                  <a:srgbClr val="FFC000"/>
                </a:solidFill>
                <a:latin typeface="Calibri"/>
                <a:ea typeface="Calibri"/>
                <a:cs typeface="Calibri"/>
                <a:sym typeface="Calibri"/>
              </a:rPr>
              <a:t> and</a:t>
            </a:r>
            <a:r>
              <a:rPr b="0" i="0" lang="en" sz="1800" u="none" cap="none" strike="noStrike">
                <a:solidFill>
                  <a:srgbClr val="FFC000"/>
                </a:solidFill>
                <a:latin typeface="Calibri"/>
                <a:ea typeface="Calibri"/>
                <a:cs typeface="Calibri"/>
                <a:sym typeface="Calibri"/>
              </a:rPr>
              <a:t> transparency</a:t>
            </a:r>
            <a:endParaRPr b="0" i="0" sz="1800" u="none" cap="none" strike="noStrike">
              <a:solidFill>
                <a:srgbClr val="FFC000"/>
              </a:solidFill>
              <a:latin typeface="Calibri"/>
              <a:ea typeface="Calibri"/>
              <a:cs typeface="Calibri"/>
              <a:sym typeface="Calibri"/>
            </a:endParaRPr>
          </a:p>
          <a:p>
            <a:pPr indent="-101600" lvl="0" marL="215900" marR="0" rtl="0" algn="l">
              <a:lnSpc>
                <a:spcPct val="100000"/>
              </a:lnSpc>
              <a:spcBef>
                <a:spcPts val="0"/>
              </a:spcBef>
              <a:spcAft>
                <a:spcPts val="0"/>
              </a:spcAft>
              <a:buClr>
                <a:schemeClr val="dk1"/>
              </a:buClr>
              <a:buSzPts val="1800"/>
              <a:buFont typeface="Arial"/>
              <a:buNone/>
            </a:pPr>
            <a:r>
              <a:t/>
            </a:r>
            <a:endParaRPr b="0" i="0" sz="1800" u="none" cap="none" strike="noStrike">
              <a:solidFill>
                <a:srgbClr val="FFC000"/>
              </a:solidFill>
              <a:latin typeface="Calibri"/>
              <a:ea typeface="Calibri"/>
              <a:cs typeface="Calibri"/>
              <a:sym typeface="Calibri"/>
            </a:endParaRPr>
          </a:p>
          <a:p>
            <a:pPr indent="-177800" lvl="0" marL="215900" marR="0" rtl="0" algn="l">
              <a:lnSpc>
                <a:spcPct val="100000"/>
              </a:lnSpc>
              <a:spcBef>
                <a:spcPts val="0"/>
              </a:spcBef>
              <a:spcAft>
                <a:spcPts val="0"/>
              </a:spcAft>
              <a:buClr>
                <a:schemeClr val="dk1"/>
              </a:buClr>
              <a:buSzPts val="600"/>
              <a:buFont typeface="Arial"/>
              <a:buNone/>
            </a:pPr>
            <a:r>
              <a:t/>
            </a:r>
            <a:endParaRPr b="0" i="0" sz="600" u="none" cap="none" strike="noStrike">
              <a:solidFill>
                <a:srgbClr val="FFC000"/>
              </a:solidFill>
              <a:latin typeface="Calibri"/>
              <a:ea typeface="Calibri"/>
              <a:cs typeface="Calibri"/>
              <a:sym typeface="Calibri"/>
            </a:endParaRPr>
          </a:p>
          <a:p>
            <a:pPr indent="-215900" lvl="0" marL="215900" marR="0" rtl="0" algn="l">
              <a:lnSpc>
                <a:spcPct val="100000"/>
              </a:lnSpc>
              <a:spcBef>
                <a:spcPts val="0"/>
              </a:spcBef>
              <a:spcAft>
                <a:spcPts val="0"/>
              </a:spcAft>
              <a:buClr>
                <a:srgbClr val="00B0F0"/>
              </a:buClr>
              <a:buSzPts val="1800"/>
              <a:buFont typeface="Arial"/>
              <a:buChar char="•"/>
            </a:pPr>
            <a:r>
              <a:rPr b="0" i="0" lang="en" sz="1800" u="none" cap="none" strike="noStrike">
                <a:solidFill>
                  <a:srgbClr val="00B0F0"/>
                </a:solidFill>
                <a:latin typeface="Calibri"/>
                <a:ea typeface="Calibri"/>
                <a:cs typeface="Calibri"/>
                <a:sym typeface="Calibri"/>
              </a:rPr>
              <a:t>Increase our range and extent of knowledge, amplify collective intelligence, increase cognitive diversity, inclusivity</a:t>
            </a:r>
            <a:endParaRPr sz="1100">
              <a:solidFill>
                <a:srgbClr val="00B0F0"/>
              </a:solidFill>
            </a:endParaRPr>
          </a:p>
          <a:p>
            <a:pPr indent="-101600" lvl="0" marL="215900" marR="0" rtl="0" algn="l">
              <a:lnSpc>
                <a:spcPct val="100000"/>
              </a:lnSpc>
              <a:spcBef>
                <a:spcPts val="0"/>
              </a:spcBef>
              <a:spcAft>
                <a:spcPts val="0"/>
              </a:spcAft>
              <a:buClr>
                <a:schemeClr val="dk1"/>
              </a:buClr>
              <a:buSzPts val="1800"/>
              <a:buFont typeface="Arial"/>
              <a:buNone/>
            </a:pPr>
            <a:r>
              <a:t/>
            </a:r>
            <a:endParaRPr b="0" i="0" sz="1800" u="none" cap="none" strike="noStrike">
              <a:solidFill>
                <a:srgbClr val="FFC000"/>
              </a:solidFill>
              <a:latin typeface="Calibri"/>
              <a:ea typeface="Calibri"/>
              <a:cs typeface="Calibri"/>
              <a:sym typeface="Calibri"/>
            </a:endParaRPr>
          </a:p>
          <a:p>
            <a:pPr indent="-177800" lvl="0" marL="215900" marR="0" rtl="0" algn="l">
              <a:lnSpc>
                <a:spcPct val="100000"/>
              </a:lnSpc>
              <a:spcBef>
                <a:spcPts val="0"/>
              </a:spcBef>
              <a:spcAft>
                <a:spcPts val="0"/>
              </a:spcAft>
              <a:buClr>
                <a:schemeClr val="dk1"/>
              </a:buClr>
              <a:buSzPts val="600"/>
              <a:buFont typeface="Arial"/>
              <a:buNone/>
            </a:pPr>
            <a:r>
              <a:t/>
            </a:r>
            <a:endParaRPr b="0" i="0" sz="600" u="none" cap="none" strike="noStrike">
              <a:solidFill>
                <a:srgbClr val="FFC000"/>
              </a:solidFill>
              <a:latin typeface="Calibri"/>
              <a:ea typeface="Calibri"/>
              <a:cs typeface="Calibri"/>
              <a:sym typeface="Calibri"/>
            </a:endParaRPr>
          </a:p>
          <a:p>
            <a:pPr indent="-215900" lvl="0" marL="215900" marR="0" rtl="0" algn="l">
              <a:lnSpc>
                <a:spcPct val="100000"/>
              </a:lnSpc>
              <a:spcBef>
                <a:spcPts val="0"/>
              </a:spcBef>
              <a:spcAft>
                <a:spcPts val="0"/>
              </a:spcAft>
              <a:buClr>
                <a:srgbClr val="FFC000"/>
              </a:buClr>
              <a:buSzPts val="1800"/>
              <a:buFont typeface="Arial"/>
              <a:buChar char="•"/>
            </a:pPr>
            <a:r>
              <a:rPr b="0" i="0" lang="en" sz="1800" u="none" cap="none" strike="noStrike">
                <a:solidFill>
                  <a:srgbClr val="FFC000"/>
                </a:solidFill>
                <a:latin typeface="Calibri"/>
                <a:ea typeface="Calibri"/>
                <a:cs typeface="Calibri"/>
                <a:sym typeface="Calibri"/>
              </a:rPr>
              <a:t>Real breakthroughs need to come through diverse teams of collaborators who share data, not individual superstars</a:t>
            </a:r>
            <a:endParaRPr sz="1100"/>
          </a:p>
          <a:p>
            <a:pPr indent="-101600" lvl="0" marL="215900" marR="0" rtl="0" algn="l">
              <a:lnSpc>
                <a:spcPct val="100000"/>
              </a:lnSpc>
              <a:spcBef>
                <a:spcPts val="0"/>
              </a:spcBef>
              <a:spcAft>
                <a:spcPts val="0"/>
              </a:spcAft>
              <a:buClr>
                <a:schemeClr val="dk1"/>
              </a:buClr>
              <a:buSzPts val="1800"/>
              <a:buFont typeface="Arial"/>
              <a:buNone/>
            </a:pPr>
            <a:r>
              <a:t/>
            </a:r>
            <a:endParaRPr b="0" i="0" sz="1800" u="none" cap="none" strike="noStrike">
              <a:solidFill>
                <a:srgbClr val="FFC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100">
              <a:solidFill>
                <a:srgbClr val="00B0F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1000"/>
                                        <p:tgtEl>
                                          <p:spTgt spid="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116"/>
          <p:cNvPicPr preferRelativeResize="0"/>
          <p:nvPr/>
        </p:nvPicPr>
        <p:blipFill rotWithShape="1">
          <a:blip r:embed="rId3">
            <a:alphaModFix/>
          </a:blip>
          <a:srcRect b="5742" l="2413" r="4398" t="15049"/>
          <a:stretch/>
        </p:blipFill>
        <p:spPr>
          <a:xfrm>
            <a:off x="4869125" y="3075647"/>
            <a:ext cx="3658536" cy="1804728"/>
          </a:xfrm>
          <a:prstGeom prst="rect">
            <a:avLst/>
          </a:prstGeom>
          <a:noFill/>
          <a:ln>
            <a:noFill/>
          </a:ln>
        </p:spPr>
      </p:pic>
      <p:sp>
        <p:nvSpPr>
          <p:cNvPr id="626" name="Google Shape;626;p116"/>
          <p:cNvSpPr txBox="1"/>
          <p:nvPr/>
        </p:nvSpPr>
        <p:spPr>
          <a:xfrm>
            <a:off x="5999027" y="2652996"/>
            <a:ext cx="13401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rgbClr val="FFC000"/>
                </a:solidFill>
                <a:latin typeface="Calibri"/>
                <a:ea typeface="Calibri"/>
                <a:cs typeface="Calibri"/>
                <a:sym typeface="Calibri"/>
              </a:rPr>
              <a:t>OpenStax</a:t>
            </a:r>
            <a:endParaRPr sz="1100"/>
          </a:p>
        </p:txBody>
      </p:sp>
      <p:pic>
        <p:nvPicPr>
          <p:cNvPr id="627" name="Google Shape;627;p116"/>
          <p:cNvPicPr preferRelativeResize="0"/>
          <p:nvPr/>
        </p:nvPicPr>
        <p:blipFill rotWithShape="1">
          <a:blip r:embed="rId4">
            <a:alphaModFix/>
          </a:blip>
          <a:srcRect b="0" l="0" r="0" t="0"/>
          <a:stretch/>
        </p:blipFill>
        <p:spPr>
          <a:xfrm>
            <a:off x="4869125" y="603736"/>
            <a:ext cx="3599982" cy="1902699"/>
          </a:xfrm>
          <a:prstGeom prst="rect">
            <a:avLst/>
          </a:prstGeom>
          <a:noFill/>
          <a:ln>
            <a:noFill/>
          </a:ln>
        </p:spPr>
      </p:pic>
      <p:sp>
        <p:nvSpPr>
          <p:cNvPr id="628" name="Google Shape;628;p116"/>
          <p:cNvSpPr txBox="1"/>
          <p:nvPr/>
        </p:nvSpPr>
        <p:spPr>
          <a:xfrm>
            <a:off x="5616196" y="106027"/>
            <a:ext cx="23763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rgbClr val="FFC000"/>
                </a:solidFill>
                <a:latin typeface="Calibri"/>
                <a:ea typeface="Calibri"/>
                <a:cs typeface="Calibri"/>
                <a:sym typeface="Calibri"/>
              </a:rPr>
              <a:t>OERcommons.org</a:t>
            </a:r>
            <a:endParaRPr sz="2400">
              <a:solidFill>
                <a:srgbClr val="FFC000"/>
              </a:solidFill>
              <a:latin typeface="Calibri"/>
              <a:ea typeface="Calibri"/>
              <a:cs typeface="Calibri"/>
              <a:sym typeface="Calibri"/>
            </a:endParaRPr>
          </a:p>
        </p:txBody>
      </p:sp>
      <p:pic>
        <p:nvPicPr>
          <p:cNvPr id="629" name="Google Shape;629;p116"/>
          <p:cNvPicPr preferRelativeResize="0"/>
          <p:nvPr/>
        </p:nvPicPr>
        <p:blipFill rotWithShape="1">
          <a:blip r:embed="rId5">
            <a:alphaModFix/>
          </a:blip>
          <a:srcRect b="6098" l="0" r="5195" t="20247"/>
          <a:stretch/>
        </p:blipFill>
        <p:spPr>
          <a:xfrm>
            <a:off x="506186" y="3125384"/>
            <a:ext cx="3575962" cy="1773186"/>
          </a:xfrm>
          <a:prstGeom prst="rect">
            <a:avLst/>
          </a:prstGeom>
          <a:noFill/>
          <a:ln>
            <a:noFill/>
          </a:ln>
        </p:spPr>
      </p:pic>
      <p:sp>
        <p:nvSpPr>
          <p:cNvPr id="630" name="Google Shape;630;p116"/>
          <p:cNvSpPr txBox="1"/>
          <p:nvPr/>
        </p:nvSpPr>
        <p:spPr>
          <a:xfrm>
            <a:off x="1188784" y="2652996"/>
            <a:ext cx="2217900" cy="43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400">
                <a:solidFill>
                  <a:srgbClr val="FFC000"/>
                </a:solidFill>
                <a:latin typeface="Calibri"/>
                <a:ea typeface="Calibri"/>
                <a:cs typeface="Calibri"/>
                <a:sym typeface="Calibri"/>
              </a:rPr>
              <a:t>LibreText Project</a:t>
            </a:r>
            <a:endParaRPr sz="2400">
              <a:solidFill>
                <a:srgbClr val="FFC000"/>
              </a:solidFill>
              <a:latin typeface="Calibri"/>
              <a:ea typeface="Calibri"/>
              <a:cs typeface="Calibri"/>
              <a:sym typeface="Calibri"/>
            </a:endParaRPr>
          </a:p>
        </p:txBody>
      </p:sp>
      <p:pic>
        <p:nvPicPr>
          <p:cNvPr id="631" name="Google Shape;631;p116"/>
          <p:cNvPicPr preferRelativeResize="0"/>
          <p:nvPr/>
        </p:nvPicPr>
        <p:blipFill rotWithShape="1">
          <a:blip r:embed="rId6">
            <a:alphaModFix/>
          </a:blip>
          <a:srcRect b="0" l="0" r="0" t="0"/>
          <a:stretch/>
        </p:blipFill>
        <p:spPr>
          <a:xfrm>
            <a:off x="985825" y="581457"/>
            <a:ext cx="3045215" cy="192497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152"/>
          <p:cNvPicPr preferRelativeResize="0"/>
          <p:nvPr/>
        </p:nvPicPr>
        <p:blipFill rotWithShape="1">
          <a:blip r:embed="rId3">
            <a:alphaModFix/>
          </a:blip>
          <a:srcRect b="16508" l="31171" r="32405" t="7027"/>
          <a:stretch/>
        </p:blipFill>
        <p:spPr>
          <a:xfrm>
            <a:off x="2406275" y="178825"/>
            <a:ext cx="4052750" cy="47858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id="956" name="Google Shape;956;p153"/>
          <p:cNvPicPr preferRelativeResize="0"/>
          <p:nvPr/>
        </p:nvPicPr>
        <p:blipFill rotWithShape="1">
          <a:blip r:embed="rId3">
            <a:alphaModFix/>
          </a:blip>
          <a:srcRect b="0" l="1472" r="2318" t="4379"/>
          <a:stretch/>
        </p:blipFill>
        <p:spPr>
          <a:xfrm>
            <a:off x="405235" y="495950"/>
            <a:ext cx="8117592" cy="4537901"/>
          </a:xfrm>
          <a:prstGeom prst="rect">
            <a:avLst/>
          </a:prstGeom>
          <a:noFill/>
          <a:ln>
            <a:noFill/>
          </a:ln>
        </p:spPr>
      </p:pic>
      <p:sp>
        <p:nvSpPr>
          <p:cNvPr id="957" name="Google Shape;957;p153"/>
          <p:cNvSpPr txBox="1"/>
          <p:nvPr/>
        </p:nvSpPr>
        <p:spPr>
          <a:xfrm>
            <a:off x="2620150" y="64850"/>
            <a:ext cx="348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C000"/>
                </a:solidFill>
                <a:latin typeface="Calibri"/>
                <a:ea typeface="Calibri"/>
                <a:cs typeface="Calibri"/>
                <a:sym typeface="Calibri"/>
              </a:rPr>
              <a:t>The Rainbow of Open Science Practices</a:t>
            </a:r>
            <a:endParaRPr sz="1600">
              <a:solidFill>
                <a:srgbClr val="FFC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154"/>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963" name="Google Shape;963;p154"/>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964" name="Google Shape;964;p154"/>
          <p:cNvPicPr preferRelativeResize="0"/>
          <p:nvPr/>
        </p:nvPicPr>
        <p:blipFill>
          <a:blip r:embed="rId3">
            <a:alphaModFix/>
          </a:blip>
          <a:stretch>
            <a:fillRect/>
          </a:stretch>
        </p:blipFill>
        <p:spPr>
          <a:xfrm>
            <a:off x="321050" y="180600"/>
            <a:ext cx="8329926" cy="46855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5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a:p>
        </p:txBody>
      </p:sp>
      <p:sp>
        <p:nvSpPr>
          <p:cNvPr id="970" name="Google Shape;970;p155"/>
          <p:cNvSpPr txBox="1"/>
          <p:nvPr>
            <p:ph idx="1" type="body"/>
          </p:nvPr>
        </p:nvSpPr>
        <p:spPr>
          <a:xfrm>
            <a:off x="628650" y="1369219"/>
            <a:ext cx="7886700" cy="3263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t/>
            </a:r>
            <a:endParaRPr/>
          </a:p>
        </p:txBody>
      </p:sp>
      <p:pic>
        <p:nvPicPr>
          <p:cNvPr id="971" name="Google Shape;971;p155"/>
          <p:cNvPicPr preferRelativeResize="0"/>
          <p:nvPr/>
        </p:nvPicPr>
        <p:blipFill>
          <a:blip r:embed="rId3">
            <a:alphaModFix/>
          </a:blip>
          <a:stretch>
            <a:fillRect/>
          </a:stretch>
        </p:blipFill>
        <p:spPr>
          <a:xfrm>
            <a:off x="343425" y="193175"/>
            <a:ext cx="8402576" cy="4726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56"/>
          <p:cNvSpPr txBox="1"/>
          <p:nvPr/>
        </p:nvSpPr>
        <p:spPr>
          <a:xfrm>
            <a:off x="6379487" y="1170541"/>
            <a:ext cx="2520600" cy="17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92D050"/>
              </a:buClr>
              <a:buSzPts val="2700"/>
              <a:buFont typeface="Calibri"/>
              <a:buNone/>
            </a:pPr>
            <a:r>
              <a:rPr b="0" i="0" lang="en" sz="2700" u="none" cap="none" strike="noStrike">
                <a:solidFill>
                  <a:srgbClr val="92D050"/>
                </a:solidFill>
                <a:latin typeface="Calibri"/>
                <a:ea typeface="Calibri"/>
                <a:cs typeface="Calibri"/>
                <a:sym typeface="Calibri"/>
              </a:rPr>
              <a:t>Students Using </a:t>
            </a:r>
            <a:r>
              <a:rPr b="0" i="0" lang="en" sz="2700" u="none" cap="none" strike="noStrike">
                <a:solidFill>
                  <a:srgbClr val="00B0F0"/>
                </a:solidFill>
                <a:latin typeface="Calibri"/>
                <a:ea typeface="Calibri"/>
                <a:cs typeface="Calibri"/>
                <a:sym typeface="Calibri"/>
              </a:rPr>
              <a:t>Open Data </a:t>
            </a:r>
            <a:r>
              <a:rPr b="0" i="0" lang="en" sz="2700" u="none" cap="none" strike="noStrike">
                <a:solidFill>
                  <a:srgbClr val="92D050"/>
                </a:solidFill>
                <a:latin typeface="Calibri"/>
                <a:ea typeface="Calibri"/>
                <a:cs typeface="Calibri"/>
                <a:sym typeface="Calibri"/>
              </a:rPr>
              <a:t>to</a:t>
            </a:r>
            <a:r>
              <a:rPr b="0" i="0" lang="en" sz="2700" u="none" cap="none" strike="noStrike">
                <a:solidFill>
                  <a:srgbClr val="92D050"/>
                </a:solidFill>
                <a:latin typeface="Calibri"/>
                <a:ea typeface="Calibri"/>
                <a:cs typeface="Calibri"/>
                <a:sym typeface="Calibri"/>
              </a:rPr>
              <a:t> </a:t>
            </a:r>
            <a:r>
              <a:rPr lang="en" sz="2700">
                <a:solidFill>
                  <a:srgbClr val="92D050"/>
                </a:solidFill>
                <a:latin typeface="Calibri"/>
                <a:ea typeface="Calibri"/>
                <a:cs typeface="Calibri"/>
                <a:sym typeface="Calibri"/>
              </a:rPr>
              <a:t>Address</a:t>
            </a:r>
            <a:r>
              <a:rPr b="0" i="0" lang="en" sz="2700" u="none" cap="none" strike="noStrike">
                <a:solidFill>
                  <a:srgbClr val="92D050"/>
                </a:solidFill>
                <a:latin typeface="Calibri"/>
                <a:ea typeface="Calibri"/>
                <a:cs typeface="Calibri"/>
                <a:sym typeface="Calibri"/>
              </a:rPr>
              <a:t> Critical Questions</a:t>
            </a:r>
            <a:endParaRPr b="0" i="0" sz="3000" u="none" cap="none" strike="noStrike">
              <a:solidFill>
                <a:srgbClr val="92D050"/>
              </a:solidFill>
              <a:latin typeface="Calibri"/>
              <a:ea typeface="Calibri"/>
              <a:cs typeface="Calibri"/>
              <a:sym typeface="Calibri"/>
            </a:endParaRPr>
          </a:p>
        </p:txBody>
      </p:sp>
      <p:sp>
        <p:nvSpPr>
          <p:cNvPr id="978" name="Google Shape;978;p156"/>
          <p:cNvSpPr/>
          <p:nvPr/>
        </p:nvSpPr>
        <p:spPr>
          <a:xfrm>
            <a:off x="0" y="125747"/>
            <a:ext cx="2933400" cy="438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33CC"/>
              </a:buClr>
              <a:buSzPts val="2400"/>
              <a:buFont typeface="Overlock"/>
              <a:buNone/>
            </a:pPr>
            <a:r>
              <a:rPr b="0" i="0" lang="en" sz="2400" u="none" cap="none" strike="noStrike">
                <a:solidFill>
                  <a:srgbClr val="FF33CC"/>
                </a:solidFill>
                <a:latin typeface="Overlock"/>
                <a:ea typeface="Overlock"/>
                <a:cs typeface="Overlock"/>
                <a:sym typeface="Overlock"/>
              </a:rPr>
              <a:t>O</a:t>
            </a:r>
            <a:r>
              <a:rPr b="0" i="0" lang="en" sz="2400" u="none" cap="none" strike="noStrike">
                <a:solidFill>
                  <a:srgbClr val="FF0000"/>
                </a:solidFill>
                <a:latin typeface="Overlock"/>
                <a:ea typeface="Overlock"/>
                <a:cs typeface="Overlock"/>
                <a:sym typeface="Overlock"/>
              </a:rPr>
              <a:t>p</a:t>
            </a:r>
            <a:r>
              <a:rPr b="0" i="0" lang="en" sz="2400" u="none" cap="none" strike="noStrike">
                <a:solidFill>
                  <a:srgbClr val="66FF66"/>
                </a:solidFill>
                <a:latin typeface="Overlock"/>
                <a:ea typeface="Overlock"/>
                <a:cs typeface="Overlock"/>
                <a:sym typeface="Overlock"/>
              </a:rPr>
              <a:t>e</a:t>
            </a:r>
            <a:r>
              <a:rPr b="0" i="0" lang="en" sz="2400" u="none" cap="none" strike="noStrike">
                <a:solidFill>
                  <a:srgbClr val="66FFFF"/>
                </a:solidFill>
                <a:latin typeface="Overlock"/>
                <a:ea typeface="Overlock"/>
                <a:cs typeface="Overlock"/>
                <a:sym typeface="Overlock"/>
              </a:rPr>
              <a:t>n </a:t>
            </a:r>
            <a:r>
              <a:rPr b="0" i="0" lang="en" sz="2400" u="none" cap="none" strike="noStrike">
                <a:solidFill>
                  <a:srgbClr val="FFFF00"/>
                </a:solidFill>
                <a:latin typeface="Overlock"/>
                <a:ea typeface="Overlock"/>
                <a:cs typeface="Overlock"/>
                <a:sym typeface="Overlock"/>
              </a:rPr>
              <a:t>P</a:t>
            </a:r>
            <a:r>
              <a:rPr lang="en" sz="2400">
                <a:solidFill>
                  <a:srgbClr val="FF3399"/>
                </a:solidFill>
                <a:latin typeface="Overlock"/>
                <a:ea typeface="Overlock"/>
                <a:cs typeface="Overlock"/>
                <a:sym typeface="Overlock"/>
              </a:rPr>
              <a:t>e</a:t>
            </a:r>
            <a:r>
              <a:rPr lang="en" sz="2400">
                <a:solidFill>
                  <a:srgbClr val="9966FF"/>
                </a:solidFill>
                <a:latin typeface="Overlock"/>
                <a:ea typeface="Overlock"/>
                <a:cs typeface="Overlock"/>
                <a:sym typeface="Overlock"/>
              </a:rPr>
              <a:t>d</a:t>
            </a:r>
            <a:r>
              <a:rPr lang="en" sz="2400">
                <a:solidFill>
                  <a:srgbClr val="66FF66"/>
                </a:solidFill>
                <a:latin typeface="Overlock"/>
                <a:ea typeface="Overlock"/>
                <a:cs typeface="Overlock"/>
                <a:sym typeface="Overlock"/>
              </a:rPr>
              <a:t>a</a:t>
            </a:r>
            <a:r>
              <a:rPr lang="en" sz="2400">
                <a:solidFill>
                  <a:srgbClr val="FF0000"/>
                </a:solidFill>
                <a:latin typeface="Overlock"/>
                <a:ea typeface="Overlock"/>
                <a:cs typeface="Overlock"/>
                <a:sym typeface="Overlock"/>
              </a:rPr>
              <a:t>g</a:t>
            </a:r>
            <a:r>
              <a:rPr lang="en" sz="2400">
                <a:solidFill>
                  <a:srgbClr val="9966FF"/>
                </a:solidFill>
                <a:latin typeface="Overlock"/>
                <a:ea typeface="Overlock"/>
                <a:cs typeface="Overlock"/>
                <a:sym typeface="Overlock"/>
              </a:rPr>
              <a:t>o</a:t>
            </a:r>
            <a:r>
              <a:rPr lang="en" sz="2400">
                <a:solidFill>
                  <a:srgbClr val="FFFF00"/>
                </a:solidFill>
                <a:latin typeface="Overlock"/>
                <a:ea typeface="Overlock"/>
                <a:cs typeface="Overlock"/>
                <a:sym typeface="Overlock"/>
              </a:rPr>
              <a:t>g</a:t>
            </a:r>
            <a:r>
              <a:rPr lang="en" sz="2400">
                <a:solidFill>
                  <a:srgbClr val="66FFFF"/>
                </a:solidFill>
                <a:latin typeface="Overlock"/>
                <a:ea typeface="Overlock"/>
                <a:cs typeface="Overlock"/>
                <a:sym typeface="Overlock"/>
              </a:rPr>
              <a:t>y</a:t>
            </a:r>
            <a:r>
              <a:rPr lang="en" sz="2400">
                <a:solidFill>
                  <a:srgbClr val="9966FF"/>
                </a:solidFill>
                <a:latin typeface="Overlock"/>
                <a:ea typeface="Overlock"/>
                <a:cs typeface="Overlock"/>
                <a:sym typeface="Overlock"/>
              </a:rPr>
              <a:t> </a:t>
            </a:r>
            <a:endParaRPr b="0" i="0" sz="2400" u="none" cap="none" strike="noStrike">
              <a:solidFill>
                <a:srgbClr val="000000"/>
              </a:solidFill>
              <a:latin typeface="Calibri"/>
              <a:ea typeface="Calibri"/>
              <a:cs typeface="Calibri"/>
              <a:sym typeface="Calibri"/>
            </a:endParaRPr>
          </a:p>
        </p:txBody>
      </p:sp>
      <p:pic>
        <p:nvPicPr>
          <p:cNvPr id="979" name="Google Shape;979;p156"/>
          <p:cNvPicPr preferRelativeResize="0"/>
          <p:nvPr/>
        </p:nvPicPr>
        <p:blipFill rotWithShape="1">
          <a:blip r:embed="rId3">
            <a:alphaModFix/>
          </a:blip>
          <a:srcRect b="0" l="0" r="15618" t="0"/>
          <a:stretch/>
        </p:blipFill>
        <p:spPr>
          <a:xfrm>
            <a:off x="211159" y="701047"/>
            <a:ext cx="5930218" cy="395314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57"/>
          <p:cNvSpPr txBox="1"/>
          <p:nvPr/>
        </p:nvSpPr>
        <p:spPr>
          <a:xfrm>
            <a:off x="2128000" y="1956875"/>
            <a:ext cx="4309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u="sng">
                <a:solidFill>
                  <a:schemeClr val="hlink"/>
                </a:solidFill>
                <a:hlinkClick r:id="rId3"/>
              </a:rPr>
              <a:t>https://www.cos.io/</a:t>
            </a:r>
            <a:endParaRPr sz="3600">
              <a:solidFill>
                <a:schemeClr val="lt1"/>
              </a:solidFill>
            </a:endParaRPr>
          </a:p>
        </p:txBody>
      </p:sp>
      <p:sp>
        <p:nvSpPr>
          <p:cNvPr id="985" name="Google Shape;985;p157"/>
          <p:cNvSpPr txBox="1"/>
          <p:nvPr/>
        </p:nvSpPr>
        <p:spPr>
          <a:xfrm>
            <a:off x="1925050" y="963100"/>
            <a:ext cx="6159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lt1"/>
                </a:solidFill>
                <a:latin typeface="Calibri"/>
                <a:ea typeface="Calibri"/>
                <a:cs typeface="Calibri"/>
                <a:sym typeface="Calibri"/>
              </a:rPr>
              <a:t>The Center for Open Science</a:t>
            </a:r>
            <a:endParaRPr sz="30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58"/>
          <p:cNvSpPr txBox="1"/>
          <p:nvPr/>
        </p:nvSpPr>
        <p:spPr>
          <a:xfrm>
            <a:off x="2443925" y="1924050"/>
            <a:ext cx="3983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hlinkClick r:id="rId3"/>
              </a:rPr>
              <a:t>https://opensciencemooc.eu/modules/open-collaboration/</a:t>
            </a:r>
            <a:endParaRPr sz="1800">
              <a:solidFill>
                <a:schemeClr val="lt1"/>
              </a:solidFill>
            </a:endParaRPr>
          </a:p>
          <a:p>
            <a:pPr indent="0" lvl="0" marL="0" rtl="0" algn="l">
              <a:spcBef>
                <a:spcPts val="0"/>
              </a:spcBef>
              <a:spcAft>
                <a:spcPts val="0"/>
              </a:spcAft>
              <a:buNone/>
            </a:pPr>
            <a:r>
              <a:t/>
            </a:r>
            <a:endParaRPr sz="1800">
              <a:solidFill>
                <a:schemeClr val="lt1"/>
              </a:solidFill>
            </a:endParaRPr>
          </a:p>
        </p:txBody>
      </p:sp>
      <p:sp>
        <p:nvSpPr>
          <p:cNvPr id="991" name="Google Shape;991;p158"/>
          <p:cNvSpPr txBox="1"/>
          <p:nvPr/>
        </p:nvSpPr>
        <p:spPr>
          <a:xfrm>
            <a:off x="2561550" y="1134150"/>
            <a:ext cx="3625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lt1"/>
                </a:solidFill>
                <a:latin typeface="Calibri"/>
                <a:ea typeface="Calibri"/>
                <a:cs typeface="Calibri"/>
                <a:sym typeface="Calibri"/>
              </a:rPr>
              <a:t>Open Science MOOC</a:t>
            </a:r>
            <a:endParaRPr sz="30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17"/>
          <p:cNvSpPr txBox="1"/>
          <p:nvPr/>
        </p:nvSpPr>
        <p:spPr>
          <a:xfrm>
            <a:off x="364313" y="3017531"/>
            <a:ext cx="2169600" cy="478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2300">
                <a:solidFill>
                  <a:srgbClr val="92D050"/>
                </a:solidFill>
                <a:latin typeface="Calibri"/>
                <a:ea typeface="Calibri"/>
                <a:cs typeface="Calibri"/>
                <a:sym typeface="Calibri"/>
              </a:rPr>
              <a:t>Qubeshub.org</a:t>
            </a:r>
            <a:endParaRPr sz="2300">
              <a:solidFill>
                <a:srgbClr val="92D050"/>
              </a:solidFill>
              <a:latin typeface="Calibri"/>
              <a:ea typeface="Calibri"/>
              <a:cs typeface="Calibri"/>
              <a:sym typeface="Calibri"/>
            </a:endParaRPr>
          </a:p>
        </p:txBody>
      </p:sp>
      <p:pic>
        <p:nvPicPr>
          <p:cNvPr id="638" name="Google Shape;638;p117"/>
          <p:cNvPicPr preferRelativeResize="0"/>
          <p:nvPr/>
        </p:nvPicPr>
        <p:blipFill rotWithShape="1">
          <a:blip r:embed="rId3">
            <a:alphaModFix/>
          </a:blip>
          <a:srcRect b="14520" l="2334" r="10214" t="30288"/>
          <a:stretch/>
        </p:blipFill>
        <p:spPr>
          <a:xfrm>
            <a:off x="299034" y="282037"/>
            <a:ext cx="7233360" cy="2567924"/>
          </a:xfrm>
          <a:prstGeom prst="rect">
            <a:avLst/>
          </a:prstGeom>
          <a:noFill/>
          <a:ln>
            <a:noFill/>
          </a:ln>
        </p:spPr>
      </p:pic>
      <p:pic>
        <p:nvPicPr>
          <p:cNvPr id="639" name="Google Shape;639;p117"/>
          <p:cNvPicPr preferRelativeResize="0"/>
          <p:nvPr/>
        </p:nvPicPr>
        <p:blipFill rotWithShape="1">
          <a:blip r:embed="rId4">
            <a:alphaModFix/>
          </a:blip>
          <a:srcRect b="21714" l="0" r="0" t="15742"/>
          <a:stretch/>
        </p:blipFill>
        <p:spPr>
          <a:xfrm>
            <a:off x="2533763" y="2571750"/>
            <a:ext cx="6610238" cy="23255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18"/>
          <p:cNvSpPr txBox="1"/>
          <p:nvPr/>
        </p:nvSpPr>
        <p:spPr>
          <a:xfrm>
            <a:off x="427979" y="1063181"/>
            <a:ext cx="3696300" cy="3670200"/>
          </a:xfrm>
          <a:prstGeom prst="rect">
            <a:avLst/>
          </a:prstGeom>
          <a:noFill/>
          <a:ln>
            <a:noFill/>
          </a:ln>
        </p:spPr>
        <p:txBody>
          <a:bodyPr anchorCtr="0" anchor="t" bIns="34275" lIns="68575" spcFirstLastPara="1" rIns="68575" wrap="square" tIns="34275">
            <a:noAutofit/>
          </a:bodyPr>
          <a:lstStyle/>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Openly licensed teaching materials: test banks, study guides, lesson plans, labs, etc</a:t>
            </a:r>
            <a:endParaRPr sz="1800">
              <a:solidFill>
                <a:schemeClr val="lt1"/>
              </a:solidFill>
              <a:latin typeface="Calibri"/>
              <a:ea typeface="Calibri"/>
              <a:cs typeface="Calibri"/>
              <a:sym typeface="Calibri"/>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 websites</a:t>
            </a:r>
            <a:endParaRPr sz="1100"/>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 Google Docs</a:t>
            </a:r>
            <a:endParaRPr sz="1100"/>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 Access published articles </a:t>
            </a:r>
            <a:endParaRPr sz="1100"/>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 Datasets</a:t>
            </a:r>
            <a:endParaRPr sz="1100"/>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 Lab notebooks and Methods repositories</a:t>
            </a:r>
            <a:endParaRPr sz="1100"/>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 Videos</a:t>
            </a:r>
            <a:endParaRPr sz="1100"/>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 Lab Simulations</a:t>
            </a:r>
            <a:endParaRPr sz="1100"/>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Open Source software/tools</a:t>
            </a:r>
            <a:endParaRPr sz="1100"/>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and more…</a:t>
            </a:r>
            <a:endParaRPr sz="1400">
              <a:solidFill>
                <a:schemeClr val="dk1"/>
              </a:solidFill>
              <a:latin typeface="Calibri"/>
              <a:ea typeface="Calibri"/>
              <a:cs typeface="Calibri"/>
              <a:sym typeface="Calibri"/>
            </a:endParaRPr>
          </a:p>
        </p:txBody>
      </p:sp>
      <p:pic>
        <p:nvPicPr>
          <p:cNvPr id="646" name="Google Shape;646;p118"/>
          <p:cNvPicPr preferRelativeResize="0"/>
          <p:nvPr/>
        </p:nvPicPr>
        <p:blipFill rotWithShape="1">
          <a:blip r:embed="rId3">
            <a:alphaModFix/>
          </a:blip>
          <a:srcRect b="0" l="0" r="0" t="0"/>
          <a:stretch/>
        </p:blipFill>
        <p:spPr>
          <a:xfrm>
            <a:off x="4353396" y="1351019"/>
            <a:ext cx="4690432" cy="3128482"/>
          </a:xfrm>
          <a:prstGeom prst="rect">
            <a:avLst/>
          </a:prstGeom>
          <a:noFill/>
          <a:ln>
            <a:noFill/>
          </a:ln>
        </p:spPr>
      </p:pic>
      <p:sp>
        <p:nvSpPr>
          <p:cNvPr id="647" name="Google Shape;647;p118"/>
          <p:cNvSpPr txBox="1"/>
          <p:nvPr/>
        </p:nvSpPr>
        <p:spPr>
          <a:xfrm>
            <a:off x="5372266" y="4606458"/>
            <a:ext cx="3916500" cy="254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200">
                <a:solidFill>
                  <a:srgbClr val="FFFF00"/>
                </a:solidFill>
                <a:latin typeface="Calibri"/>
                <a:ea typeface="Calibri"/>
                <a:cs typeface="Calibri"/>
                <a:sym typeface="Calibri"/>
              </a:rPr>
              <a:t>Popsicles  by Colored Pencil Magazine  [CC BY 2.0] </a:t>
            </a:r>
            <a:endParaRPr sz="1100"/>
          </a:p>
        </p:txBody>
      </p:sp>
      <p:sp>
        <p:nvSpPr>
          <p:cNvPr id="648" name="Google Shape;648;p118"/>
          <p:cNvSpPr txBox="1"/>
          <p:nvPr/>
        </p:nvSpPr>
        <p:spPr>
          <a:xfrm>
            <a:off x="1860165" y="101490"/>
            <a:ext cx="4772700" cy="83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0000"/>
              </a:buClr>
              <a:buSzPts val="5000"/>
              <a:buFont typeface="Overlock"/>
              <a:buNone/>
            </a:pPr>
            <a:r>
              <a:rPr b="0" i="0" lang="en" sz="5000" u="none" cap="none" strike="noStrike">
                <a:solidFill>
                  <a:srgbClr val="FF0000"/>
                </a:solidFill>
                <a:latin typeface="Overlock"/>
                <a:ea typeface="Overlock"/>
                <a:cs typeface="Overlock"/>
                <a:sym typeface="Overlock"/>
              </a:rPr>
              <a:t>O</a:t>
            </a:r>
            <a:r>
              <a:rPr b="0" i="0" lang="en" sz="5000" u="none" cap="none" strike="noStrike">
                <a:solidFill>
                  <a:srgbClr val="FFFF00"/>
                </a:solidFill>
                <a:latin typeface="Overlock"/>
                <a:ea typeface="Overlock"/>
                <a:cs typeface="Overlock"/>
                <a:sym typeface="Overlock"/>
              </a:rPr>
              <a:t>E</a:t>
            </a:r>
            <a:r>
              <a:rPr b="0" i="0" lang="en" sz="5000" u="none" cap="none" strike="noStrike">
                <a:solidFill>
                  <a:srgbClr val="00B0F0"/>
                </a:solidFill>
                <a:latin typeface="Overlock"/>
                <a:ea typeface="Overlock"/>
                <a:cs typeface="Overlock"/>
                <a:sym typeface="Overlock"/>
              </a:rPr>
              <a:t>R </a:t>
            </a:r>
            <a:r>
              <a:rPr b="0" i="0" lang="en" sz="2400" u="none" cap="none" strike="noStrike">
                <a:solidFill>
                  <a:srgbClr val="00B0F0"/>
                </a:solidFill>
                <a:latin typeface="Aharoni"/>
                <a:ea typeface="Aharoni"/>
                <a:cs typeface="Aharoni"/>
                <a:sym typeface="Aharoni"/>
              </a:rPr>
              <a:t>beyond the textbook</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cxnSp>
        <p:nvCxnSpPr>
          <p:cNvPr id="654" name="Google Shape;654;p119"/>
          <p:cNvCxnSpPr/>
          <p:nvPr/>
        </p:nvCxnSpPr>
        <p:spPr>
          <a:xfrm flipH="1" rot="10800000">
            <a:off x="3140242" y="2273992"/>
            <a:ext cx="1588200" cy="9000"/>
          </a:xfrm>
          <a:prstGeom prst="straightConnector1">
            <a:avLst/>
          </a:prstGeom>
          <a:noFill/>
          <a:ln cap="flat" cmpd="sng" w="57150">
            <a:solidFill>
              <a:srgbClr val="92D050"/>
            </a:solidFill>
            <a:prstDash val="solid"/>
            <a:miter lim="800000"/>
            <a:headEnd len="sm" w="sm" type="none"/>
            <a:tailEnd len="med" w="med" type="stealth"/>
          </a:ln>
        </p:spPr>
      </p:cxnSp>
      <p:pic>
        <p:nvPicPr>
          <p:cNvPr id="655" name="Google Shape;655;p119"/>
          <p:cNvPicPr preferRelativeResize="0"/>
          <p:nvPr/>
        </p:nvPicPr>
        <p:blipFill rotWithShape="1">
          <a:blip r:embed="rId3">
            <a:alphaModFix/>
          </a:blip>
          <a:srcRect b="0" l="0" r="0" t="0"/>
          <a:stretch/>
        </p:blipFill>
        <p:spPr>
          <a:xfrm>
            <a:off x="4909851" y="1091410"/>
            <a:ext cx="3455104" cy="2671472"/>
          </a:xfrm>
          <a:prstGeom prst="rect">
            <a:avLst/>
          </a:prstGeom>
          <a:noFill/>
          <a:ln>
            <a:noFill/>
          </a:ln>
        </p:spPr>
      </p:pic>
      <p:pic>
        <p:nvPicPr>
          <p:cNvPr id="656" name="Google Shape;656;p119"/>
          <p:cNvPicPr preferRelativeResize="0"/>
          <p:nvPr/>
        </p:nvPicPr>
        <p:blipFill rotWithShape="1">
          <a:blip r:embed="rId4">
            <a:alphaModFix/>
          </a:blip>
          <a:srcRect b="0" l="0" r="0" t="0"/>
          <a:stretch/>
        </p:blipFill>
        <p:spPr>
          <a:xfrm>
            <a:off x="-103174" y="1328930"/>
            <a:ext cx="3850394" cy="23617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120"/>
          <p:cNvSpPr txBox="1"/>
          <p:nvPr/>
        </p:nvSpPr>
        <p:spPr>
          <a:xfrm>
            <a:off x="733014" y="243769"/>
            <a:ext cx="3900000" cy="438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92D050"/>
              </a:buClr>
              <a:buSzPts val="2400"/>
              <a:buFont typeface="Calibri"/>
              <a:buNone/>
            </a:pPr>
            <a:r>
              <a:rPr b="0" i="0" lang="en" sz="2400" u="none" cap="none" strike="noStrike">
                <a:solidFill>
                  <a:srgbClr val="92D050"/>
                </a:solidFill>
                <a:latin typeface="Calibri"/>
                <a:ea typeface="Calibri"/>
                <a:cs typeface="Calibri"/>
                <a:sym typeface="Calibri"/>
              </a:rPr>
              <a:t>Students as creators </a:t>
            </a:r>
            <a:endParaRPr sz="1100"/>
          </a:p>
        </p:txBody>
      </p:sp>
      <p:sp>
        <p:nvSpPr>
          <p:cNvPr id="663" name="Google Shape;663;p120"/>
          <p:cNvSpPr txBox="1"/>
          <p:nvPr/>
        </p:nvSpPr>
        <p:spPr>
          <a:xfrm>
            <a:off x="414081" y="788326"/>
            <a:ext cx="3900000" cy="3947100"/>
          </a:xfrm>
          <a:prstGeom prst="rect">
            <a:avLst/>
          </a:prstGeom>
          <a:noFill/>
          <a:ln>
            <a:noFill/>
          </a:ln>
        </p:spPr>
        <p:txBody>
          <a:bodyPr anchorCtr="0" anchor="t" bIns="34275" lIns="68575" spcFirstLastPara="1" rIns="68575" wrap="square" tIns="34275">
            <a:noAutofit/>
          </a:bodyPr>
          <a:lstStyle/>
          <a:p>
            <a:pPr indent="-254000" lvl="0" marL="254000" marR="0" rtl="0" algn="l">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Textbooks (e.g., pressbooks)</a:t>
            </a:r>
            <a:endParaRPr sz="1100"/>
          </a:p>
          <a:p>
            <a:pPr indent="-254000" lvl="0" marL="254000" marR="0" rtl="0" algn="l">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Ancillary materials: test banks, etc.</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DoOO – student website creation</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Open Google Docs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Open Videos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Open Case studies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Open Labs, simulations, animations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Open Source software/tools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Open Access published articles </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Open Datasets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Open Lab notebooks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Social media posts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Public web annotations</a:t>
            </a:r>
            <a:endParaRPr sz="1100"/>
          </a:p>
          <a:p>
            <a:pPr indent="-254000" lvl="0" marL="254000" marR="0" rtl="0" algn="l">
              <a:lnSpc>
                <a:spcPct val="100000"/>
              </a:lnSpc>
              <a:spcBef>
                <a:spcPts val="0"/>
              </a:spcBef>
              <a:spcAft>
                <a:spcPts val="0"/>
              </a:spcAft>
              <a:buClr>
                <a:srgbClr val="FFFFFF"/>
              </a:buClr>
              <a:buSzPts val="1800"/>
              <a:buFont typeface="Arial"/>
              <a:buChar char="•"/>
            </a:pPr>
            <a:r>
              <a:rPr b="0" i="0" lang="en" sz="1800" u="none" cap="none" strike="noStrike">
                <a:solidFill>
                  <a:srgbClr val="FFFFFF"/>
                </a:solidFill>
                <a:latin typeface="Calibri"/>
                <a:ea typeface="Calibri"/>
                <a:cs typeface="Calibri"/>
                <a:sym typeface="Calibri"/>
              </a:rPr>
              <a:t>Wikipedia articles</a:t>
            </a:r>
            <a:endParaRPr b="0" i="0" sz="1400" u="none" cap="none" strike="noStrike">
              <a:solidFill>
                <a:srgbClr val="000000"/>
              </a:solidFill>
              <a:latin typeface="Calibri"/>
              <a:ea typeface="Calibri"/>
              <a:cs typeface="Calibri"/>
              <a:sym typeface="Calibri"/>
            </a:endParaRPr>
          </a:p>
        </p:txBody>
      </p:sp>
      <p:pic>
        <p:nvPicPr>
          <p:cNvPr id="664" name="Google Shape;664;p120"/>
          <p:cNvPicPr preferRelativeResize="0"/>
          <p:nvPr/>
        </p:nvPicPr>
        <p:blipFill>
          <a:blip r:embed="rId3">
            <a:alphaModFix/>
          </a:blip>
          <a:stretch>
            <a:fillRect/>
          </a:stretch>
        </p:blipFill>
        <p:spPr>
          <a:xfrm>
            <a:off x="4199363" y="1128019"/>
            <a:ext cx="4682428" cy="3125522"/>
          </a:xfrm>
          <a:prstGeom prst="rect">
            <a:avLst/>
          </a:prstGeom>
          <a:noFill/>
          <a:ln>
            <a:noFill/>
          </a:ln>
        </p:spPr>
      </p:pic>
      <p:sp>
        <p:nvSpPr>
          <p:cNvPr id="665" name="Google Shape;665;p120"/>
          <p:cNvSpPr txBox="1"/>
          <p:nvPr/>
        </p:nvSpPr>
        <p:spPr>
          <a:xfrm>
            <a:off x="4960519" y="4429256"/>
            <a:ext cx="3647700" cy="3231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1200">
                <a:solidFill>
                  <a:srgbClr val="FF9900"/>
                </a:solidFill>
                <a:latin typeface="Calibri"/>
                <a:ea typeface="Calibri"/>
                <a:cs typeface="Calibri"/>
                <a:sym typeface="Calibri"/>
              </a:rPr>
              <a:t>Many Orbs, by Angela Hanley [CC BY-NC-SA 2.0]</a:t>
            </a:r>
            <a:endParaRPr sz="1200">
              <a:solidFill>
                <a:srgbClr val="FF99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grpSp>
        <p:nvGrpSpPr>
          <p:cNvPr id="671" name="Google Shape;671;p121"/>
          <p:cNvGrpSpPr/>
          <p:nvPr/>
        </p:nvGrpSpPr>
        <p:grpSpPr>
          <a:xfrm>
            <a:off x="1299690" y="207291"/>
            <a:ext cx="6276901" cy="4646468"/>
            <a:chOff x="1517161" y="245565"/>
            <a:chExt cx="8369201" cy="6195290"/>
          </a:xfrm>
        </p:grpSpPr>
        <p:grpSp>
          <p:nvGrpSpPr>
            <p:cNvPr id="672" name="Google Shape;672;p121"/>
            <p:cNvGrpSpPr/>
            <p:nvPr/>
          </p:nvGrpSpPr>
          <p:grpSpPr>
            <a:xfrm>
              <a:off x="1517161" y="245565"/>
              <a:ext cx="8369201" cy="6172436"/>
              <a:chOff x="2141452" y="456097"/>
              <a:chExt cx="7941925" cy="5794626"/>
            </a:xfrm>
          </p:grpSpPr>
          <p:pic>
            <p:nvPicPr>
              <p:cNvPr id="673" name="Google Shape;673;p121"/>
              <p:cNvPicPr preferRelativeResize="0"/>
              <p:nvPr/>
            </p:nvPicPr>
            <p:blipFill rotWithShape="1">
              <a:blip r:embed="rId3">
                <a:alphaModFix/>
              </a:blip>
              <a:srcRect b="3401" l="1319" r="2359" t="6361"/>
              <a:stretch/>
            </p:blipFill>
            <p:spPr>
              <a:xfrm>
                <a:off x="2141452" y="456097"/>
                <a:ext cx="7941925" cy="5794626"/>
              </a:xfrm>
              <a:prstGeom prst="rect">
                <a:avLst/>
              </a:prstGeom>
              <a:noFill/>
              <a:ln>
                <a:noFill/>
              </a:ln>
            </p:spPr>
          </p:pic>
          <p:sp>
            <p:nvSpPr>
              <p:cNvPr id="674" name="Google Shape;674;p121"/>
              <p:cNvSpPr txBox="1"/>
              <p:nvPr/>
            </p:nvSpPr>
            <p:spPr>
              <a:xfrm>
                <a:off x="3166055" y="4707378"/>
                <a:ext cx="878700" cy="831000"/>
              </a:xfrm>
              <a:prstGeom prst="rect">
                <a:avLst/>
              </a:prstGeom>
              <a:solidFill>
                <a:srgbClr val="2E75B5"/>
              </a:solidFill>
              <a:ln cap="flat" cmpd="sng" w="9525">
                <a:solidFill>
                  <a:srgbClr val="FFC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00"/>
                  </a:buClr>
                  <a:buSzPts val="1800"/>
                  <a:buFont typeface="Calibri"/>
                  <a:buNone/>
                </a:pPr>
                <a:r>
                  <a:rPr b="1" i="0" lang="en" sz="1800" u="none" cap="none" strike="noStrike">
                    <a:solidFill>
                      <a:srgbClr val="FFFF00"/>
                    </a:solidFill>
                    <a:latin typeface="Calibri"/>
                    <a:ea typeface="Calibri"/>
                    <a:cs typeface="Calibri"/>
                    <a:sym typeface="Calibri"/>
                  </a:rPr>
                  <a:t>Open</a:t>
                </a:r>
                <a:endParaRPr sz="1100"/>
              </a:p>
              <a:p>
                <a:pPr indent="0" lvl="0" marL="0" marR="0" rtl="0" algn="ctr">
                  <a:lnSpc>
                    <a:spcPct val="100000"/>
                  </a:lnSpc>
                  <a:spcBef>
                    <a:spcPts val="0"/>
                  </a:spcBef>
                  <a:spcAft>
                    <a:spcPts val="0"/>
                  </a:spcAft>
                  <a:buClr>
                    <a:srgbClr val="FFFF00"/>
                  </a:buClr>
                  <a:buSzPts val="1800"/>
                  <a:buFont typeface="Calibri"/>
                  <a:buNone/>
                </a:pPr>
                <a:r>
                  <a:rPr b="1" i="0" lang="en" sz="1800" u="none" cap="none" strike="noStrike">
                    <a:solidFill>
                      <a:srgbClr val="FFFF00"/>
                    </a:solidFill>
                    <a:latin typeface="Calibri"/>
                    <a:ea typeface="Calibri"/>
                    <a:cs typeface="Calibri"/>
                    <a:sym typeface="Calibri"/>
                  </a:rPr>
                  <a:t>Data</a:t>
                </a:r>
                <a:endParaRPr b="1" i="0" sz="1800" u="none" cap="none" strike="noStrike">
                  <a:solidFill>
                    <a:srgbClr val="FFFF00"/>
                  </a:solidFill>
                  <a:latin typeface="Calibri"/>
                  <a:ea typeface="Calibri"/>
                  <a:cs typeface="Calibri"/>
                  <a:sym typeface="Calibri"/>
                </a:endParaRPr>
              </a:p>
            </p:txBody>
          </p:sp>
          <p:sp>
            <p:nvSpPr>
              <p:cNvPr id="675" name="Google Shape;675;p121"/>
              <p:cNvSpPr txBox="1"/>
              <p:nvPr/>
            </p:nvSpPr>
            <p:spPr>
              <a:xfrm>
                <a:off x="7095834" y="3251092"/>
                <a:ext cx="1337100" cy="954000"/>
              </a:xfrm>
              <a:prstGeom prst="rect">
                <a:avLst/>
              </a:prstGeom>
              <a:solidFill>
                <a:srgbClr val="2E75B5"/>
              </a:solidFill>
              <a:ln cap="flat" cmpd="sng" w="9525">
                <a:solidFill>
                  <a:srgbClr val="FFC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00"/>
                  </a:buClr>
                  <a:buSzPts val="2100"/>
                  <a:buFont typeface="Calibri"/>
                  <a:buNone/>
                </a:pPr>
                <a:r>
                  <a:rPr b="1" i="0" lang="en" sz="2100" u="none" cap="none" strike="noStrike">
                    <a:solidFill>
                      <a:srgbClr val="FFFF00"/>
                    </a:solidFill>
                    <a:latin typeface="Calibri"/>
                    <a:ea typeface="Calibri"/>
                    <a:cs typeface="Calibri"/>
                    <a:sym typeface="Calibri"/>
                  </a:rPr>
                  <a:t>Open</a:t>
                </a:r>
                <a:endParaRPr sz="1100"/>
              </a:p>
              <a:p>
                <a:pPr indent="0" lvl="0" marL="0" marR="0" rtl="0" algn="ctr">
                  <a:lnSpc>
                    <a:spcPct val="100000"/>
                  </a:lnSpc>
                  <a:spcBef>
                    <a:spcPts val="0"/>
                  </a:spcBef>
                  <a:spcAft>
                    <a:spcPts val="0"/>
                  </a:spcAft>
                  <a:buClr>
                    <a:srgbClr val="FFFF00"/>
                  </a:buClr>
                  <a:buSzPts val="2100"/>
                  <a:buFont typeface="Calibri"/>
                  <a:buNone/>
                </a:pPr>
                <a:r>
                  <a:rPr b="1" i="0" lang="en" sz="2100" u="none" cap="none" strike="noStrike">
                    <a:solidFill>
                      <a:srgbClr val="FFFF00"/>
                    </a:solidFill>
                    <a:latin typeface="Calibri"/>
                    <a:ea typeface="Calibri"/>
                    <a:cs typeface="Calibri"/>
                    <a:sym typeface="Calibri"/>
                  </a:rPr>
                  <a:t>Science</a:t>
                </a:r>
                <a:endParaRPr b="1" i="0" sz="2100" u="none" cap="none" strike="noStrike">
                  <a:solidFill>
                    <a:srgbClr val="FFFF00"/>
                  </a:solidFill>
                  <a:latin typeface="Calibri"/>
                  <a:ea typeface="Calibri"/>
                  <a:cs typeface="Calibri"/>
                  <a:sym typeface="Calibri"/>
                </a:endParaRPr>
              </a:p>
            </p:txBody>
          </p:sp>
          <p:sp>
            <p:nvSpPr>
              <p:cNvPr id="676" name="Google Shape;676;p121"/>
              <p:cNvSpPr txBox="1"/>
              <p:nvPr/>
            </p:nvSpPr>
            <p:spPr>
              <a:xfrm>
                <a:off x="8432795" y="1982093"/>
                <a:ext cx="1503900" cy="1200300"/>
              </a:xfrm>
              <a:prstGeom prst="rect">
                <a:avLst/>
              </a:prstGeom>
              <a:solidFill>
                <a:srgbClr val="2E75B5"/>
              </a:solidFill>
              <a:ln cap="flat" cmpd="sng" w="9525">
                <a:solidFill>
                  <a:srgbClr val="FFC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00"/>
                  </a:buClr>
                  <a:buSzPts val="1800"/>
                  <a:buFont typeface="Calibri"/>
                  <a:buNone/>
                </a:pPr>
                <a:r>
                  <a:rPr b="1" i="0" lang="en" sz="1800" u="none" cap="none" strike="noStrike">
                    <a:solidFill>
                      <a:srgbClr val="FFFF00"/>
                    </a:solidFill>
                    <a:latin typeface="Calibri"/>
                    <a:ea typeface="Calibri"/>
                    <a:cs typeface="Calibri"/>
                    <a:sym typeface="Calibri"/>
                  </a:rPr>
                  <a:t>Open</a:t>
                </a:r>
                <a:endParaRPr sz="1100"/>
              </a:p>
              <a:p>
                <a:pPr indent="0" lvl="0" marL="0" marR="0" rtl="0" algn="ctr">
                  <a:lnSpc>
                    <a:spcPct val="100000"/>
                  </a:lnSpc>
                  <a:spcBef>
                    <a:spcPts val="0"/>
                  </a:spcBef>
                  <a:spcAft>
                    <a:spcPts val="0"/>
                  </a:spcAft>
                  <a:buClr>
                    <a:srgbClr val="FFFF00"/>
                  </a:buClr>
                  <a:buSzPts val="1800"/>
                  <a:buFont typeface="Calibri"/>
                  <a:buNone/>
                </a:pPr>
                <a:r>
                  <a:rPr b="1" i="0" lang="en" sz="1800" u="none" cap="none" strike="noStrike">
                    <a:solidFill>
                      <a:srgbClr val="FFFF00"/>
                    </a:solidFill>
                    <a:latin typeface="Calibri"/>
                    <a:ea typeface="Calibri"/>
                    <a:cs typeface="Calibri"/>
                    <a:sym typeface="Calibri"/>
                  </a:rPr>
                  <a:t>Access</a:t>
                </a:r>
                <a:endParaRPr sz="1100"/>
              </a:p>
              <a:p>
                <a:pPr indent="0" lvl="0" marL="0" marR="0" rtl="0" algn="ctr">
                  <a:lnSpc>
                    <a:spcPct val="100000"/>
                  </a:lnSpc>
                  <a:spcBef>
                    <a:spcPts val="0"/>
                  </a:spcBef>
                  <a:spcAft>
                    <a:spcPts val="0"/>
                  </a:spcAft>
                  <a:buClr>
                    <a:srgbClr val="FFFF00"/>
                  </a:buClr>
                  <a:buSzPts val="1800"/>
                  <a:buFont typeface="Calibri"/>
                  <a:buNone/>
                </a:pPr>
                <a:r>
                  <a:rPr b="1" i="0" lang="en" sz="1800" u="none" cap="none" strike="noStrike">
                    <a:solidFill>
                      <a:srgbClr val="FFFF00"/>
                    </a:solidFill>
                    <a:latin typeface="Calibri"/>
                    <a:ea typeface="Calibri"/>
                    <a:cs typeface="Calibri"/>
                    <a:sym typeface="Calibri"/>
                  </a:rPr>
                  <a:t>Publishing</a:t>
                </a:r>
                <a:endParaRPr b="1" i="0" sz="1800" u="none" cap="none" strike="noStrike">
                  <a:solidFill>
                    <a:srgbClr val="FFFF00"/>
                  </a:solidFill>
                  <a:latin typeface="Calibri"/>
                  <a:ea typeface="Calibri"/>
                  <a:cs typeface="Calibri"/>
                  <a:sym typeface="Calibri"/>
                </a:endParaRPr>
              </a:p>
            </p:txBody>
          </p:sp>
          <p:sp>
            <p:nvSpPr>
              <p:cNvPr id="677" name="Google Shape;677;p121"/>
              <p:cNvSpPr txBox="1"/>
              <p:nvPr/>
            </p:nvSpPr>
            <p:spPr>
              <a:xfrm>
                <a:off x="4098340" y="5391103"/>
                <a:ext cx="981300" cy="646200"/>
              </a:xfrm>
              <a:prstGeom prst="rect">
                <a:avLst/>
              </a:prstGeom>
              <a:solidFill>
                <a:srgbClr val="2E75B5"/>
              </a:solidFill>
              <a:ln cap="flat" cmpd="sng" w="9525">
                <a:solidFill>
                  <a:srgbClr val="FFC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FFFF00"/>
                  </a:buClr>
                  <a:buSzPts val="2700"/>
                  <a:buFont typeface="Calibri"/>
                  <a:buNone/>
                </a:pPr>
                <a:r>
                  <a:rPr b="1" i="0" lang="en" sz="2700" u="none" cap="none" strike="noStrike">
                    <a:solidFill>
                      <a:srgbClr val="FFFF00"/>
                    </a:solidFill>
                    <a:latin typeface="Calibri"/>
                    <a:ea typeface="Calibri"/>
                    <a:cs typeface="Calibri"/>
                    <a:sym typeface="Calibri"/>
                  </a:rPr>
                  <a:t>OER</a:t>
                </a:r>
                <a:endParaRPr b="1" i="0" sz="2700" u="none" cap="none" strike="noStrike">
                  <a:solidFill>
                    <a:srgbClr val="FFFF00"/>
                  </a:solidFill>
                  <a:latin typeface="Calibri"/>
                  <a:ea typeface="Calibri"/>
                  <a:cs typeface="Calibri"/>
                  <a:sym typeface="Calibri"/>
                </a:endParaRPr>
              </a:p>
            </p:txBody>
          </p:sp>
          <p:sp>
            <p:nvSpPr>
              <p:cNvPr id="678" name="Google Shape;678;p121"/>
              <p:cNvSpPr txBox="1"/>
              <p:nvPr/>
            </p:nvSpPr>
            <p:spPr>
              <a:xfrm>
                <a:off x="3905588" y="3430787"/>
                <a:ext cx="1415700" cy="831000"/>
              </a:xfrm>
              <a:prstGeom prst="rect">
                <a:avLst/>
              </a:prstGeom>
              <a:solidFill>
                <a:srgbClr val="C00000"/>
              </a:solidFill>
              <a:ln cap="flat" cmpd="sng" w="9525">
                <a:solidFill>
                  <a:srgbClr val="FFC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00"/>
                  </a:buClr>
                  <a:buSzPts val="1800"/>
                  <a:buFont typeface="Calibri"/>
                  <a:buNone/>
                </a:pPr>
                <a:r>
                  <a:rPr b="1" i="0" lang="en" sz="1800" u="none" cap="none" strike="noStrike">
                    <a:solidFill>
                      <a:srgbClr val="FFFF00"/>
                    </a:solidFill>
                    <a:latin typeface="Calibri"/>
                    <a:ea typeface="Calibri"/>
                    <a:cs typeface="Calibri"/>
                    <a:sym typeface="Calibri"/>
                  </a:rPr>
                  <a:t>Open</a:t>
                </a:r>
                <a:endParaRPr sz="1100"/>
              </a:p>
              <a:p>
                <a:pPr indent="0" lvl="0" marL="0" marR="0" rtl="0" algn="ctr">
                  <a:lnSpc>
                    <a:spcPct val="100000"/>
                  </a:lnSpc>
                  <a:spcBef>
                    <a:spcPts val="0"/>
                  </a:spcBef>
                  <a:spcAft>
                    <a:spcPts val="0"/>
                  </a:spcAft>
                  <a:buClr>
                    <a:srgbClr val="FFFF00"/>
                  </a:buClr>
                  <a:buSzPts val="1800"/>
                  <a:buFont typeface="Calibri"/>
                  <a:buNone/>
                </a:pPr>
                <a:r>
                  <a:rPr b="1" i="0" lang="en" sz="1800" u="none" cap="none" strike="noStrike">
                    <a:solidFill>
                      <a:srgbClr val="FFFF00"/>
                    </a:solidFill>
                    <a:latin typeface="Calibri"/>
                    <a:ea typeface="Calibri"/>
                    <a:cs typeface="Calibri"/>
                    <a:sym typeface="Calibri"/>
                  </a:rPr>
                  <a:t>Pedagogy</a:t>
                </a:r>
                <a:endParaRPr b="1" i="0" sz="1800" u="none" cap="none" strike="noStrike">
                  <a:solidFill>
                    <a:srgbClr val="FFFF00"/>
                  </a:solidFill>
                  <a:latin typeface="Calibri"/>
                  <a:ea typeface="Calibri"/>
                  <a:cs typeface="Calibri"/>
                  <a:sym typeface="Calibri"/>
                </a:endParaRPr>
              </a:p>
            </p:txBody>
          </p:sp>
          <p:sp>
            <p:nvSpPr>
              <p:cNvPr id="679" name="Google Shape;679;p121"/>
              <p:cNvSpPr txBox="1"/>
              <p:nvPr/>
            </p:nvSpPr>
            <p:spPr>
              <a:xfrm>
                <a:off x="6991196" y="4698606"/>
                <a:ext cx="1681200" cy="1015800"/>
              </a:xfrm>
              <a:prstGeom prst="rect">
                <a:avLst/>
              </a:prstGeom>
              <a:solidFill>
                <a:srgbClr val="2E75B5"/>
              </a:solidFill>
              <a:ln cap="flat" cmpd="sng" w="9525">
                <a:solidFill>
                  <a:srgbClr val="FFC000"/>
                </a:solidFill>
                <a:prstDash val="solid"/>
                <a:round/>
                <a:headEnd len="sm" w="sm" type="none"/>
                <a:tailEnd len="sm" w="sm" type="none"/>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FFFF00"/>
                  </a:buClr>
                  <a:buSzPts val="1500"/>
                  <a:buFont typeface="Calibri"/>
                  <a:buNone/>
                </a:pPr>
                <a:r>
                  <a:rPr b="1" i="0" lang="en" sz="1500" u="none" cap="none" strike="noStrike">
                    <a:solidFill>
                      <a:srgbClr val="FFFF00"/>
                    </a:solidFill>
                    <a:latin typeface="Calibri"/>
                    <a:ea typeface="Calibri"/>
                    <a:cs typeface="Calibri"/>
                    <a:sym typeface="Calibri"/>
                  </a:rPr>
                  <a:t>Open</a:t>
                </a:r>
                <a:endParaRPr sz="1100"/>
              </a:p>
              <a:p>
                <a:pPr indent="0" lvl="0" marL="0" marR="0" rtl="0" algn="ctr">
                  <a:lnSpc>
                    <a:spcPct val="100000"/>
                  </a:lnSpc>
                  <a:spcBef>
                    <a:spcPts val="0"/>
                  </a:spcBef>
                  <a:spcAft>
                    <a:spcPts val="0"/>
                  </a:spcAft>
                  <a:buClr>
                    <a:srgbClr val="FFFF00"/>
                  </a:buClr>
                  <a:buSzPts val="1500"/>
                  <a:buFont typeface="Calibri"/>
                  <a:buNone/>
                </a:pPr>
                <a:r>
                  <a:rPr b="1" i="0" lang="en" sz="1500" u="none" cap="none" strike="noStrike">
                    <a:solidFill>
                      <a:srgbClr val="FFFF00"/>
                    </a:solidFill>
                    <a:latin typeface="Calibri"/>
                    <a:ea typeface="Calibri"/>
                    <a:cs typeface="Calibri"/>
                    <a:sym typeface="Calibri"/>
                  </a:rPr>
                  <a:t>Source Software</a:t>
                </a:r>
                <a:endParaRPr b="1" i="0" sz="1500" u="none" cap="none" strike="noStrike">
                  <a:solidFill>
                    <a:srgbClr val="FFFF00"/>
                  </a:solidFill>
                  <a:latin typeface="Calibri"/>
                  <a:ea typeface="Calibri"/>
                  <a:cs typeface="Calibri"/>
                  <a:sym typeface="Calibri"/>
                </a:endParaRPr>
              </a:p>
            </p:txBody>
          </p:sp>
          <p:cxnSp>
            <p:nvCxnSpPr>
              <p:cNvPr id="680" name="Google Shape;680;p121"/>
              <p:cNvCxnSpPr/>
              <p:nvPr/>
            </p:nvCxnSpPr>
            <p:spPr>
              <a:xfrm>
                <a:off x="5414481" y="3687731"/>
                <a:ext cx="1576800" cy="0"/>
              </a:xfrm>
              <a:prstGeom prst="straightConnector1">
                <a:avLst/>
              </a:prstGeom>
              <a:noFill/>
              <a:ln cap="flat" cmpd="sng" w="19050">
                <a:solidFill>
                  <a:schemeClr val="dk1"/>
                </a:solidFill>
                <a:prstDash val="solid"/>
                <a:miter lim="800000"/>
                <a:headEnd len="sm" w="sm" type="none"/>
                <a:tailEnd len="med" w="med" type="triangle"/>
              </a:ln>
            </p:spPr>
          </p:cxnSp>
          <p:cxnSp>
            <p:nvCxnSpPr>
              <p:cNvPr id="681" name="Google Shape;681;p121"/>
              <p:cNvCxnSpPr/>
              <p:nvPr/>
            </p:nvCxnSpPr>
            <p:spPr>
              <a:xfrm flipH="1">
                <a:off x="4900899" y="4311600"/>
                <a:ext cx="178800" cy="944700"/>
              </a:xfrm>
              <a:prstGeom prst="straightConnector1">
                <a:avLst/>
              </a:prstGeom>
              <a:noFill/>
              <a:ln cap="flat" cmpd="sng" w="19050">
                <a:solidFill>
                  <a:schemeClr val="dk1"/>
                </a:solidFill>
                <a:prstDash val="solid"/>
                <a:miter lim="800000"/>
                <a:headEnd len="sm" w="sm" type="none"/>
                <a:tailEnd len="med" w="med" type="triangle"/>
              </a:ln>
            </p:spPr>
          </p:cxnSp>
          <p:cxnSp>
            <p:nvCxnSpPr>
              <p:cNvPr id="682" name="Google Shape;682;p121"/>
              <p:cNvCxnSpPr/>
              <p:nvPr/>
            </p:nvCxnSpPr>
            <p:spPr>
              <a:xfrm flipH="1">
                <a:off x="3483085" y="3995030"/>
                <a:ext cx="389100" cy="703500"/>
              </a:xfrm>
              <a:prstGeom prst="straightConnector1">
                <a:avLst/>
              </a:prstGeom>
              <a:noFill/>
              <a:ln cap="flat" cmpd="sng" w="19050">
                <a:solidFill>
                  <a:schemeClr val="dk1"/>
                </a:solidFill>
                <a:prstDash val="solid"/>
                <a:miter lim="800000"/>
                <a:headEnd len="sm" w="sm" type="none"/>
                <a:tailEnd len="med" w="med" type="triangle"/>
              </a:ln>
            </p:spPr>
          </p:cxnSp>
          <p:cxnSp>
            <p:nvCxnSpPr>
              <p:cNvPr id="683" name="Google Shape;683;p121"/>
              <p:cNvCxnSpPr/>
              <p:nvPr/>
            </p:nvCxnSpPr>
            <p:spPr>
              <a:xfrm flipH="1">
                <a:off x="8157818" y="2582257"/>
                <a:ext cx="202200" cy="600300"/>
              </a:xfrm>
              <a:prstGeom prst="straightConnector1">
                <a:avLst/>
              </a:prstGeom>
              <a:noFill/>
              <a:ln cap="flat" cmpd="sng" w="19050">
                <a:solidFill>
                  <a:schemeClr val="dk1"/>
                </a:solidFill>
                <a:prstDash val="solid"/>
                <a:miter lim="800000"/>
                <a:headEnd len="sm" w="sm" type="none"/>
                <a:tailEnd len="med" w="med" type="triangle"/>
              </a:ln>
            </p:spPr>
          </p:cxnSp>
          <p:cxnSp>
            <p:nvCxnSpPr>
              <p:cNvPr id="684" name="Google Shape;684;p121"/>
              <p:cNvCxnSpPr/>
              <p:nvPr/>
            </p:nvCxnSpPr>
            <p:spPr>
              <a:xfrm flipH="1" rot="10800000">
                <a:off x="7493893" y="4208613"/>
                <a:ext cx="62400" cy="488100"/>
              </a:xfrm>
              <a:prstGeom prst="straightConnector1">
                <a:avLst/>
              </a:prstGeom>
              <a:noFill/>
              <a:ln cap="flat" cmpd="sng" w="19050">
                <a:solidFill>
                  <a:schemeClr val="dk1"/>
                </a:solidFill>
                <a:prstDash val="solid"/>
                <a:miter lim="800000"/>
                <a:headEnd len="sm" w="sm" type="none"/>
                <a:tailEnd len="med" w="med" type="triangle"/>
              </a:ln>
            </p:spPr>
          </p:cxnSp>
          <p:cxnSp>
            <p:nvCxnSpPr>
              <p:cNvPr id="685" name="Google Shape;685;p121"/>
              <p:cNvCxnSpPr/>
              <p:nvPr/>
            </p:nvCxnSpPr>
            <p:spPr>
              <a:xfrm>
                <a:off x="3605438" y="5547147"/>
                <a:ext cx="466200" cy="239100"/>
              </a:xfrm>
              <a:prstGeom prst="straightConnector1">
                <a:avLst/>
              </a:prstGeom>
              <a:noFill/>
              <a:ln cap="flat" cmpd="sng" w="19050">
                <a:solidFill>
                  <a:schemeClr val="dk1"/>
                </a:solidFill>
                <a:prstDash val="solid"/>
                <a:miter lim="800000"/>
                <a:headEnd len="sm" w="sm" type="none"/>
                <a:tailEnd len="med" w="med" type="triangle"/>
              </a:ln>
            </p:spPr>
          </p:cxnSp>
        </p:grpSp>
        <p:sp>
          <p:nvSpPr>
            <p:cNvPr id="686" name="Google Shape;686;p121"/>
            <p:cNvSpPr txBox="1"/>
            <p:nvPr/>
          </p:nvSpPr>
          <p:spPr>
            <a:xfrm>
              <a:off x="2009320" y="256004"/>
              <a:ext cx="7414500" cy="4617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C00000"/>
                </a:buClr>
                <a:buSzPts val="1800"/>
                <a:buFont typeface="Calibri"/>
                <a:buNone/>
              </a:pPr>
              <a:r>
                <a:rPr b="1" i="0" lang="en" sz="1800" u="none" cap="none" strike="noStrike">
                  <a:solidFill>
                    <a:srgbClr val="C00000"/>
                  </a:solidFill>
                  <a:latin typeface="Calibri"/>
                  <a:ea typeface="Calibri"/>
                  <a:cs typeface="Calibri"/>
                  <a:sym typeface="Calibri"/>
                </a:rPr>
                <a:t>Energy Flow and Nutrient Cycling in The Open Ecosystem</a:t>
              </a:r>
              <a:endParaRPr b="1" i="0" sz="1800" u="none" cap="none" strike="noStrike">
                <a:solidFill>
                  <a:srgbClr val="C00000"/>
                </a:solidFill>
                <a:latin typeface="Calibri"/>
                <a:ea typeface="Calibri"/>
                <a:cs typeface="Calibri"/>
                <a:sym typeface="Calibri"/>
              </a:endParaRPr>
            </a:p>
          </p:txBody>
        </p:sp>
        <p:sp>
          <p:nvSpPr>
            <p:cNvPr id="687" name="Google Shape;687;p121"/>
            <p:cNvSpPr txBox="1"/>
            <p:nvPr/>
          </p:nvSpPr>
          <p:spPr>
            <a:xfrm>
              <a:off x="7904841" y="5886755"/>
              <a:ext cx="1981200" cy="554100"/>
            </a:xfrm>
            <a:prstGeom prst="rect">
              <a:avLst/>
            </a:prstGeom>
            <a:solidFill>
              <a:srgbClr val="DDEAF6"/>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800"/>
                <a:buFont typeface="Calibri"/>
                <a:buNone/>
              </a:pPr>
              <a:r>
                <a:rPr b="0" i="0" lang="en" sz="800" u="none" cap="none" strike="noStrike">
                  <a:solidFill>
                    <a:srgbClr val="000000"/>
                  </a:solidFill>
                  <a:latin typeface="Calibri"/>
                  <a:ea typeface="Calibri"/>
                  <a:cs typeface="Calibri"/>
                  <a:sym typeface="Calibri"/>
                </a:rPr>
                <a:t>By Karen Cangialosi [CC BY 4.0] (modified from Chesapeake Bay Waterbird Food Web CC 0)</a:t>
              </a:r>
              <a:endParaRPr b="0" i="0" sz="800" u="none" cap="none" strike="noStrike">
                <a:solidFill>
                  <a:srgbClr val="000000"/>
                </a:solidFill>
                <a:latin typeface="Calibri"/>
                <a:ea typeface="Calibri"/>
                <a:cs typeface="Calibri"/>
                <a:sym typeface="Calibri"/>
              </a:endParaRPr>
            </a:p>
          </p:txBody>
        </p:sp>
        <p:cxnSp>
          <p:nvCxnSpPr>
            <p:cNvPr id="688" name="Google Shape;688;p121"/>
            <p:cNvCxnSpPr/>
            <p:nvPr/>
          </p:nvCxnSpPr>
          <p:spPr>
            <a:xfrm flipH="1">
              <a:off x="4779917" y="4166145"/>
              <a:ext cx="1873500" cy="1424100"/>
            </a:xfrm>
            <a:prstGeom prst="straightConnector1">
              <a:avLst/>
            </a:prstGeom>
            <a:noFill/>
            <a:ln cap="flat" cmpd="sng" w="19050">
              <a:solidFill>
                <a:schemeClr val="dk1"/>
              </a:solidFill>
              <a:prstDash val="solid"/>
              <a:miter lim="800000"/>
              <a:headEnd len="sm" w="sm" type="none"/>
              <a:tailEnd len="med" w="med" type="triangle"/>
            </a:ln>
          </p:spPr>
        </p:cxnSp>
      </p:grpSp>
      <p:sp>
        <p:nvSpPr>
          <p:cNvPr id="689" name="Google Shape;689;p121"/>
          <p:cNvSpPr txBox="1"/>
          <p:nvPr/>
        </p:nvSpPr>
        <p:spPr>
          <a:xfrm>
            <a:off x="271000" y="1514225"/>
            <a:ext cx="1028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Social </a:t>
            </a:r>
            <a:endParaRPr/>
          </a:p>
          <a:p>
            <a:pPr indent="0" lvl="0" marL="0" rtl="0" algn="l">
              <a:spcBef>
                <a:spcPts val="0"/>
              </a:spcBef>
              <a:spcAft>
                <a:spcPts val="0"/>
              </a:spcAft>
              <a:buNone/>
            </a:pPr>
            <a:r>
              <a:rPr lang="en">
                <a:solidFill>
                  <a:srgbClr val="0000FF"/>
                </a:solidFill>
              </a:rPr>
              <a:t> </a:t>
            </a:r>
            <a:r>
              <a:rPr lang="en">
                <a:solidFill>
                  <a:srgbClr val="0000FF"/>
                </a:solidFill>
              </a:rPr>
              <a:t>J</a:t>
            </a:r>
            <a:r>
              <a:rPr lang="en"/>
              <a:t>ustice</a:t>
            </a:r>
            <a:endParaRPr/>
          </a:p>
          <a:p>
            <a:pPr indent="0" lvl="0" marL="0" rtl="0" algn="l">
              <a:spcBef>
                <a:spcPts val="0"/>
              </a:spcBef>
              <a:spcAft>
                <a:spcPts val="0"/>
              </a:spcAft>
              <a:buNone/>
            </a:pPr>
            <a:r>
              <a:rPr lang="en">
                <a:solidFill>
                  <a:srgbClr val="0000FF"/>
                </a:solidFill>
              </a:rPr>
              <a:t>E</a:t>
            </a:r>
            <a:r>
              <a:rPr lang="en"/>
              <a:t>quity</a:t>
            </a:r>
            <a:endParaRPr/>
          </a:p>
          <a:p>
            <a:pPr indent="0" lvl="0" marL="0" rtl="0" algn="l">
              <a:spcBef>
                <a:spcPts val="0"/>
              </a:spcBef>
              <a:spcAft>
                <a:spcPts val="0"/>
              </a:spcAft>
              <a:buNone/>
            </a:pPr>
            <a:r>
              <a:rPr lang="en">
                <a:solidFill>
                  <a:srgbClr val="0000FF"/>
                </a:solidFill>
              </a:rPr>
              <a:t>D</a:t>
            </a:r>
            <a:r>
              <a:rPr lang="en"/>
              <a:t>iversity</a:t>
            </a:r>
            <a:endParaRPr/>
          </a:p>
          <a:p>
            <a:pPr indent="0" lvl="0" marL="0" rtl="0" algn="l">
              <a:spcBef>
                <a:spcPts val="0"/>
              </a:spcBef>
              <a:spcAft>
                <a:spcPts val="0"/>
              </a:spcAft>
              <a:buNone/>
            </a:pPr>
            <a:r>
              <a:rPr lang="en">
                <a:solidFill>
                  <a:srgbClr val="0000FF"/>
                </a:solidFill>
              </a:rPr>
              <a:t>I</a:t>
            </a:r>
            <a:r>
              <a:rPr lang="en"/>
              <a:t>nclusion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