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Lst>
  <p:sldSz cx="43891200" cy="32918400"/>
  <p:notesSz cx="6858000" cy="9144000"/>
  <p:defaultTextStyle>
    <a:defPPr>
      <a:defRPr lang="en-US"/>
    </a:defPPr>
    <a:lvl1pPr marL="0" algn="l" defTabSz="3948817" rtl="0" eaLnBrk="1" latinLnBrk="0" hangingPunct="1">
      <a:defRPr sz="7772" kern="1200">
        <a:solidFill>
          <a:schemeClr val="tx1"/>
        </a:solidFill>
        <a:latin typeface="+mn-lt"/>
        <a:ea typeface="+mn-ea"/>
        <a:cs typeface="+mn-cs"/>
      </a:defRPr>
    </a:lvl1pPr>
    <a:lvl2pPr marL="1974408" algn="l" defTabSz="3948817" rtl="0" eaLnBrk="1" latinLnBrk="0" hangingPunct="1">
      <a:defRPr sz="7772" kern="1200">
        <a:solidFill>
          <a:schemeClr val="tx1"/>
        </a:solidFill>
        <a:latin typeface="+mn-lt"/>
        <a:ea typeface="+mn-ea"/>
        <a:cs typeface="+mn-cs"/>
      </a:defRPr>
    </a:lvl2pPr>
    <a:lvl3pPr marL="3948817" algn="l" defTabSz="3948817" rtl="0" eaLnBrk="1" latinLnBrk="0" hangingPunct="1">
      <a:defRPr sz="7772" kern="1200">
        <a:solidFill>
          <a:schemeClr val="tx1"/>
        </a:solidFill>
        <a:latin typeface="+mn-lt"/>
        <a:ea typeface="+mn-ea"/>
        <a:cs typeface="+mn-cs"/>
      </a:defRPr>
    </a:lvl3pPr>
    <a:lvl4pPr marL="5923225" algn="l" defTabSz="3948817" rtl="0" eaLnBrk="1" latinLnBrk="0" hangingPunct="1">
      <a:defRPr sz="7772" kern="1200">
        <a:solidFill>
          <a:schemeClr val="tx1"/>
        </a:solidFill>
        <a:latin typeface="+mn-lt"/>
        <a:ea typeface="+mn-ea"/>
        <a:cs typeface="+mn-cs"/>
      </a:defRPr>
    </a:lvl4pPr>
    <a:lvl5pPr marL="7897634" algn="l" defTabSz="3948817" rtl="0" eaLnBrk="1" latinLnBrk="0" hangingPunct="1">
      <a:defRPr sz="7772" kern="1200">
        <a:solidFill>
          <a:schemeClr val="tx1"/>
        </a:solidFill>
        <a:latin typeface="+mn-lt"/>
        <a:ea typeface="+mn-ea"/>
        <a:cs typeface="+mn-cs"/>
      </a:defRPr>
    </a:lvl5pPr>
    <a:lvl6pPr marL="9872042" algn="l" defTabSz="3948817" rtl="0" eaLnBrk="1" latinLnBrk="0" hangingPunct="1">
      <a:defRPr sz="7772" kern="1200">
        <a:solidFill>
          <a:schemeClr val="tx1"/>
        </a:solidFill>
        <a:latin typeface="+mn-lt"/>
        <a:ea typeface="+mn-ea"/>
        <a:cs typeface="+mn-cs"/>
      </a:defRPr>
    </a:lvl6pPr>
    <a:lvl7pPr marL="11846451" algn="l" defTabSz="3948817" rtl="0" eaLnBrk="1" latinLnBrk="0" hangingPunct="1">
      <a:defRPr sz="7772" kern="1200">
        <a:solidFill>
          <a:schemeClr val="tx1"/>
        </a:solidFill>
        <a:latin typeface="+mn-lt"/>
        <a:ea typeface="+mn-ea"/>
        <a:cs typeface="+mn-cs"/>
      </a:defRPr>
    </a:lvl7pPr>
    <a:lvl8pPr marL="13820859" algn="l" defTabSz="3948817" rtl="0" eaLnBrk="1" latinLnBrk="0" hangingPunct="1">
      <a:defRPr sz="7772" kern="1200">
        <a:solidFill>
          <a:schemeClr val="tx1"/>
        </a:solidFill>
        <a:latin typeface="+mn-lt"/>
        <a:ea typeface="+mn-ea"/>
        <a:cs typeface="+mn-cs"/>
      </a:defRPr>
    </a:lvl8pPr>
    <a:lvl9pPr marL="15795272" algn="l" defTabSz="3948817" rtl="0" eaLnBrk="1" latinLnBrk="0" hangingPunct="1">
      <a:defRPr sz="7772" kern="1200">
        <a:solidFill>
          <a:schemeClr val="tx1"/>
        </a:solidFill>
        <a:latin typeface="+mn-lt"/>
        <a:ea typeface="+mn-ea"/>
        <a:cs typeface="+mn-cs"/>
      </a:defRPr>
    </a:lvl9pPr>
  </p:defaultTextStyle>
  <p:extLst>
    <p:ext uri="{EFAFB233-063F-42B5-8137-9DF3F51BA10A}">
      <p15:sldGuideLst xmlns:p15="http://schemas.microsoft.com/office/powerpoint/2012/main">
        <p15:guide id="1" pos="144" userDrawn="1">
          <p15:clr>
            <a:srgbClr val="A4A3A4"/>
          </p15:clr>
        </p15:guide>
        <p15:guide id="2" pos="27504" userDrawn="1">
          <p15:clr>
            <a:srgbClr val="A4A3A4"/>
          </p15:clr>
        </p15:guide>
        <p15:guide id="3" orient="horz" pos="20592" userDrawn="1">
          <p15:clr>
            <a:srgbClr val="A4A3A4"/>
          </p15:clr>
        </p15:guide>
        <p15:guide id="4" orient="horz" pos="14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ydia Howes" initials="LH" lastIdx="1" clrIdx="0">
    <p:extLst>
      <p:ext uri="{19B8F6BF-5375-455C-9EA6-DF929625EA0E}">
        <p15:presenceInfo xmlns:p15="http://schemas.microsoft.com/office/powerpoint/2012/main" userId="S-1-5-21-3267252026-959778862-486524141-93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47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590" autoAdjust="0"/>
    <p:restoredTop sz="94660"/>
  </p:normalViewPr>
  <p:slideViewPr>
    <p:cSldViewPr snapToGrid="0">
      <p:cViewPr varScale="1">
        <p:scale>
          <a:sx n="14" d="100"/>
          <a:sy n="14" d="100"/>
        </p:scale>
        <p:origin x="1516" y="120"/>
      </p:cViewPr>
      <p:guideLst>
        <p:guide pos="144"/>
        <p:guide pos="27504"/>
        <p:guide orient="horz" pos="20592"/>
        <p:guide orient="horz" pos="14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commentAuthors" Target="commentAuthors.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ntoon, Andrea" userId="4c870372-eb35-4b8e-b076-89355e05d88e" providerId="ADAL" clId="{D7ED6DCD-861C-4324-B249-15D121F528C7}"/>
    <pc:docChg chg="undo custSel modSld">
      <pc:chgData name="Huntoon, Andrea" userId="4c870372-eb35-4b8e-b076-89355e05d88e" providerId="ADAL" clId="{D7ED6DCD-861C-4324-B249-15D121F528C7}" dt="2021-05-20T15:15:06.174" v="2305" actId="20577"/>
      <pc:docMkLst>
        <pc:docMk/>
      </pc:docMkLst>
      <pc:sldChg chg="addSp delSp modSp delCm">
        <pc:chgData name="Huntoon, Andrea" userId="4c870372-eb35-4b8e-b076-89355e05d88e" providerId="ADAL" clId="{D7ED6DCD-861C-4324-B249-15D121F528C7}" dt="2021-05-20T15:15:06.174" v="2305" actId="20577"/>
        <pc:sldMkLst>
          <pc:docMk/>
          <pc:sldMk cId="3391717051" sldId="256"/>
        </pc:sldMkLst>
        <pc:spChg chg="mod">
          <ac:chgData name="Huntoon, Andrea" userId="4c870372-eb35-4b8e-b076-89355e05d88e" providerId="ADAL" clId="{D7ED6DCD-861C-4324-B249-15D121F528C7}" dt="2021-05-10T15:45:56.723" v="10" actId="20577"/>
          <ac:spMkLst>
            <pc:docMk/>
            <pc:sldMk cId="3391717051" sldId="256"/>
            <ac:spMk id="5" creationId="{00000000-0000-0000-0000-000000000000}"/>
          </ac:spMkLst>
        </pc:spChg>
        <pc:spChg chg="mod">
          <ac:chgData name="Huntoon, Andrea" userId="4c870372-eb35-4b8e-b076-89355e05d88e" providerId="ADAL" clId="{D7ED6DCD-861C-4324-B249-15D121F528C7}" dt="2021-05-10T15:48:21.864" v="24" actId="207"/>
          <ac:spMkLst>
            <pc:docMk/>
            <pc:sldMk cId="3391717051" sldId="256"/>
            <ac:spMk id="8" creationId="{00000000-0000-0000-0000-000000000000}"/>
          </ac:spMkLst>
        </pc:spChg>
        <pc:spChg chg="mod">
          <ac:chgData name="Huntoon, Andrea" userId="4c870372-eb35-4b8e-b076-89355e05d88e" providerId="ADAL" clId="{D7ED6DCD-861C-4324-B249-15D121F528C7}" dt="2021-05-10T15:48:13.803" v="21" actId="207"/>
          <ac:spMkLst>
            <pc:docMk/>
            <pc:sldMk cId="3391717051" sldId="256"/>
            <ac:spMk id="9" creationId="{00000000-0000-0000-0000-000000000000}"/>
          </ac:spMkLst>
        </pc:spChg>
        <pc:spChg chg="mod">
          <ac:chgData name="Huntoon, Andrea" userId="4c870372-eb35-4b8e-b076-89355e05d88e" providerId="ADAL" clId="{D7ED6DCD-861C-4324-B249-15D121F528C7}" dt="2021-05-10T15:48:06.435" v="20" actId="207"/>
          <ac:spMkLst>
            <pc:docMk/>
            <pc:sldMk cId="3391717051" sldId="256"/>
            <ac:spMk id="10" creationId="{00000000-0000-0000-0000-000000000000}"/>
          </ac:spMkLst>
        </pc:spChg>
        <pc:spChg chg="mod">
          <ac:chgData name="Huntoon, Andrea" userId="4c870372-eb35-4b8e-b076-89355e05d88e" providerId="ADAL" clId="{D7ED6DCD-861C-4324-B249-15D121F528C7}" dt="2021-05-10T15:47:54.137" v="18" actId="207"/>
          <ac:spMkLst>
            <pc:docMk/>
            <pc:sldMk cId="3391717051" sldId="256"/>
            <ac:spMk id="11" creationId="{00000000-0000-0000-0000-000000000000}"/>
          </ac:spMkLst>
        </pc:spChg>
        <pc:spChg chg="mod">
          <ac:chgData name="Huntoon, Andrea" userId="4c870372-eb35-4b8e-b076-89355e05d88e" providerId="ADAL" clId="{D7ED6DCD-861C-4324-B249-15D121F528C7}" dt="2021-05-10T15:48:33.478" v="26" actId="207"/>
          <ac:spMkLst>
            <pc:docMk/>
            <pc:sldMk cId="3391717051" sldId="256"/>
            <ac:spMk id="12" creationId="{00000000-0000-0000-0000-000000000000}"/>
          </ac:spMkLst>
        </pc:spChg>
        <pc:spChg chg="mod">
          <ac:chgData name="Huntoon, Andrea" userId="4c870372-eb35-4b8e-b076-89355e05d88e" providerId="ADAL" clId="{D7ED6DCD-861C-4324-B249-15D121F528C7}" dt="2021-05-16T15:32:17.773" v="2034" actId="113"/>
          <ac:spMkLst>
            <pc:docMk/>
            <pc:sldMk cId="3391717051" sldId="256"/>
            <ac:spMk id="23" creationId="{00000000-0000-0000-0000-000000000000}"/>
          </ac:spMkLst>
        </pc:spChg>
        <pc:spChg chg="mod">
          <ac:chgData name="Huntoon, Andrea" userId="4c870372-eb35-4b8e-b076-89355e05d88e" providerId="ADAL" clId="{D7ED6DCD-861C-4324-B249-15D121F528C7}" dt="2021-05-16T15:32:24.832" v="2035" actId="113"/>
          <ac:spMkLst>
            <pc:docMk/>
            <pc:sldMk cId="3391717051" sldId="256"/>
            <ac:spMk id="24" creationId="{00000000-0000-0000-0000-000000000000}"/>
          </ac:spMkLst>
        </pc:spChg>
        <pc:spChg chg="mod">
          <ac:chgData name="Huntoon, Andrea" userId="4c870372-eb35-4b8e-b076-89355e05d88e" providerId="ADAL" clId="{D7ED6DCD-861C-4324-B249-15D121F528C7}" dt="2021-05-20T15:15:06.174" v="2305" actId="20577"/>
          <ac:spMkLst>
            <pc:docMk/>
            <pc:sldMk cId="3391717051" sldId="256"/>
            <ac:spMk id="37" creationId="{00000000-0000-0000-0000-000000000000}"/>
          </ac:spMkLst>
        </pc:spChg>
        <pc:spChg chg="mod">
          <ac:chgData name="Huntoon, Andrea" userId="4c870372-eb35-4b8e-b076-89355e05d88e" providerId="ADAL" clId="{D7ED6DCD-861C-4324-B249-15D121F528C7}" dt="2021-05-16T15:55:57.168" v="2086" actId="20577"/>
          <ac:spMkLst>
            <pc:docMk/>
            <pc:sldMk cId="3391717051" sldId="256"/>
            <ac:spMk id="39" creationId="{00000000-0000-0000-0000-000000000000}"/>
          </ac:spMkLst>
        </pc:spChg>
        <pc:spChg chg="mod">
          <ac:chgData name="Huntoon, Andrea" userId="4c870372-eb35-4b8e-b076-89355e05d88e" providerId="ADAL" clId="{D7ED6DCD-861C-4324-B249-15D121F528C7}" dt="2021-05-10T17:19:58.939" v="1686" actId="20577"/>
          <ac:spMkLst>
            <pc:docMk/>
            <pc:sldMk cId="3391717051" sldId="256"/>
            <ac:spMk id="40" creationId="{00000000-0000-0000-0000-000000000000}"/>
          </ac:spMkLst>
        </pc:spChg>
        <pc:spChg chg="mod">
          <ac:chgData name="Huntoon, Andrea" userId="4c870372-eb35-4b8e-b076-89355e05d88e" providerId="ADAL" clId="{D7ED6DCD-861C-4324-B249-15D121F528C7}" dt="2021-05-20T15:14:55.508" v="2290" actId="13926"/>
          <ac:spMkLst>
            <pc:docMk/>
            <pc:sldMk cId="3391717051" sldId="256"/>
            <ac:spMk id="42" creationId="{00000000-0000-0000-0000-000000000000}"/>
          </ac:spMkLst>
        </pc:spChg>
        <pc:spChg chg="mod">
          <ac:chgData name="Huntoon, Andrea" userId="4c870372-eb35-4b8e-b076-89355e05d88e" providerId="ADAL" clId="{D7ED6DCD-861C-4324-B249-15D121F528C7}" dt="2021-05-10T15:52:41.782" v="166" actId="20577"/>
          <ac:spMkLst>
            <pc:docMk/>
            <pc:sldMk cId="3391717051" sldId="256"/>
            <ac:spMk id="43" creationId="{00000000-0000-0000-0000-000000000000}"/>
          </ac:spMkLst>
        </pc:spChg>
        <pc:spChg chg="mod">
          <ac:chgData name="Huntoon, Andrea" userId="4c870372-eb35-4b8e-b076-89355e05d88e" providerId="ADAL" clId="{D7ED6DCD-861C-4324-B249-15D121F528C7}" dt="2021-05-10T17:14:45.829" v="888" actId="20577"/>
          <ac:spMkLst>
            <pc:docMk/>
            <pc:sldMk cId="3391717051" sldId="256"/>
            <ac:spMk id="62" creationId="{00000000-0000-0000-0000-000000000000}"/>
          </ac:spMkLst>
        </pc:spChg>
        <pc:spChg chg="mod">
          <ac:chgData name="Huntoon, Andrea" userId="4c870372-eb35-4b8e-b076-89355e05d88e" providerId="ADAL" clId="{D7ED6DCD-861C-4324-B249-15D121F528C7}" dt="2021-05-10T15:59:01.178" v="442" actId="20577"/>
          <ac:spMkLst>
            <pc:docMk/>
            <pc:sldMk cId="3391717051" sldId="256"/>
            <ac:spMk id="63" creationId="{00000000-0000-0000-0000-000000000000}"/>
          </ac:spMkLst>
        </pc:spChg>
        <pc:grpChg chg="mod">
          <ac:chgData name="Huntoon, Andrea" userId="4c870372-eb35-4b8e-b076-89355e05d88e" providerId="ADAL" clId="{D7ED6DCD-861C-4324-B249-15D121F528C7}" dt="2021-05-16T15:26:41.463" v="2033" actId="14100"/>
          <ac:grpSpMkLst>
            <pc:docMk/>
            <pc:sldMk cId="3391717051" sldId="256"/>
            <ac:grpSpMk id="3" creationId="{00000000-0000-0000-0000-000000000000}"/>
          </ac:grpSpMkLst>
        </pc:grpChg>
        <pc:grpChg chg="mod">
          <ac:chgData name="Huntoon, Andrea" userId="4c870372-eb35-4b8e-b076-89355e05d88e" providerId="ADAL" clId="{D7ED6DCD-861C-4324-B249-15D121F528C7}" dt="2021-05-10T17:14:09.359" v="714" actId="1076"/>
          <ac:grpSpMkLst>
            <pc:docMk/>
            <pc:sldMk cId="3391717051" sldId="256"/>
            <ac:grpSpMk id="7" creationId="{00000000-0000-0000-0000-000000000000}"/>
          </ac:grpSpMkLst>
        </pc:grpChg>
        <pc:grpChg chg="mod">
          <ac:chgData name="Huntoon, Andrea" userId="4c870372-eb35-4b8e-b076-89355e05d88e" providerId="ADAL" clId="{D7ED6DCD-861C-4324-B249-15D121F528C7}" dt="2021-05-10T15:48:18.683" v="23" actId="1076"/>
          <ac:grpSpMkLst>
            <pc:docMk/>
            <pc:sldMk cId="3391717051" sldId="256"/>
            <ac:grpSpMk id="13" creationId="{00000000-0000-0000-0000-000000000000}"/>
          </ac:grpSpMkLst>
        </pc:grpChg>
        <pc:graphicFrameChg chg="mod">
          <ac:chgData name="Huntoon, Andrea" userId="4c870372-eb35-4b8e-b076-89355e05d88e" providerId="ADAL" clId="{D7ED6DCD-861C-4324-B249-15D121F528C7}" dt="2021-05-10T15:52:07.747" v="31"/>
          <ac:graphicFrameMkLst>
            <pc:docMk/>
            <pc:sldMk cId="3391717051" sldId="256"/>
            <ac:graphicFrameMk id="18" creationId="{00000000-0000-0000-0000-000000000000}"/>
          </ac:graphicFrameMkLst>
        </pc:graphicFrameChg>
        <pc:graphicFrameChg chg="mod">
          <ac:chgData name="Huntoon, Andrea" userId="4c870372-eb35-4b8e-b076-89355e05d88e" providerId="ADAL" clId="{D7ED6DCD-861C-4324-B249-15D121F528C7}" dt="2021-05-16T15:26:41.463" v="2033" actId="14100"/>
          <ac:graphicFrameMkLst>
            <pc:docMk/>
            <pc:sldMk cId="3391717051" sldId="256"/>
            <ac:graphicFrameMk id="50" creationId="{00000000-0000-0000-0000-000000000000}"/>
          </ac:graphicFrameMkLst>
        </pc:graphicFrameChg>
        <pc:graphicFrameChg chg="modGraphic">
          <ac:chgData name="Huntoon, Andrea" userId="4c870372-eb35-4b8e-b076-89355e05d88e" providerId="ADAL" clId="{D7ED6DCD-861C-4324-B249-15D121F528C7}" dt="2021-05-10T17:13:58.574" v="713" actId="20577"/>
          <ac:graphicFrameMkLst>
            <pc:docMk/>
            <pc:sldMk cId="3391717051" sldId="256"/>
            <ac:graphicFrameMk id="61" creationId="{00000000-0000-0000-0000-000000000000}"/>
          </ac:graphicFrameMkLst>
        </pc:graphicFrameChg>
        <pc:picChg chg="add mod">
          <ac:chgData name="Huntoon, Andrea" userId="4c870372-eb35-4b8e-b076-89355e05d88e" providerId="ADAL" clId="{D7ED6DCD-861C-4324-B249-15D121F528C7}" dt="2021-05-10T15:57:59.633" v="175" actId="1076"/>
          <ac:picMkLst>
            <pc:docMk/>
            <pc:sldMk cId="3391717051" sldId="256"/>
            <ac:picMk id="32" creationId="{F752E50B-D39E-4E7D-B367-3CB361C05C53}"/>
          </ac:picMkLst>
        </pc:picChg>
        <pc:picChg chg="del mod">
          <ac:chgData name="Huntoon, Andrea" userId="4c870372-eb35-4b8e-b076-89355e05d88e" providerId="ADAL" clId="{D7ED6DCD-861C-4324-B249-15D121F528C7}" dt="2021-05-10T15:53:26.982" v="168" actId="478"/>
          <ac:picMkLst>
            <pc:docMk/>
            <pc:sldMk cId="3391717051" sldId="256"/>
            <ac:picMk id="57" creationId="{00000000-0000-0000-0000-000000000000}"/>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47085861100158466"/>
          <c:y val="0.14648742900022207"/>
          <c:w val="0.5219212879818359"/>
          <c:h val="0.85005808648135639"/>
        </c:manualLayout>
      </c:layout>
      <c:pieChart>
        <c:varyColors val="1"/>
        <c:ser>
          <c:idx val="0"/>
          <c:order val="0"/>
          <c:tx>
            <c:strRef>
              <c:f>Sheet1!$B$1</c:f>
              <c:strCache>
                <c:ptCount val="1"/>
                <c:pt idx="0">
                  <c:v>Data</c:v>
                </c:pt>
              </c:strCache>
            </c:strRef>
          </c:tx>
          <c:dPt>
            <c:idx val="0"/>
            <c:bubble3D val="0"/>
            <c:spPr>
              <a:solidFill>
                <a:schemeClr val="accent3">
                  <a:shade val="58000"/>
                </a:schemeClr>
              </a:solidFill>
              <a:ln w="19050">
                <a:solidFill>
                  <a:schemeClr val="lt1"/>
                </a:solidFill>
              </a:ln>
              <a:effectLst/>
            </c:spPr>
            <c:extLst>
              <c:ext xmlns:c16="http://schemas.microsoft.com/office/drawing/2014/chart" uri="{C3380CC4-5D6E-409C-BE32-E72D297353CC}">
                <c16:uniqueId val="{00000001-4B43-48C9-B3A9-E75EB7B6BD92}"/>
              </c:ext>
            </c:extLst>
          </c:dPt>
          <c:dPt>
            <c:idx val="1"/>
            <c:bubble3D val="0"/>
            <c:spPr>
              <a:solidFill>
                <a:schemeClr val="accent3">
                  <a:shade val="86000"/>
                </a:schemeClr>
              </a:solidFill>
              <a:ln w="19050">
                <a:solidFill>
                  <a:schemeClr val="lt1"/>
                </a:solidFill>
              </a:ln>
              <a:effectLst/>
            </c:spPr>
            <c:extLst>
              <c:ext xmlns:c16="http://schemas.microsoft.com/office/drawing/2014/chart" uri="{C3380CC4-5D6E-409C-BE32-E72D297353CC}">
                <c16:uniqueId val="{00000003-4B43-48C9-B3A9-E75EB7B6BD92}"/>
              </c:ext>
            </c:extLst>
          </c:dPt>
          <c:dPt>
            <c:idx val="2"/>
            <c:bubble3D val="0"/>
            <c:spPr>
              <a:solidFill>
                <a:schemeClr val="accent3">
                  <a:tint val="86000"/>
                </a:schemeClr>
              </a:solidFill>
              <a:ln w="19050">
                <a:solidFill>
                  <a:schemeClr val="lt1"/>
                </a:solidFill>
              </a:ln>
              <a:effectLst/>
            </c:spPr>
            <c:extLst>
              <c:ext xmlns:c16="http://schemas.microsoft.com/office/drawing/2014/chart" uri="{C3380CC4-5D6E-409C-BE32-E72D297353CC}">
                <c16:uniqueId val="{00000005-4B43-48C9-B3A9-E75EB7B6BD92}"/>
              </c:ext>
            </c:extLst>
          </c:dPt>
          <c:dPt>
            <c:idx val="3"/>
            <c:bubble3D val="0"/>
            <c:spPr>
              <a:solidFill>
                <a:schemeClr val="accent3">
                  <a:tint val="58000"/>
                </a:schemeClr>
              </a:solidFill>
              <a:ln w="19050">
                <a:solidFill>
                  <a:schemeClr val="lt1"/>
                </a:solidFill>
              </a:ln>
              <a:effectLst/>
            </c:spPr>
            <c:extLst>
              <c:ext xmlns:c16="http://schemas.microsoft.com/office/drawing/2014/chart" uri="{C3380CC4-5D6E-409C-BE32-E72D297353CC}">
                <c16:uniqueId val="{00000007-4B43-48C9-B3A9-E75EB7B6BD92}"/>
              </c:ext>
            </c:extLst>
          </c:dPt>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B43-48C9-B3A9-E75EB7B6BD92}"/>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9.4030146634673878E-2"/>
          <c:y val="0.29918282531150708"/>
          <c:w val="0.33853092888029851"/>
          <c:h val="0.53369771343471839"/>
        </c:manualLayout>
      </c:layout>
      <c:overlay val="0"/>
      <c:spPr>
        <a:noFill/>
        <a:ln>
          <a:noFill/>
        </a:ln>
        <a:effectLst/>
      </c:spPr>
      <c:txPr>
        <a:bodyPr rot="0" spcFirstLastPara="1" vertOverflow="ellipsis" vert="horz" wrap="square" anchor="ctr" anchorCtr="1"/>
        <a:lstStyle/>
        <a:p>
          <a:pPr>
            <a:defRPr sz="3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A99A76-A471-44C6-B04F-D8DB482DE158}" type="doc">
      <dgm:prSet loTypeId="urn:microsoft.com/office/officeart/2005/8/layout/StepDownProcess" loCatId="process" qsTypeId="urn:microsoft.com/office/officeart/2005/8/quickstyle/3d4" qsCatId="3D" csTypeId="urn:microsoft.com/office/officeart/2005/8/colors/accent3_2" csCatId="accent3" phldr="1"/>
      <dgm:spPr/>
      <dgm:t>
        <a:bodyPr/>
        <a:lstStyle/>
        <a:p>
          <a:endParaRPr lang="en-US"/>
        </a:p>
      </dgm:t>
    </dgm:pt>
    <dgm:pt modelId="{858179C2-3AD0-4648-B5E5-BBACEDCBEDE9}">
      <dgm:prSet phldrT="[Text]" custT="1"/>
      <dgm:spPr/>
      <dgm:t>
        <a:bodyPr/>
        <a:lstStyle/>
        <a:p>
          <a:r>
            <a:rPr lang="en-US" sz="4000" dirty="0"/>
            <a:t>Step 1</a:t>
          </a:r>
        </a:p>
      </dgm:t>
    </dgm:pt>
    <dgm:pt modelId="{CF502FF8-F080-46C0-84EF-9BA43B8E4646}" type="parTrans" cxnId="{861B301A-41AF-4F94-8EA2-FE50BD0F6742}">
      <dgm:prSet/>
      <dgm:spPr/>
      <dgm:t>
        <a:bodyPr/>
        <a:lstStyle/>
        <a:p>
          <a:endParaRPr lang="en-US"/>
        </a:p>
      </dgm:t>
    </dgm:pt>
    <dgm:pt modelId="{3A10DD80-7CB9-4241-BDD6-B2B9EEE57C8C}" type="sibTrans" cxnId="{861B301A-41AF-4F94-8EA2-FE50BD0F6742}">
      <dgm:prSet/>
      <dgm:spPr/>
      <dgm:t>
        <a:bodyPr/>
        <a:lstStyle/>
        <a:p>
          <a:endParaRPr lang="en-US"/>
        </a:p>
      </dgm:t>
    </dgm:pt>
    <dgm:pt modelId="{D97EADE9-33E6-4065-A270-9331D8852430}">
      <dgm:prSet phldrT="[Text]" custT="1"/>
      <dgm:spPr/>
      <dgm:t>
        <a:bodyPr/>
        <a:lstStyle/>
        <a:p>
          <a:r>
            <a:rPr lang="en-US" sz="4000" dirty="0"/>
            <a:t>Step 2</a:t>
          </a:r>
        </a:p>
      </dgm:t>
    </dgm:pt>
    <dgm:pt modelId="{C454EB13-B6B9-4B86-A32F-32B8EE3F55CF}" type="parTrans" cxnId="{0C7F139B-BE11-462C-9585-2DF5DBC3879E}">
      <dgm:prSet/>
      <dgm:spPr/>
      <dgm:t>
        <a:bodyPr/>
        <a:lstStyle/>
        <a:p>
          <a:endParaRPr lang="en-US"/>
        </a:p>
      </dgm:t>
    </dgm:pt>
    <dgm:pt modelId="{AA175819-8118-4C24-8D9E-A1F2F60C8877}" type="sibTrans" cxnId="{0C7F139B-BE11-462C-9585-2DF5DBC3879E}">
      <dgm:prSet/>
      <dgm:spPr/>
      <dgm:t>
        <a:bodyPr/>
        <a:lstStyle/>
        <a:p>
          <a:endParaRPr lang="en-US"/>
        </a:p>
      </dgm:t>
    </dgm:pt>
    <dgm:pt modelId="{0825EC45-8794-4A75-A7F7-CE0FFEFD3186}">
      <dgm:prSet phldrT="[Text]" custT="1"/>
      <dgm:spPr/>
      <dgm:t>
        <a:bodyPr/>
        <a:lstStyle/>
        <a:p>
          <a:r>
            <a:rPr lang="en-US" sz="4000" dirty="0"/>
            <a:t>Step 4</a:t>
          </a:r>
        </a:p>
      </dgm:t>
    </dgm:pt>
    <dgm:pt modelId="{01F78F90-C4F5-435C-9395-F0F939C767D2}" type="parTrans" cxnId="{F7310B7E-0442-4700-A42C-B317ADEAC771}">
      <dgm:prSet/>
      <dgm:spPr/>
      <dgm:t>
        <a:bodyPr/>
        <a:lstStyle/>
        <a:p>
          <a:endParaRPr lang="en-US"/>
        </a:p>
      </dgm:t>
    </dgm:pt>
    <dgm:pt modelId="{BC5C41BB-DA72-45F8-9FF9-7F5D7D595EDF}" type="sibTrans" cxnId="{F7310B7E-0442-4700-A42C-B317ADEAC771}">
      <dgm:prSet/>
      <dgm:spPr/>
      <dgm:t>
        <a:bodyPr/>
        <a:lstStyle/>
        <a:p>
          <a:endParaRPr lang="en-US"/>
        </a:p>
      </dgm:t>
    </dgm:pt>
    <dgm:pt modelId="{F6F35D4F-16FE-4075-9BF6-B7A83AD99AD1}">
      <dgm:prSet phldrT="[Text]" custT="1"/>
      <dgm:spPr/>
      <dgm:t>
        <a:bodyPr/>
        <a:lstStyle/>
        <a:p>
          <a:r>
            <a:rPr lang="en-US" sz="4000" dirty="0"/>
            <a:t>Step 3</a:t>
          </a:r>
        </a:p>
      </dgm:t>
    </dgm:pt>
    <dgm:pt modelId="{9FE5D356-72D3-4ED3-B3BC-53E5C28F3F6B}" type="parTrans" cxnId="{21206B98-B884-4E7A-9176-272D47625C99}">
      <dgm:prSet/>
      <dgm:spPr/>
      <dgm:t>
        <a:bodyPr/>
        <a:lstStyle/>
        <a:p>
          <a:endParaRPr lang="en-US"/>
        </a:p>
      </dgm:t>
    </dgm:pt>
    <dgm:pt modelId="{01B55C1B-A8BF-41CF-8D5B-EDECD716FCB2}" type="sibTrans" cxnId="{21206B98-B884-4E7A-9176-272D47625C99}">
      <dgm:prSet/>
      <dgm:spPr/>
      <dgm:t>
        <a:bodyPr/>
        <a:lstStyle/>
        <a:p>
          <a:endParaRPr lang="en-US"/>
        </a:p>
      </dgm:t>
    </dgm:pt>
    <dgm:pt modelId="{942BA979-01D3-41DD-A695-3F14B9FACA4F}" type="pres">
      <dgm:prSet presAssocID="{D3A99A76-A471-44C6-B04F-D8DB482DE158}" presName="rootnode" presStyleCnt="0">
        <dgm:presLayoutVars>
          <dgm:chMax/>
          <dgm:chPref/>
          <dgm:dir/>
          <dgm:animLvl val="lvl"/>
        </dgm:presLayoutVars>
      </dgm:prSet>
      <dgm:spPr/>
    </dgm:pt>
    <dgm:pt modelId="{2ADE362B-BC32-4F9D-AC71-5236163826DE}" type="pres">
      <dgm:prSet presAssocID="{858179C2-3AD0-4648-B5E5-BBACEDCBEDE9}" presName="composite" presStyleCnt="0"/>
      <dgm:spPr/>
    </dgm:pt>
    <dgm:pt modelId="{9737B02E-0A18-49F0-967D-E79AFC37C983}" type="pres">
      <dgm:prSet presAssocID="{858179C2-3AD0-4648-B5E5-BBACEDCBEDE9}" presName="bentUpArrow1" presStyleLbl="alignImgPlace1" presStyleIdx="0" presStyleCnt="3"/>
      <dgm:spPr/>
    </dgm:pt>
    <dgm:pt modelId="{98756EA6-D301-4BA6-846E-283181AFAD0B}" type="pres">
      <dgm:prSet presAssocID="{858179C2-3AD0-4648-B5E5-BBACEDCBEDE9}" presName="ParentText" presStyleLbl="node1" presStyleIdx="0" presStyleCnt="4">
        <dgm:presLayoutVars>
          <dgm:chMax val="1"/>
          <dgm:chPref val="1"/>
          <dgm:bulletEnabled val="1"/>
        </dgm:presLayoutVars>
      </dgm:prSet>
      <dgm:spPr/>
    </dgm:pt>
    <dgm:pt modelId="{B65AB383-1ED3-4052-A0FC-D8CBE5CA318E}" type="pres">
      <dgm:prSet presAssocID="{858179C2-3AD0-4648-B5E5-BBACEDCBEDE9}" presName="ChildText" presStyleLbl="revTx" presStyleIdx="0" presStyleCnt="3">
        <dgm:presLayoutVars>
          <dgm:chMax val="0"/>
          <dgm:chPref val="0"/>
          <dgm:bulletEnabled val="1"/>
        </dgm:presLayoutVars>
      </dgm:prSet>
      <dgm:spPr/>
    </dgm:pt>
    <dgm:pt modelId="{9B959420-1A36-4DBC-869D-B5CBD5D69DE0}" type="pres">
      <dgm:prSet presAssocID="{3A10DD80-7CB9-4241-BDD6-B2B9EEE57C8C}" presName="sibTrans" presStyleCnt="0"/>
      <dgm:spPr/>
    </dgm:pt>
    <dgm:pt modelId="{81268807-9567-4629-B913-07C653BC089F}" type="pres">
      <dgm:prSet presAssocID="{D97EADE9-33E6-4065-A270-9331D8852430}" presName="composite" presStyleCnt="0"/>
      <dgm:spPr/>
    </dgm:pt>
    <dgm:pt modelId="{7B81DBAC-18D2-4869-9EEE-CD1A25F04CEF}" type="pres">
      <dgm:prSet presAssocID="{D97EADE9-33E6-4065-A270-9331D8852430}" presName="bentUpArrow1" presStyleLbl="alignImgPlace1" presStyleIdx="1" presStyleCnt="3"/>
      <dgm:spPr/>
    </dgm:pt>
    <dgm:pt modelId="{D58CDBA1-41C8-487A-BE43-A0B1A499E278}" type="pres">
      <dgm:prSet presAssocID="{D97EADE9-33E6-4065-A270-9331D8852430}" presName="ParentText" presStyleLbl="node1" presStyleIdx="1" presStyleCnt="4">
        <dgm:presLayoutVars>
          <dgm:chMax val="1"/>
          <dgm:chPref val="1"/>
          <dgm:bulletEnabled val="1"/>
        </dgm:presLayoutVars>
      </dgm:prSet>
      <dgm:spPr/>
    </dgm:pt>
    <dgm:pt modelId="{75F11F72-FAB9-4102-9D8B-E2E26E28960A}" type="pres">
      <dgm:prSet presAssocID="{D97EADE9-33E6-4065-A270-9331D8852430}" presName="ChildText" presStyleLbl="revTx" presStyleIdx="1" presStyleCnt="3">
        <dgm:presLayoutVars>
          <dgm:chMax val="0"/>
          <dgm:chPref val="0"/>
          <dgm:bulletEnabled val="1"/>
        </dgm:presLayoutVars>
      </dgm:prSet>
      <dgm:spPr/>
    </dgm:pt>
    <dgm:pt modelId="{8ECD1A2A-41C8-4595-ABCC-088C111BCC53}" type="pres">
      <dgm:prSet presAssocID="{AA175819-8118-4C24-8D9E-A1F2F60C8877}" presName="sibTrans" presStyleCnt="0"/>
      <dgm:spPr/>
    </dgm:pt>
    <dgm:pt modelId="{CD3DDCAB-E32F-4F8F-8259-128C4A30B925}" type="pres">
      <dgm:prSet presAssocID="{F6F35D4F-16FE-4075-9BF6-B7A83AD99AD1}" presName="composite" presStyleCnt="0"/>
      <dgm:spPr/>
    </dgm:pt>
    <dgm:pt modelId="{2F55776B-E411-46D5-BB57-B8B9EA016882}" type="pres">
      <dgm:prSet presAssocID="{F6F35D4F-16FE-4075-9BF6-B7A83AD99AD1}" presName="bentUpArrow1" presStyleLbl="alignImgPlace1" presStyleIdx="2" presStyleCnt="3"/>
      <dgm:spPr/>
    </dgm:pt>
    <dgm:pt modelId="{4DE5963D-044F-43C2-B28F-81EB134FDCF6}" type="pres">
      <dgm:prSet presAssocID="{F6F35D4F-16FE-4075-9BF6-B7A83AD99AD1}" presName="ParentText" presStyleLbl="node1" presStyleIdx="2" presStyleCnt="4">
        <dgm:presLayoutVars>
          <dgm:chMax val="1"/>
          <dgm:chPref val="1"/>
          <dgm:bulletEnabled val="1"/>
        </dgm:presLayoutVars>
      </dgm:prSet>
      <dgm:spPr/>
    </dgm:pt>
    <dgm:pt modelId="{58215D42-0DF3-47A2-969A-9D2D3C2883F6}" type="pres">
      <dgm:prSet presAssocID="{F6F35D4F-16FE-4075-9BF6-B7A83AD99AD1}" presName="ChildText" presStyleLbl="revTx" presStyleIdx="2" presStyleCnt="3">
        <dgm:presLayoutVars>
          <dgm:chMax val="0"/>
          <dgm:chPref val="0"/>
          <dgm:bulletEnabled val="1"/>
        </dgm:presLayoutVars>
      </dgm:prSet>
      <dgm:spPr/>
    </dgm:pt>
    <dgm:pt modelId="{A5A50CAA-9A81-423B-9E04-0B04960EE707}" type="pres">
      <dgm:prSet presAssocID="{01B55C1B-A8BF-41CF-8D5B-EDECD716FCB2}" presName="sibTrans" presStyleCnt="0"/>
      <dgm:spPr/>
    </dgm:pt>
    <dgm:pt modelId="{FB68587B-7140-418E-AB1D-25328A62AD77}" type="pres">
      <dgm:prSet presAssocID="{0825EC45-8794-4A75-A7F7-CE0FFEFD3186}" presName="composite" presStyleCnt="0"/>
      <dgm:spPr/>
    </dgm:pt>
    <dgm:pt modelId="{210554F9-4277-499B-8CC4-2D89911EFAE8}" type="pres">
      <dgm:prSet presAssocID="{0825EC45-8794-4A75-A7F7-CE0FFEFD3186}" presName="ParentText" presStyleLbl="node1" presStyleIdx="3" presStyleCnt="4">
        <dgm:presLayoutVars>
          <dgm:chMax val="1"/>
          <dgm:chPref val="1"/>
          <dgm:bulletEnabled val="1"/>
        </dgm:presLayoutVars>
      </dgm:prSet>
      <dgm:spPr/>
    </dgm:pt>
  </dgm:ptLst>
  <dgm:cxnLst>
    <dgm:cxn modelId="{861B301A-41AF-4F94-8EA2-FE50BD0F6742}" srcId="{D3A99A76-A471-44C6-B04F-D8DB482DE158}" destId="{858179C2-3AD0-4648-B5E5-BBACEDCBEDE9}" srcOrd="0" destOrd="0" parTransId="{CF502FF8-F080-46C0-84EF-9BA43B8E4646}" sibTransId="{3A10DD80-7CB9-4241-BDD6-B2B9EEE57C8C}"/>
    <dgm:cxn modelId="{30681A4C-1117-439F-AAF0-2F3093429A8B}" type="presOf" srcId="{F6F35D4F-16FE-4075-9BF6-B7A83AD99AD1}" destId="{4DE5963D-044F-43C2-B28F-81EB134FDCF6}" srcOrd="0" destOrd="0" presId="urn:microsoft.com/office/officeart/2005/8/layout/StepDownProcess"/>
    <dgm:cxn modelId="{32EF2D7A-79E9-4804-9858-408527944860}" type="presOf" srcId="{0825EC45-8794-4A75-A7F7-CE0FFEFD3186}" destId="{210554F9-4277-499B-8CC4-2D89911EFAE8}" srcOrd="0" destOrd="0" presId="urn:microsoft.com/office/officeart/2005/8/layout/StepDownProcess"/>
    <dgm:cxn modelId="{F7310B7E-0442-4700-A42C-B317ADEAC771}" srcId="{D3A99A76-A471-44C6-B04F-D8DB482DE158}" destId="{0825EC45-8794-4A75-A7F7-CE0FFEFD3186}" srcOrd="3" destOrd="0" parTransId="{01F78F90-C4F5-435C-9395-F0F939C767D2}" sibTransId="{BC5C41BB-DA72-45F8-9FF9-7F5D7D595EDF}"/>
    <dgm:cxn modelId="{21206B98-B884-4E7A-9176-272D47625C99}" srcId="{D3A99A76-A471-44C6-B04F-D8DB482DE158}" destId="{F6F35D4F-16FE-4075-9BF6-B7A83AD99AD1}" srcOrd="2" destOrd="0" parTransId="{9FE5D356-72D3-4ED3-B3BC-53E5C28F3F6B}" sibTransId="{01B55C1B-A8BF-41CF-8D5B-EDECD716FCB2}"/>
    <dgm:cxn modelId="{0C7F139B-BE11-462C-9585-2DF5DBC3879E}" srcId="{D3A99A76-A471-44C6-B04F-D8DB482DE158}" destId="{D97EADE9-33E6-4065-A270-9331D8852430}" srcOrd="1" destOrd="0" parTransId="{C454EB13-B6B9-4B86-A32F-32B8EE3F55CF}" sibTransId="{AA175819-8118-4C24-8D9E-A1F2F60C8877}"/>
    <dgm:cxn modelId="{F31F03B7-2D98-43BB-BBBA-9E5B818ED682}" type="presOf" srcId="{D97EADE9-33E6-4065-A270-9331D8852430}" destId="{D58CDBA1-41C8-487A-BE43-A0B1A499E278}" srcOrd="0" destOrd="0" presId="urn:microsoft.com/office/officeart/2005/8/layout/StepDownProcess"/>
    <dgm:cxn modelId="{EBD464E5-7642-4223-B455-7142151FB3C4}" type="presOf" srcId="{D3A99A76-A471-44C6-B04F-D8DB482DE158}" destId="{942BA979-01D3-41DD-A695-3F14B9FACA4F}" srcOrd="0" destOrd="0" presId="urn:microsoft.com/office/officeart/2005/8/layout/StepDownProcess"/>
    <dgm:cxn modelId="{868872E7-EAB9-479D-AAA6-B7E6D588A3CB}" type="presOf" srcId="{858179C2-3AD0-4648-B5E5-BBACEDCBEDE9}" destId="{98756EA6-D301-4BA6-846E-283181AFAD0B}" srcOrd="0" destOrd="0" presId="urn:microsoft.com/office/officeart/2005/8/layout/StepDownProcess"/>
    <dgm:cxn modelId="{162268B0-B4C3-4059-B863-2036B2781F36}" type="presParOf" srcId="{942BA979-01D3-41DD-A695-3F14B9FACA4F}" destId="{2ADE362B-BC32-4F9D-AC71-5236163826DE}" srcOrd="0" destOrd="0" presId="urn:microsoft.com/office/officeart/2005/8/layout/StepDownProcess"/>
    <dgm:cxn modelId="{256C3FF5-A44B-4BBA-A427-B20DD0B9EDEA}" type="presParOf" srcId="{2ADE362B-BC32-4F9D-AC71-5236163826DE}" destId="{9737B02E-0A18-49F0-967D-E79AFC37C983}" srcOrd="0" destOrd="0" presId="urn:microsoft.com/office/officeart/2005/8/layout/StepDownProcess"/>
    <dgm:cxn modelId="{6869E1D6-0E5D-42A9-8BD8-E009C0BD42DB}" type="presParOf" srcId="{2ADE362B-BC32-4F9D-AC71-5236163826DE}" destId="{98756EA6-D301-4BA6-846E-283181AFAD0B}" srcOrd="1" destOrd="0" presId="urn:microsoft.com/office/officeart/2005/8/layout/StepDownProcess"/>
    <dgm:cxn modelId="{21B75B09-E043-4816-A609-7604D4C45150}" type="presParOf" srcId="{2ADE362B-BC32-4F9D-AC71-5236163826DE}" destId="{B65AB383-1ED3-4052-A0FC-D8CBE5CA318E}" srcOrd="2" destOrd="0" presId="urn:microsoft.com/office/officeart/2005/8/layout/StepDownProcess"/>
    <dgm:cxn modelId="{47E9B8B7-3D65-46A6-A1B2-E5C469071D3E}" type="presParOf" srcId="{942BA979-01D3-41DD-A695-3F14B9FACA4F}" destId="{9B959420-1A36-4DBC-869D-B5CBD5D69DE0}" srcOrd="1" destOrd="0" presId="urn:microsoft.com/office/officeart/2005/8/layout/StepDownProcess"/>
    <dgm:cxn modelId="{C94D8A6F-225F-40C7-8EB5-2CF27BF5D280}" type="presParOf" srcId="{942BA979-01D3-41DD-A695-3F14B9FACA4F}" destId="{81268807-9567-4629-B913-07C653BC089F}" srcOrd="2" destOrd="0" presId="urn:microsoft.com/office/officeart/2005/8/layout/StepDownProcess"/>
    <dgm:cxn modelId="{567C01C9-1966-44DB-9DE6-0764B5970D55}" type="presParOf" srcId="{81268807-9567-4629-B913-07C653BC089F}" destId="{7B81DBAC-18D2-4869-9EEE-CD1A25F04CEF}" srcOrd="0" destOrd="0" presId="urn:microsoft.com/office/officeart/2005/8/layout/StepDownProcess"/>
    <dgm:cxn modelId="{CF7BA381-0B7C-4792-997B-B164A491CD59}" type="presParOf" srcId="{81268807-9567-4629-B913-07C653BC089F}" destId="{D58CDBA1-41C8-487A-BE43-A0B1A499E278}" srcOrd="1" destOrd="0" presId="urn:microsoft.com/office/officeart/2005/8/layout/StepDownProcess"/>
    <dgm:cxn modelId="{4E4BEEC2-5435-4EB6-89A2-BDF16BE9F062}" type="presParOf" srcId="{81268807-9567-4629-B913-07C653BC089F}" destId="{75F11F72-FAB9-4102-9D8B-E2E26E28960A}" srcOrd="2" destOrd="0" presId="urn:microsoft.com/office/officeart/2005/8/layout/StepDownProcess"/>
    <dgm:cxn modelId="{22EC7AF8-7842-4E71-BC92-017A283FF4DA}" type="presParOf" srcId="{942BA979-01D3-41DD-A695-3F14B9FACA4F}" destId="{8ECD1A2A-41C8-4595-ABCC-088C111BCC53}" srcOrd="3" destOrd="0" presId="urn:microsoft.com/office/officeart/2005/8/layout/StepDownProcess"/>
    <dgm:cxn modelId="{1E97E953-9397-4A78-A673-DE8FF825477B}" type="presParOf" srcId="{942BA979-01D3-41DD-A695-3F14B9FACA4F}" destId="{CD3DDCAB-E32F-4F8F-8259-128C4A30B925}" srcOrd="4" destOrd="0" presId="urn:microsoft.com/office/officeart/2005/8/layout/StepDownProcess"/>
    <dgm:cxn modelId="{0ED58272-7403-4F6E-9508-444076B2445A}" type="presParOf" srcId="{CD3DDCAB-E32F-4F8F-8259-128C4A30B925}" destId="{2F55776B-E411-46D5-BB57-B8B9EA016882}" srcOrd="0" destOrd="0" presId="urn:microsoft.com/office/officeart/2005/8/layout/StepDownProcess"/>
    <dgm:cxn modelId="{EF2E287B-E808-4510-B604-F97551AFB8BF}" type="presParOf" srcId="{CD3DDCAB-E32F-4F8F-8259-128C4A30B925}" destId="{4DE5963D-044F-43C2-B28F-81EB134FDCF6}" srcOrd="1" destOrd="0" presId="urn:microsoft.com/office/officeart/2005/8/layout/StepDownProcess"/>
    <dgm:cxn modelId="{0A4BB664-2845-4C4D-A61D-4C4C32522819}" type="presParOf" srcId="{CD3DDCAB-E32F-4F8F-8259-128C4A30B925}" destId="{58215D42-0DF3-47A2-969A-9D2D3C2883F6}" srcOrd="2" destOrd="0" presId="urn:microsoft.com/office/officeart/2005/8/layout/StepDownProcess"/>
    <dgm:cxn modelId="{6AE3346C-9DC5-4D6F-9638-AA7D47E83C67}" type="presParOf" srcId="{942BA979-01D3-41DD-A695-3F14B9FACA4F}" destId="{A5A50CAA-9A81-423B-9E04-0B04960EE707}" srcOrd="5" destOrd="0" presId="urn:microsoft.com/office/officeart/2005/8/layout/StepDownProcess"/>
    <dgm:cxn modelId="{A27B5A8E-1026-444F-82A8-4CA5A1A8FAD4}" type="presParOf" srcId="{942BA979-01D3-41DD-A695-3F14B9FACA4F}" destId="{FB68587B-7140-418E-AB1D-25328A62AD77}" srcOrd="6" destOrd="0" presId="urn:microsoft.com/office/officeart/2005/8/layout/StepDownProcess"/>
    <dgm:cxn modelId="{C9ED976F-B714-4C61-BDCB-FE48F0D8D40A}" type="presParOf" srcId="{FB68587B-7140-418E-AB1D-25328A62AD77}" destId="{210554F9-4277-499B-8CC4-2D89911EFAE8}"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37B02E-0A18-49F0-967D-E79AFC37C983}">
      <dsp:nvSpPr>
        <dsp:cNvPr id="0" name=""/>
        <dsp:cNvSpPr/>
      </dsp:nvSpPr>
      <dsp:spPr>
        <a:xfrm rot="5400000">
          <a:off x="2593821" y="1325978"/>
          <a:ext cx="1164497" cy="1325739"/>
        </a:xfrm>
        <a:prstGeom prst="bentUpArrow">
          <a:avLst>
            <a:gd name="adj1" fmla="val 32840"/>
            <a:gd name="adj2" fmla="val 25000"/>
            <a:gd name="adj3" fmla="val 35780"/>
          </a:avLst>
        </a:prstGeom>
        <a:solidFill>
          <a:schemeClr val="accent3">
            <a:tint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98756EA6-D301-4BA6-846E-283181AFAD0B}">
      <dsp:nvSpPr>
        <dsp:cNvPr id="0" name=""/>
        <dsp:cNvSpPr/>
      </dsp:nvSpPr>
      <dsp:spPr>
        <a:xfrm>
          <a:off x="2285300" y="35109"/>
          <a:ext cx="1960328" cy="1372166"/>
        </a:xfrm>
        <a:prstGeom prst="roundRect">
          <a:avLst>
            <a:gd name="adj" fmla="val 1667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Step 1</a:t>
          </a:r>
        </a:p>
      </dsp:txBody>
      <dsp:txXfrm>
        <a:off x="2352296" y="102105"/>
        <a:ext cx="1826336" cy="1238174"/>
      </dsp:txXfrm>
    </dsp:sp>
    <dsp:sp modelId="{B65AB383-1ED3-4052-A0FC-D8CBE5CA318E}">
      <dsp:nvSpPr>
        <dsp:cNvPr id="0" name=""/>
        <dsp:cNvSpPr/>
      </dsp:nvSpPr>
      <dsp:spPr>
        <a:xfrm>
          <a:off x="4245628" y="165977"/>
          <a:ext cx="1425756" cy="1109045"/>
        </a:xfrm>
        <a:prstGeom prst="rect">
          <a:avLst/>
        </a:prstGeom>
        <a:noFill/>
        <a:ln>
          <a:noFill/>
        </a:ln>
        <a:effectLst/>
      </dsp:spPr>
      <dsp:style>
        <a:lnRef idx="0">
          <a:scrgbClr r="0" g="0" b="0"/>
        </a:lnRef>
        <a:fillRef idx="0">
          <a:scrgbClr r="0" g="0" b="0"/>
        </a:fillRef>
        <a:effectRef idx="0">
          <a:scrgbClr r="0" g="0" b="0"/>
        </a:effectRef>
        <a:fontRef idx="minor"/>
      </dsp:style>
    </dsp:sp>
    <dsp:sp modelId="{7B81DBAC-18D2-4869-9EEE-CD1A25F04CEF}">
      <dsp:nvSpPr>
        <dsp:cNvPr id="0" name=""/>
        <dsp:cNvSpPr/>
      </dsp:nvSpPr>
      <dsp:spPr>
        <a:xfrm rot="5400000">
          <a:off x="4219142" y="2867374"/>
          <a:ext cx="1164497" cy="1325739"/>
        </a:xfrm>
        <a:prstGeom prst="bentUpArrow">
          <a:avLst>
            <a:gd name="adj1" fmla="val 32840"/>
            <a:gd name="adj2" fmla="val 25000"/>
            <a:gd name="adj3" fmla="val 35780"/>
          </a:avLst>
        </a:prstGeom>
        <a:solidFill>
          <a:schemeClr val="accent3">
            <a:tint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D58CDBA1-41C8-487A-BE43-A0B1A499E278}">
      <dsp:nvSpPr>
        <dsp:cNvPr id="0" name=""/>
        <dsp:cNvSpPr/>
      </dsp:nvSpPr>
      <dsp:spPr>
        <a:xfrm>
          <a:off x="3910620" y="1576505"/>
          <a:ext cx="1960328" cy="1372166"/>
        </a:xfrm>
        <a:prstGeom prst="roundRect">
          <a:avLst>
            <a:gd name="adj" fmla="val 1667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Step 2</a:t>
          </a:r>
        </a:p>
      </dsp:txBody>
      <dsp:txXfrm>
        <a:off x="3977616" y="1643501"/>
        <a:ext cx="1826336" cy="1238174"/>
      </dsp:txXfrm>
    </dsp:sp>
    <dsp:sp modelId="{75F11F72-FAB9-4102-9D8B-E2E26E28960A}">
      <dsp:nvSpPr>
        <dsp:cNvPr id="0" name=""/>
        <dsp:cNvSpPr/>
      </dsp:nvSpPr>
      <dsp:spPr>
        <a:xfrm>
          <a:off x="5870949" y="1707372"/>
          <a:ext cx="1425756" cy="1109045"/>
        </a:xfrm>
        <a:prstGeom prst="rect">
          <a:avLst/>
        </a:prstGeom>
        <a:noFill/>
        <a:ln>
          <a:noFill/>
        </a:ln>
        <a:effectLst/>
      </dsp:spPr>
      <dsp:style>
        <a:lnRef idx="0">
          <a:scrgbClr r="0" g="0" b="0"/>
        </a:lnRef>
        <a:fillRef idx="0">
          <a:scrgbClr r="0" g="0" b="0"/>
        </a:fillRef>
        <a:effectRef idx="0">
          <a:scrgbClr r="0" g="0" b="0"/>
        </a:effectRef>
        <a:fontRef idx="minor"/>
      </dsp:style>
    </dsp:sp>
    <dsp:sp modelId="{2F55776B-E411-46D5-BB57-B8B9EA016882}">
      <dsp:nvSpPr>
        <dsp:cNvPr id="0" name=""/>
        <dsp:cNvSpPr/>
      </dsp:nvSpPr>
      <dsp:spPr>
        <a:xfrm rot="5400000">
          <a:off x="5844462" y="4408770"/>
          <a:ext cx="1164497" cy="1325739"/>
        </a:xfrm>
        <a:prstGeom prst="bentUpArrow">
          <a:avLst>
            <a:gd name="adj1" fmla="val 32840"/>
            <a:gd name="adj2" fmla="val 25000"/>
            <a:gd name="adj3" fmla="val 35780"/>
          </a:avLst>
        </a:prstGeom>
        <a:solidFill>
          <a:schemeClr val="accent3">
            <a:tint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4DE5963D-044F-43C2-B28F-81EB134FDCF6}">
      <dsp:nvSpPr>
        <dsp:cNvPr id="0" name=""/>
        <dsp:cNvSpPr/>
      </dsp:nvSpPr>
      <dsp:spPr>
        <a:xfrm>
          <a:off x="5535941" y="3117901"/>
          <a:ext cx="1960328" cy="1372166"/>
        </a:xfrm>
        <a:prstGeom prst="roundRect">
          <a:avLst>
            <a:gd name="adj" fmla="val 1667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Step 3</a:t>
          </a:r>
        </a:p>
      </dsp:txBody>
      <dsp:txXfrm>
        <a:off x="5602937" y="3184897"/>
        <a:ext cx="1826336" cy="1238174"/>
      </dsp:txXfrm>
    </dsp:sp>
    <dsp:sp modelId="{58215D42-0DF3-47A2-969A-9D2D3C2883F6}">
      <dsp:nvSpPr>
        <dsp:cNvPr id="0" name=""/>
        <dsp:cNvSpPr/>
      </dsp:nvSpPr>
      <dsp:spPr>
        <a:xfrm>
          <a:off x="7496270" y="3248768"/>
          <a:ext cx="1425756" cy="1109045"/>
        </a:xfrm>
        <a:prstGeom prst="rect">
          <a:avLst/>
        </a:prstGeom>
        <a:noFill/>
        <a:ln>
          <a:noFill/>
        </a:ln>
        <a:effectLst/>
      </dsp:spPr>
      <dsp:style>
        <a:lnRef idx="0">
          <a:scrgbClr r="0" g="0" b="0"/>
        </a:lnRef>
        <a:fillRef idx="0">
          <a:scrgbClr r="0" g="0" b="0"/>
        </a:fillRef>
        <a:effectRef idx="0">
          <a:scrgbClr r="0" g="0" b="0"/>
        </a:effectRef>
        <a:fontRef idx="minor"/>
      </dsp:style>
    </dsp:sp>
    <dsp:sp modelId="{210554F9-4277-499B-8CC4-2D89911EFAE8}">
      <dsp:nvSpPr>
        <dsp:cNvPr id="0" name=""/>
        <dsp:cNvSpPr/>
      </dsp:nvSpPr>
      <dsp:spPr>
        <a:xfrm>
          <a:off x="7161262" y="4659296"/>
          <a:ext cx="1960328" cy="1372166"/>
        </a:xfrm>
        <a:prstGeom prst="roundRect">
          <a:avLst>
            <a:gd name="adj" fmla="val 1667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Step 4</a:t>
          </a:r>
        </a:p>
      </dsp:txBody>
      <dsp:txXfrm>
        <a:off x="7228258" y="4726292"/>
        <a:ext cx="1826336" cy="1238174"/>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724A865-E7EF-4A20-B32F-5C5EF24308E5}" type="datetimeFigureOut">
              <a:rPr lang="en-US" smtClean="0"/>
              <a:t>6/4/2021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6D57E6-7115-490C-BADC-10C3B74ABF50}" type="slidenum">
              <a:rPr lang="en-US" smtClean="0"/>
              <a:t>‹#›</a:t>
            </a:fld>
            <a:endParaRPr lang="en-US"/>
          </a:p>
        </p:txBody>
      </p:sp>
    </p:spTree>
    <p:extLst>
      <p:ext uri="{BB962C8B-B14F-4D97-AF65-F5344CB8AC3E}">
        <p14:creationId xmlns:p14="http://schemas.microsoft.com/office/powerpoint/2010/main" val="3328464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24A865-E7EF-4A20-B32F-5C5EF24308E5}" type="datetimeFigureOut">
              <a:rPr lang="en-US" smtClean="0"/>
              <a:t>6/4/2021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6D57E6-7115-490C-BADC-10C3B74ABF50}" type="slidenum">
              <a:rPr lang="en-US" smtClean="0"/>
              <a:t>‹#›</a:t>
            </a:fld>
            <a:endParaRPr lang="en-US"/>
          </a:p>
        </p:txBody>
      </p:sp>
    </p:spTree>
    <p:extLst>
      <p:ext uri="{BB962C8B-B14F-4D97-AF65-F5344CB8AC3E}">
        <p14:creationId xmlns:p14="http://schemas.microsoft.com/office/powerpoint/2010/main" val="1171127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24A865-E7EF-4A20-B32F-5C5EF24308E5}" type="datetimeFigureOut">
              <a:rPr lang="en-US" smtClean="0"/>
              <a:t>6/4/2021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6D57E6-7115-490C-BADC-10C3B74ABF50}" type="slidenum">
              <a:rPr lang="en-US" smtClean="0"/>
              <a:t>‹#›</a:t>
            </a:fld>
            <a:endParaRPr lang="en-US"/>
          </a:p>
        </p:txBody>
      </p:sp>
    </p:spTree>
    <p:extLst>
      <p:ext uri="{BB962C8B-B14F-4D97-AF65-F5344CB8AC3E}">
        <p14:creationId xmlns:p14="http://schemas.microsoft.com/office/powerpoint/2010/main" val="141915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24A865-E7EF-4A20-B32F-5C5EF24308E5}" type="datetimeFigureOut">
              <a:rPr lang="en-US" smtClean="0"/>
              <a:t>6/4/2021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6D57E6-7115-490C-BADC-10C3B74ABF50}" type="slidenum">
              <a:rPr lang="en-US" smtClean="0"/>
              <a:t>‹#›</a:t>
            </a:fld>
            <a:endParaRPr lang="en-US"/>
          </a:p>
        </p:txBody>
      </p:sp>
    </p:spTree>
    <p:extLst>
      <p:ext uri="{BB962C8B-B14F-4D97-AF65-F5344CB8AC3E}">
        <p14:creationId xmlns:p14="http://schemas.microsoft.com/office/powerpoint/2010/main" val="191292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24A865-E7EF-4A20-B32F-5C5EF24308E5}" type="datetimeFigureOut">
              <a:rPr lang="en-US" smtClean="0"/>
              <a:t>6/4/2021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6D57E6-7115-490C-BADC-10C3B74ABF50}" type="slidenum">
              <a:rPr lang="en-US" smtClean="0"/>
              <a:t>‹#›</a:t>
            </a:fld>
            <a:endParaRPr lang="en-US"/>
          </a:p>
        </p:txBody>
      </p:sp>
    </p:spTree>
    <p:extLst>
      <p:ext uri="{BB962C8B-B14F-4D97-AF65-F5344CB8AC3E}">
        <p14:creationId xmlns:p14="http://schemas.microsoft.com/office/powerpoint/2010/main" val="3745059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24A865-E7EF-4A20-B32F-5C5EF24308E5}" type="datetimeFigureOut">
              <a:rPr lang="en-US" smtClean="0"/>
              <a:t>6/4/2021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6D57E6-7115-490C-BADC-10C3B74ABF50}" type="slidenum">
              <a:rPr lang="en-US" smtClean="0"/>
              <a:t>‹#›</a:t>
            </a:fld>
            <a:endParaRPr lang="en-US"/>
          </a:p>
        </p:txBody>
      </p:sp>
    </p:spTree>
    <p:extLst>
      <p:ext uri="{BB962C8B-B14F-4D97-AF65-F5344CB8AC3E}">
        <p14:creationId xmlns:p14="http://schemas.microsoft.com/office/powerpoint/2010/main" val="3577419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24A865-E7EF-4A20-B32F-5C5EF24308E5}" type="datetimeFigureOut">
              <a:rPr lang="en-US" smtClean="0"/>
              <a:t>6/4/2021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6D57E6-7115-490C-BADC-10C3B74ABF50}" type="slidenum">
              <a:rPr lang="en-US" smtClean="0"/>
              <a:t>‹#›</a:t>
            </a:fld>
            <a:endParaRPr lang="en-US"/>
          </a:p>
        </p:txBody>
      </p:sp>
    </p:spTree>
    <p:extLst>
      <p:ext uri="{BB962C8B-B14F-4D97-AF65-F5344CB8AC3E}">
        <p14:creationId xmlns:p14="http://schemas.microsoft.com/office/powerpoint/2010/main" val="736059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24A865-E7EF-4A20-B32F-5C5EF24308E5}" type="datetimeFigureOut">
              <a:rPr lang="en-US" smtClean="0"/>
              <a:t>6/4/2021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6D57E6-7115-490C-BADC-10C3B74ABF50}" type="slidenum">
              <a:rPr lang="en-US" smtClean="0"/>
              <a:t>‹#›</a:t>
            </a:fld>
            <a:endParaRPr lang="en-US"/>
          </a:p>
        </p:txBody>
      </p:sp>
    </p:spTree>
    <p:extLst>
      <p:ext uri="{BB962C8B-B14F-4D97-AF65-F5344CB8AC3E}">
        <p14:creationId xmlns:p14="http://schemas.microsoft.com/office/powerpoint/2010/main" val="1675467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24A865-E7EF-4A20-B32F-5C5EF24308E5}" type="datetimeFigureOut">
              <a:rPr lang="en-US" smtClean="0"/>
              <a:t>6/4/2021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6D57E6-7115-490C-BADC-10C3B74ABF50}" type="slidenum">
              <a:rPr lang="en-US" smtClean="0"/>
              <a:t>‹#›</a:t>
            </a:fld>
            <a:endParaRPr lang="en-US"/>
          </a:p>
        </p:txBody>
      </p:sp>
    </p:spTree>
    <p:extLst>
      <p:ext uri="{BB962C8B-B14F-4D97-AF65-F5344CB8AC3E}">
        <p14:creationId xmlns:p14="http://schemas.microsoft.com/office/powerpoint/2010/main" val="966906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8724A865-E7EF-4A20-B32F-5C5EF24308E5}" type="datetimeFigureOut">
              <a:rPr lang="en-US" smtClean="0"/>
              <a:t>6/4/2021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6D57E6-7115-490C-BADC-10C3B74ABF50}" type="slidenum">
              <a:rPr lang="en-US" smtClean="0"/>
              <a:t>‹#›</a:t>
            </a:fld>
            <a:endParaRPr lang="en-US"/>
          </a:p>
        </p:txBody>
      </p:sp>
    </p:spTree>
    <p:extLst>
      <p:ext uri="{BB962C8B-B14F-4D97-AF65-F5344CB8AC3E}">
        <p14:creationId xmlns:p14="http://schemas.microsoft.com/office/powerpoint/2010/main" val="1242522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8724A865-E7EF-4A20-B32F-5C5EF24308E5}" type="datetimeFigureOut">
              <a:rPr lang="en-US" smtClean="0"/>
              <a:t>6/4/2021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6D57E6-7115-490C-BADC-10C3B74ABF50}" type="slidenum">
              <a:rPr lang="en-US" smtClean="0"/>
              <a:t>‹#›</a:t>
            </a:fld>
            <a:endParaRPr lang="en-US"/>
          </a:p>
        </p:txBody>
      </p:sp>
    </p:spTree>
    <p:extLst>
      <p:ext uri="{BB962C8B-B14F-4D97-AF65-F5344CB8AC3E}">
        <p14:creationId xmlns:p14="http://schemas.microsoft.com/office/powerpoint/2010/main" val="3624380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8724A865-E7EF-4A20-B32F-5C5EF24308E5}" type="datetimeFigureOut">
              <a:rPr lang="en-US" smtClean="0"/>
              <a:t>6/4/2021</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8C6D57E6-7115-490C-BADC-10C3B74ABF50}" type="slidenum">
              <a:rPr lang="en-US" smtClean="0"/>
              <a:t>‹#›</a:t>
            </a:fld>
            <a:endParaRPr lang="en-US"/>
          </a:p>
        </p:txBody>
      </p:sp>
    </p:spTree>
    <p:extLst>
      <p:ext uri="{BB962C8B-B14F-4D97-AF65-F5344CB8AC3E}">
        <p14:creationId xmlns:p14="http://schemas.microsoft.com/office/powerpoint/2010/main" val="27629270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Layout" Target="../diagrams/layout1.xml"/><Relationship Id="rId7" Type="http://schemas.openxmlformats.org/officeDocument/2006/relationships/chart" Target="../charts/char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782957" y="143275"/>
            <a:ext cx="38365044" cy="1569660"/>
          </a:xfrm>
          <a:prstGeom prst="rect">
            <a:avLst/>
          </a:prstGeom>
          <a:noFill/>
        </p:spPr>
        <p:txBody>
          <a:bodyPr wrap="square" rtlCol="0">
            <a:spAutoFit/>
          </a:bodyPr>
          <a:lstStyle/>
          <a:p>
            <a:pPr algn="ctr"/>
            <a:r>
              <a:rPr lang="en-US" sz="9600" dirty="0">
                <a:latin typeface="Arial" panose="020B0604020202020204" pitchFamily="34" charset="0"/>
                <a:cs typeface="Arial" panose="020B0604020202020204" pitchFamily="34" charset="0"/>
              </a:rPr>
              <a:t>36x48 Poster Template Title: 96 </a:t>
            </a:r>
            <a:r>
              <a:rPr lang="en-US" sz="9600" dirty="0" err="1">
                <a:latin typeface="Arial" panose="020B0604020202020204" pitchFamily="34" charset="0"/>
                <a:cs typeface="Arial" panose="020B0604020202020204" pitchFamily="34" charset="0"/>
              </a:rPr>
              <a:t>pt</a:t>
            </a:r>
            <a:endParaRPr lang="en-US" sz="9600" dirty="0">
              <a:latin typeface="Arial" panose="020B0604020202020204" pitchFamily="34" charset="0"/>
              <a:cs typeface="Arial" panose="020B0604020202020204" pitchFamily="34" charset="0"/>
            </a:endParaRPr>
          </a:p>
        </p:txBody>
      </p:sp>
      <p:sp>
        <p:nvSpPr>
          <p:cNvPr id="6" name="TextBox 5"/>
          <p:cNvSpPr txBox="1"/>
          <p:nvPr/>
        </p:nvSpPr>
        <p:spPr>
          <a:xfrm>
            <a:off x="4572000" y="1650694"/>
            <a:ext cx="34826714" cy="1938992"/>
          </a:xfrm>
          <a:prstGeom prst="rect">
            <a:avLst/>
          </a:prstGeom>
          <a:noFill/>
        </p:spPr>
        <p:txBody>
          <a:bodyPr wrap="square" rtlCol="0">
            <a:spAutoFit/>
          </a:bodyPr>
          <a:lstStyle/>
          <a:p>
            <a:pPr algn="ctr"/>
            <a:r>
              <a:rPr lang="en-US" sz="6000" dirty="0"/>
              <a:t>Authors: 60 </a:t>
            </a:r>
            <a:r>
              <a:rPr lang="en-US" sz="6000" dirty="0" err="1"/>
              <a:t>pt</a:t>
            </a:r>
            <a:endParaRPr lang="en-US" sz="6000" dirty="0"/>
          </a:p>
          <a:p>
            <a:pPr algn="ctr"/>
            <a:r>
              <a:rPr lang="en-US" sz="5000" dirty="0" err="1"/>
              <a:t>Affililations</a:t>
            </a:r>
            <a:r>
              <a:rPr lang="en-US" sz="5000" dirty="0"/>
              <a:t>: 45 </a:t>
            </a:r>
            <a:r>
              <a:rPr lang="en-US" sz="5000" dirty="0" err="1"/>
              <a:t>pt</a:t>
            </a:r>
            <a:r>
              <a:rPr lang="en-US" sz="6000" dirty="0"/>
              <a:t> </a:t>
            </a:r>
          </a:p>
        </p:txBody>
      </p:sp>
      <p:grpSp>
        <p:nvGrpSpPr>
          <p:cNvPr id="25" name="Group 24"/>
          <p:cNvGrpSpPr/>
          <p:nvPr/>
        </p:nvGrpSpPr>
        <p:grpSpPr>
          <a:xfrm>
            <a:off x="342897" y="3623448"/>
            <a:ext cx="12626219" cy="11564090"/>
            <a:chOff x="446016" y="3689357"/>
            <a:chExt cx="14709918" cy="11564090"/>
          </a:xfrm>
        </p:grpSpPr>
        <p:grpSp>
          <p:nvGrpSpPr>
            <p:cNvPr id="20" name="Group 19"/>
            <p:cNvGrpSpPr/>
            <p:nvPr/>
          </p:nvGrpSpPr>
          <p:grpSpPr>
            <a:xfrm>
              <a:off x="446016" y="3689357"/>
              <a:ext cx="14709918" cy="10550174"/>
              <a:chOff x="993909" y="7307089"/>
              <a:chExt cx="11012560" cy="10550174"/>
            </a:xfrm>
          </p:grpSpPr>
          <p:sp>
            <p:nvSpPr>
              <p:cNvPr id="17" name="Rectangle 16"/>
              <p:cNvSpPr/>
              <p:nvPr/>
            </p:nvSpPr>
            <p:spPr>
              <a:xfrm>
                <a:off x="993909" y="7307089"/>
                <a:ext cx="11012558" cy="10550174"/>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93912" y="7307089"/>
                <a:ext cx="11012557" cy="954107"/>
              </a:xfrm>
              <a:prstGeom prst="rect">
                <a:avLst/>
              </a:prstGeom>
              <a:solidFill>
                <a:srgbClr val="0070C0"/>
              </a:solidFill>
            </p:spPr>
            <p:txBody>
              <a:bodyPr wrap="square" rtlCol="0">
                <a:spAutoFit/>
              </a:bodyPr>
              <a:lstStyle/>
              <a:p>
                <a:pPr algn="ctr"/>
                <a:r>
                  <a:rPr lang="en-US" sz="5600" b="1" dirty="0">
                    <a:solidFill>
                      <a:schemeClr val="bg1"/>
                    </a:solidFill>
                    <a:latin typeface="Arial" panose="020B0604020202020204" pitchFamily="34" charset="0"/>
                    <a:cs typeface="Arial" panose="020B0604020202020204" pitchFamily="34" charset="0"/>
                  </a:rPr>
                  <a:t>Introduction (Headers: 56pt)</a:t>
                </a:r>
              </a:p>
            </p:txBody>
          </p:sp>
        </p:grpSp>
        <p:sp>
          <p:nvSpPr>
            <p:cNvPr id="23" name="TextBox 22"/>
            <p:cNvSpPr txBox="1"/>
            <p:nvPr/>
          </p:nvSpPr>
          <p:spPr>
            <a:xfrm>
              <a:off x="693728" y="4689529"/>
              <a:ext cx="14187599" cy="10563918"/>
            </a:xfrm>
            <a:prstGeom prst="rect">
              <a:avLst/>
            </a:prstGeom>
            <a:solidFill>
              <a:schemeClr val="bg1">
                <a:lumMod val="95000"/>
              </a:schemeClr>
            </a:solidFill>
          </p:spPr>
          <p:txBody>
            <a:bodyPr wrap="square" rtlCol="0">
              <a:spAutoFit/>
            </a:bodyPr>
            <a:lstStyle/>
            <a:p>
              <a:r>
                <a:rPr lang="en-US" sz="4000" dirty="0"/>
                <a:t>Body text: 40pt</a:t>
              </a:r>
            </a:p>
            <a:p>
              <a:r>
                <a:rPr lang="en-US" sz="4000" b="1" dirty="0"/>
                <a:t>Include your data selection process and hypothesis here</a:t>
              </a:r>
            </a:p>
            <a:p>
              <a:r>
                <a:rPr lang="en-US" sz="4000" dirty="0"/>
                <a:t>This poster template creates posters that will print 36 inches tall by 48 inches wide.</a:t>
              </a:r>
            </a:p>
            <a:p>
              <a:pPr>
                <a:lnSpc>
                  <a:spcPts val="1250"/>
                </a:lnSpc>
              </a:pPr>
              <a:endParaRPr lang="en-US" sz="3200" dirty="0"/>
            </a:p>
            <a:p>
              <a:r>
                <a:rPr lang="en-US" sz="4000" dirty="0"/>
                <a:t>To use this template, remove dummy text and images. Copy and paste your poster text and insert your own charts, graphs, diagrams and pictures. Some helpful hints:</a:t>
              </a:r>
            </a:p>
            <a:p>
              <a:pPr>
                <a:lnSpc>
                  <a:spcPts val="1000"/>
                </a:lnSpc>
              </a:pPr>
              <a:endParaRPr lang="en-US" sz="3200" dirty="0"/>
            </a:p>
            <a:p>
              <a:pPr marL="696104" indent="-318287">
                <a:buFont typeface="Wingdings" panose="05000000000000000000" pitchFamily="2" charset="2"/>
                <a:buChar char="v"/>
              </a:pPr>
              <a:r>
                <a:rPr lang="en-US" sz="4000" dirty="0"/>
                <a:t>Minimize the amount of text (hint: this template probably has too much text for an effective, eye-catching poster)!</a:t>
              </a:r>
            </a:p>
            <a:p>
              <a:pPr marL="3366576" lvl="1" indent="-636575">
                <a:lnSpc>
                  <a:spcPts val="4800"/>
                </a:lnSpc>
                <a:buFont typeface="Wingdings" panose="05000000000000000000" pitchFamily="2" charset="2"/>
                <a:buChar char="v"/>
              </a:pPr>
              <a:r>
                <a:rPr lang="en-US" sz="4000" dirty="0"/>
                <a:t>Be precise &amp; succinct</a:t>
              </a:r>
            </a:p>
            <a:p>
              <a:pPr marL="3366576" lvl="1" indent="-636575">
                <a:lnSpc>
                  <a:spcPts val="4800"/>
                </a:lnSpc>
                <a:buFont typeface="Wingdings" panose="05000000000000000000" pitchFamily="2" charset="2"/>
                <a:buChar char="v"/>
              </a:pPr>
              <a:r>
                <a:rPr lang="en-US" sz="4000" dirty="0"/>
                <a:t>Use bullet points</a:t>
              </a:r>
            </a:p>
            <a:p>
              <a:pPr marL="3366576" lvl="1" indent="-636575">
                <a:lnSpc>
                  <a:spcPts val="4800"/>
                </a:lnSpc>
                <a:buFont typeface="Wingdings" panose="05000000000000000000" pitchFamily="2" charset="2"/>
                <a:buChar char="v"/>
              </a:pPr>
              <a:r>
                <a:rPr lang="en-US" sz="4000" dirty="0"/>
                <a:t>Where possible use diagrams or symbols</a:t>
              </a:r>
            </a:p>
            <a:p>
              <a:pPr marL="1366809" indent="-571489">
                <a:lnSpc>
                  <a:spcPts val="4800"/>
                </a:lnSpc>
                <a:buSzPct val="100000"/>
                <a:buFont typeface="Wingdings" panose="05000000000000000000" pitchFamily="2" charset="2"/>
                <a:buChar char="v"/>
              </a:pPr>
              <a:r>
                <a:rPr lang="en-US" sz="4000" dirty="0"/>
                <a:t>ALL text should be large enough to read from several feet away- even figure captions! </a:t>
              </a:r>
            </a:p>
            <a:p>
              <a:pPr marL="795320">
                <a:lnSpc>
                  <a:spcPts val="4800"/>
                </a:lnSpc>
                <a:buSzPct val="100000"/>
              </a:pPr>
              <a:endParaRPr lang="en-US" sz="4000" dirty="0"/>
            </a:p>
            <a:p>
              <a:pPr marL="795338">
                <a:lnSpc>
                  <a:spcPts val="2000"/>
                </a:lnSpc>
                <a:buSzPct val="100000"/>
              </a:pPr>
              <a:endParaRPr lang="en-US" sz="4000" dirty="0"/>
            </a:p>
          </p:txBody>
        </p:sp>
      </p:grpSp>
      <p:grpSp>
        <p:nvGrpSpPr>
          <p:cNvPr id="16" name="Group 15"/>
          <p:cNvGrpSpPr/>
          <p:nvPr/>
        </p:nvGrpSpPr>
        <p:grpSpPr>
          <a:xfrm>
            <a:off x="28679775" y="28769182"/>
            <a:ext cx="14754224" cy="3819670"/>
            <a:chOff x="28679775" y="28769182"/>
            <a:chExt cx="14754224" cy="3819670"/>
          </a:xfrm>
        </p:grpSpPr>
        <p:grpSp>
          <p:nvGrpSpPr>
            <p:cNvPr id="38" name="Group 37"/>
            <p:cNvGrpSpPr/>
            <p:nvPr/>
          </p:nvGrpSpPr>
          <p:grpSpPr>
            <a:xfrm>
              <a:off x="28679775" y="28769182"/>
              <a:ext cx="14754224" cy="3632382"/>
              <a:chOff x="32938282" y="29350085"/>
              <a:chExt cx="15773400" cy="3632382"/>
            </a:xfrm>
          </p:grpSpPr>
          <p:sp>
            <p:nvSpPr>
              <p:cNvPr id="31" name="Rectangle 30"/>
              <p:cNvSpPr/>
              <p:nvPr/>
            </p:nvSpPr>
            <p:spPr>
              <a:xfrm>
                <a:off x="32938282" y="29350085"/>
                <a:ext cx="15773400" cy="3632382"/>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2938282" y="29350085"/>
                <a:ext cx="15773400" cy="784830"/>
              </a:xfrm>
              <a:prstGeom prst="rect">
                <a:avLst/>
              </a:prstGeom>
              <a:solidFill>
                <a:srgbClr val="0070C0"/>
              </a:solidFill>
            </p:spPr>
            <p:txBody>
              <a:bodyPr wrap="square" rtlCol="0">
                <a:spAutoFit/>
              </a:bodyPr>
              <a:lstStyle/>
              <a:p>
                <a:pPr algn="ctr"/>
                <a:r>
                  <a:rPr lang="en-US" sz="4500" b="1" dirty="0">
                    <a:solidFill>
                      <a:schemeClr val="bg1"/>
                    </a:solidFill>
                    <a:latin typeface="Arial" panose="020B0604020202020204" pitchFamily="34" charset="0"/>
                    <a:cs typeface="Arial" panose="020B0604020202020204" pitchFamily="34" charset="0"/>
                  </a:rPr>
                  <a:t>References: 45pt</a:t>
                </a:r>
              </a:p>
            </p:txBody>
          </p:sp>
        </p:grpSp>
        <p:sp>
          <p:nvSpPr>
            <p:cNvPr id="39" name="TextBox 38"/>
            <p:cNvSpPr txBox="1"/>
            <p:nvPr/>
          </p:nvSpPr>
          <p:spPr>
            <a:xfrm>
              <a:off x="28859195" y="29834252"/>
              <a:ext cx="14574804" cy="2754600"/>
            </a:xfrm>
            <a:prstGeom prst="rect">
              <a:avLst/>
            </a:prstGeom>
            <a:noFill/>
            <a:ln>
              <a:noFill/>
            </a:ln>
          </p:spPr>
          <p:txBody>
            <a:bodyPr wrap="square" rtlCol="0">
              <a:spAutoFit/>
            </a:bodyPr>
            <a:lstStyle/>
            <a:p>
              <a:pPr marL="514350" indent="-514350">
                <a:buFont typeface="+mj-lt"/>
                <a:buAutoNum type="arabicPeriod"/>
              </a:pPr>
              <a:r>
                <a:rPr lang="en-US" sz="3200" dirty="0"/>
                <a:t>See the links in the handout </a:t>
              </a:r>
              <a:r>
                <a:rPr lang="en-US" sz="3200"/>
                <a:t>for formatting </a:t>
              </a:r>
              <a:endParaRPr lang="en-US" sz="3200" dirty="0"/>
            </a:p>
            <a:p>
              <a:pPr marL="514350" indent="-514350">
                <a:buFont typeface="+mj-lt"/>
                <a:buAutoNum type="arabicPeriod"/>
              </a:pPr>
              <a:r>
                <a:rPr lang="en-US" sz="3200" dirty="0"/>
                <a:t>Work #2</a:t>
              </a:r>
            </a:p>
            <a:p>
              <a:pPr marL="514350" indent="-514350">
                <a:buFont typeface="+mj-lt"/>
                <a:buAutoNum type="arabicPeriod"/>
              </a:pPr>
              <a:r>
                <a:rPr lang="en-US" sz="3200" dirty="0"/>
                <a:t>Work #3</a:t>
              </a:r>
            </a:p>
            <a:p>
              <a:pPr marL="514350" indent="-514350">
                <a:buFont typeface="+mj-lt"/>
                <a:buAutoNum type="arabicPeriod"/>
              </a:pPr>
              <a:r>
                <a:rPr lang="en-US" sz="3200" dirty="0"/>
                <a:t>Work #4</a:t>
              </a:r>
            </a:p>
            <a:p>
              <a:endParaRPr lang="en-US" sz="4500" dirty="0"/>
            </a:p>
          </p:txBody>
        </p:sp>
      </p:grpSp>
      <p:grpSp>
        <p:nvGrpSpPr>
          <p:cNvPr id="13" name="Group 12"/>
          <p:cNvGrpSpPr/>
          <p:nvPr/>
        </p:nvGrpSpPr>
        <p:grpSpPr>
          <a:xfrm>
            <a:off x="13525501" y="23547850"/>
            <a:ext cx="14754224" cy="8853714"/>
            <a:chOff x="13525501" y="23547850"/>
            <a:chExt cx="14754224" cy="8853714"/>
          </a:xfrm>
        </p:grpSpPr>
        <p:grpSp>
          <p:nvGrpSpPr>
            <p:cNvPr id="30" name="Group 29"/>
            <p:cNvGrpSpPr/>
            <p:nvPr/>
          </p:nvGrpSpPr>
          <p:grpSpPr>
            <a:xfrm>
              <a:off x="13525501" y="23547850"/>
              <a:ext cx="14754224" cy="8853714"/>
              <a:chOff x="16817008" y="24567726"/>
              <a:chExt cx="14709916" cy="8853714"/>
            </a:xfrm>
          </p:grpSpPr>
          <p:sp>
            <p:nvSpPr>
              <p:cNvPr id="29" name="Rectangle 28"/>
              <p:cNvSpPr/>
              <p:nvPr/>
            </p:nvSpPr>
            <p:spPr>
              <a:xfrm>
                <a:off x="16817009" y="24567726"/>
                <a:ext cx="14709915" cy="8853714"/>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6817008" y="24567727"/>
                <a:ext cx="14709916" cy="954107"/>
              </a:xfrm>
              <a:prstGeom prst="rect">
                <a:avLst/>
              </a:prstGeom>
              <a:solidFill>
                <a:schemeClr val="accent5"/>
              </a:solidFill>
            </p:spPr>
            <p:txBody>
              <a:bodyPr wrap="square" rtlCol="0">
                <a:spAutoFit/>
              </a:bodyPr>
              <a:lstStyle/>
              <a:p>
                <a:pPr algn="ctr"/>
                <a:r>
                  <a:rPr lang="en-US" sz="5600" b="1" dirty="0">
                    <a:solidFill>
                      <a:schemeClr val="bg1"/>
                    </a:solidFill>
                    <a:latin typeface="Arial" panose="020B0604020202020204" pitchFamily="34" charset="0"/>
                    <a:cs typeface="Arial" panose="020B0604020202020204" pitchFamily="34" charset="0"/>
                  </a:rPr>
                  <a:t>Discussion</a:t>
                </a:r>
              </a:p>
            </p:txBody>
          </p:sp>
        </p:grpSp>
        <p:sp>
          <p:nvSpPr>
            <p:cNvPr id="40" name="TextBox 39"/>
            <p:cNvSpPr txBox="1"/>
            <p:nvPr/>
          </p:nvSpPr>
          <p:spPr>
            <a:xfrm>
              <a:off x="13796381" y="24730156"/>
              <a:ext cx="14206929" cy="6863417"/>
            </a:xfrm>
            <a:prstGeom prst="rect">
              <a:avLst/>
            </a:prstGeom>
            <a:noFill/>
          </p:spPr>
          <p:txBody>
            <a:bodyPr wrap="square" rtlCol="0">
              <a:spAutoFit/>
            </a:bodyPr>
            <a:lstStyle/>
            <a:p>
              <a:r>
                <a:rPr lang="en-US" sz="4000" dirty="0"/>
                <a:t>Enter your discussion here.  You will want to discuss the criteria that have been laid out in the rubric.  Also, as with the rest of the poster, be sure to be brief but descriptive.  You may need to use a thesaurus or other way to use your word choice to your advantage.  This can allow you to communicate the most information in the fewest words.  But, don’t cut out words if it means you lose clarity in your communication.  </a:t>
              </a:r>
            </a:p>
            <a:p>
              <a:r>
                <a:rPr lang="en-US" sz="4000" dirty="0"/>
                <a:t>Don’t forget to tie your findings back to the original hypothesis that you made at the beginning.  Think about how well they match up or don’t.  If they don’t match up, why might that be?  What explanations might exist?</a:t>
              </a:r>
            </a:p>
          </p:txBody>
        </p:sp>
      </p:grpSp>
      <p:grpSp>
        <p:nvGrpSpPr>
          <p:cNvPr id="2" name="Group 1"/>
          <p:cNvGrpSpPr/>
          <p:nvPr/>
        </p:nvGrpSpPr>
        <p:grpSpPr>
          <a:xfrm>
            <a:off x="28679775" y="23547850"/>
            <a:ext cx="14754224" cy="4912847"/>
            <a:chOff x="29785092" y="23547855"/>
            <a:chExt cx="13648907" cy="4912847"/>
          </a:xfrm>
        </p:grpSpPr>
        <p:grpSp>
          <p:nvGrpSpPr>
            <p:cNvPr id="35" name="Group 34"/>
            <p:cNvGrpSpPr/>
            <p:nvPr/>
          </p:nvGrpSpPr>
          <p:grpSpPr>
            <a:xfrm>
              <a:off x="29786878" y="23547855"/>
              <a:ext cx="13647121" cy="4912847"/>
              <a:chOff x="16817008" y="24567722"/>
              <a:chExt cx="14709916" cy="4688427"/>
            </a:xfrm>
          </p:grpSpPr>
          <p:sp>
            <p:nvSpPr>
              <p:cNvPr id="36" name="Rectangle 35"/>
              <p:cNvSpPr/>
              <p:nvPr/>
            </p:nvSpPr>
            <p:spPr>
              <a:xfrm>
                <a:off x="16817009" y="24567722"/>
                <a:ext cx="14709915" cy="4688427"/>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16817008" y="24567727"/>
                <a:ext cx="14709916" cy="908076"/>
              </a:xfrm>
              <a:prstGeom prst="rect">
                <a:avLst/>
              </a:prstGeom>
              <a:solidFill>
                <a:schemeClr val="accent5"/>
              </a:solidFill>
            </p:spPr>
            <p:txBody>
              <a:bodyPr wrap="square" rtlCol="0">
                <a:spAutoFit/>
              </a:bodyPr>
              <a:lstStyle/>
              <a:p>
                <a:pPr algn="ctr">
                  <a:lnSpc>
                    <a:spcPts val="6700"/>
                  </a:lnSpc>
                </a:pPr>
                <a:r>
                  <a:rPr lang="en-US" sz="5600" b="1" dirty="0">
                    <a:solidFill>
                      <a:schemeClr val="bg1"/>
                    </a:solidFill>
                    <a:latin typeface="Arial" panose="020B0604020202020204" pitchFamily="34" charset="0"/>
                    <a:cs typeface="Arial" panose="020B0604020202020204" pitchFamily="34" charset="0"/>
                  </a:rPr>
                  <a:t>Future Research</a:t>
                </a:r>
              </a:p>
            </p:txBody>
          </p:sp>
        </p:grpSp>
        <p:sp>
          <p:nvSpPr>
            <p:cNvPr id="42" name="Rectangle 41"/>
            <p:cNvSpPr/>
            <p:nvPr/>
          </p:nvSpPr>
          <p:spPr>
            <a:xfrm>
              <a:off x="29785092" y="24722635"/>
              <a:ext cx="13648907" cy="1323439"/>
            </a:xfrm>
            <a:prstGeom prst="rect">
              <a:avLst/>
            </a:prstGeom>
          </p:spPr>
          <p:txBody>
            <a:bodyPr wrap="square">
              <a:spAutoFit/>
            </a:bodyPr>
            <a:lstStyle/>
            <a:p>
              <a:r>
                <a:rPr lang="en-US" sz="4000" dirty="0"/>
                <a:t>In this section, include a discussion of your future research  goals and design to test the relationship you observed.</a:t>
              </a:r>
            </a:p>
          </p:txBody>
        </p:sp>
      </p:grpSp>
      <p:grpSp>
        <p:nvGrpSpPr>
          <p:cNvPr id="3" name="Group 2"/>
          <p:cNvGrpSpPr/>
          <p:nvPr/>
        </p:nvGrpSpPr>
        <p:grpSpPr>
          <a:xfrm>
            <a:off x="342897" y="14827486"/>
            <a:ext cx="12603135" cy="17574078"/>
            <a:chOff x="342897" y="14827486"/>
            <a:chExt cx="12603135" cy="17574078"/>
          </a:xfrm>
        </p:grpSpPr>
        <p:grpSp>
          <p:nvGrpSpPr>
            <p:cNvPr id="26" name="Group 25"/>
            <p:cNvGrpSpPr/>
            <p:nvPr/>
          </p:nvGrpSpPr>
          <p:grpSpPr>
            <a:xfrm>
              <a:off x="342897" y="14827486"/>
              <a:ext cx="12603135" cy="17574078"/>
              <a:chOff x="3077398" y="16535871"/>
              <a:chExt cx="12069833" cy="16083803"/>
            </a:xfrm>
          </p:grpSpPr>
          <p:grpSp>
            <p:nvGrpSpPr>
              <p:cNvPr id="21" name="Group 20"/>
              <p:cNvGrpSpPr/>
              <p:nvPr/>
            </p:nvGrpSpPr>
            <p:grpSpPr>
              <a:xfrm>
                <a:off x="3077398" y="16535871"/>
                <a:ext cx="12069833" cy="16083803"/>
                <a:chOff x="2970403" y="21942758"/>
                <a:chExt cx="9036064" cy="16083803"/>
              </a:xfrm>
            </p:grpSpPr>
            <p:sp>
              <p:nvSpPr>
                <p:cNvPr id="19" name="Rectangle 18"/>
                <p:cNvSpPr/>
                <p:nvPr/>
              </p:nvSpPr>
              <p:spPr>
                <a:xfrm>
                  <a:off x="2970403" y="21942758"/>
                  <a:ext cx="9036064" cy="16083803"/>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970404" y="21942758"/>
                  <a:ext cx="9036063" cy="873199"/>
                </a:xfrm>
                <a:prstGeom prst="rect">
                  <a:avLst/>
                </a:prstGeom>
                <a:solidFill>
                  <a:srgbClr val="0070C0"/>
                </a:solidFill>
              </p:spPr>
              <p:txBody>
                <a:bodyPr wrap="square" rtlCol="0">
                  <a:spAutoFit/>
                </a:bodyPr>
                <a:lstStyle/>
                <a:p>
                  <a:pPr algn="ctr"/>
                  <a:r>
                    <a:rPr lang="en-US" sz="5600" b="1" dirty="0">
                      <a:solidFill>
                        <a:schemeClr val="bg1"/>
                      </a:solidFill>
                      <a:latin typeface="Arial" panose="020B0604020202020204" pitchFamily="34" charset="0"/>
                      <a:cs typeface="Arial" panose="020B0604020202020204" pitchFamily="34" charset="0"/>
                    </a:rPr>
                    <a:t>Methods</a:t>
                  </a:r>
                </a:p>
              </p:txBody>
            </p:sp>
          </p:grpSp>
          <p:sp>
            <p:nvSpPr>
              <p:cNvPr id="24" name="TextBox 23"/>
              <p:cNvSpPr txBox="1"/>
              <p:nvPr/>
            </p:nvSpPr>
            <p:spPr>
              <a:xfrm>
                <a:off x="3374948" y="17551534"/>
                <a:ext cx="11628538" cy="10224883"/>
              </a:xfrm>
              <a:prstGeom prst="rect">
                <a:avLst/>
              </a:prstGeom>
              <a:solidFill>
                <a:schemeClr val="bg1">
                  <a:lumMod val="95000"/>
                </a:schemeClr>
              </a:solidFill>
            </p:spPr>
            <p:txBody>
              <a:bodyPr wrap="square" rtlCol="0">
                <a:spAutoFit/>
              </a:bodyPr>
              <a:lstStyle/>
              <a:p>
                <a:r>
                  <a:rPr lang="en-US" sz="4000" b="1" dirty="0"/>
                  <a:t>Here is where you describe your 5-point analysis and correlation analysis</a:t>
                </a:r>
              </a:p>
              <a:p>
                <a:r>
                  <a:rPr lang="en-US" sz="4000" dirty="0"/>
                  <a:t>You can use PowerPoint’s SmartArt to create flow charts and other types of diagrams.</a:t>
                </a:r>
              </a:p>
              <a:p>
                <a:pPr marL="742950" indent="-742950">
                  <a:buFont typeface="+mj-lt"/>
                  <a:buAutoNum type="arabicPeriod"/>
                </a:pPr>
                <a:r>
                  <a:rPr lang="en-US" sz="4000" dirty="0"/>
                  <a:t>Insert </a:t>
                </a:r>
                <a:r>
                  <a:rPr lang="en-US" sz="4000" dirty="0">
                    <a:sym typeface="Wingdings" panose="05000000000000000000" pitchFamily="2" charset="2"/>
                  </a:rPr>
                  <a:t> SmartArt</a:t>
                </a:r>
              </a:p>
              <a:p>
                <a:pPr marL="742950" indent="-742950">
                  <a:buFont typeface="+mj-lt"/>
                  <a:buAutoNum type="arabicPeriod"/>
                </a:pPr>
                <a:r>
                  <a:rPr lang="en-US" sz="4000" dirty="0">
                    <a:sym typeface="Wingdings" panose="05000000000000000000" pitchFamily="2" charset="2"/>
                  </a:rPr>
                  <a:t>Select a diagram appropriate for your needs </a:t>
                </a:r>
              </a:p>
              <a:p>
                <a:pPr marL="742950" indent="-742950">
                  <a:buFont typeface="+mj-lt"/>
                  <a:buAutoNum type="arabicPeriod"/>
                </a:pPr>
                <a:r>
                  <a:rPr lang="en-US" sz="4000" dirty="0">
                    <a:sym typeface="Wingdings" panose="05000000000000000000" pitchFamily="2" charset="2"/>
                  </a:rPr>
                  <a:t>Use the “insert text” box to label and add to your diagram..</a:t>
                </a:r>
              </a:p>
              <a:p>
                <a:pPr marL="2717358" lvl="1" indent="-742950">
                  <a:buFont typeface="+mj-lt"/>
                  <a:buAutoNum type="arabicPeriod"/>
                </a:pPr>
                <a:r>
                  <a:rPr lang="en-US" sz="4000" dirty="0">
                    <a:sym typeface="Wingdings" panose="05000000000000000000" pitchFamily="2" charset="2"/>
                  </a:rPr>
                  <a:t>You can bring this box back up by clicking the SmartArt image and selecting the  arrow on the left-hand side of the boundary box.</a:t>
                </a:r>
              </a:p>
              <a:p>
                <a:pPr marL="742950" indent="-742950">
                  <a:buFont typeface="+mj-lt"/>
                  <a:buAutoNum type="arabicPeriod"/>
                </a:pPr>
                <a:r>
                  <a:rPr lang="en-US" sz="4000" dirty="0">
                    <a:sym typeface="Wingdings" panose="05000000000000000000" pitchFamily="2" charset="2"/>
                  </a:rPr>
                  <a:t>Clicking on the art will add Format and/or Design “SmartArt” ribbons to your menu options. These ribbons you to add sections to your diagram, change and edit shapes, define color schemes, rotate images, etc.</a:t>
                </a:r>
              </a:p>
              <a:p>
                <a:pPr marL="2717358" lvl="1" indent="-742950">
                  <a:buFont typeface="+mj-lt"/>
                  <a:buAutoNum type="arabicPeriod"/>
                </a:pPr>
                <a:endParaRPr lang="en-US" sz="4000" dirty="0">
                  <a:sym typeface="Wingdings" panose="05000000000000000000" pitchFamily="2" charset="2"/>
                </a:endParaRPr>
              </a:p>
              <a:p>
                <a:endParaRPr lang="en-US" sz="4000" dirty="0"/>
              </a:p>
            </p:txBody>
          </p:sp>
        </p:grpSp>
        <p:graphicFrame>
          <p:nvGraphicFramePr>
            <p:cNvPr id="50" name="Diagram 49"/>
            <p:cNvGraphicFramePr/>
            <p:nvPr>
              <p:extLst>
                <p:ext uri="{D42A27DB-BD31-4B8C-83A1-F6EECF244321}">
                  <p14:modId xmlns:p14="http://schemas.microsoft.com/office/powerpoint/2010/main" val="2382859553"/>
                </p:ext>
              </p:extLst>
            </p:nvPr>
          </p:nvGraphicFramePr>
          <p:xfrm>
            <a:off x="1005839" y="25527000"/>
            <a:ext cx="11406891" cy="60665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grpSp>
        <p:nvGrpSpPr>
          <p:cNvPr id="7" name="Group 6"/>
          <p:cNvGrpSpPr/>
          <p:nvPr/>
        </p:nvGrpSpPr>
        <p:grpSpPr>
          <a:xfrm>
            <a:off x="13427181" y="3485133"/>
            <a:ext cx="29908499" cy="20098513"/>
            <a:chOff x="13525501" y="3623448"/>
            <a:chExt cx="29908499" cy="20098513"/>
          </a:xfrm>
        </p:grpSpPr>
        <p:grpSp>
          <p:nvGrpSpPr>
            <p:cNvPr id="22" name="Group 21"/>
            <p:cNvGrpSpPr/>
            <p:nvPr/>
          </p:nvGrpSpPr>
          <p:grpSpPr>
            <a:xfrm>
              <a:off x="13525501" y="3623448"/>
              <a:ext cx="29908499" cy="19395579"/>
              <a:chOff x="14584014" y="7307088"/>
              <a:chExt cx="32964786" cy="17284632"/>
            </a:xfrm>
          </p:grpSpPr>
          <p:sp>
            <p:nvSpPr>
              <p:cNvPr id="15" name="Rectangle 14"/>
              <p:cNvSpPr/>
              <p:nvPr/>
            </p:nvSpPr>
            <p:spPr>
              <a:xfrm>
                <a:off x="14584014" y="7307088"/>
                <a:ext cx="32964785" cy="17284632"/>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14584017" y="7307088"/>
                <a:ext cx="32964783" cy="850265"/>
              </a:xfrm>
              <a:prstGeom prst="rect">
                <a:avLst/>
              </a:prstGeom>
              <a:solidFill>
                <a:schemeClr val="accent5"/>
              </a:solidFill>
            </p:spPr>
            <p:txBody>
              <a:bodyPr wrap="square" rtlCol="0">
                <a:spAutoFit/>
              </a:bodyPr>
              <a:lstStyle/>
              <a:p>
                <a:pPr algn="ctr"/>
                <a:r>
                  <a:rPr lang="en-US" sz="5600" b="1" dirty="0">
                    <a:solidFill>
                      <a:schemeClr val="bg1"/>
                    </a:solidFill>
                    <a:latin typeface="Arial" panose="020B0604020202020204" pitchFamily="34" charset="0"/>
                    <a:cs typeface="Arial" panose="020B0604020202020204" pitchFamily="34" charset="0"/>
                  </a:rPr>
                  <a:t>Results</a:t>
                </a:r>
              </a:p>
            </p:txBody>
          </p:sp>
        </p:grpSp>
        <p:sp>
          <p:nvSpPr>
            <p:cNvPr id="14" name="TextBox 13"/>
            <p:cNvSpPr txBox="1"/>
            <p:nvPr/>
          </p:nvSpPr>
          <p:spPr>
            <a:xfrm>
              <a:off x="13796380" y="4888120"/>
              <a:ext cx="9485425" cy="11249233"/>
            </a:xfrm>
            <a:prstGeom prst="rect">
              <a:avLst/>
            </a:prstGeom>
            <a:noFill/>
            <a:ln>
              <a:noFill/>
            </a:ln>
          </p:spPr>
          <p:txBody>
            <a:bodyPr wrap="square" rtlCol="0">
              <a:spAutoFit/>
            </a:bodyPr>
            <a:lstStyle/>
            <a:p>
              <a:pPr algn="ctr"/>
              <a:r>
                <a:rPr lang="en-US" sz="4500" b="1" dirty="0"/>
                <a:t>Column 1</a:t>
              </a:r>
            </a:p>
            <a:p>
              <a:r>
                <a:rPr lang="en-US" sz="4000" dirty="0"/>
                <a:t>PowerPoint allows you to create basic charts, graphs, and tables. To insert a chart of graph:</a:t>
              </a:r>
            </a:p>
            <a:p>
              <a:pPr marL="742950" indent="-742950">
                <a:buFont typeface="+mj-lt"/>
                <a:buAutoNum type="arabicPeriod"/>
              </a:pPr>
              <a:r>
                <a:rPr lang="en-US" sz="4000" dirty="0"/>
                <a:t>Insert </a:t>
              </a:r>
              <a:r>
                <a:rPr lang="en-US" sz="4000" dirty="0">
                  <a:sym typeface="Wingdings" panose="05000000000000000000" pitchFamily="2" charset="2"/>
                </a:rPr>
                <a:t> Chart</a:t>
              </a:r>
            </a:p>
            <a:p>
              <a:pPr marL="742950" indent="-742950">
                <a:buFont typeface="+mj-lt"/>
                <a:buAutoNum type="arabicPeriod"/>
              </a:pPr>
              <a:r>
                <a:rPr lang="en-US" sz="4000" dirty="0">
                  <a:sym typeface="Wingdings" panose="05000000000000000000" pitchFamily="2" charset="2"/>
                </a:rPr>
                <a:t>Select the type appropriate for your data.</a:t>
              </a:r>
            </a:p>
            <a:p>
              <a:pPr marL="742950" indent="-742950">
                <a:buFont typeface="+mj-lt"/>
                <a:buAutoNum type="arabicPeriod"/>
              </a:pPr>
              <a:r>
                <a:rPr lang="en-US" sz="4000" dirty="0">
                  <a:sym typeface="Wingdings" panose="05000000000000000000" pitchFamily="2" charset="2"/>
                </a:rPr>
                <a:t>Input your data to the spreadsheet popup.</a:t>
              </a:r>
            </a:p>
            <a:p>
              <a:pPr marL="742950" indent="-742950">
                <a:buFont typeface="+mj-lt"/>
                <a:buAutoNum type="arabicPeriod"/>
              </a:pPr>
              <a:r>
                <a:rPr lang="en-US" sz="4000" dirty="0">
                  <a:sym typeface="Wingdings" panose="05000000000000000000" pitchFamily="2" charset="2"/>
                </a:rPr>
                <a:t>The Design and Format “Chart Tools” ribbons will allow you to change the colors and layout or your chart as well as, add or edit the underlying data.</a:t>
              </a:r>
            </a:p>
            <a:p>
              <a:pPr marL="742950" indent="-742950">
                <a:buFont typeface="+mj-lt"/>
                <a:buAutoNum type="arabicPeriod"/>
              </a:pPr>
              <a:r>
                <a:rPr lang="en-US" sz="4000" dirty="0">
                  <a:sym typeface="Wingdings" panose="05000000000000000000" pitchFamily="2" charset="2"/>
                </a:rPr>
                <a:t>In PP 2013, clicking the graph pulls up “Chart elements,” “Chart styles,” and “Chart layout” buttons for quick edits.</a:t>
              </a:r>
            </a:p>
            <a:p>
              <a:pPr marL="742950" indent="-742950">
                <a:buFont typeface="+mj-lt"/>
                <a:buAutoNum type="arabicPeriod"/>
              </a:pPr>
              <a:r>
                <a:rPr lang="en-US" sz="4000" dirty="0">
                  <a:sym typeface="Wingdings" panose="05000000000000000000" pitchFamily="2" charset="2"/>
                </a:rPr>
                <a:t>Add captions using a text box.</a:t>
              </a:r>
            </a:p>
            <a:p>
              <a:pPr marL="1392238" lvl="1" indent="-636588">
                <a:buFont typeface="+mj-lt"/>
                <a:buAutoNum type="arabicPeriod"/>
              </a:pPr>
              <a:r>
                <a:rPr lang="en-US" sz="4000" dirty="0">
                  <a:sym typeface="Wingdings" panose="05000000000000000000" pitchFamily="2" charset="2"/>
                </a:rPr>
                <a:t>Insert  Text box</a:t>
              </a:r>
            </a:p>
            <a:p>
              <a:pPr marL="1392238" lvl="1" indent="-636588">
                <a:buFont typeface="+mj-lt"/>
                <a:buAutoNum type="arabicPeriod"/>
              </a:pPr>
              <a:r>
                <a:rPr lang="en-US" sz="4000" dirty="0">
                  <a:sym typeface="Wingdings" panose="05000000000000000000" pitchFamily="2" charset="2"/>
                </a:rPr>
                <a:t>Click where you’d like to put  text box and begin typing.</a:t>
              </a:r>
              <a:endParaRPr lang="en-US" sz="4000" dirty="0"/>
            </a:p>
          </p:txBody>
        </p:sp>
        <p:sp>
          <p:nvSpPr>
            <p:cNvPr id="27" name="TextBox 26"/>
            <p:cNvSpPr txBox="1"/>
            <p:nvPr/>
          </p:nvSpPr>
          <p:spPr>
            <a:xfrm>
              <a:off x="23782808" y="4886035"/>
              <a:ext cx="9485425" cy="18835926"/>
            </a:xfrm>
            <a:prstGeom prst="rect">
              <a:avLst/>
            </a:prstGeom>
            <a:noFill/>
            <a:ln>
              <a:noFill/>
            </a:ln>
          </p:spPr>
          <p:txBody>
            <a:bodyPr wrap="square" rtlCol="0">
              <a:spAutoFit/>
            </a:bodyPr>
            <a:lstStyle/>
            <a:p>
              <a:pPr algn="ctr"/>
              <a:r>
                <a:rPr lang="en-US" sz="4500" b="1" dirty="0"/>
                <a:t>Column 2</a:t>
              </a:r>
            </a:p>
            <a:p>
              <a:endParaRPr lang="en-US" sz="4000" dirty="0"/>
            </a:p>
            <a:p>
              <a:endParaRPr lang="en-US" sz="4000" dirty="0"/>
            </a:p>
            <a:p>
              <a:endParaRPr lang="en-US" sz="4000" dirty="0"/>
            </a:p>
            <a:p>
              <a:endParaRPr lang="en-US" sz="4000" dirty="0"/>
            </a:p>
            <a:p>
              <a:endParaRPr lang="en-US" sz="4000" dirty="0"/>
            </a:p>
            <a:p>
              <a:endParaRPr lang="en-US" sz="4000" dirty="0"/>
            </a:p>
            <a:p>
              <a:endParaRPr lang="en-US" sz="4000" dirty="0"/>
            </a:p>
            <a:p>
              <a:endParaRPr lang="en-US" sz="4000" dirty="0"/>
            </a:p>
            <a:p>
              <a:endParaRPr lang="en-US" sz="4000" dirty="0"/>
            </a:p>
            <a:p>
              <a:endParaRPr lang="en-US" sz="4000" dirty="0"/>
            </a:p>
            <a:p>
              <a:endParaRPr lang="en-US" sz="4000" dirty="0"/>
            </a:p>
            <a:p>
              <a:endParaRPr lang="en-US" sz="4000" dirty="0"/>
            </a:p>
            <a:p>
              <a:endParaRPr lang="en-US" sz="4000" dirty="0"/>
            </a:p>
            <a:p>
              <a:endParaRPr lang="en-US" sz="4000" dirty="0"/>
            </a:p>
            <a:p>
              <a:endParaRPr lang="en-US" sz="4000" dirty="0"/>
            </a:p>
            <a:p>
              <a:endParaRPr lang="en-US" sz="4000" dirty="0"/>
            </a:p>
            <a:p>
              <a:endParaRPr lang="en-US" sz="4000" dirty="0"/>
            </a:p>
            <a:p>
              <a:r>
                <a:rPr lang="en-US" sz="4000" dirty="0"/>
                <a:t>To insert an image:</a:t>
              </a:r>
            </a:p>
            <a:p>
              <a:pPr marL="742950" indent="-742950">
                <a:buFont typeface="+mj-lt"/>
                <a:buAutoNum type="arabicPeriod"/>
              </a:pPr>
              <a:r>
                <a:rPr lang="en-US" sz="4000" dirty="0"/>
                <a:t>Insert </a:t>
              </a:r>
              <a:r>
                <a:rPr lang="en-US" sz="4000" dirty="0">
                  <a:sym typeface="Wingdings" panose="05000000000000000000" pitchFamily="2" charset="2"/>
                </a:rPr>
                <a:t> Pictures</a:t>
              </a:r>
            </a:p>
            <a:p>
              <a:pPr marL="742950" indent="-742950">
                <a:buFont typeface="+mj-lt"/>
                <a:buAutoNum type="arabicPeriod"/>
              </a:pPr>
              <a:r>
                <a:rPr lang="en-US" sz="4000" dirty="0">
                  <a:sym typeface="Wingdings" panose="05000000000000000000" pitchFamily="2" charset="2"/>
                </a:rPr>
                <a:t>Navigate to the appropriate folder in the file manager.</a:t>
              </a:r>
            </a:p>
            <a:p>
              <a:pPr marL="742950" indent="-742950">
                <a:buFont typeface="+mj-lt"/>
                <a:buAutoNum type="arabicPeriod"/>
              </a:pPr>
              <a:r>
                <a:rPr lang="en-US" sz="4000" dirty="0">
                  <a:sym typeface="Wingdings" panose="05000000000000000000" pitchFamily="2" charset="2"/>
                </a:rPr>
                <a:t>Select the image file and click “OK.”</a:t>
              </a:r>
            </a:p>
            <a:p>
              <a:pPr marL="742950" indent="-742950">
                <a:buFont typeface="+mj-lt"/>
                <a:buAutoNum type="arabicPeriod"/>
              </a:pPr>
              <a:r>
                <a:rPr lang="en-US" sz="4000" dirty="0">
                  <a:sym typeface="Wingdings" panose="05000000000000000000" pitchFamily="2" charset="2"/>
                </a:rPr>
                <a:t>Clicking the image will bring up a Format “Picture Tools” ribbon that provides very basic photo cropping, color and artistic effects, and border options.</a:t>
              </a:r>
            </a:p>
            <a:p>
              <a:pPr marL="742950" indent="-742950">
                <a:buFont typeface="+mj-lt"/>
                <a:buAutoNum type="arabicPeriod"/>
              </a:pPr>
              <a:endParaRPr lang="en-US" sz="4000" dirty="0">
                <a:sym typeface="Wingdings" panose="05000000000000000000" pitchFamily="2" charset="2"/>
              </a:endParaRPr>
            </a:p>
            <a:p>
              <a:pPr algn="ctr"/>
              <a:endParaRPr lang="en-US" sz="4800" dirty="0"/>
            </a:p>
            <a:p>
              <a:endParaRPr lang="en-US" sz="4500" dirty="0"/>
            </a:p>
          </p:txBody>
        </p:sp>
        <p:sp>
          <p:nvSpPr>
            <p:cNvPr id="28" name="TextBox 27"/>
            <p:cNvSpPr txBox="1"/>
            <p:nvPr/>
          </p:nvSpPr>
          <p:spPr>
            <a:xfrm>
              <a:off x="33721942" y="4888070"/>
              <a:ext cx="9485425" cy="17635597"/>
            </a:xfrm>
            <a:prstGeom prst="rect">
              <a:avLst/>
            </a:prstGeom>
            <a:noFill/>
            <a:ln>
              <a:noFill/>
            </a:ln>
          </p:spPr>
          <p:txBody>
            <a:bodyPr wrap="square" rtlCol="0">
              <a:spAutoFit/>
            </a:bodyPr>
            <a:lstStyle/>
            <a:p>
              <a:pPr algn="ctr"/>
              <a:r>
                <a:rPr lang="en-US" sz="4500" b="1" dirty="0"/>
                <a:t>Column 3</a:t>
              </a:r>
            </a:p>
            <a:p>
              <a:r>
                <a:rPr lang="en-US" sz="4000" dirty="0">
                  <a:sym typeface="Wingdings" panose="05000000000000000000" pitchFamily="2" charset="2"/>
                </a:rPr>
                <a:t>To insert an existing table from Excel:</a:t>
              </a:r>
            </a:p>
            <a:p>
              <a:pPr marL="742950" indent="-742950">
                <a:buFont typeface="+mj-lt"/>
                <a:buAutoNum type="arabicPeriod"/>
              </a:pPr>
              <a:r>
                <a:rPr lang="en-US" sz="4000" dirty="0">
                  <a:sym typeface="Wingdings" panose="05000000000000000000" pitchFamily="2" charset="2"/>
                </a:rPr>
                <a:t>Insert  Object  select Create from file  click Browse  locate your file and click OK</a:t>
              </a:r>
            </a:p>
            <a:p>
              <a:r>
                <a:rPr lang="en-US" sz="4000" dirty="0">
                  <a:sym typeface="Wingdings" panose="05000000000000000000" pitchFamily="2" charset="2"/>
                </a:rPr>
                <a:t>To create a new table:</a:t>
              </a:r>
            </a:p>
            <a:p>
              <a:pPr marL="742950" indent="-742950">
                <a:buFont typeface="+mj-lt"/>
                <a:buAutoNum type="arabicPeriod"/>
              </a:pPr>
              <a:r>
                <a:rPr lang="en-US" sz="4000" dirty="0">
                  <a:sym typeface="Wingdings" panose="05000000000000000000" pitchFamily="2" charset="2"/>
                </a:rPr>
                <a:t>Insert  Table </a:t>
              </a:r>
            </a:p>
            <a:p>
              <a:pPr marL="1392238" lvl="1" indent="-636588">
                <a:buFont typeface="+mj-lt"/>
                <a:buAutoNum type="arabicPeriod"/>
              </a:pPr>
              <a:r>
                <a:rPr lang="en-US" sz="4000" dirty="0">
                  <a:sym typeface="Wingdings" panose="05000000000000000000" pitchFamily="2" charset="2"/>
                </a:rPr>
                <a:t>Use the grid to select the number of rows and columns, OR</a:t>
              </a:r>
            </a:p>
            <a:p>
              <a:pPr marL="1392238" lvl="1" indent="-636588">
                <a:buFont typeface="+mj-lt"/>
                <a:buAutoNum type="arabicPeriod"/>
              </a:pPr>
              <a:r>
                <a:rPr lang="en-US" sz="4000" dirty="0">
                  <a:sym typeface="Wingdings" panose="05000000000000000000" pitchFamily="2" charset="2"/>
                </a:rPr>
                <a:t>Draw the outline of the chart where you’d like it</a:t>
              </a:r>
            </a:p>
            <a:p>
              <a:pPr indent="-1218758">
                <a:buFont typeface="+mj-lt"/>
                <a:buAutoNum type="arabicPeriod"/>
              </a:pPr>
              <a:endParaRPr lang="en-US" sz="4000" dirty="0">
                <a:sym typeface="Wingdings" panose="05000000000000000000" pitchFamily="2" charset="2"/>
              </a:endParaRPr>
            </a:p>
            <a:p>
              <a:pPr marL="571500" indent="-571500">
                <a:buFont typeface="Wingdings" panose="05000000000000000000" pitchFamily="2" charset="2"/>
                <a:buChar char="v"/>
              </a:pPr>
              <a:r>
                <a:rPr lang="en-US" sz="4000" dirty="0">
                  <a:sym typeface="Wingdings" panose="05000000000000000000" pitchFamily="2" charset="2"/>
                </a:rPr>
                <a:t>Use the “Table Tool’s” Layout ribbon to add/delete rows or columns to the table.</a:t>
              </a:r>
            </a:p>
            <a:p>
              <a:pPr marL="571500" indent="-571500">
                <a:buFont typeface="Wingdings" panose="05000000000000000000" pitchFamily="2" charset="2"/>
                <a:buChar char="v"/>
              </a:pPr>
              <a:r>
                <a:rPr lang="en-US" sz="4000" dirty="0">
                  <a:sym typeface="Wingdings" panose="05000000000000000000" pitchFamily="2" charset="2"/>
                </a:rPr>
                <a:t>Use the “Table Tool’s” Format ribbon to change the table color and design.</a:t>
              </a:r>
              <a:endParaRPr lang="en-US" sz="4000" dirty="0"/>
            </a:p>
            <a:p>
              <a:endParaRPr lang="en-US" sz="4500" b="1" dirty="0"/>
            </a:p>
            <a:p>
              <a:pPr algn="ctr"/>
              <a:endParaRPr lang="en-US" sz="4500" b="1" dirty="0"/>
            </a:p>
            <a:p>
              <a:pPr algn="ctr"/>
              <a:endParaRPr lang="en-US" sz="4500" b="1" dirty="0"/>
            </a:p>
            <a:p>
              <a:pPr algn="ctr"/>
              <a:endParaRPr lang="en-US" sz="4500" b="1" dirty="0"/>
            </a:p>
            <a:p>
              <a:pPr algn="ctr"/>
              <a:endParaRPr lang="en-US" sz="4500" b="1" dirty="0"/>
            </a:p>
            <a:p>
              <a:pPr algn="ctr"/>
              <a:endParaRPr lang="en-US" sz="4500" b="1" dirty="0"/>
            </a:p>
            <a:p>
              <a:pPr algn="ctr"/>
              <a:endParaRPr lang="en-US" sz="4500" b="1" dirty="0"/>
            </a:p>
            <a:p>
              <a:pPr algn="ctr"/>
              <a:endParaRPr lang="en-US" sz="4500" b="1" dirty="0"/>
            </a:p>
            <a:p>
              <a:pPr algn="ctr"/>
              <a:endParaRPr lang="en-US" sz="4500" b="1" dirty="0"/>
            </a:p>
            <a:p>
              <a:pPr algn="ctr"/>
              <a:endParaRPr lang="en-US" sz="4500" b="1" dirty="0"/>
            </a:p>
            <a:p>
              <a:pPr algn="ctr"/>
              <a:endParaRPr lang="en-US" sz="4500" b="1" dirty="0"/>
            </a:p>
          </p:txBody>
        </p:sp>
        <p:grpSp>
          <p:nvGrpSpPr>
            <p:cNvPr id="44" name="Group 43"/>
            <p:cNvGrpSpPr/>
            <p:nvPr/>
          </p:nvGrpSpPr>
          <p:grpSpPr>
            <a:xfrm>
              <a:off x="14381646" y="16583406"/>
              <a:ext cx="8671597" cy="6704710"/>
              <a:chOff x="31180444" y="9471399"/>
              <a:chExt cx="7240557" cy="7897593"/>
            </a:xfrm>
          </p:grpSpPr>
          <p:graphicFrame>
            <p:nvGraphicFramePr>
              <p:cNvPr id="18" name="Chart 17"/>
              <p:cNvGraphicFramePr/>
              <p:nvPr>
                <p:extLst>
                  <p:ext uri="{D42A27DB-BD31-4B8C-83A1-F6EECF244321}">
                    <p14:modId xmlns:p14="http://schemas.microsoft.com/office/powerpoint/2010/main" val="1986301113"/>
                  </p:ext>
                </p:extLst>
              </p:nvPr>
            </p:nvGraphicFramePr>
            <p:xfrm>
              <a:off x="31180444" y="9471399"/>
              <a:ext cx="6540112" cy="5249905"/>
            </p:xfrm>
            <a:graphic>
              <a:graphicData uri="http://schemas.openxmlformats.org/drawingml/2006/chart">
                <c:chart xmlns:c="http://schemas.openxmlformats.org/drawingml/2006/chart" xmlns:r="http://schemas.openxmlformats.org/officeDocument/2006/relationships" r:id="rId7"/>
              </a:graphicData>
            </a:graphic>
          </p:graphicFrame>
          <p:sp>
            <p:nvSpPr>
              <p:cNvPr id="43" name="TextBox 42"/>
              <p:cNvSpPr txBox="1"/>
              <p:nvPr/>
            </p:nvSpPr>
            <p:spPr>
              <a:xfrm>
                <a:off x="31180445" y="14142429"/>
                <a:ext cx="7240556" cy="3226563"/>
              </a:xfrm>
              <a:prstGeom prst="rect">
                <a:avLst/>
              </a:prstGeom>
              <a:noFill/>
            </p:spPr>
            <p:txBody>
              <a:bodyPr wrap="square" rtlCol="0">
                <a:spAutoFit/>
              </a:bodyPr>
              <a:lstStyle/>
              <a:p>
                <a:r>
                  <a:rPr lang="en-US" sz="3600" b="1" dirty="0"/>
                  <a:t>Figure 1. Title: 36 </a:t>
                </a:r>
                <a:r>
                  <a:rPr lang="en-US" sz="3600" b="1" dirty="0" err="1"/>
                  <a:t>pt</a:t>
                </a:r>
                <a:endParaRPr lang="en-US" sz="3600" b="1" dirty="0"/>
              </a:p>
              <a:p>
                <a:r>
                  <a:rPr lang="en-US" sz="3400" dirty="0"/>
                  <a:t>Figure text: 34 pt. Here is where you enter in the descriptive title for your chart.  It should be brief yet still explain what the reader is looking at.. </a:t>
                </a:r>
              </a:p>
            </p:txBody>
          </p:sp>
        </p:grpSp>
      </p:grpSp>
      <p:graphicFrame>
        <p:nvGraphicFramePr>
          <p:cNvPr id="61" name="Table 60"/>
          <p:cNvGraphicFramePr>
            <a:graphicFrameLocks noGrp="1"/>
          </p:cNvGraphicFramePr>
          <p:nvPr>
            <p:extLst>
              <p:ext uri="{D42A27DB-BD31-4B8C-83A1-F6EECF244321}">
                <p14:modId xmlns:p14="http://schemas.microsoft.com/office/powerpoint/2010/main" val="400227299"/>
              </p:ext>
            </p:extLst>
          </p:nvPr>
        </p:nvGraphicFramePr>
        <p:xfrm>
          <a:off x="34836681" y="15663548"/>
          <a:ext cx="7265477" cy="4400243"/>
        </p:xfrm>
        <a:graphic>
          <a:graphicData uri="http://schemas.openxmlformats.org/drawingml/2006/table">
            <a:tbl>
              <a:tblPr firstRow="1" bandRow="1">
                <a:tableStyleId>{22838BEF-8BB2-4498-84A7-C5851F593DF1}</a:tableStyleId>
              </a:tblPr>
              <a:tblGrid>
                <a:gridCol w="1659807">
                  <a:extLst>
                    <a:ext uri="{9D8B030D-6E8A-4147-A177-3AD203B41FA5}">
                      <a16:colId xmlns:a16="http://schemas.microsoft.com/office/drawing/2014/main" val="20000"/>
                    </a:ext>
                  </a:extLst>
                </a:gridCol>
                <a:gridCol w="1908313">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68557">
                  <a:extLst>
                    <a:ext uri="{9D8B030D-6E8A-4147-A177-3AD203B41FA5}">
                      <a16:colId xmlns:a16="http://schemas.microsoft.com/office/drawing/2014/main" val="20003"/>
                    </a:ext>
                  </a:extLst>
                </a:gridCol>
              </a:tblGrid>
              <a:tr h="370840">
                <a:tc>
                  <a:txBody>
                    <a:bodyPr/>
                    <a:lstStyle/>
                    <a:p>
                      <a:r>
                        <a:rPr lang="en-US" sz="3600" dirty="0"/>
                        <a:t>Day</a:t>
                      </a:r>
                    </a:p>
                  </a:txBody>
                  <a:tcPr/>
                </a:tc>
                <a:tc>
                  <a:txBody>
                    <a:bodyPr/>
                    <a:lstStyle/>
                    <a:p>
                      <a:r>
                        <a:rPr lang="en-US" sz="3600" dirty="0"/>
                        <a:t>Dose</a:t>
                      </a:r>
                    </a:p>
                  </a:txBody>
                  <a:tcPr/>
                </a:tc>
                <a:tc>
                  <a:txBody>
                    <a:bodyPr/>
                    <a:lstStyle/>
                    <a:p>
                      <a:r>
                        <a:rPr lang="en-US" sz="3600" dirty="0"/>
                        <a:t>Delivery</a:t>
                      </a:r>
                    </a:p>
                  </a:txBody>
                  <a:tcPr/>
                </a:tc>
                <a:tc>
                  <a:txBody>
                    <a:bodyPr/>
                    <a:lstStyle/>
                    <a:p>
                      <a:r>
                        <a:rPr lang="en-US" sz="3600" dirty="0"/>
                        <a:t>Results</a:t>
                      </a:r>
                    </a:p>
                  </a:txBody>
                  <a:tcPr/>
                </a:tc>
                <a:extLst>
                  <a:ext uri="{0D108BD9-81ED-4DB2-BD59-A6C34878D82A}">
                    <a16:rowId xmlns:a16="http://schemas.microsoft.com/office/drawing/2014/main" val="10000"/>
                  </a:ext>
                </a:extLst>
              </a:tr>
              <a:tr h="712163">
                <a:tc>
                  <a:txBody>
                    <a:bodyPr/>
                    <a:lstStyle/>
                    <a:p>
                      <a:r>
                        <a:rPr lang="en-US" sz="3400" dirty="0"/>
                        <a:t>1</a:t>
                      </a:r>
                    </a:p>
                  </a:txBody>
                  <a:tcPr/>
                </a:tc>
                <a:tc>
                  <a:txBody>
                    <a:bodyPr/>
                    <a:lstStyle/>
                    <a:p>
                      <a:r>
                        <a:rPr lang="en-US" sz="3400" dirty="0"/>
                        <a:t>0.25</a:t>
                      </a:r>
                    </a:p>
                  </a:txBody>
                  <a:tcPr/>
                </a:tc>
                <a:tc>
                  <a:txBody>
                    <a:bodyPr/>
                    <a:lstStyle/>
                    <a:p>
                      <a:r>
                        <a:rPr lang="en-US" sz="3400" dirty="0"/>
                        <a:t>Oral</a:t>
                      </a:r>
                    </a:p>
                  </a:txBody>
                  <a:tcPr/>
                </a:tc>
                <a:tc>
                  <a:txBody>
                    <a:bodyPr/>
                    <a:lstStyle/>
                    <a:p>
                      <a:r>
                        <a:rPr lang="en-US" sz="3400" dirty="0"/>
                        <a:t>Decrease</a:t>
                      </a:r>
                    </a:p>
                  </a:txBody>
                  <a:tcPr/>
                </a:tc>
                <a:extLst>
                  <a:ext uri="{0D108BD9-81ED-4DB2-BD59-A6C34878D82A}">
                    <a16:rowId xmlns:a16="http://schemas.microsoft.com/office/drawing/2014/main" val="10001"/>
                  </a:ext>
                </a:extLst>
              </a:tr>
              <a:tr h="370840">
                <a:tc>
                  <a:txBody>
                    <a:bodyPr/>
                    <a:lstStyle/>
                    <a:p>
                      <a:r>
                        <a:rPr lang="en-US" sz="3400" dirty="0"/>
                        <a:t>2</a:t>
                      </a:r>
                    </a:p>
                  </a:txBody>
                  <a:tcPr/>
                </a:tc>
                <a:tc>
                  <a:txBody>
                    <a:bodyPr/>
                    <a:lstStyle/>
                    <a:p>
                      <a:r>
                        <a:rPr lang="en-US" sz="3400" dirty="0"/>
                        <a:t>0.50</a:t>
                      </a:r>
                    </a:p>
                  </a:txBody>
                  <a:tcPr/>
                </a:tc>
                <a:tc>
                  <a:txBody>
                    <a:bodyPr/>
                    <a:lstStyle/>
                    <a:p>
                      <a:r>
                        <a:rPr lang="en-US" sz="3400" dirty="0"/>
                        <a:t>Oral</a:t>
                      </a:r>
                    </a:p>
                  </a:txBody>
                  <a:tcPr/>
                </a:tc>
                <a:tc>
                  <a:txBody>
                    <a:bodyPr/>
                    <a:lstStyle/>
                    <a:p>
                      <a:r>
                        <a:rPr lang="en-US" sz="3400" dirty="0"/>
                        <a:t>Decrease</a:t>
                      </a:r>
                    </a:p>
                  </a:txBody>
                  <a:tcPr/>
                </a:tc>
                <a:extLst>
                  <a:ext uri="{0D108BD9-81ED-4DB2-BD59-A6C34878D82A}">
                    <a16:rowId xmlns:a16="http://schemas.microsoft.com/office/drawing/2014/main" val="10002"/>
                  </a:ext>
                </a:extLst>
              </a:tr>
              <a:tr h="370840">
                <a:tc>
                  <a:txBody>
                    <a:bodyPr/>
                    <a:lstStyle/>
                    <a:p>
                      <a:r>
                        <a:rPr lang="en-US" sz="3400" dirty="0"/>
                        <a:t>3</a:t>
                      </a:r>
                    </a:p>
                  </a:txBody>
                  <a:tcPr/>
                </a:tc>
                <a:tc>
                  <a:txBody>
                    <a:bodyPr/>
                    <a:lstStyle/>
                    <a:p>
                      <a:r>
                        <a:rPr lang="en-US" sz="3400" dirty="0"/>
                        <a:t>0.75</a:t>
                      </a:r>
                    </a:p>
                  </a:txBody>
                  <a:tcPr/>
                </a:tc>
                <a:tc>
                  <a:txBody>
                    <a:bodyPr/>
                    <a:lstStyle/>
                    <a:p>
                      <a:r>
                        <a:rPr lang="en-US" sz="3400" dirty="0"/>
                        <a:t>Skin</a:t>
                      </a:r>
                    </a:p>
                  </a:txBody>
                  <a:tcPr/>
                </a:tc>
                <a:tc>
                  <a:txBody>
                    <a:bodyPr/>
                    <a:lstStyle/>
                    <a:p>
                      <a:r>
                        <a:rPr lang="en-US" sz="3400" dirty="0"/>
                        <a:t>Steady</a:t>
                      </a:r>
                    </a:p>
                  </a:txBody>
                  <a:tcPr/>
                </a:tc>
                <a:extLst>
                  <a:ext uri="{0D108BD9-81ED-4DB2-BD59-A6C34878D82A}">
                    <a16:rowId xmlns:a16="http://schemas.microsoft.com/office/drawing/2014/main" val="10003"/>
                  </a:ext>
                </a:extLst>
              </a:tr>
              <a:tr h="370840">
                <a:tc>
                  <a:txBody>
                    <a:bodyPr/>
                    <a:lstStyle/>
                    <a:p>
                      <a:r>
                        <a:rPr lang="en-US" sz="3400" dirty="0"/>
                        <a:t>4</a:t>
                      </a:r>
                    </a:p>
                  </a:txBody>
                  <a:tcPr/>
                </a:tc>
                <a:tc>
                  <a:txBody>
                    <a:bodyPr/>
                    <a:lstStyle/>
                    <a:p>
                      <a:r>
                        <a:rPr lang="en-US" sz="3400" dirty="0"/>
                        <a:t>1.00</a:t>
                      </a:r>
                    </a:p>
                  </a:txBody>
                  <a:tcPr/>
                </a:tc>
                <a:tc>
                  <a:txBody>
                    <a:bodyPr/>
                    <a:lstStyle/>
                    <a:p>
                      <a:r>
                        <a:rPr lang="en-US" sz="3400" dirty="0"/>
                        <a:t>Skin</a:t>
                      </a:r>
                    </a:p>
                  </a:txBody>
                  <a:tcPr/>
                </a:tc>
                <a:tc>
                  <a:txBody>
                    <a:bodyPr/>
                    <a:lstStyle/>
                    <a:p>
                      <a:r>
                        <a:rPr lang="en-US" sz="3400" dirty="0" err="1"/>
                        <a:t>Stready</a:t>
                      </a:r>
                      <a:endParaRPr lang="en-US" sz="3400" dirty="0"/>
                    </a:p>
                  </a:txBody>
                  <a:tcPr/>
                </a:tc>
                <a:extLst>
                  <a:ext uri="{0D108BD9-81ED-4DB2-BD59-A6C34878D82A}">
                    <a16:rowId xmlns:a16="http://schemas.microsoft.com/office/drawing/2014/main" val="10004"/>
                  </a:ext>
                </a:extLst>
              </a:tr>
              <a:tr h="0">
                <a:tc>
                  <a:txBody>
                    <a:bodyPr/>
                    <a:lstStyle/>
                    <a:p>
                      <a:r>
                        <a:rPr lang="en-US" sz="3400" dirty="0"/>
                        <a:t>5</a:t>
                      </a:r>
                    </a:p>
                  </a:txBody>
                  <a:tcPr/>
                </a:tc>
                <a:tc>
                  <a:txBody>
                    <a:bodyPr/>
                    <a:lstStyle/>
                    <a:p>
                      <a:r>
                        <a:rPr lang="en-US" sz="3400" dirty="0"/>
                        <a:t>1.25</a:t>
                      </a:r>
                    </a:p>
                  </a:txBody>
                  <a:tcPr/>
                </a:tc>
                <a:tc>
                  <a:txBody>
                    <a:bodyPr/>
                    <a:lstStyle/>
                    <a:p>
                      <a:r>
                        <a:rPr lang="en-US" sz="3400" dirty="0"/>
                        <a:t>Injection</a:t>
                      </a:r>
                    </a:p>
                  </a:txBody>
                  <a:tcPr/>
                </a:tc>
                <a:tc>
                  <a:txBody>
                    <a:bodyPr/>
                    <a:lstStyle/>
                    <a:p>
                      <a:r>
                        <a:rPr lang="en-US" sz="3400" dirty="0"/>
                        <a:t>Increase</a:t>
                      </a:r>
                    </a:p>
                  </a:txBody>
                  <a:tcPr/>
                </a:tc>
                <a:extLst>
                  <a:ext uri="{0D108BD9-81ED-4DB2-BD59-A6C34878D82A}">
                    <a16:rowId xmlns:a16="http://schemas.microsoft.com/office/drawing/2014/main" val="10005"/>
                  </a:ext>
                </a:extLst>
              </a:tr>
              <a:tr h="370840">
                <a:tc>
                  <a:txBody>
                    <a:bodyPr/>
                    <a:lstStyle/>
                    <a:p>
                      <a:r>
                        <a:rPr lang="en-US" sz="3400" dirty="0"/>
                        <a:t>6</a:t>
                      </a:r>
                    </a:p>
                  </a:txBody>
                  <a:tcPr/>
                </a:tc>
                <a:tc>
                  <a:txBody>
                    <a:bodyPr/>
                    <a:lstStyle/>
                    <a:p>
                      <a:r>
                        <a:rPr lang="en-US" sz="3400" dirty="0"/>
                        <a:t>1.50</a:t>
                      </a:r>
                    </a:p>
                  </a:txBody>
                  <a:tcPr/>
                </a:tc>
                <a:tc>
                  <a:txBody>
                    <a:bodyPr/>
                    <a:lstStyle/>
                    <a:p>
                      <a:r>
                        <a:rPr lang="en-US" sz="3400" dirty="0"/>
                        <a:t>Injection</a:t>
                      </a:r>
                    </a:p>
                  </a:txBody>
                  <a:tcPr/>
                </a:tc>
                <a:tc>
                  <a:txBody>
                    <a:bodyPr/>
                    <a:lstStyle/>
                    <a:p>
                      <a:r>
                        <a:rPr lang="en-US" sz="3400" dirty="0"/>
                        <a:t>Increase</a:t>
                      </a:r>
                    </a:p>
                  </a:txBody>
                  <a:tcPr/>
                </a:tc>
                <a:extLst>
                  <a:ext uri="{0D108BD9-81ED-4DB2-BD59-A6C34878D82A}">
                    <a16:rowId xmlns:a16="http://schemas.microsoft.com/office/drawing/2014/main" val="10006"/>
                  </a:ext>
                </a:extLst>
              </a:tr>
            </a:tbl>
          </a:graphicData>
        </a:graphic>
      </p:graphicFrame>
      <p:sp>
        <p:nvSpPr>
          <p:cNvPr id="62" name="TextBox 61"/>
          <p:cNvSpPr txBox="1"/>
          <p:nvPr/>
        </p:nvSpPr>
        <p:spPr>
          <a:xfrm>
            <a:off x="34567998" y="20170433"/>
            <a:ext cx="8671596" cy="1169551"/>
          </a:xfrm>
          <a:prstGeom prst="rect">
            <a:avLst/>
          </a:prstGeom>
          <a:noFill/>
        </p:spPr>
        <p:txBody>
          <a:bodyPr wrap="square" rtlCol="0">
            <a:spAutoFit/>
          </a:bodyPr>
          <a:lstStyle/>
          <a:p>
            <a:r>
              <a:rPr lang="en-US" sz="3600" b="1" dirty="0"/>
              <a:t>Table 1.</a:t>
            </a:r>
          </a:p>
          <a:p>
            <a:r>
              <a:rPr lang="en-US" sz="3400" dirty="0"/>
              <a:t>Write a brief but descriptive title of your table.</a:t>
            </a:r>
          </a:p>
        </p:txBody>
      </p:sp>
      <p:sp>
        <p:nvSpPr>
          <p:cNvPr id="63" name="TextBox 62"/>
          <p:cNvSpPr txBox="1"/>
          <p:nvPr/>
        </p:nvSpPr>
        <p:spPr>
          <a:xfrm>
            <a:off x="24375995" y="12088007"/>
            <a:ext cx="8671596" cy="2739211"/>
          </a:xfrm>
          <a:prstGeom prst="rect">
            <a:avLst/>
          </a:prstGeom>
          <a:noFill/>
        </p:spPr>
        <p:txBody>
          <a:bodyPr wrap="square" rtlCol="0">
            <a:spAutoFit/>
          </a:bodyPr>
          <a:lstStyle/>
          <a:p>
            <a:r>
              <a:rPr lang="en-US" sz="3600" b="1" dirty="0"/>
              <a:t>Figure 2.</a:t>
            </a:r>
          </a:p>
          <a:p>
            <a:r>
              <a:rPr lang="en-US" sz="3400" dirty="0"/>
              <a:t>Here is where you write a description of the picture you have included.  Again, it needs to be brief but yet convey the importance of this image.</a:t>
            </a:r>
          </a:p>
        </p:txBody>
      </p:sp>
      <p:pic>
        <p:nvPicPr>
          <p:cNvPr id="32" name="Picture 31">
            <a:extLst>
              <a:ext uri="{FF2B5EF4-FFF2-40B4-BE49-F238E27FC236}">
                <a16:creationId xmlns:a16="http://schemas.microsoft.com/office/drawing/2014/main" id="{F752E50B-D39E-4E7D-B367-3CB361C05C5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742856" y="5989826"/>
            <a:ext cx="7473787" cy="5605341"/>
          </a:xfrm>
          <a:prstGeom prst="rect">
            <a:avLst/>
          </a:prstGeom>
        </p:spPr>
      </p:pic>
    </p:spTree>
    <p:extLst>
      <p:ext uri="{BB962C8B-B14F-4D97-AF65-F5344CB8AC3E}">
        <p14:creationId xmlns:p14="http://schemas.microsoft.com/office/powerpoint/2010/main" val="3391717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09630-2E11-4B93-8D8B-E142291A8036}"/>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A0F226F2-B98B-4EC7-9C30-A382805497CC}"/>
              </a:ext>
            </a:extLst>
          </p:cNvPr>
          <p:cNvSpPr>
            <a:spLocks noGrp="1"/>
          </p:cNvSpPr>
          <p:nvPr>
            <p:ph idx="1"/>
          </p:nvPr>
        </p:nvSpPr>
        <p:spPr/>
        <p:txBody>
          <a:bodyPr/>
          <a:lstStyle/>
          <a:p>
            <a:pPr marL="0" indent="0">
              <a:buNone/>
            </a:pPr>
            <a:r>
              <a:rPr lang="en-US" dirty="0"/>
              <a:t>This material is based upon work supported by the National Science Foundation under Grant No.1919613. Any opinions, findings, and conclusions or recommendations expressed in this material are those of the author(s) and do not necessarily reflect the views of the National Science Foundation.</a:t>
            </a:r>
          </a:p>
          <a:p>
            <a:pPr marL="0" indent="0">
              <a:buNone/>
            </a:pPr>
            <a:endParaRPr lang="en-US" dirty="0"/>
          </a:p>
          <a:p>
            <a:pPr marL="0" indent="0">
              <a:buNone/>
            </a:pPr>
            <a:br>
              <a:rPr lang="en-US" dirty="0"/>
            </a:br>
            <a:endParaRPr lang="en-US" dirty="0"/>
          </a:p>
        </p:txBody>
      </p:sp>
      <p:pic>
        <p:nvPicPr>
          <p:cNvPr id="8" name="Picture 7">
            <a:extLst>
              <a:ext uri="{FF2B5EF4-FFF2-40B4-BE49-F238E27FC236}">
                <a16:creationId xmlns:a16="http://schemas.microsoft.com/office/drawing/2014/main" id="{00607760-1578-40B4-9A0F-EA74433AB0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6120" y="2749445"/>
            <a:ext cx="5321573" cy="4369025"/>
          </a:xfrm>
          <a:prstGeom prst="rect">
            <a:avLst/>
          </a:prstGeom>
        </p:spPr>
      </p:pic>
      <p:pic>
        <p:nvPicPr>
          <p:cNvPr id="10" name="Picture 9">
            <a:extLst>
              <a:ext uri="{FF2B5EF4-FFF2-40B4-BE49-F238E27FC236}">
                <a16:creationId xmlns:a16="http://schemas.microsoft.com/office/drawing/2014/main" id="{1A08F156-67C9-4297-8F2A-F28A06ED16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78978" y="1752607"/>
            <a:ext cx="10509307" cy="5365864"/>
          </a:xfrm>
          <a:prstGeom prst="rect">
            <a:avLst/>
          </a:prstGeom>
        </p:spPr>
      </p:pic>
    </p:spTree>
    <p:extLst>
      <p:ext uri="{BB962C8B-B14F-4D97-AF65-F5344CB8AC3E}">
        <p14:creationId xmlns:p14="http://schemas.microsoft.com/office/powerpoint/2010/main" val="4064762664"/>
      </p:ext>
    </p:extLst>
  </p:cSld>
  <p:clrMapOvr>
    <a:masterClrMapping/>
  </p:clrMapOvr>
</p:sld>
</file>

<file path=ppt/theme/theme1.xml><?xml version="1.0" encoding="utf-8"?>
<a:theme xmlns:a="http://schemas.openxmlformats.org/drawingml/2006/main" name="Office Theme">
  <a:themeElements>
    <a:clrScheme name="SIU Medicine">
      <a:dk1>
        <a:sysClr val="windowText" lastClr="000000"/>
      </a:dk1>
      <a:lt1>
        <a:sysClr val="window" lastClr="FFFFFF"/>
      </a:lt1>
      <a:dk2>
        <a:srgbClr val="68478D"/>
      </a:dk2>
      <a:lt2>
        <a:srgbClr val="ECDCF4"/>
      </a:lt2>
      <a:accent1>
        <a:srgbClr val="702082"/>
      </a:accent1>
      <a:accent2>
        <a:srgbClr val="4C4184"/>
      </a:accent2>
      <a:accent3>
        <a:srgbClr val="5163CF"/>
      </a:accent3>
      <a:accent4>
        <a:srgbClr val="DBBEC5"/>
      </a:accent4>
      <a:accent5>
        <a:srgbClr val="3D72C4"/>
      </a:accent5>
      <a:accent6>
        <a:srgbClr val="B884CB"/>
      </a:accent6>
      <a:hlink>
        <a:srgbClr val="6068B2"/>
      </a:hlink>
      <a:folHlink>
        <a:srgbClr val="44499C"/>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48C28859797FD46B3CB0629DD238E43" ma:contentTypeVersion="13" ma:contentTypeDescription="Create a new document." ma:contentTypeScope="" ma:versionID="651293bdadc4215a6129743783eb810f">
  <xsd:schema xmlns:xsd="http://www.w3.org/2001/XMLSchema" xmlns:xs="http://www.w3.org/2001/XMLSchema" xmlns:p="http://schemas.microsoft.com/office/2006/metadata/properties" xmlns:ns3="e0a2b682-6a82-414d-b1ac-deb11d468f83" xmlns:ns4="915b1692-c554-4ce6-8a3c-f08356a5fec8" targetNamespace="http://schemas.microsoft.com/office/2006/metadata/properties" ma:root="true" ma:fieldsID="ec496e3f25dd5488bbc5352c638783af" ns3:_="" ns4:_="">
    <xsd:import namespace="e0a2b682-6a82-414d-b1ac-deb11d468f83"/>
    <xsd:import namespace="915b1692-c554-4ce6-8a3c-f08356a5fec8"/>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a2b682-6a82-414d-b1ac-deb11d468f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15b1692-c554-4ce6-8a3c-f08356a5fec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8F08C33-6B73-4A74-8DBC-48573A26AE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a2b682-6a82-414d-b1ac-deb11d468f83"/>
    <ds:schemaRef ds:uri="915b1692-c554-4ce6-8a3c-f08356a5fe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AAAF504-3690-4760-A19E-A72F719854A6}">
  <ds:schemaRefs>
    <ds:schemaRef ds:uri="http://schemas.microsoft.com/sharepoint/v3/contenttype/forms"/>
  </ds:schemaRefs>
</ds:datastoreItem>
</file>

<file path=customXml/itemProps3.xml><?xml version="1.0" encoding="utf-8"?>
<ds:datastoreItem xmlns:ds="http://schemas.openxmlformats.org/officeDocument/2006/customXml" ds:itemID="{9A6F2876-83DA-426C-BF38-647C953A85B7}">
  <ds:schemaRefs>
    <ds:schemaRef ds:uri="http://purl.org/dc/elements/1.1/"/>
    <ds:schemaRef ds:uri="http://schemas.microsoft.com/office/2006/metadata/properties"/>
    <ds:schemaRef ds:uri="e0a2b682-6a82-414d-b1ac-deb11d468f8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915b1692-c554-4ce6-8a3c-f08356a5fec8"/>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19072</TotalTime>
  <Words>882</Words>
  <Application>Microsoft Office PowerPoint</Application>
  <PresentationFormat>Custom</PresentationFormat>
  <Paragraphs>128</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Wingdings</vt:lpstr>
      <vt:lpstr>Office Theme</vt:lpstr>
      <vt:lpstr>PowerPoint Presentation</vt:lpstr>
      <vt:lpstr>PowerPoint Presentation</vt:lpstr>
    </vt:vector>
  </TitlesOfParts>
  <Company>SIU School of Medicine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Huntoon, Andrea</dc:creator>
  <cp:lastModifiedBy>Huntoon, Andrea</cp:lastModifiedBy>
  <cp:revision>62</cp:revision>
  <dcterms:created xsi:type="dcterms:W3CDTF">2017-01-18T17:18:05Z</dcterms:created>
  <dcterms:modified xsi:type="dcterms:W3CDTF">2021-06-04T16:14:10Z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0x010100B48C28859797FD46B3CB0629DD238E43</vt:lpwstr>
  </property>
</Properties>
</file>