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812" r:id="rId4"/>
  </p:sldMasterIdLst>
  <p:notesMasterIdLst>
    <p:notesMasterId r:id="rId16"/>
  </p:notesMasterIdLst>
  <p:handoutMasterIdLst>
    <p:handoutMasterId r:id="rId17"/>
  </p:handoutMasterIdLst>
  <p:sldIdLst>
    <p:sldId id="262" r:id="rId5"/>
    <p:sldId id="272" r:id="rId6"/>
    <p:sldId id="261" r:id="rId7"/>
    <p:sldId id="273" r:id="rId8"/>
    <p:sldId id="269" r:id="rId9"/>
    <p:sldId id="276" r:id="rId10"/>
    <p:sldId id="275" r:id="rId11"/>
    <p:sldId id="277" r:id="rId12"/>
    <p:sldId id="274" r:id="rId13"/>
    <p:sldId id="278" r:id="rId14"/>
    <p:sldId id="27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268" autoAdjust="0"/>
  </p:normalViewPr>
  <p:slideViewPr>
    <p:cSldViewPr snapToGrid="0" snapToObjects="1">
      <p:cViewPr varScale="1">
        <p:scale>
          <a:sx n="86" d="100"/>
          <a:sy n="86" d="100"/>
        </p:scale>
        <p:origin x="562" y="72"/>
      </p:cViewPr>
      <p:guideLst/>
    </p:cSldViewPr>
  </p:slideViewPr>
  <p:notesTextViewPr>
    <p:cViewPr>
      <p:scale>
        <a:sx n="1" d="1"/>
        <a:sy n="1" d="1"/>
      </p:scale>
      <p:origin x="0" y="0"/>
    </p:cViewPr>
  </p:notesTextViewPr>
  <p:notesViewPr>
    <p:cSldViewPr snapToGrid="0" snapToObjects="1">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6.svg"/><Relationship Id="rId16" Type="http://schemas.openxmlformats.org/officeDocument/2006/relationships/image" Target="../media/image20.sv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6.svg"/><Relationship Id="rId16" Type="http://schemas.openxmlformats.org/officeDocument/2006/relationships/image" Target="../media/image20.sv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18/5/colors/Iconchunking_neutralicontext_accent5_2">
  <dgm:title val=""/>
  <dgm:desc val=""/>
  <dgm:catLst>
    <dgm:cat type="accent5" pri="15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dgm:fillClrLst>
    <dgm:linClrLst meth="repeat">
      <a:schemeClr val="lt1">
        <a:alpha val="0"/>
      </a:schemeClr>
    </dgm:linClrLst>
    <dgm:effectClrLst/>
    <dgm:txLinClrLst/>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720856-93F0-4CC7-B7FD-2466914A11D4}" type="doc">
      <dgm:prSet loTypeId="urn:microsoft.com/office/officeart/2018/2/layout/IconVerticalSolidList" loCatId="icon" qsTypeId="urn:microsoft.com/office/officeart/2005/8/quickstyle/simple1" qsCatId="simple" csTypeId="urn:microsoft.com/office/officeart/2018/5/colors/Iconchunking_neutralicontext_accent5_2" csCatId="accent5" phldr="1"/>
      <dgm:spPr/>
      <dgm:t>
        <a:bodyPr/>
        <a:lstStyle/>
        <a:p>
          <a:endParaRPr lang="en-US"/>
        </a:p>
      </dgm:t>
    </dgm:pt>
    <dgm:pt modelId="{4AF52931-E4CA-4429-AACB-B8747CDB2409}">
      <dgm:prSet phldrT="[Text]" custT="1"/>
      <dgm:spPr/>
      <dgm:t>
        <a:bodyPr/>
        <a:lstStyle/>
        <a:p>
          <a:pPr>
            <a:lnSpc>
              <a:spcPct val="100000"/>
            </a:lnSpc>
          </a:pPr>
          <a:r>
            <a:rPr lang="en-US" sz="1800" b="1" dirty="0">
              <a:solidFill>
                <a:schemeClr val="tx1"/>
              </a:solidFill>
            </a:rPr>
            <a:t>Explain the role and importance of human dimensions research in wildlife management and conservation</a:t>
          </a:r>
        </a:p>
      </dgm:t>
    </dgm:pt>
    <dgm:pt modelId="{67B2FC97-2FAE-4EFE-9DEE-E4216C657F35}" type="parTrans" cxnId="{F82329C8-C3B2-4E9B-9033-528488D72705}">
      <dgm:prSet/>
      <dgm:spPr/>
      <dgm:t>
        <a:bodyPr/>
        <a:lstStyle/>
        <a:p>
          <a:endParaRPr lang="en-US" sz="1800" b="1">
            <a:solidFill>
              <a:schemeClr val="tx1"/>
            </a:solidFill>
          </a:endParaRPr>
        </a:p>
      </dgm:t>
    </dgm:pt>
    <dgm:pt modelId="{D86AF01C-9CBC-41F8-9354-48CD82BDFDC9}" type="sibTrans" cxnId="{F82329C8-C3B2-4E9B-9033-528488D72705}">
      <dgm:prSet/>
      <dgm:spPr/>
      <dgm:t>
        <a:bodyPr/>
        <a:lstStyle/>
        <a:p>
          <a:endParaRPr lang="en-US" sz="1800" b="1">
            <a:solidFill>
              <a:schemeClr val="tx1"/>
            </a:solidFill>
          </a:endParaRPr>
        </a:p>
      </dgm:t>
    </dgm:pt>
    <dgm:pt modelId="{E6A03097-0B8C-4F5D-A19C-E2A343925A38}">
      <dgm:prSet custT="1"/>
      <dgm:spPr/>
      <dgm:t>
        <a:bodyPr/>
        <a:lstStyle/>
        <a:p>
          <a:pPr>
            <a:lnSpc>
              <a:spcPct val="100000"/>
            </a:lnSpc>
          </a:pPr>
          <a:r>
            <a:rPr lang="en-US" sz="1800" b="1" dirty="0">
              <a:solidFill>
                <a:schemeClr val="tx1"/>
              </a:solidFill>
            </a:rPr>
            <a:t>Discuss threats to amphibians and conservation interventions.</a:t>
          </a:r>
        </a:p>
      </dgm:t>
    </dgm:pt>
    <dgm:pt modelId="{2280F471-7A10-4582-8752-24B6DF62702B}" type="parTrans" cxnId="{EA6BC2BE-F5B8-4904-BCB6-A6BE417D0FEB}">
      <dgm:prSet/>
      <dgm:spPr/>
      <dgm:t>
        <a:bodyPr/>
        <a:lstStyle/>
        <a:p>
          <a:endParaRPr lang="en-US" sz="1800" b="1">
            <a:solidFill>
              <a:schemeClr val="tx1"/>
            </a:solidFill>
          </a:endParaRPr>
        </a:p>
      </dgm:t>
    </dgm:pt>
    <dgm:pt modelId="{BA3CEAB0-8169-4728-AAEA-A4888FA82DBD}" type="sibTrans" cxnId="{EA6BC2BE-F5B8-4904-BCB6-A6BE417D0FEB}">
      <dgm:prSet/>
      <dgm:spPr/>
      <dgm:t>
        <a:bodyPr/>
        <a:lstStyle/>
        <a:p>
          <a:endParaRPr lang="en-US" sz="1800" b="1">
            <a:solidFill>
              <a:schemeClr val="tx1"/>
            </a:solidFill>
          </a:endParaRPr>
        </a:p>
      </dgm:t>
    </dgm:pt>
    <dgm:pt modelId="{C753A677-38F7-412B-8EB7-A476158320B8}">
      <dgm:prSet custT="1"/>
      <dgm:spPr/>
      <dgm:t>
        <a:bodyPr/>
        <a:lstStyle/>
        <a:p>
          <a:pPr>
            <a:lnSpc>
              <a:spcPct val="100000"/>
            </a:lnSpc>
          </a:pPr>
          <a:r>
            <a:rPr lang="en-US" sz="1800" b="1" dirty="0">
              <a:solidFill>
                <a:schemeClr val="tx1"/>
              </a:solidFill>
            </a:rPr>
            <a:t>Appreciate and understand how different experiences impact beliefs, attitudes and behaviors of people towards wildlife.</a:t>
          </a:r>
        </a:p>
      </dgm:t>
    </dgm:pt>
    <dgm:pt modelId="{DE4E58A3-097F-44E8-B5CE-C703737A7C3E}" type="parTrans" cxnId="{F08205A4-2175-4CC2-BADD-B6177D2D4936}">
      <dgm:prSet/>
      <dgm:spPr/>
      <dgm:t>
        <a:bodyPr/>
        <a:lstStyle/>
        <a:p>
          <a:endParaRPr lang="en-US" sz="1800" b="1">
            <a:solidFill>
              <a:schemeClr val="tx1"/>
            </a:solidFill>
          </a:endParaRPr>
        </a:p>
      </dgm:t>
    </dgm:pt>
    <dgm:pt modelId="{6DA25239-C693-4143-B1BD-00EF74A7021E}" type="sibTrans" cxnId="{F08205A4-2175-4CC2-BADD-B6177D2D4936}">
      <dgm:prSet/>
      <dgm:spPr/>
      <dgm:t>
        <a:bodyPr/>
        <a:lstStyle/>
        <a:p>
          <a:endParaRPr lang="en-US" sz="1800" b="1">
            <a:solidFill>
              <a:schemeClr val="tx1"/>
            </a:solidFill>
          </a:endParaRPr>
        </a:p>
      </dgm:t>
    </dgm:pt>
    <dgm:pt modelId="{C1492F7A-473A-4DD0-B8AF-9E67C67BCB37}">
      <dgm:prSet custT="1"/>
      <dgm:spPr/>
      <dgm:t>
        <a:bodyPr/>
        <a:lstStyle/>
        <a:p>
          <a:pPr>
            <a:lnSpc>
              <a:spcPct val="100000"/>
            </a:lnSpc>
          </a:pPr>
          <a:r>
            <a:rPr lang="en-US" sz="1800" b="1" dirty="0">
              <a:solidFill>
                <a:schemeClr val="tx1"/>
              </a:solidFill>
            </a:rPr>
            <a:t>Be familiar with and use the lexicon of social science research. </a:t>
          </a:r>
        </a:p>
      </dgm:t>
    </dgm:pt>
    <dgm:pt modelId="{D5249A24-3C57-4EE8-A298-1F935C9D1CAA}" type="parTrans" cxnId="{7F1243F9-A5A0-4585-A69F-B2C01F2C86A6}">
      <dgm:prSet/>
      <dgm:spPr/>
      <dgm:t>
        <a:bodyPr/>
        <a:lstStyle/>
        <a:p>
          <a:endParaRPr lang="en-US" sz="1800" b="1">
            <a:solidFill>
              <a:schemeClr val="tx1"/>
            </a:solidFill>
          </a:endParaRPr>
        </a:p>
      </dgm:t>
    </dgm:pt>
    <dgm:pt modelId="{41FE7436-9365-4322-9442-7A8F9EF3A746}" type="sibTrans" cxnId="{7F1243F9-A5A0-4585-A69F-B2C01F2C86A6}">
      <dgm:prSet/>
      <dgm:spPr/>
      <dgm:t>
        <a:bodyPr/>
        <a:lstStyle/>
        <a:p>
          <a:endParaRPr lang="en-US" sz="1800" b="1">
            <a:solidFill>
              <a:schemeClr val="tx1"/>
            </a:solidFill>
          </a:endParaRPr>
        </a:p>
      </dgm:t>
    </dgm:pt>
    <dgm:pt modelId="{68F255B2-3C19-442A-8578-013B9BDE41B2}">
      <dgm:prSet custT="1"/>
      <dgm:spPr/>
      <dgm:t>
        <a:bodyPr/>
        <a:lstStyle/>
        <a:p>
          <a:pPr>
            <a:lnSpc>
              <a:spcPct val="100000"/>
            </a:lnSpc>
          </a:pPr>
          <a:r>
            <a:rPr lang="en-US" sz="1800" b="1" dirty="0">
              <a:solidFill>
                <a:schemeClr val="tx1"/>
              </a:solidFill>
            </a:rPr>
            <a:t>Implement the use of a conceptual model as a conservation tool.</a:t>
          </a:r>
        </a:p>
      </dgm:t>
    </dgm:pt>
    <dgm:pt modelId="{2B32A104-E460-4D19-A62D-80500E3867E6}" type="parTrans" cxnId="{363472EE-ED39-4FEA-8F7E-1EAE1C85A74D}">
      <dgm:prSet/>
      <dgm:spPr/>
      <dgm:t>
        <a:bodyPr/>
        <a:lstStyle/>
        <a:p>
          <a:endParaRPr lang="en-US" sz="1800" b="1">
            <a:solidFill>
              <a:schemeClr val="tx1"/>
            </a:solidFill>
          </a:endParaRPr>
        </a:p>
      </dgm:t>
    </dgm:pt>
    <dgm:pt modelId="{4FEECAC8-FA29-436C-9C79-DCF1D47F79B2}" type="sibTrans" cxnId="{363472EE-ED39-4FEA-8F7E-1EAE1C85A74D}">
      <dgm:prSet/>
      <dgm:spPr/>
      <dgm:t>
        <a:bodyPr/>
        <a:lstStyle/>
        <a:p>
          <a:endParaRPr lang="en-US" sz="1800" b="1">
            <a:solidFill>
              <a:schemeClr val="tx1"/>
            </a:solidFill>
          </a:endParaRPr>
        </a:p>
      </dgm:t>
    </dgm:pt>
    <dgm:pt modelId="{1BDC8361-FE05-4187-9683-4D288C935743}">
      <dgm:prSet custT="1"/>
      <dgm:spPr/>
      <dgm:t>
        <a:bodyPr/>
        <a:lstStyle/>
        <a:p>
          <a:pPr>
            <a:lnSpc>
              <a:spcPct val="100000"/>
            </a:lnSpc>
          </a:pPr>
          <a:r>
            <a:rPr lang="en-US" sz="1800" b="1" dirty="0">
              <a:solidFill>
                <a:schemeClr val="tx1"/>
              </a:solidFill>
            </a:rPr>
            <a:t>Apply social science research techniques to develop a project proposal on amphibian conservation. </a:t>
          </a:r>
        </a:p>
      </dgm:t>
    </dgm:pt>
    <dgm:pt modelId="{6DFE8DD1-5622-4597-8B96-97F290E07335}" type="parTrans" cxnId="{32B2D505-0130-4FFD-8E9E-DD67C131F3F1}">
      <dgm:prSet/>
      <dgm:spPr/>
      <dgm:t>
        <a:bodyPr/>
        <a:lstStyle/>
        <a:p>
          <a:endParaRPr lang="en-US" sz="1800" b="1">
            <a:solidFill>
              <a:schemeClr val="tx1"/>
            </a:solidFill>
          </a:endParaRPr>
        </a:p>
      </dgm:t>
    </dgm:pt>
    <dgm:pt modelId="{E17AF69C-C7E2-4823-BDC9-5CC58C9AB9B4}" type="sibTrans" cxnId="{32B2D505-0130-4FFD-8E9E-DD67C131F3F1}">
      <dgm:prSet/>
      <dgm:spPr/>
      <dgm:t>
        <a:bodyPr/>
        <a:lstStyle/>
        <a:p>
          <a:endParaRPr lang="en-US" sz="1800" b="1">
            <a:solidFill>
              <a:schemeClr val="tx1"/>
            </a:solidFill>
          </a:endParaRPr>
        </a:p>
      </dgm:t>
    </dgm:pt>
    <dgm:pt modelId="{8FB7D882-6E57-4DA4-A074-BF726BB43A9A}">
      <dgm:prSet custT="1"/>
      <dgm:spPr/>
      <dgm:t>
        <a:bodyPr/>
        <a:lstStyle/>
        <a:p>
          <a:pPr>
            <a:lnSpc>
              <a:spcPct val="100000"/>
            </a:lnSpc>
          </a:pPr>
          <a:r>
            <a:rPr lang="en-US" sz="1800" b="1" dirty="0">
              <a:solidFill>
                <a:schemeClr val="tx1"/>
              </a:solidFill>
            </a:rPr>
            <a:t>Learn about ethics in conducting human subject research.</a:t>
          </a:r>
        </a:p>
      </dgm:t>
    </dgm:pt>
    <dgm:pt modelId="{0381B7B2-9DA0-406D-B078-7743D5840929}" type="parTrans" cxnId="{249C5786-0FE8-4FA0-B80E-1E01E0370DE2}">
      <dgm:prSet/>
      <dgm:spPr/>
      <dgm:t>
        <a:bodyPr/>
        <a:lstStyle/>
        <a:p>
          <a:endParaRPr lang="en-US" sz="1800" b="1">
            <a:solidFill>
              <a:schemeClr val="tx1"/>
            </a:solidFill>
          </a:endParaRPr>
        </a:p>
      </dgm:t>
    </dgm:pt>
    <dgm:pt modelId="{1B2F848C-E997-47F3-8216-2DB66285C53D}" type="sibTrans" cxnId="{249C5786-0FE8-4FA0-B80E-1E01E0370DE2}">
      <dgm:prSet/>
      <dgm:spPr/>
      <dgm:t>
        <a:bodyPr/>
        <a:lstStyle/>
        <a:p>
          <a:endParaRPr lang="en-US" sz="1800" b="1">
            <a:solidFill>
              <a:schemeClr val="tx1"/>
            </a:solidFill>
          </a:endParaRPr>
        </a:p>
      </dgm:t>
    </dgm:pt>
    <dgm:pt modelId="{76D70532-CF13-478C-9289-7225F94D55A3}">
      <dgm:prSet custT="1"/>
      <dgm:spPr/>
      <dgm:t>
        <a:bodyPr/>
        <a:lstStyle/>
        <a:p>
          <a:pPr>
            <a:lnSpc>
              <a:spcPct val="100000"/>
            </a:lnSpc>
          </a:pPr>
          <a:r>
            <a:rPr lang="en-US" sz="1800" b="1" dirty="0">
              <a:solidFill>
                <a:schemeClr val="tx1"/>
              </a:solidFill>
            </a:rPr>
            <a:t>Become aware of new research and career opportunities.</a:t>
          </a:r>
        </a:p>
      </dgm:t>
    </dgm:pt>
    <dgm:pt modelId="{6DDD776D-E8F9-4B8B-816F-668C56063E41}" type="parTrans" cxnId="{2B89DBA5-96E6-4034-9F05-E67D02070E55}">
      <dgm:prSet/>
      <dgm:spPr/>
      <dgm:t>
        <a:bodyPr/>
        <a:lstStyle/>
        <a:p>
          <a:endParaRPr lang="en-US" sz="1800" b="1">
            <a:solidFill>
              <a:schemeClr val="tx1"/>
            </a:solidFill>
          </a:endParaRPr>
        </a:p>
      </dgm:t>
    </dgm:pt>
    <dgm:pt modelId="{D80555A1-868B-47FA-B01E-85D8A01B085A}" type="sibTrans" cxnId="{2B89DBA5-96E6-4034-9F05-E67D02070E55}">
      <dgm:prSet/>
      <dgm:spPr/>
      <dgm:t>
        <a:bodyPr/>
        <a:lstStyle/>
        <a:p>
          <a:endParaRPr lang="en-US" sz="1800" b="1">
            <a:solidFill>
              <a:schemeClr val="tx1"/>
            </a:solidFill>
          </a:endParaRPr>
        </a:p>
      </dgm:t>
    </dgm:pt>
    <dgm:pt modelId="{536D0097-A245-4152-8984-CC3ABB7DF273}" type="pres">
      <dgm:prSet presAssocID="{C7720856-93F0-4CC7-B7FD-2466914A11D4}" presName="root" presStyleCnt="0">
        <dgm:presLayoutVars>
          <dgm:dir/>
          <dgm:resizeHandles val="exact"/>
        </dgm:presLayoutVars>
      </dgm:prSet>
      <dgm:spPr/>
    </dgm:pt>
    <dgm:pt modelId="{DB8DBD9D-81A4-425A-BACC-11558B39BA4F}" type="pres">
      <dgm:prSet presAssocID="{4AF52931-E4CA-4429-AACB-B8747CDB2409}" presName="compNode" presStyleCnt="0"/>
      <dgm:spPr/>
    </dgm:pt>
    <dgm:pt modelId="{DE4D0CB4-0619-47EF-A746-365405D39958}" type="pres">
      <dgm:prSet presAssocID="{4AF52931-E4CA-4429-AACB-B8747CDB2409}" presName="bgRect" presStyleLbl="bgShp" presStyleIdx="0" presStyleCnt="8"/>
      <dgm:spPr/>
    </dgm:pt>
    <dgm:pt modelId="{ABC6D826-A6E6-42EC-BF0E-9025B33009B2}" type="pres">
      <dgm:prSet presAssocID="{4AF52931-E4CA-4429-AACB-B8747CDB2409}" presName="iconRect" presStyleLbl="node1" presStyleIdx="0" presStyleCnt="8"/>
      <dgm:spPr>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Group of women"/>
        </a:ext>
      </dgm:extLst>
    </dgm:pt>
    <dgm:pt modelId="{3E7294FB-7627-4D43-88C1-EE466B3369AD}" type="pres">
      <dgm:prSet presAssocID="{4AF52931-E4CA-4429-AACB-B8747CDB2409}" presName="spaceRect" presStyleCnt="0"/>
      <dgm:spPr/>
    </dgm:pt>
    <dgm:pt modelId="{573FC8C9-03E6-4269-9DB7-824A4479C21C}" type="pres">
      <dgm:prSet presAssocID="{4AF52931-E4CA-4429-AACB-B8747CDB2409}" presName="parTx" presStyleLbl="revTx" presStyleIdx="0" presStyleCnt="8" custScaleY="79007" custLinFactNeighborX="470" custLinFactNeighborY="21380">
        <dgm:presLayoutVars>
          <dgm:chMax val="0"/>
          <dgm:chPref val="0"/>
        </dgm:presLayoutVars>
      </dgm:prSet>
      <dgm:spPr/>
    </dgm:pt>
    <dgm:pt modelId="{35155673-8ABD-4EB4-8967-87F035AE60FD}" type="pres">
      <dgm:prSet presAssocID="{D86AF01C-9CBC-41F8-9354-48CD82BDFDC9}" presName="sibTrans" presStyleCnt="0"/>
      <dgm:spPr/>
    </dgm:pt>
    <dgm:pt modelId="{F7125C61-A510-4524-A84F-62EA608A5BEA}" type="pres">
      <dgm:prSet presAssocID="{E6A03097-0B8C-4F5D-A19C-E2A343925A38}" presName="compNode" presStyleCnt="0"/>
      <dgm:spPr/>
    </dgm:pt>
    <dgm:pt modelId="{32878040-0689-4059-9722-1FF5FBBA6C2C}" type="pres">
      <dgm:prSet presAssocID="{E6A03097-0B8C-4F5D-A19C-E2A343925A38}" presName="bgRect" presStyleLbl="bgShp" presStyleIdx="1" presStyleCnt="8"/>
      <dgm:spPr/>
    </dgm:pt>
    <dgm:pt modelId="{0AB5FD49-E223-4B5C-A796-CE2945E185D2}" type="pres">
      <dgm:prSet presAssocID="{E6A03097-0B8C-4F5D-A19C-E2A343925A38}" presName="iconRect" presStyleLbl="node1" presStyleIdx="1" presStyleCnt="8"/>
      <dgm:spPr>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Frog"/>
        </a:ext>
      </dgm:extLst>
    </dgm:pt>
    <dgm:pt modelId="{78057DD2-A385-4A0C-9894-A2FFFF1EDA7A}" type="pres">
      <dgm:prSet presAssocID="{E6A03097-0B8C-4F5D-A19C-E2A343925A38}" presName="spaceRect" presStyleCnt="0"/>
      <dgm:spPr/>
    </dgm:pt>
    <dgm:pt modelId="{BC674CD3-AC66-4C52-9866-B1D6147390C8}" type="pres">
      <dgm:prSet presAssocID="{E6A03097-0B8C-4F5D-A19C-E2A343925A38}" presName="parTx" presStyleLbl="revTx" presStyleIdx="1" presStyleCnt="8" custLinFactNeighborX="320" custLinFactNeighborY="19235">
        <dgm:presLayoutVars>
          <dgm:chMax val="0"/>
          <dgm:chPref val="0"/>
        </dgm:presLayoutVars>
      </dgm:prSet>
      <dgm:spPr/>
    </dgm:pt>
    <dgm:pt modelId="{DD0361E2-AAEB-41D8-9DD6-8116070B6B4F}" type="pres">
      <dgm:prSet presAssocID="{BA3CEAB0-8169-4728-AAEA-A4888FA82DBD}" presName="sibTrans" presStyleCnt="0"/>
      <dgm:spPr/>
    </dgm:pt>
    <dgm:pt modelId="{262C8BEB-87C1-4209-8E60-E086EC2AB309}" type="pres">
      <dgm:prSet presAssocID="{C753A677-38F7-412B-8EB7-A476158320B8}" presName="compNode" presStyleCnt="0"/>
      <dgm:spPr/>
    </dgm:pt>
    <dgm:pt modelId="{0848B89D-3C36-486A-95AD-F3C2172B6876}" type="pres">
      <dgm:prSet presAssocID="{C753A677-38F7-412B-8EB7-A476158320B8}" presName="bgRect" presStyleLbl="bgShp" presStyleIdx="2" presStyleCnt="8"/>
      <dgm:spPr/>
    </dgm:pt>
    <dgm:pt modelId="{1E33D8BA-24D8-47A9-A96E-D21BD811EEE5}" type="pres">
      <dgm:prSet presAssocID="{C753A677-38F7-412B-8EB7-A476158320B8}" presName="iconRect" presStyleLbl="node1" presStyleIdx="2" presStyleCnt="8"/>
      <dgm:spPr>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Head with gears"/>
        </a:ext>
      </dgm:extLst>
    </dgm:pt>
    <dgm:pt modelId="{95292014-4AAA-49E4-B190-426F04D67F1F}" type="pres">
      <dgm:prSet presAssocID="{C753A677-38F7-412B-8EB7-A476158320B8}" presName="spaceRect" presStyleCnt="0"/>
      <dgm:spPr/>
    </dgm:pt>
    <dgm:pt modelId="{532721D5-9134-442D-879E-2047D12DB10A}" type="pres">
      <dgm:prSet presAssocID="{C753A677-38F7-412B-8EB7-A476158320B8}" presName="parTx" presStyleLbl="revTx" presStyleIdx="2" presStyleCnt="8" custLinFactNeighborX="470" custLinFactNeighborY="21553">
        <dgm:presLayoutVars>
          <dgm:chMax val="0"/>
          <dgm:chPref val="0"/>
        </dgm:presLayoutVars>
      </dgm:prSet>
      <dgm:spPr/>
    </dgm:pt>
    <dgm:pt modelId="{DD0820AB-E4E9-4107-B5E3-9D81652452B5}" type="pres">
      <dgm:prSet presAssocID="{6DA25239-C693-4143-B1BD-00EF74A7021E}" presName="sibTrans" presStyleCnt="0"/>
      <dgm:spPr/>
    </dgm:pt>
    <dgm:pt modelId="{FE3F3260-645D-4E3F-8F76-900B938510AF}" type="pres">
      <dgm:prSet presAssocID="{C1492F7A-473A-4DD0-B8AF-9E67C67BCB37}" presName="compNode" presStyleCnt="0"/>
      <dgm:spPr/>
    </dgm:pt>
    <dgm:pt modelId="{0DA998BE-CCA7-421F-A1D1-903CB1802E8A}" type="pres">
      <dgm:prSet presAssocID="{C1492F7A-473A-4DD0-B8AF-9E67C67BCB37}" presName="bgRect" presStyleLbl="bgShp" presStyleIdx="3" presStyleCnt="8"/>
      <dgm:spPr/>
    </dgm:pt>
    <dgm:pt modelId="{91398C31-C577-4016-B374-72B9914B23CC}" type="pres">
      <dgm:prSet presAssocID="{C1492F7A-473A-4DD0-B8AF-9E67C67BCB37}" presName="iconRect" presStyleLbl="node1" presStyleIdx="3" presStyleCnt="8"/>
      <dgm:spPr>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Customer review"/>
        </a:ext>
      </dgm:extLst>
    </dgm:pt>
    <dgm:pt modelId="{E36C69CF-8DCA-48E2-B52B-AF3DB923574E}" type="pres">
      <dgm:prSet presAssocID="{C1492F7A-473A-4DD0-B8AF-9E67C67BCB37}" presName="spaceRect" presStyleCnt="0"/>
      <dgm:spPr/>
    </dgm:pt>
    <dgm:pt modelId="{ED4B209B-6257-46F0-918A-6F41C5F27354}" type="pres">
      <dgm:prSet presAssocID="{C1492F7A-473A-4DD0-B8AF-9E67C67BCB37}" presName="parTx" presStyleLbl="revTx" presStyleIdx="3" presStyleCnt="8" custLinFactNeighborX="470" custLinFactNeighborY="19925">
        <dgm:presLayoutVars>
          <dgm:chMax val="0"/>
          <dgm:chPref val="0"/>
        </dgm:presLayoutVars>
      </dgm:prSet>
      <dgm:spPr/>
    </dgm:pt>
    <dgm:pt modelId="{6331F646-26FC-427D-8065-76345AEB2C45}" type="pres">
      <dgm:prSet presAssocID="{41FE7436-9365-4322-9442-7A8F9EF3A746}" presName="sibTrans" presStyleCnt="0"/>
      <dgm:spPr/>
    </dgm:pt>
    <dgm:pt modelId="{296E0E12-4643-4897-B589-AEEAD2E51C00}" type="pres">
      <dgm:prSet presAssocID="{68F255B2-3C19-442A-8578-013B9BDE41B2}" presName="compNode" presStyleCnt="0"/>
      <dgm:spPr/>
    </dgm:pt>
    <dgm:pt modelId="{3EE5F5AB-50B2-41C9-B145-A883AD836853}" type="pres">
      <dgm:prSet presAssocID="{68F255B2-3C19-442A-8578-013B9BDE41B2}" presName="bgRect" presStyleLbl="bgShp" presStyleIdx="4" presStyleCnt="8"/>
      <dgm:spPr/>
    </dgm:pt>
    <dgm:pt modelId="{CF615D92-E4D5-43FB-8E8E-A65A8C80C7AA}" type="pres">
      <dgm:prSet presAssocID="{68F255B2-3C19-442A-8578-013B9BDE41B2}" presName="iconRect" presStyleLbl="node1" presStyleIdx="4" presStyleCnt="8"/>
      <dgm:spPr>
        <a:blipFill>
          <a:blip xmlns:r="http://schemas.openxmlformats.org/officeDocument/2006/relationships"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Workflow"/>
        </a:ext>
      </dgm:extLst>
    </dgm:pt>
    <dgm:pt modelId="{710D4D6D-3BEB-4AFA-A8A4-51F03B2BA54B}" type="pres">
      <dgm:prSet presAssocID="{68F255B2-3C19-442A-8578-013B9BDE41B2}" presName="spaceRect" presStyleCnt="0"/>
      <dgm:spPr/>
    </dgm:pt>
    <dgm:pt modelId="{3F83E029-E6E5-406E-AA53-80075033E873}" type="pres">
      <dgm:prSet presAssocID="{68F255B2-3C19-442A-8578-013B9BDE41B2}" presName="parTx" presStyleLbl="revTx" presStyleIdx="4" presStyleCnt="8">
        <dgm:presLayoutVars>
          <dgm:chMax val="0"/>
          <dgm:chPref val="0"/>
        </dgm:presLayoutVars>
      </dgm:prSet>
      <dgm:spPr/>
    </dgm:pt>
    <dgm:pt modelId="{E47E7DC5-59A3-4AC1-879C-5A52CCFD703D}" type="pres">
      <dgm:prSet presAssocID="{4FEECAC8-FA29-436C-9C79-DCF1D47F79B2}" presName="sibTrans" presStyleCnt="0"/>
      <dgm:spPr/>
    </dgm:pt>
    <dgm:pt modelId="{E8A6C0AC-8DE0-4FE4-837F-971D99FF5A3D}" type="pres">
      <dgm:prSet presAssocID="{1BDC8361-FE05-4187-9683-4D288C935743}" presName="compNode" presStyleCnt="0"/>
      <dgm:spPr/>
    </dgm:pt>
    <dgm:pt modelId="{71EA0252-A38C-41F6-BA95-FC654862D664}" type="pres">
      <dgm:prSet presAssocID="{1BDC8361-FE05-4187-9683-4D288C935743}" presName="bgRect" presStyleLbl="bgShp" presStyleIdx="5" presStyleCnt="8"/>
      <dgm:spPr/>
    </dgm:pt>
    <dgm:pt modelId="{6B75532B-6CB9-4349-B483-3CC7FAF262F4}" type="pres">
      <dgm:prSet presAssocID="{1BDC8361-FE05-4187-9683-4D288C935743}" presName="iconRect" presStyleLbl="node1" presStyleIdx="5" presStyleCnt="8"/>
      <dgm:spPr>
        <a:blipFill>
          <a:blip xmlns:r="http://schemas.openxmlformats.org/officeDocument/2006/relationships"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Classroom"/>
        </a:ext>
      </dgm:extLst>
    </dgm:pt>
    <dgm:pt modelId="{CA3ADE63-3952-4488-A90E-8E6E4C32E87A}" type="pres">
      <dgm:prSet presAssocID="{1BDC8361-FE05-4187-9683-4D288C935743}" presName="spaceRect" presStyleCnt="0"/>
      <dgm:spPr/>
    </dgm:pt>
    <dgm:pt modelId="{0537BEA1-E35D-42F1-95CE-BBD0401E6B5F}" type="pres">
      <dgm:prSet presAssocID="{1BDC8361-FE05-4187-9683-4D288C935743}" presName="parTx" presStyleLbl="revTx" presStyleIdx="5" presStyleCnt="8" custLinFactNeighborX="320" custLinFactNeighborY="19235">
        <dgm:presLayoutVars>
          <dgm:chMax val="0"/>
          <dgm:chPref val="0"/>
        </dgm:presLayoutVars>
      </dgm:prSet>
      <dgm:spPr/>
    </dgm:pt>
    <dgm:pt modelId="{F81AEB8A-4240-4623-9705-FF5579F7DFB7}" type="pres">
      <dgm:prSet presAssocID="{E17AF69C-C7E2-4823-BDC9-5CC58C9AB9B4}" presName="sibTrans" presStyleCnt="0"/>
      <dgm:spPr/>
    </dgm:pt>
    <dgm:pt modelId="{98B9A5ED-8402-4368-A8A3-8FEFF39E768C}" type="pres">
      <dgm:prSet presAssocID="{8FB7D882-6E57-4DA4-A074-BF726BB43A9A}" presName="compNode" presStyleCnt="0"/>
      <dgm:spPr/>
    </dgm:pt>
    <dgm:pt modelId="{789A60DC-53DA-44D1-BB87-3FC9374384AA}" type="pres">
      <dgm:prSet presAssocID="{8FB7D882-6E57-4DA4-A074-BF726BB43A9A}" presName="bgRect" presStyleLbl="bgShp" presStyleIdx="6" presStyleCnt="8"/>
      <dgm:spPr/>
    </dgm:pt>
    <dgm:pt modelId="{7D8B39C9-07B3-40FD-A831-095FF566D7B2}" type="pres">
      <dgm:prSet presAssocID="{8FB7D882-6E57-4DA4-A074-BF726BB43A9A}" presName="iconRect" presStyleLbl="node1" presStyleIdx="6" presStyleCnt="8"/>
      <dgm:spPr>
        <a:blipFill>
          <a:blip xmlns:r="http://schemas.openxmlformats.org/officeDocument/2006/relationships"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rcRect/>
          <a:stretch>
            <a:fillRect/>
          </a:stretch>
        </a:blipFill>
      </dgm:spPr>
      <dgm:extLst>
        <a:ext uri="{E40237B7-FDA0-4F09-8148-C483321AD2D9}">
          <dgm14:cNvPr xmlns:dgm14="http://schemas.microsoft.com/office/drawing/2010/diagram" id="0" name="" descr="Scales of justice"/>
        </a:ext>
      </dgm:extLst>
    </dgm:pt>
    <dgm:pt modelId="{D3F28535-72B8-4CB2-9B05-F71EFCD6AA44}" type="pres">
      <dgm:prSet presAssocID="{8FB7D882-6E57-4DA4-A074-BF726BB43A9A}" presName="spaceRect" presStyleCnt="0"/>
      <dgm:spPr/>
    </dgm:pt>
    <dgm:pt modelId="{A8189B8E-40C0-41D5-B4C1-8C4B691EAC4B}" type="pres">
      <dgm:prSet presAssocID="{8FB7D882-6E57-4DA4-A074-BF726BB43A9A}" presName="parTx" presStyleLbl="revTx" presStyleIdx="6" presStyleCnt="8" custLinFactNeighborX="-290" custLinFactNeighborY="19926">
        <dgm:presLayoutVars>
          <dgm:chMax val="0"/>
          <dgm:chPref val="0"/>
        </dgm:presLayoutVars>
      </dgm:prSet>
      <dgm:spPr/>
    </dgm:pt>
    <dgm:pt modelId="{0C5E88D1-1234-47CE-A719-BE6179D71FAF}" type="pres">
      <dgm:prSet presAssocID="{1B2F848C-E997-47F3-8216-2DB66285C53D}" presName="sibTrans" presStyleCnt="0"/>
      <dgm:spPr/>
    </dgm:pt>
    <dgm:pt modelId="{781969A7-7954-4DA8-92D4-8DB8A7AC3988}" type="pres">
      <dgm:prSet presAssocID="{76D70532-CF13-478C-9289-7225F94D55A3}" presName="compNode" presStyleCnt="0"/>
      <dgm:spPr/>
    </dgm:pt>
    <dgm:pt modelId="{182A1398-1D7A-4787-8E80-978F512E8D3D}" type="pres">
      <dgm:prSet presAssocID="{76D70532-CF13-478C-9289-7225F94D55A3}" presName="bgRect" presStyleLbl="bgShp" presStyleIdx="7" presStyleCnt="8"/>
      <dgm:spPr/>
    </dgm:pt>
    <dgm:pt modelId="{5BAF957D-FFA8-48E9-B9D3-010E077D6844}" type="pres">
      <dgm:prSet presAssocID="{76D70532-CF13-478C-9289-7225F94D55A3}" presName="iconRect" presStyleLbl="node1" presStyleIdx="7" presStyleCnt="8"/>
      <dgm:spPr>
        <a:blipFill>
          <a:blip xmlns:r="http://schemas.openxmlformats.org/officeDocument/2006/relationships" r:embed="rId15" cstate="email">
            <a:extLst>
              <a:ext uri="{28A0092B-C50C-407E-A947-70E740481C1C}">
                <a14:useLocalDpi xmlns:a14="http://schemas.microsoft.com/office/drawing/2010/main"/>
              </a:ext>
              <a:ext uri="{96DAC541-7B7A-43D3-8B79-37D633B846F1}">
                <asvg:svgBlip xmlns:asvg="http://schemas.microsoft.com/office/drawing/2016/SVG/main" r:embed="rId16"/>
              </a:ext>
            </a:extLst>
          </a:blip>
          <a:srcRect/>
          <a:stretch>
            <a:fillRect/>
          </a:stretch>
        </a:blipFill>
      </dgm:spPr>
      <dgm:extLst>
        <a:ext uri="{E40237B7-FDA0-4F09-8148-C483321AD2D9}">
          <dgm14:cNvPr xmlns:dgm14="http://schemas.microsoft.com/office/drawing/2010/diagram" id="0" name="" descr="Programmer"/>
        </a:ext>
      </dgm:extLst>
    </dgm:pt>
    <dgm:pt modelId="{6889768B-E9C0-4927-A394-DF407BBFAE73}" type="pres">
      <dgm:prSet presAssocID="{76D70532-CF13-478C-9289-7225F94D55A3}" presName="spaceRect" presStyleCnt="0"/>
      <dgm:spPr/>
    </dgm:pt>
    <dgm:pt modelId="{B3A4D9C9-0813-4DF6-B2E8-147BE93ABE06}" type="pres">
      <dgm:prSet presAssocID="{76D70532-CF13-478C-9289-7225F94D55A3}" presName="parTx" presStyleLbl="revTx" presStyleIdx="7" presStyleCnt="8" custLinFactNeighborX="-290" custLinFactNeighborY="19925">
        <dgm:presLayoutVars>
          <dgm:chMax val="0"/>
          <dgm:chPref val="0"/>
        </dgm:presLayoutVars>
      </dgm:prSet>
      <dgm:spPr/>
    </dgm:pt>
  </dgm:ptLst>
  <dgm:cxnLst>
    <dgm:cxn modelId="{32B2D505-0130-4FFD-8E9E-DD67C131F3F1}" srcId="{C7720856-93F0-4CC7-B7FD-2466914A11D4}" destId="{1BDC8361-FE05-4187-9683-4D288C935743}" srcOrd="5" destOrd="0" parTransId="{6DFE8DD1-5622-4597-8B96-97F290E07335}" sibTransId="{E17AF69C-C7E2-4823-BDC9-5CC58C9AB9B4}"/>
    <dgm:cxn modelId="{9993A906-E546-4886-9D07-3495D41A6AD0}" type="presOf" srcId="{1BDC8361-FE05-4187-9683-4D288C935743}" destId="{0537BEA1-E35D-42F1-95CE-BBD0401E6B5F}" srcOrd="0" destOrd="0" presId="urn:microsoft.com/office/officeart/2018/2/layout/IconVerticalSolidList"/>
    <dgm:cxn modelId="{6CE42D31-A5CD-4293-9252-02BB7390D545}" type="presOf" srcId="{4AF52931-E4CA-4429-AACB-B8747CDB2409}" destId="{573FC8C9-03E6-4269-9DB7-824A4479C21C}" srcOrd="0" destOrd="0" presId="urn:microsoft.com/office/officeart/2018/2/layout/IconVerticalSolidList"/>
    <dgm:cxn modelId="{58861B50-BC5F-46C3-A15F-8F37C206B123}" type="presOf" srcId="{8FB7D882-6E57-4DA4-A074-BF726BB43A9A}" destId="{A8189B8E-40C0-41D5-B4C1-8C4B691EAC4B}" srcOrd="0" destOrd="0" presId="urn:microsoft.com/office/officeart/2018/2/layout/IconVerticalSolidList"/>
    <dgm:cxn modelId="{5619BD7E-2C9C-4CD8-BC69-C7711109E19D}" type="presOf" srcId="{E6A03097-0B8C-4F5D-A19C-E2A343925A38}" destId="{BC674CD3-AC66-4C52-9866-B1D6147390C8}" srcOrd="0" destOrd="0" presId="urn:microsoft.com/office/officeart/2018/2/layout/IconVerticalSolidList"/>
    <dgm:cxn modelId="{249C5786-0FE8-4FA0-B80E-1E01E0370DE2}" srcId="{C7720856-93F0-4CC7-B7FD-2466914A11D4}" destId="{8FB7D882-6E57-4DA4-A074-BF726BB43A9A}" srcOrd="6" destOrd="0" parTransId="{0381B7B2-9DA0-406D-B078-7743D5840929}" sibTransId="{1B2F848C-E997-47F3-8216-2DB66285C53D}"/>
    <dgm:cxn modelId="{8E2551A2-1FA4-424B-9836-87470A18DEDF}" type="presOf" srcId="{68F255B2-3C19-442A-8578-013B9BDE41B2}" destId="{3F83E029-E6E5-406E-AA53-80075033E873}" srcOrd="0" destOrd="0" presId="urn:microsoft.com/office/officeart/2018/2/layout/IconVerticalSolidList"/>
    <dgm:cxn modelId="{F08205A4-2175-4CC2-BADD-B6177D2D4936}" srcId="{C7720856-93F0-4CC7-B7FD-2466914A11D4}" destId="{C753A677-38F7-412B-8EB7-A476158320B8}" srcOrd="2" destOrd="0" parTransId="{DE4E58A3-097F-44E8-B5CE-C703737A7C3E}" sibTransId="{6DA25239-C693-4143-B1BD-00EF74A7021E}"/>
    <dgm:cxn modelId="{2B89DBA5-96E6-4034-9F05-E67D02070E55}" srcId="{C7720856-93F0-4CC7-B7FD-2466914A11D4}" destId="{76D70532-CF13-478C-9289-7225F94D55A3}" srcOrd="7" destOrd="0" parTransId="{6DDD776D-E8F9-4B8B-816F-668C56063E41}" sibTransId="{D80555A1-868B-47FA-B01E-85D8A01B085A}"/>
    <dgm:cxn modelId="{9BF98EA8-43BE-441F-94EB-6288C8DA1449}" type="presOf" srcId="{C753A677-38F7-412B-8EB7-A476158320B8}" destId="{532721D5-9134-442D-879E-2047D12DB10A}" srcOrd="0" destOrd="0" presId="urn:microsoft.com/office/officeart/2018/2/layout/IconVerticalSolidList"/>
    <dgm:cxn modelId="{EA6BC2BE-F5B8-4904-BCB6-A6BE417D0FEB}" srcId="{C7720856-93F0-4CC7-B7FD-2466914A11D4}" destId="{E6A03097-0B8C-4F5D-A19C-E2A343925A38}" srcOrd="1" destOrd="0" parTransId="{2280F471-7A10-4582-8752-24B6DF62702B}" sibTransId="{BA3CEAB0-8169-4728-AAEA-A4888FA82DBD}"/>
    <dgm:cxn modelId="{F82329C8-C3B2-4E9B-9033-528488D72705}" srcId="{C7720856-93F0-4CC7-B7FD-2466914A11D4}" destId="{4AF52931-E4CA-4429-AACB-B8747CDB2409}" srcOrd="0" destOrd="0" parTransId="{67B2FC97-2FAE-4EFE-9DEE-E4216C657F35}" sibTransId="{D86AF01C-9CBC-41F8-9354-48CD82BDFDC9}"/>
    <dgm:cxn modelId="{E77F65CE-789E-4A16-95B9-63B24E5C0D50}" type="presOf" srcId="{C1492F7A-473A-4DD0-B8AF-9E67C67BCB37}" destId="{ED4B209B-6257-46F0-918A-6F41C5F27354}" srcOrd="0" destOrd="0" presId="urn:microsoft.com/office/officeart/2018/2/layout/IconVerticalSolidList"/>
    <dgm:cxn modelId="{0314A3D2-5E17-48C8-86C5-FD62237EACB0}" type="presOf" srcId="{C7720856-93F0-4CC7-B7FD-2466914A11D4}" destId="{536D0097-A245-4152-8984-CC3ABB7DF273}" srcOrd="0" destOrd="0" presId="urn:microsoft.com/office/officeart/2018/2/layout/IconVerticalSolidList"/>
    <dgm:cxn modelId="{0525ECE4-7D86-4174-85CB-B9F8FEAB01F2}" type="presOf" srcId="{76D70532-CF13-478C-9289-7225F94D55A3}" destId="{B3A4D9C9-0813-4DF6-B2E8-147BE93ABE06}" srcOrd="0" destOrd="0" presId="urn:microsoft.com/office/officeart/2018/2/layout/IconVerticalSolidList"/>
    <dgm:cxn modelId="{363472EE-ED39-4FEA-8F7E-1EAE1C85A74D}" srcId="{C7720856-93F0-4CC7-B7FD-2466914A11D4}" destId="{68F255B2-3C19-442A-8578-013B9BDE41B2}" srcOrd="4" destOrd="0" parTransId="{2B32A104-E460-4D19-A62D-80500E3867E6}" sibTransId="{4FEECAC8-FA29-436C-9C79-DCF1D47F79B2}"/>
    <dgm:cxn modelId="{7F1243F9-A5A0-4585-A69F-B2C01F2C86A6}" srcId="{C7720856-93F0-4CC7-B7FD-2466914A11D4}" destId="{C1492F7A-473A-4DD0-B8AF-9E67C67BCB37}" srcOrd="3" destOrd="0" parTransId="{D5249A24-3C57-4EE8-A298-1F935C9D1CAA}" sibTransId="{41FE7436-9365-4322-9442-7A8F9EF3A746}"/>
    <dgm:cxn modelId="{98B89911-E2C3-40B5-8E4D-32E9D5AF57FA}" type="presParOf" srcId="{536D0097-A245-4152-8984-CC3ABB7DF273}" destId="{DB8DBD9D-81A4-425A-BACC-11558B39BA4F}" srcOrd="0" destOrd="0" presId="urn:microsoft.com/office/officeart/2018/2/layout/IconVerticalSolidList"/>
    <dgm:cxn modelId="{AC1D2426-5DFE-4D6E-A87C-447D261455F2}" type="presParOf" srcId="{DB8DBD9D-81A4-425A-BACC-11558B39BA4F}" destId="{DE4D0CB4-0619-47EF-A746-365405D39958}" srcOrd="0" destOrd="0" presId="urn:microsoft.com/office/officeart/2018/2/layout/IconVerticalSolidList"/>
    <dgm:cxn modelId="{1D260F22-1154-411C-BE72-65712F06CB44}" type="presParOf" srcId="{DB8DBD9D-81A4-425A-BACC-11558B39BA4F}" destId="{ABC6D826-A6E6-42EC-BF0E-9025B33009B2}" srcOrd="1" destOrd="0" presId="urn:microsoft.com/office/officeart/2018/2/layout/IconVerticalSolidList"/>
    <dgm:cxn modelId="{851491A2-CC50-4F98-8620-1B16BCAA1E5F}" type="presParOf" srcId="{DB8DBD9D-81A4-425A-BACC-11558B39BA4F}" destId="{3E7294FB-7627-4D43-88C1-EE466B3369AD}" srcOrd="2" destOrd="0" presId="urn:microsoft.com/office/officeart/2018/2/layout/IconVerticalSolidList"/>
    <dgm:cxn modelId="{334AEA8F-9DBB-474B-B77E-C1F08C98FC4E}" type="presParOf" srcId="{DB8DBD9D-81A4-425A-BACC-11558B39BA4F}" destId="{573FC8C9-03E6-4269-9DB7-824A4479C21C}" srcOrd="3" destOrd="0" presId="urn:microsoft.com/office/officeart/2018/2/layout/IconVerticalSolidList"/>
    <dgm:cxn modelId="{7AA00B59-3BC2-4956-9668-8A7BF35C4DD0}" type="presParOf" srcId="{536D0097-A245-4152-8984-CC3ABB7DF273}" destId="{35155673-8ABD-4EB4-8967-87F035AE60FD}" srcOrd="1" destOrd="0" presId="urn:microsoft.com/office/officeart/2018/2/layout/IconVerticalSolidList"/>
    <dgm:cxn modelId="{A60B0E61-1A4E-435E-931E-A699DBC2D2D4}" type="presParOf" srcId="{536D0097-A245-4152-8984-CC3ABB7DF273}" destId="{F7125C61-A510-4524-A84F-62EA608A5BEA}" srcOrd="2" destOrd="0" presId="urn:microsoft.com/office/officeart/2018/2/layout/IconVerticalSolidList"/>
    <dgm:cxn modelId="{6F39B65B-781C-4787-83CC-02CB73E9C3EE}" type="presParOf" srcId="{F7125C61-A510-4524-A84F-62EA608A5BEA}" destId="{32878040-0689-4059-9722-1FF5FBBA6C2C}" srcOrd="0" destOrd="0" presId="urn:microsoft.com/office/officeart/2018/2/layout/IconVerticalSolidList"/>
    <dgm:cxn modelId="{67F5783F-41A0-45B5-835C-2E0199A736DE}" type="presParOf" srcId="{F7125C61-A510-4524-A84F-62EA608A5BEA}" destId="{0AB5FD49-E223-4B5C-A796-CE2945E185D2}" srcOrd="1" destOrd="0" presId="urn:microsoft.com/office/officeart/2018/2/layout/IconVerticalSolidList"/>
    <dgm:cxn modelId="{35248094-2BCB-42F1-B59C-4FFA61C541BD}" type="presParOf" srcId="{F7125C61-A510-4524-A84F-62EA608A5BEA}" destId="{78057DD2-A385-4A0C-9894-A2FFFF1EDA7A}" srcOrd="2" destOrd="0" presId="urn:microsoft.com/office/officeart/2018/2/layout/IconVerticalSolidList"/>
    <dgm:cxn modelId="{830D9277-768B-4D39-92B7-DF50B4AED626}" type="presParOf" srcId="{F7125C61-A510-4524-A84F-62EA608A5BEA}" destId="{BC674CD3-AC66-4C52-9866-B1D6147390C8}" srcOrd="3" destOrd="0" presId="urn:microsoft.com/office/officeart/2018/2/layout/IconVerticalSolidList"/>
    <dgm:cxn modelId="{64EFE11E-C080-41B3-ACA9-73D78BA4B236}" type="presParOf" srcId="{536D0097-A245-4152-8984-CC3ABB7DF273}" destId="{DD0361E2-AAEB-41D8-9DD6-8116070B6B4F}" srcOrd="3" destOrd="0" presId="urn:microsoft.com/office/officeart/2018/2/layout/IconVerticalSolidList"/>
    <dgm:cxn modelId="{6E333651-BB3C-4511-9D7C-6C49F4984E46}" type="presParOf" srcId="{536D0097-A245-4152-8984-CC3ABB7DF273}" destId="{262C8BEB-87C1-4209-8E60-E086EC2AB309}" srcOrd="4" destOrd="0" presId="urn:microsoft.com/office/officeart/2018/2/layout/IconVerticalSolidList"/>
    <dgm:cxn modelId="{B6DD25DF-A6AE-4DF9-9D14-4ADB7F5235D4}" type="presParOf" srcId="{262C8BEB-87C1-4209-8E60-E086EC2AB309}" destId="{0848B89D-3C36-486A-95AD-F3C2172B6876}" srcOrd="0" destOrd="0" presId="urn:microsoft.com/office/officeart/2018/2/layout/IconVerticalSolidList"/>
    <dgm:cxn modelId="{8CED0081-3A0B-4683-A812-DF574AE5140C}" type="presParOf" srcId="{262C8BEB-87C1-4209-8E60-E086EC2AB309}" destId="{1E33D8BA-24D8-47A9-A96E-D21BD811EEE5}" srcOrd="1" destOrd="0" presId="urn:microsoft.com/office/officeart/2018/2/layout/IconVerticalSolidList"/>
    <dgm:cxn modelId="{390D742A-61D2-4E54-B1BC-5352EB5920F0}" type="presParOf" srcId="{262C8BEB-87C1-4209-8E60-E086EC2AB309}" destId="{95292014-4AAA-49E4-B190-426F04D67F1F}" srcOrd="2" destOrd="0" presId="urn:microsoft.com/office/officeart/2018/2/layout/IconVerticalSolidList"/>
    <dgm:cxn modelId="{74C9755F-45F1-4FAF-B2C4-B4DB5621D71E}" type="presParOf" srcId="{262C8BEB-87C1-4209-8E60-E086EC2AB309}" destId="{532721D5-9134-442D-879E-2047D12DB10A}" srcOrd="3" destOrd="0" presId="urn:microsoft.com/office/officeart/2018/2/layout/IconVerticalSolidList"/>
    <dgm:cxn modelId="{F66F3A65-A074-4AEA-BCD5-1F0E80CAB122}" type="presParOf" srcId="{536D0097-A245-4152-8984-CC3ABB7DF273}" destId="{DD0820AB-E4E9-4107-B5E3-9D81652452B5}" srcOrd="5" destOrd="0" presId="urn:microsoft.com/office/officeart/2018/2/layout/IconVerticalSolidList"/>
    <dgm:cxn modelId="{02C532D8-2A7C-4925-BBD7-E7F83DC1D91A}" type="presParOf" srcId="{536D0097-A245-4152-8984-CC3ABB7DF273}" destId="{FE3F3260-645D-4E3F-8F76-900B938510AF}" srcOrd="6" destOrd="0" presId="urn:microsoft.com/office/officeart/2018/2/layout/IconVerticalSolidList"/>
    <dgm:cxn modelId="{BE8B21FA-4BB8-47FE-8D16-D7FC0B3C81BB}" type="presParOf" srcId="{FE3F3260-645D-4E3F-8F76-900B938510AF}" destId="{0DA998BE-CCA7-421F-A1D1-903CB1802E8A}" srcOrd="0" destOrd="0" presId="urn:microsoft.com/office/officeart/2018/2/layout/IconVerticalSolidList"/>
    <dgm:cxn modelId="{0DFB205E-A317-41D0-95C2-6BF161F576B7}" type="presParOf" srcId="{FE3F3260-645D-4E3F-8F76-900B938510AF}" destId="{91398C31-C577-4016-B374-72B9914B23CC}" srcOrd="1" destOrd="0" presId="urn:microsoft.com/office/officeart/2018/2/layout/IconVerticalSolidList"/>
    <dgm:cxn modelId="{B9D25E73-11D5-4625-8AB3-1C16572BE414}" type="presParOf" srcId="{FE3F3260-645D-4E3F-8F76-900B938510AF}" destId="{E36C69CF-8DCA-48E2-B52B-AF3DB923574E}" srcOrd="2" destOrd="0" presId="urn:microsoft.com/office/officeart/2018/2/layout/IconVerticalSolidList"/>
    <dgm:cxn modelId="{6B6CCB4E-EC77-4B9E-B441-9AE34766142B}" type="presParOf" srcId="{FE3F3260-645D-4E3F-8F76-900B938510AF}" destId="{ED4B209B-6257-46F0-918A-6F41C5F27354}" srcOrd="3" destOrd="0" presId="urn:microsoft.com/office/officeart/2018/2/layout/IconVerticalSolidList"/>
    <dgm:cxn modelId="{F9AB5200-738E-4CBD-873A-43572F60727E}" type="presParOf" srcId="{536D0097-A245-4152-8984-CC3ABB7DF273}" destId="{6331F646-26FC-427D-8065-76345AEB2C45}" srcOrd="7" destOrd="0" presId="urn:microsoft.com/office/officeart/2018/2/layout/IconVerticalSolidList"/>
    <dgm:cxn modelId="{F23A01CA-4FCB-4B15-8114-DB8909E5178C}" type="presParOf" srcId="{536D0097-A245-4152-8984-CC3ABB7DF273}" destId="{296E0E12-4643-4897-B589-AEEAD2E51C00}" srcOrd="8" destOrd="0" presId="urn:microsoft.com/office/officeart/2018/2/layout/IconVerticalSolidList"/>
    <dgm:cxn modelId="{7044BADC-9BDF-4FC6-A27C-3598535CDFB0}" type="presParOf" srcId="{296E0E12-4643-4897-B589-AEEAD2E51C00}" destId="{3EE5F5AB-50B2-41C9-B145-A883AD836853}" srcOrd="0" destOrd="0" presId="urn:microsoft.com/office/officeart/2018/2/layout/IconVerticalSolidList"/>
    <dgm:cxn modelId="{70217E10-2534-4011-9857-A9F6820C1C73}" type="presParOf" srcId="{296E0E12-4643-4897-B589-AEEAD2E51C00}" destId="{CF615D92-E4D5-43FB-8E8E-A65A8C80C7AA}" srcOrd="1" destOrd="0" presId="urn:microsoft.com/office/officeart/2018/2/layout/IconVerticalSolidList"/>
    <dgm:cxn modelId="{607F1EBB-972B-4FF5-B867-4D42A39A2248}" type="presParOf" srcId="{296E0E12-4643-4897-B589-AEEAD2E51C00}" destId="{710D4D6D-3BEB-4AFA-A8A4-51F03B2BA54B}" srcOrd="2" destOrd="0" presId="urn:microsoft.com/office/officeart/2018/2/layout/IconVerticalSolidList"/>
    <dgm:cxn modelId="{0E3D585C-9A5B-4921-B410-8673138CFFC7}" type="presParOf" srcId="{296E0E12-4643-4897-B589-AEEAD2E51C00}" destId="{3F83E029-E6E5-406E-AA53-80075033E873}" srcOrd="3" destOrd="0" presId="urn:microsoft.com/office/officeart/2018/2/layout/IconVerticalSolidList"/>
    <dgm:cxn modelId="{A93321DA-3BB5-47D2-9268-88480F8707CC}" type="presParOf" srcId="{536D0097-A245-4152-8984-CC3ABB7DF273}" destId="{E47E7DC5-59A3-4AC1-879C-5A52CCFD703D}" srcOrd="9" destOrd="0" presId="urn:microsoft.com/office/officeart/2018/2/layout/IconVerticalSolidList"/>
    <dgm:cxn modelId="{5B6ABDA7-9954-480F-B0C3-0A7B1C19B61B}" type="presParOf" srcId="{536D0097-A245-4152-8984-CC3ABB7DF273}" destId="{E8A6C0AC-8DE0-4FE4-837F-971D99FF5A3D}" srcOrd="10" destOrd="0" presId="urn:microsoft.com/office/officeart/2018/2/layout/IconVerticalSolidList"/>
    <dgm:cxn modelId="{32A67F4C-7A64-4FBA-AF51-709532ADE00B}" type="presParOf" srcId="{E8A6C0AC-8DE0-4FE4-837F-971D99FF5A3D}" destId="{71EA0252-A38C-41F6-BA95-FC654862D664}" srcOrd="0" destOrd="0" presId="urn:microsoft.com/office/officeart/2018/2/layout/IconVerticalSolidList"/>
    <dgm:cxn modelId="{7C38C5D6-B6A4-4F7C-96AB-935F20A51EDD}" type="presParOf" srcId="{E8A6C0AC-8DE0-4FE4-837F-971D99FF5A3D}" destId="{6B75532B-6CB9-4349-B483-3CC7FAF262F4}" srcOrd="1" destOrd="0" presId="urn:microsoft.com/office/officeart/2018/2/layout/IconVerticalSolidList"/>
    <dgm:cxn modelId="{1595E466-5118-4F06-9BA1-FD7D4E75295F}" type="presParOf" srcId="{E8A6C0AC-8DE0-4FE4-837F-971D99FF5A3D}" destId="{CA3ADE63-3952-4488-A90E-8E6E4C32E87A}" srcOrd="2" destOrd="0" presId="urn:microsoft.com/office/officeart/2018/2/layout/IconVerticalSolidList"/>
    <dgm:cxn modelId="{064D38D6-56D7-4301-B2BD-C22F5678D112}" type="presParOf" srcId="{E8A6C0AC-8DE0-4FE4-837F-971D99FF5A3D}" destId="{0537BEA1-E35D-42F1-95CE-BBD0401E6B5F}" srcOrd="3" destOrd="0" presId="urn:microsoft.com/office/officeart/2018/2/layout/IconVerticalSolidList"/>
    <dgm:cxn modelId="{F4C5509F-4CF3-4BD6-8CA4-C86B26476B0B}" type="presParOf" srcId="{536D0097-A245-4152-8984-CC3ABB7DF273}" destId="{F81AEB8A-4240-4623-9705-FF5579F7DFB7}" srcOrd="11" destOrd="0" presId="urn:microsoft.com/office/officeart/2018/2/layout/IconVerticalSolidList"/>
    <dgm:cxn modelId="{F02467F6-D0BE-4E30-8728-CE072076F01F}" type="presParOf" srcId="{536D0097-A245-4152-8984-CC3ABB7DF273}" destId="{98B9A5ED-8402-4368-A8A3-8FEFF39E768C}" srcOrd="12" destOrd="0" presId="urn:microsoft.com/office/officeart/2018/2/layout/IconVerticalSolidList"/>
    <dgm:cxn modelId="{B0857A79-B12B-4E92-A01A-8BEACD3A3586}" type="presParOf" srcId="{98B9A5ED-8402-4368-A8A3-8FEFF39E768C}" destId="{789A60DC-53DA-44D1-BB87-3FC9374384AA}" srcOrd="0" destOrd="0" presId="urn:microsoft.com/office/officeart/2018/2/layout/IconVerticalSolidList"/>
    <dgm:cxn modelId="{9BF59DD0-4AB1-4449-A547-90DA67B343C9}" type="presParOf" srcId="{98B9A5ED-8402-4368-A8A3-8FEFF39E768C}" destId="{7D8B39C9-07B3-40FD-A831-095FF566D7B2}" srcOrd="1" destOrd="0" presId="urn:microsoft.com/office/officeart/2018/2/layout/IconVerticalSolidList"/>
    <dgm:cxn modelId="{F1CCF5C8-57EF-428E-B677-7CA720CB7589}" type="presParOf" srcId="{98B9A5ED-8402-4368-A8A3-8FEFF39E768C}" destId="{D3F28535-72B8-4CB2-9B05-F71EFCD6AA44}" srcOrd="2" destOrd="0" presId="urn:microsoft.com/office/officeart/2018/2/layout/IconVerticalSolidList"/>
    <dgm:cxn modelId="{D95BEF4D-B2AC-4E00-8485-7E915C9E3BFF}" type="presParOf" srcId="{98B9A5ED-8402-4368-A8A3-8FEFF39E768C}" destId="{A8189B8E-40C0-41D5-B4C1-8C4B691EAC4B}" srcOrd="3" destOrd="0" presId="urn:microsoft.com/office/officeart/2018/2/layout/IconVerticalSolidList"/>
    <dgm:cxn modelId="{93E5C3F4-2780-4462-A49E-E45BC54BC505}" type="presParOf" srcId="{536D0097-A245-4152-8984-CC3ABB7DF273}" destId="{0C5E88D1-1234-47CE-A719-BE6179D71FAF}" srcOrd="13" destOrd="0" presId="urn:microsoft.com/office/officeart/2018/2/layout/IconVerticalSolidList"/>
    <dgm:cxn modelId="{8D44B215-CDFC-4F4E-AF3C-73ED4575EA9E}" type="presParOf" srcId="{536D0097-A245-4152-8984-CC3ABB7DF273}" destId="{781969A7-7954-4DA8-92D4-8DB8A7AC3988}" srcOrd="14" destOrd="0" presId="urn:microsoft.com/office/officeart/2018/2/layout/IconVerticalSolidList"/>
    <dgm:cxn modelId="{1EEF4410-5E91-436C-B18D-2335C0B5A030}" type="presParOf" srcId="{781969A7-7954-4DA8-92D4-8DB8A7AC3988}" destId="{182A1398-1D7A-4787-8E80-978F512E8D3D}" srcOrd="0" destOrd="0" presId="urn:microsoft.com/office/officeart/2018/2/layout/IconVerticalSolidList"/>
    <dgm:cxn modelId="{EF14374F-8DAE-433F-B43E-C87ADAC266D9}" type="presParOf" srcId="{781969A7-7954-4DA8-92D4-8DB8A7AC3988}" destId="{5BAF957D-FFA8-48E9-B9D3-010E077D6844}" srcOrd="1" destOrd="0" presId="urn:microsoft.com/office/officeart/2018/2/layout/IconVerticalSolidList"/>
    <dgm:cxn modelId="{CD62B579-3C7C-48B7-AE26-9D3BBB4A18B9}" type="presParOf" srcId="{781969A7-7954-4DA8-92D4-8DB8A7AC3988}" destId="{6889768B-E9C0-4927-A394-DF407BBFAE73}" srcOrd="2" destOrd="0" presId="urn:microsoft.com/office/officeart/2018/2/layout/IconVerticalSolidList"/>
    <dgm:cxn modelId="{C3542F47-3D6A-47CF-BBA0-88760FA75E8F}" type="presParOf" srcId="{781969A7-7954-4DA8-92D4-8DB8A7AC3988}" destId="{B3A4D9C9-0813-4DF6-B2E8-147BE93ABE0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503D04-C97E-4622-AE07-D0307CB3B4CA}" type="doc">
      <dgm:prSet loTypeId="urn:microsoft.com/office/officeart/2016/7/layout/RepeatingBendingProcessNew" loCatId="process" qsTypeId="urn:microsoft.com/office/officeart/2005/8/quickstyle/3d1" qsCatId="3D" csTypeId="urn:microsoft.com/office/officeart/2005/8/colors/colorful1" csCatId="colorful" phldr="1"/>
      <dgm:spPr/>
      <dgm:t>
        <a:bodyPr/>
        <a:lstStyle/>
        <a:p>
          <a:endParaRPr lang="en-US"/>
        </a:p>
      </dgm:t>
    </dgm:pt>
    <dgm:pt modelId="{AAC263CB-8256-4B03-92FE-1622698FB3E9}">
      <dgm:prSet custT="1"/>
      <dgm:spPr/>
      <dgm:t>
        <a:bodyPr anchor="ctr"/>
        <a:lstStyle/>
        <a:p>
          <a:r>
            <a:rPr lang="en-US" sz="2000" b="1" u="none" dirty="0"/>
            <a:t>Introduction to Human Dimensions</a:t>
          </a:r>
        </a:p>
      </dgm:t>
    </dgm:pt>
    <dgm:pt modelId="{0BEED663-FC38-4EAD-940F-4C475D2C87DB}" type="parTrans" cxnId="{C5E94186-9CB6-4C42-92B3-C546CC53A7B9}">
      <dgm:prSet/>
      <dgm:spPr/>
      <dgm:t>
        <a:bodyPr/>
        <a:lstStyle/>
        <a:p>
          <a:endParaRPr lang="en-US" sz="2000" b="1" u="none"/>
        </a:p>
      </dgm:t>
    </dgm:pt>
    <dgm:pt modelId="{808B76D0-8EC7-469A-93AC-7A6017188A9D}" type="sibTrans" cxnId="{C5E94186-9CB6-4C42-92B3-C546CC53A7B9}">
      <dgm:prSet custT="1"/>
      <dgm:spPr/>
      <dgm:t>
        <a:bodyPr/>
        <a:lstStyle/>
        <a:p>
          <a:endParaRPr lang="en-US" sz="2000" b="1" u="none" dirty="0"/>
        </a:p>
      </dgm:t>
    </dgm:pt>
    <dgm:pt modelId="{4E8D2E69-0173-4BD3-B96A-7A9C5DD12B47}">
      <dgm:prSet custT="1"/>
      <dgm:spPr/>
      <dgm:t>
        <a:bodyPr anchor="ctr"/>
        <a:lstStyle/>
        <a:p>
          <a:r>
            <a:rPr lang="en-US" sz="2000" b="1" u="none" dirty="0"/>
            <a:t>Part 1. Ask, Answer and Discuss</a:t>
          </a:r>
        </a:p>
      </dgm:t>
    </dgm:pt>
    <dgm:pt modelId="{B954BF22-E3B3-4A1C-802E-590228BE2D9C}" type="parTrans" cxnId="{0F866C41-EB5F-47BD-A2CD-A58671F15B67}">
      <dgm:prSet/>
      <dgm:spPr/>
      <dgm:t>
        <a:bodyPr/>
        <a:lstStyle/>
        <a:p>
          <a:endParaRPr lang="en-US" sz="2000" b="1" u="none"/>
        </a:p>
      </dgm:t>
    </dgm:pt>
    <dgm:pt modelId="{FEF1E80E-8A9E-4B0A-817C-2A4CFDCF3FB2}" type="sibTrans" cxnId="{0F866C41-EB5F-47BD-A2CD-A58671F15B67}">
      <dgm:prSet custT="1"/>
      <dgm:spPr/>
      <dgm:t>
        <a:bodyPr/>
        <a:lstStyle/>
        <a:p>
          <a:endParaRPr lang="en-US" sz="2000" b="1" u="none" dirty="0"/>
        </a:p>
      </dgm:t>
    </dgm:pt>
    <dgm:pt modelId="{93A6A030-ABAB-4EFA-B539-0FDB3E07C1EF}">
      <dgm:prSet custT="1"/>
      <dgm:spPr/>
      <dgm:t>
        <a:bodyPr anchor="ctr"/>
        <a:lstStyle/>
        <a:p>
          <a:r>
            <a:rPr lang="en-US" sz="2000" b="1" u="none" dirty="0"/>
            <a:t>Part 2. Stakeholder Analysis </a:t>
          </a:r>
        </a:p>
      </dgm:t>
    </dgm:pt>
    <dgm:pt modelId="{3D674B97-6DC6-4A12-85BA-0976D3064237}" type="parTrans" cxnId="{4B40C8DC-6B57-4F5B-8440-7241C649700B}">
      <dgm:prSet/>
      <dgm:spPr/>
      <dgm:t>
        <a:bodyPr/>
        <a:lstStyle/>
        <a:p>
          <a:endParaRPr lang="en-US" sz="2000" b="1" u="none"/>
        </a:p>
      </dgm:t>
    </dgm:pt>
    <dgm:pt modelId="{BFE0749E-E343-4A6F-BD09-2810EE6B4BD7}" type="sibTrans" cxnId="{4B40C8DC-6B57-4F5B-8440-7241C649700B}">
      <dgm:prSet custT="1"/>
      <dgm:spPr/>
      <dgm:t>
        <a:bodyPr/>
        <a:lstStyle/>
        <a:p>
          <a:endParaRPr lang="en-US" sz="2000" b="1" u="none" dirty="0"/>
        </a:p>
      </dgm:t>
    </dgm:pt>
    <dgm:pt modelId="{76D56F19-2708-49DB-8F92-D8AC45F23A9A}">
      <dgm:prSet custT="1"/>
      <dgm:spPr/>
      <dgm:t>
        <a:bodyPr anchor="ctr"/>
        <a:lstStyle/>
        <a:p>
          <a:r>
            <a:rPr lang="en-US" sz="2000" b="1" u="none" dirty="0"/>
            <a:t>Application and Ethics (homework)</a:t>
          </a:r>
        </a:p>
      </dgm:t>
    </dgm:pt>
    <dgm:pt modelId="{9D5610C2-0A12-494A-AC46-8DD17C08B09F}" type="parTrans" cxnId="{32E90211-17E0-4DDF-9274-DD3E46D811B8}">
      <dgm:prSet/>
      <dgm:spPr/>
      <dgm:t>
        <a:bodyPr/>
        <a:lstStyle/>
        <a:p>
          <a:endParaRPr lang="en-US" sz="2000" b="1" u="none"/>
        </a:p>
      </dgm:t>
    </dgm:pt>
    <dgm:pt modelId="{EC8965A1-F755-4945-8AAC-DCF1F68F011E}" type="sibTrans" cxnId="{32E90211-17E0-4DDF-9274-DD3E46D811B8}">
      <dgm:prSet custT="1"/>
      <dgm:spPr/>
      <dgm:t>
        <a:bodyPr/>
        <a:lstStyle/>
        <a:p>
          <a:endParaRPr lang="en-US" sz="2000" b="1" u="none"/>
        </a:p>
      </dgm:t>
    </dgm:pt>
    <dgm:pt modelId="{1D38127C-0724-41A7-B6B1-CF5C1F0FB692}">
      <dgm:prSet custT="1"/>
      <dgm:spPr/>
      <dgm:t>
        <a:bodyPr/>
        <a:lstStyle/>
        <a:p>
          <a:r>
            <a:rPr lang="en-US" sz="2000" b="1" u="none" dirty="0"/>
            <a:t>Develop a Conceptual Model</a:t>
          </a:r>
        </a:p>
      </dgm:t>
    </dgm:pt>
    <dgm:pt modelId="{D67CAD08-F64B-4B6B-850B-DAB3E7BB5472}" type="parTrans" cxnId="{801612B8-5C55-4EC8-9B15-5C628712D9BF}">
      <dgm:prSet/>
      <dgm:spPr/>
      <dgm:t>
        <a:bodyPr/>
        <a:lstStyle/>
        <a:p>
          <a:endParaRPr lang="en-US" sz="2000" b="1" u="none"/>
        </a:p>
      </dgm:t>
    </dgm:pt>
    <dgm:pt modelId="{14C7F07E-4DB7-47CC-A51B-9864403C95DF}" type="sibTrans" cxnId="{801612B8-5C55-4EC8-9B15-5C628712D9BF}">
      <dgm:prSet custT="1"/>
      <dgm:spPr/>
      <dgm:t>
        <a:bodyPr/>
        <a:lstStyle/>
        <a:p>
          <a:endParaRPr lang="en-US" sz="2000" b="1" u="none"/>
        </a:p>
      </dgm:t>
    </dgm:pt>
    <dgm:pt modelId="{6B1BC0BB-49AB-4FB5-AB56-D47F27C7676A}">
      <dgm:prSet custT="1"/>
      <dgm:spPr/>
      <dgm:t>
        <a:bodyPr/>
        <a:lstStyle/>
        <a:p>
          <a:r>
            <a:rPr lang="en-US" sz="2000" b="1" u="none" dirty="0"/>
            <a:t>Methods in Social Science Research (homework) </a:t>
          </a:r>
        </a:p>
      </dgm:t>
    </dgm:pt>
    <dgm:pt modelId="{92B2985A-F169-4D3B-919C-96D2BCDBA584}" type="parTrans" cxnId="{0B94F1ED-986E-4F21-83DD-27F99E6FE04E}">
      <dgm:prSet/>
      <dgm:spPr/>
      <dgm:t>
        <a:bodyPr/>
        <a:lstStyle/>
        <a:p>
          <a:endParaRPr lang="en-US" sz="2000" b="1" u="none"/>
        </a:p>
      </dgm:t>
    </dgm:pt>
    <dgm:pt modelId="{D29B2D12-AE37-4FB9-A740-7092B5746766}" type="sibTrans" cxnId="{0B94F1ED-986E-4F21-83DD-27F99E6FE04E}">
      <dgm:prSet custT="1"/>
      <dgm:spPr/>
      <dgm:t>
        <a:bodyPr/>
        <a:lstStyle/>
        <a:p>
          <a:endParaRPr lang="en-US" sz="2000" b="1" u="none"/>
        </a:p>
      </dgm:t>
    </dgm:pt>
    <dgm:pt modelId="{46F672BF-A5DA-441B-81E1-C93B29392640}">
      <dgm:prSet custT="1"/>
      <dgm:spPr/>
      <dgm:t>
        <a:bodyPr/>
        <a:lstStyle/>
        <a:p>
          <a:r>
            <a:rPr lang="en-US" sz="2000" b="1" u="none" dirty="0"/>
            <a:t>Produce IRB Project Proposal</a:t>
          </a:r>
        </a:p>
      </dgm:t>
    </dgm:pt>
    <dgm:pt modelId="{708B9C01-8B96-4AD7-83DC-B32729B26486}" type="parTrans" cxnId="{2837078E-50C1-45B2-BC4B-82321EAE247F}">
      <dgm:prSet/>
      <dgm:spPr/>
      <dgm:t>
        <a:bodyPr/>
        <a:lstStyle/>
        <a:p>
          <a:endParaRPr lang="en-US" sz="2000" b="1" u="none"/>
        </a:p>
      </dgm:t>
    </dgm:pt>
    <dgm:pt modelId="{1A98C57F-A8AA-4E9F-9390-3B415DB54B43}" type="sibTrans" cxnId="{2837078E-50C1-45B2-BC4B-82321EAE247F}">
      <dgm:prSet custT="1"/>
      <dgm:spPr/>
      <dgm:t>
        <a:bodyPr/>
        <a:lstStyle/>
        <a:p>
          <a:endParaRPr lang="en-US" sz="2000" b="1" u="none"/>
        </a:p>
      </dgm:t>
    </dgm:pt>
    <dgm:pt modelId="{B86263D8-3E10-408C-BCFA-12292111B263}">
      <dgm:prSet custT="1"/>
      <dgm:spPr/>
      <dgm:t>
        <a:bodyPr/>
        <a:lstStyle/>
        <a:p>
          <a:r>
            <a:rPr lang="en-US" sz="2000" b="1" u="none" dirty="0"/>
            <a:t>Wrap-Up &amp; Optional Extensions</a:t>
          </a:r>
        </a:p>
      </dgm:t>
    </dgm:pt>
    <dgm:pt modelId="{80C9B409-CEF8-4BBE-8D33-AFF8520C16AB}" type="parTrans" cxnId="{5AB9CAAB-0869-4984-B0EC-6A9F6955B2CE}">
      <dgm:prSet/>
      <dgm:spPr/>
      <dgm:t>
        <a:bodyPr/>
        <a:lstStyle/>
        <a:p>
          <a:endParaRPr lang="en-US" sz="2000" b="1" u="none"/>
        </a:p>
      </dgm:t>
    </dgm:pt>
    <dgm:pt modelId="{77CEA2CA-8031-452C-B674-80B2DAA52CA4}" type="sibTrans" cxnId="{5AB9CAAB-0869-4984-B0EC-6A9F6955B2CE}">
      <dgm:prSet/>
      <dgm:spPr/>
      <dgm:t>
        <a:bodyPr/>
        <a:lstStyle/>
        <a:p>
          <a:endParaRPr lang="en-US" sz="2000" b="1" u="none"/>
        </a:p>
      </dgm:t>
    </dgm:pt>
    <dgm:pt modelId="{7F975D6F-42CF-4561-BB59-5F6879C414FE}">
      <dgm:prSet custT="1"/>
      <dgm:spPr/>
      <dgm:t>
        <a:bodyPr/>
        <a:lstStyle/>
        <a:p>
          <a:r>
            <a:rPr lang="en-US" sz="2000" b="1" u="none" dirty="0"/>
            <a:t>Explore Threats to Amphibians (homework)</a:t>
          </a:r>
        </a:p>
      </dgm:t>
    </dgm:pt>
    <dgm:pt modelId="{7704D012-CDB8-43C8-861B-88859803C74E}" type="parTrans" cxnId="{2A7CFEE0-5A68-48A7-9D73-E2A0C95ED7B7}">
      <dgm:prSet/>
      <dgm:spPr/>
      <dgm:t>
        <a:bodyPr/>
        <a:lstStyle/>
        <a:p>
          <a:endParaRPr lang="en-US" sz="2000" u="none"/>
        </a:p>
      </dgm:t>
    </dgm:pt>
    <dgm:pt modelId="{F990A544-D745-49D9-8047-CFC60672955C}" type="sibTrans" cxnId="{2A7CFEE0-5A68-48A7-9D73-E2A0C95ED7B7}">
      <dgm:prSet custT="1"/>
      <dgm:spPr/>
      <dgm:t>
        <a:bodyPr/>
        <a:lstStyle/>
        <a:p>
          <a:endParaRPr lang="en-US" sz="2000" u="none"/>
        </a:p>
      </dgm:t>
    </dgm:pt>
    <dgm:pt modelId="{C7117AA3-29D3-A641-A58D-533CC172901B}" type="pres">
      <dgm:prSet presAssocID="{D4503D04-C97E-4622-AE07-D0307CB3B4CA}" presName="Name0" presStyleCnt="0">
        <dgm:presLayoutVars>
          <dgm:dir/>
          <dgm:resizeHandles val="exact"/>
        </dgm:presLayoutVars>
      </dgm:prSet>
      <dgm:spPr/>
    </dgm:pt>
    <dgm:pt modelId="{F7005DED-5D82-4260-A894-C61A34C499A4}" type="pres">
      <dgm:prSet presAssocID="{7F975D6F-42CF-4561-BB59-5F6879C414FE}" presName="node" presStyleLbl="node1" presStyleIdx="0" presStyleCnt="9">
        <dgm:presLayoutVars>
          <dgm:bulletEnabled val="1"/>
        </dgm:presLayoutVars>
      </dgm:prSet>
      <dgm:spPr/>
    </dgm:pt>
    <dgm:pt modelId="{44260820-042D-4475-A455-7D7D7CD9C2D9}" type="pres">
      <dgm:prSet presAssocID="{F990A544-D745-49D9-8047-CFC60672955C}" presName="sibTrans" presStyleLbl="sibTrans1D1" presStyleIdx="0" presStyleCnt="8"/>
      <dgm:spPr/>
    </dgm:pt>
    <dgm:pt modelId="{8A5A4EDB-B179-482C-857E-3A7DFC783177}" type="pres">
      <dgm:prSet presAssocID="{F990A544-D745-49D9-8047-CFC60672955C}" presName="connectorText" presStyleLbl="sibTrans1D1" presStyleIdx="0" presStyleCnt="8"/>
      <dgm:spPr/>
    </dgm:pt>
    <dgm:pt modelId="{591CA60E-213E-7B4B-B9DE-D89D137D3DA9}" type="pres">
      <dgm:prSet presAssocID="{AAC263CB-8256-4B03-92FE-1622698FB3E9}" presName="node" presStyleLbl="node1" presStyleIdx="1" presStyleCnt="9">
        <dgm:presLayoutVars>
          <dgm:bulletEnabled val="1"/>
        </dgm:presLayoutVars>
      </dgm:prSet>
      <dgm:spPr/>
    </dgm:pt>
    <dgm:pt modelId="{0B9714F2-E001-9048-99B0-C46EAB1CEAC1}" type="pres">
      <dgm:prSet presAssocID="{808B76D0-8EC7-469A-93AC-7A6017188A9D}" presName="sibTrans" presStyleLbl="sibTrans1D1" presStyleIdx="1" presStyleCnt="8"/>
      <dgm:spPr/>
    </dgm:pt>
    <dgm:pt modelId="{DBF0B936-C069-4B45-92D0-BC84490381D7}" type="pres">
      <dgm:prSet presAssocID="{808B76D0-8EC7-469A-93AC-7A6017188A9D}" presName="connectorText" presStyleLbl="sibTrans1D1" presStyleIdx="1" presStyleCnt="8"/>
      <dgm:spPr/>
    </dgm:pt>
    <dgm:pt modelId="{1FC37317-8B75-7A4E-B46A-6C6A45F69C67}" type="pres">
      <dgm:prSet presAssocID="{4E8D2E69-0173-4BD3-B96A-7A9C5DD12B47}" presName="node" presStyleLbl="node1" presStyleIdx="2" presStyleCnt="9">
        <dgm:presLayoutVars>
          <dgm:bulletEnabled val="1"/>
        </dgm:presLayoutVars>
      </dgm:prSet>
      <dgm:spPr/>
    </dgm:pt>
    <dgm:pt modelId="{DD741774-D280-DD46-9C9B-33FE253D22FC}" type="pres">
      <dgm:prSet presAssocID="{FEF1E80E-8A9E-4B0A-817C-2A4CFDCF3FB2}" presName="sibTrans" presStyleLbl="sibTrans1D1" presStyleIdx="2" presStyleCnt="8"/>
      <dgm:spPr/>
    </dgm:pt>
    <dgm:pt modelId="{B4080084-7793-E342-92FE-F348EAFF157C}" type="pres">
      <dgm:prSet presAssocID="{FEF1E80E-8A9E-4B0A-817C-2A4CFDCF3FB2}" presName="connectorText" presStyleLbl="sibTrans1D1" presStyleIdx="2" presStyleCnt="8"/>
      <dgm:spPr/>
    </dgm:pt>
    <dgm:pt modelId="{F14BE627-E883-874F-A626-EC388DCE8D9B}" type="pres">
      <dgm:prSet presAssocID="{93A6A030-ABAB-4EFA-B539-0FDB3E07C1EF}" presName="node" presStyleLbl="node1" presStyleIdx="3" presStyleCnt="9">
        <dgm:presLayoutVars>
          <dgm:bulletEnabled val="1"/>
        </dgm:presLayoutVars>
      </dgm:prSet>
      <dgm:spPr/>
    </dgm:pt>
    <dgm:pt modelId="{63AED5AC-6A4E-294A-8C0F-D72D7D241108}" type="pres">
      <dgm:prSet presAssocID="{BFE0749E-E343-4A6F-BD09-2810EE6B4BD7}" presName="sibTrans" presStyleLbl="sibTrans1D1" presStyleIdx="3" presStyleCnt="8"/>
      <dgm:spPr/>
    </dgm:pt>
    <dgm:pt modelId="{A4A67B76-88B9-3B42-B3EF-AFCDA17E5E1C}" type="pres">
      <dgm:prSet presAssocID="{BFE0749E-E343-4A6F-BD09-2810EE6B4BD7}" presName="connectorText" presStyleLbl="sibTrans1D1" presStyleIdx="3" presStyleCnt="8"/>
      <dgm:spPr/>
    </dgm:pt>
    <dgm:pt modelId="{D42A6699-F599-8045-897A-5A654DF673C0}" type="pres">
      <dgm:prSet presAssocID="{76D56F19-2708-49DB-8F92-D8AC45F23A9A}" presName="node" presStyleLbl="node1" presStyleIdx="4" presStyleCnt="9">
        <dgm:presLayoutVars>
          <dgm:bulletEnabled val="1"/>
        </dgm:presLayoutVars>
      </dgm:prSet>
      <dgm:spPr/>
    </dgm:pt>
    <dgm:pt modelId="{1AEC663F-DB59-4C2C-AE47-00188AC07B3D}" type="pres">
      <dgm:prSet presAssocID="{EC8965A1-F755-4945-8AAC-DCF1F68F011E}" presName="sibTrans" presStyleLbl="sibTrans1D1" presStyleIdx="4" presStyleCnt="8"/>
      <dgm:spPr/>
    </dgm:pt>
    <dgm:pt modelId="{BF368556-538A-460D-8304-5A824202614D}" type="pres">
      <dgm:prSet presAssocID="{EC8965A1-F755-4945-8AAC-DCF1F68F011E}" presName="connectorText" presStyleLbl="sibTrans1D1" presStyleIdx="4" presStyleCnt="8"/>
      <dgm:spPr/>
    </dgm:pt>
    <dgm:pt modelId="{76801FA2-D8F7-482D-9C6A-185F7420B6A7}" type="pres">
      <dgm:prSet presAssocID="{1D38127C-0724-41A7-B6B1-CF5C1F0FB692}" presName="node" presStyleLbl="node1" presStyleIdx="5" presStyleCnt="9">
        <dgm:presLayoutVars>
          <dgm:bulletEnabled val="1"/>
        </dgm:presLayoutVars>
      </dgm:prSet>
      <dgm:spPr/>
    </dgm:pt>
    <dgm:pt modelId="{7EF0CFAC-BC1D-4C00-B46F-9E1D6F3041E9}" type="pres">
      <dgm:prSet presAssocID="{14C7F07E-4DB7-47CC-A51B-9864403C95DF}" presName="sibTrans" presStyleLbl="sibTrans1D1" presStyleIdx="5" presStyleCnt="8"/>
      <dgm:spPr/>
    </dgm:pt>
    <dgm:pt modelId="{6AC4BD27-FD2B-45AD-8D22-FD8E72E5013E}" type="pres">
      <dgm:prSet presAssocID="{14C7F07E-4DB7-47CC-A51B-9864403C95DF}" presName="connectorText" presStyleLbl="sibTrans1D1" presStyleIdx="5" presStyleCnt="8"/>
      <dgm:spPr/>
    </dgm:pt>
    <dgm:pt modelId="{65CA370B-0AA0-4A75-8039-68615AA58658}" type="pres">
      <dgm:prSet presAssocID="{6B1BC0BB-49AB-4FB5-AB56-D47F27C7676A}" presName="node" presStyleLbl="node1" presStyleIdx="6" presStyleCnt="9">
        <dgm:presLayoutVars>
          <dgm:bulletEnabled val="1"/>
        </dgm:presLayoutVars>
      </dgm:prSet>
      <dgm:spPr/>
    </dgm:pt>
    <dgm:pt modelId="{F4B7321B-A376-4795-8152-64FFE1BF3157}" type="pres">
      <dgm:prSet presAssocID="{D29B2D12-AE37-4FB9-A740-7092B5746766}" presName="sibTrans" presStyleLbl="sibTrans1D1" presStyleIdx="6" presStyleCnt="8"/>
      <dgm:spPr/>
    </dgm:pt>
    <dgm:pt modelId="{47C737A1-27BF-4ADF-84DC-22BB3EC694BC}" type="pres">
      <dgm:prSet presAssocID="{D29B2D12-AE37-4FB9-A740-7092B5746766}" presName="connectorText" presStyleLbl="sibTrans1D1" presStyleIdx="6" presStyleCnt="8"/>
      <dgm:spPr/>
    </dgm:pt>
    <dgm:pt modelId="{134E6981-91A5-42D5-92E6-A515775CE624}" type="pres">
      <dgm:prSet presAssocID="{46F672BF-A5DA-441B-81E1-C93B29392640}" presName="node" presStyleLbl="node1" presStyleIdx="7" presStyleCnt="9">
        <dgm:presLayoutVars>
          <dgm:bulletEnabled val="1"/>
        </dgm:presLayoutVars>
      </dgm:prSet>
      <dgm:spPr/>
    </dgm:pt>
    <dgm:pt modelId="{5600BA91-79B9-4AA6-9DAB-B722DF7D75BB}" type="pres">
      <dgm:prSet presAssocID="{1A98C57F-A8AA-4E9F-9390-3B415DB54B43}" presName="sibTrans" presStyleLbl="sibTrans1D1" presStyleIdx="7" presStyleCnt="8"/>
      <dgm:spPr/>
    </dgm:pt>
    <dgm:pt modelId="{61DE62B0-E4D5-4B56-9F8D-9E6B28F2EF5C}" type="pres">
      <dgm:prSet presAssocID="{1A98C57F-A8AA-4E9F-9390-3B415DB54B43}" presName="connectorText" presStyleLbl="sibTrans1D1" presStyleIdx="7" presStyleCnt="8"/>
      <dgm:spPr/>
    </dgm:pt>
    <dgm:pt modelId="{2165C5BB-05D0-45C2-A83A-44D93F8BE1BC}" type="pres">
      <dgm:prSet presAssocID="{B86263D8-3E10-408C-BCFA-12292111B263}" presName="node" presStyleLbl="node1" presStyleIdx="8" presStyleCnt="9">
        <dgm:presLayoutVars>
          <dgm:bulletEnabled val="1"/>
        </dgm:presLayoutVars>
      </dgm:prSet>
      <dgm:spPr/>
    </dgm:pt>
  </dgm:ptLst>
  <dgm:cxnLst>
    <dgm:cxn modelId="{66512605-B992-8044-B3E6-E4EF4B6992BD}" type="presOf" srcId="{FEF1E80E-8A9E-4B0A-817C-2A4CFDCF3FB2}" destId="{DD741774-D280-DD46-9C9B-33FE253D22FC}" srcOrd="0" destOrd="0" presId="urn:microsoft.com/office/officeart/2016/7/layout/RepeatingBendingProcessNew"/>
    <dgm:cxn modelId="{A9B54F08-706D-074E-8E9A-EBFEEAA22FAA}" type="presOf" srcId="{808B76D0-8EC7-469A-93AC-7A6017188A9D}" destId="{DBF0B936-C069-4B45-92D0-BC84490381D7}" srcOrd="1" destOrd="0" presId="urn:microsoft.com/office/officeart/2016/7/layout/RepeatingBendingProcessNew"/>
    <dgm:cxn modelId="{E8FDC109-B482-B84E-95EE-92A52C5C47F4}" type="presOf" srcId="{76D56F19-2708-49DB-8F92-D8AC45F23A9A}" destId="{D42A6699-F599-8045-897A-5A654DF673C0}" srcOrd="0" destOrd="0" presId="urn:microsoft.com/office/officeart/2016/7/layout/RepeatingBendingProcessNew"/>
    <dgm:cxn modelId="{EC562B10-B5EA-42DC-8ED7-22584C4D2015}" type="presOf" srcId="{EC8965A1-F755-4945-8AAC-DCF1F68F011E}" destId="{BF368556-538A-460D-8304-5A824202614D}" srcOrd="1" destOrd="0" presId="urn:microsoft.com/office/officeart/2016/7/layout/RepeatingBendingProcessNew"/>
    <dgm:cxn modelId="{32E90211-17E0-4DDF-9274-DD3E46D811B8}" srcId="{D4503D04-C97E-4622-AE07-D0307CB3B4CA}" destId="{76D56F19-2708-49DB-8F92-D8AC45F23A9A}" srcOrd="4" destOrd="0" parTransId="{9D5610C2-0A12-494A-AC46-8DD17C08B09F}" sibTransId="{EC8965A1-F755-4945-8AAC-DCF1F68F011E}"/>
    <dgm:cxn modelId="{6A77B412-42BF-47BF-B54F-E180674E82BC}" type="presOf" srcId="{14C7F07E-4DB7-47CC-A51B-9864403C95DF}" destId="{7EF0CFAC-BC1D-4C00-B46F-9E1D6F3041E9}" srcOrd="0" destOrd="0" presId="urn:microsoft.com/office/officeart/2016/7/layout/RepeatingBendingProcessNew"/>
    <dgm:cxn modelId="{00653E19-B8E7-A740-A472-1977092F60A0}" type="presOf" srcId="{4E8D2E69-0173-4BD3-B96A-7A9C5DD12B47}" destId="{1FC37317-8B75-7A4E-B46A-6C6A45F69C67}" srcOrd="0" destOrd="0" presId="urn:microsoft.com/office/officeart/2016/7/layout/RepeatingBendingProcessNew"/>
    <dgm:cxn modelId="{D907A31C-5CFB-374D-89E1-68F3C8505565}" type="presOf" srcId="{BFE0749E-E343-4A6F-BD09-2810EE6B4BD7}" destId="{A4A67B76-88B9-3B42-B3EF-AFCDA17E5E1C}" srcOrd="1" destOrd="0" presId="urn:microsoft.com/office/officeart/2016/7/layout/RepeatingBendingProcessNew"/>
    <dgm:cxn modelId="{BE6E772D-80EF-47D7-8C34-6D60F8AEB55E}" type="presOf" srcId="{1A98C57F-A8AA-4E9F-9390-3B415DB54B43}" destId="{5600BA91-79B9-4AA6-9DAB-B722DF7D75BB}" srcOrd="0" destOrd="0" presId="urn:microsoft.com/office/officeart/2016/7/layout/RepeatingBendingProcessNew"/>
    <dgm:cxn modelId="{EEE6B13E-F376-400B-B2F3-2AE5597A7057}" type="presOf" srcId="{D29B2D12-AE37-4FB9-A740-7092B5746766}" destId="{F4B7321B-A376-4795-8152-64FFE1BF3157}" srcOrd="0" destOrd="0" presId="urn:microsoft.com/office/officeart/2016/7/layout/RepeatingBendingProcessNew"/>
    <dgm:cxn modelId="{5939775E-12F2-4ADF-BD54-F30E546681CB}" type="presOf" srcId="{46F672BF-A5DA-441B-81E1-C93B29392640}" destId="{134E6981-91A5-42D5-92E6-A515775CE624}" srcOrd="0" destOrd="0" presId="urn:microsoft.com/office/officeart/2016/7/layout/RepeatingBendingProcessNew"/>
    <dgm:cxn modelId="{0F866C41-EB5F-47BD-A2CD-A58671F15B67}" srcId="{D4503D04-C97E-4622-AE07-D0307CB3B4CA}" destId="{4E8D2E69-0173-4BD3-B96A-7A9C5DD12B47}" srcOrd="2" destOrd="0" parTransId="{B954BF22-E3B3-4A1C-802E-590228BE2D9C}" sibTransId="{FEF1E80E-8A9E-4B0A-817C-2A4CFDCF3FB2}"/>
    <dgm:cxn modelId="{79DFC047-E3EC-4AA1-A36C-1B915DB6CCFC}" type="presOf" srcId="{6B1BC0BB-49AB-4FB5-AB56-D47F27C7676A}" destId="{65CA370B-0AA0-4A75-8039-68615AA58658}" srcOrd="0" destOrd="0" presId="urn:microsoft.com/office/officeart/2016/7/layout/RepeatingBendingProcessNew"/>
    <dgm:cxn modelId="{B03DD749-B9C0-4DBD-BE21-BAF0CB4633FD}" type="presOf" srcId="{7F975D6F-42CF-4561-BB59-5F6879C414FE}" destId="{F7005DED-5D82-4260-A894-C61A34C499A4}" srcOrd="0" destOrd="0" presId="urn:microsoft.com/office/officeart/2016/7/layout/RepeatingBendingProcessNew"/>
    <dgm:cxn modelId="{6CE97453-8862-AD4C-A88F-D046002A23EE}" type="presOf" srcId="{FEF1E80E-8A9E-4B0A-817C-2A4CFDCF3FB2}" destId="{B4080084-7793-E342-92FE-F348EAFF157C}" srcOrd="1" destOrd="0" presId="urn:microsoft.com/office/officeart/2016/7/layout/RepeatingBendingProcessNew"/>
    <dgm:cxn modelId="{A047B85A-EBE6-4AF5-ABFD-B48305DDA409}" type="presOf" srcId="{F990A544-D745-49D9-8047-CFC60672955C}" destId="{8A5A4EDB-B179-482C-857E-3A7DFC783177}" srcOrd="1" destOrd="0" presId="urn:microsoft.com/office/officeart/2016/7/layout/RepeatingBendingProcessNew"/>
    <dgm:cxn modelId="{CE95E37A-E4CD-48DD-9225-183B0343B970}" type="presOf" srcId="{EC8965A1-F755-4945-8AAC-DCF1F68F011E}" destId="{1AEC663F-DB59-4C2C-AE47-00188AC07B3D}" srcOrd="0" destOrd="0" presId="urn:microsoft.com/office/officeart/2016/7/layout/RepeatingBendingProcessNew"/>
    <dgm:cxn modelId="{D5F7507C-21F2-4D5B-AB59-97476195815D}" type="presOf" srcId="{1A98C57F-A8AA-4E9F-9390-3B415DB54B43}" destId="{61DE62B0-E4D5-4B56-9F8D-9E6B28F2EF5C}" srcOrd="1" destOrd="0" presId="urn:microsoft.com/office/officeart/2016/7/layout/RepeatingBendingProcessNew"/>
    <dgm:cxn modelId="{A2883E7E-A253-47EB-9932-4FA4BA6A122F}" type="presOf" srcId="{14C7F07E-4DB7-47CC-A51B-9864403C95DF}" destId="{6AC4BD27-FD2B-45AD-8D22-FD8E72E5013E}" srcOrd="1" destOrd="0" presId="urn:microsoft.com/office/officeart/2016/7/layout/RepeatingBendingProcessNew"/>
    <dgm:cxn modelId="{C5E94186-9CB6-4C42-92B3-C546CC53A7B9}" srcId="{D4503D04-C97E-4622-AE07-D0307CB3B4CA}" destId="{AAC263CB-8256-4B03-92FE-1622698FB3E9}" srcOrd="1" destOrd="0" parTransId="{0BEED663-FC38-4EAD-940F-4C475D2C87DB}" sibTransId="{808B76D0-8EC7-469A-93AC-7A6017188A9D}"/>
    <dgm:cxn modelId="{2837078E-50C1-45B2-BC4B-82321EAE247F}" srcId="{D4503D04-C97E-4622-AE07-D0307CB3B4CA}" destId="{46F672BF-A5DA-441B-81E1-C93B29392640}" srcOrd="7" destOrd="0" parTransId="{708B9C01-8B96-4AD7-83DC-B32729B26486}" sibTransId="{1A98C57F-A8AA-4E9F-9390-3B415DB54B43}"/>
    <dgm:cxn modelId="{E6A17D90-45BC-4A7E-A1BB-45316754B44A}" type="presOf" srcId="{D29B2D12-AE37-4FB9-A740-7092B5746766}" destId="{47C737A1-27BF-4ADF-84DC-22BB3EC694BC}" srcOrd="1" destOrd="0" presId="urn:microsoft.com/office/officeart/2016/7/layout/RepeatingBendingProcessNew"/>
    <dgm:cxn modelId="{47016397-455F-EC49-8301-8A7FB8F85FB3}" type="presOf" srcId="{D4503D04-C97E-4622-AE07-D0307CB3B4CA}" destId="{C7117AA3-29D3-A641-A58D-533CC172901B}" srcOrd="0" destOrd="0" presId="urn:microsoft.com/office/officeart/2016/7/layout/RepeatingBendingProcessNew"/>
    <dgm:cxn modelId="{5AB9CAAB-0869-4984-B0EC-6A9F6955B2CE}" srcId="{D4503D04-C97E-4622-AE07-D0307CB3B4CA}" destId="{B86263D8-3E10-408C-BCFA-12292111B263}" srcOrd="8" destOrd="0" parTransId="{80C9B409-CEF8-4BBE-8D33-AFF8520C16AB}" sibTransId="{77CEA2CA-8031-452C-B674-80B2DAA52CA4}"/>
    <dgm:cxn modelId="{801612B8-5C55-4EC8-9B15-5C628712D9BF}" srcId="{D4503D04-C97E-4622-AE07-D0307CB3B4CA}" destId="{1D38127C-0724-41A7-B6B1-CF5C1F0FB692}" srcOrd="5" destOrd="0" parTransId="{D67CAD08-F64B-4B6B-850B-DAB3E7BB5472}" sibTransId="{14C7F07E-4DB7-47CC-A51B-9864403C95DF}"/>
    <dgm:cxn modelId="{9AC8BDBC-6730-B045-9CCF-76DAB6ABAAE6}" type="presOf" srcId="{BFE0749E-E343-4A6F-BD09-2810EE6B4BD7}" destId="{63AED5AC-6A4E-294A-8C0F-D72D7D241108}" srcOrd="0" destOrd="0" presId="urn:microsoft.com/office/officeart/2016/7/layout/RepeatingBendingProcessNew"/>
    <dgm:cxn modelId="{DBA37FBE-4F55-4728-AE96-0B74421DEEF3}" type="presOf" srcId="{B86263D8-3E10-408C-BCFA-12292111B263}" destId="{2165C5BB-05D0-45C2-A83A-44D93F8BE1BC}" srcOrd="0" destOrd="0" presId="urn:microsoft.com/office/officeart/2016/7/layout/RepeatingBendingProcessNew"/>
    <dgm:cxn modelId="{3EB282D3-C135-4F3A-B886-99813CC56638}" type="presOf" srcId="{F990A544-D745-49D9-8047-CFC60672955C}" destId="{44260820-042D-4475-A455-7D7D7CD9C2D9}" srcOrd="0" destOrd="0" presId="urn:microsoft.com/office/officeart/2016/7/layout/RepeatingBendingProcessNew"/>
    <dgm:cxn modelId="{FE75BCD7-BEFD-2B4A-857D-4205F1F546BF}" type="presOf" srcId="{AAC263CB-8256-4B03-92FE-1622698FB3E9}" destId="{591CA60E-213E-7B4B-B9DE-D89D137D3DA9}" srcOrd="0" destOrd="0" presId="urn:microsoft.com/office/officeart/2016/7/layout/RepeatingBendingProcessNew"/>
    <dgm:cxn modelId="{84E8A2D8-19F1-F847-BCDE-877F09D08EDA}" type="presOf" srcId="{93A6A030-ABAB-4EFA-B539-0FDB3E07C1EF}" destId="{F14BE627-E883-874F-A626-EC388DCE8D9B}" srcOrd="0" destOrd="0" presId="urn:microsoft.com/office/officeart/2016/7/layout/RepeatingBendingProcessNew"/>
    <dgm:cxn modelId="{462DCED8-AF91-445A-8E14-D85644FC749C}" type="presOf" srcId="{1D38127C-0724-41A7-B6B1-CF5C1F0FB692}" destId="{76801FA2-D8F7-482D-9C6A-185F7420B6A7}" srcOrd="0" destOrd="0" presId="urn:microsoft.com/office/officeart/2016/7/layout/RepeatingBendingProcessNew"/>
    <dgm:cxn modelId="{4B40C8DC-6B57-4F5B-8440-7241C649700B}" srcId="{D4503D04-C97E-4622-AE07-D0307CB3B4CA}" destId="{93A6A030-ABAB-4EFA-B539-0FDB3E07C1EF}" srcOrd="3" destOrd="0" parTransId="{3D674B97-6DC6-4A12-85BA-0976D3064237}" sibTransId="{BFE0749E-E343-4A6F-BD09-2810EE6B4BD7}"/>
    <dgm:cxn modelId="{2A7CFEE0-5A68-48A7-9D73-E2A0C95ED7B7}" srcId="{D4503D04-C97E-4622-AE07-D0307CB3B4CA}" destId="{7F975D6F-42CF-4561-BB59-5F6879C414FE}" srcOrd="0" destOrd="0" parTransId="{7704D012-CDB8-43C8-861B-88859803C74E}" sibTransId="{F990A544-D745-49D9-8047-CFC60672955C}"/>
    <dgm:cxn modelId="{0B94F1ED-986E-4F21-83DD-27F99E6FE04E}" srcId="{D4503D04-C97E-4622-AE07-D0307CB3B4CA}" destId="{6B1BC0BB-49AB-4FB5-AB56-D47F27C7676A}" srcOrd="6" destOrd="0" parTransId="{92B2985A-F169-4D3B-919C-96D2BCDBA584}" sibTransId="{D29B2D12-AE37-4FB9-A740-7092B5746766}"/>
    <dgm:cxn modelId="{670470FF-28F5-8747-80CB-D5309335BE4E}" type="presOf" srcId="{808B76D0-8EC7-469A-93AC-7A6017188A9D}" destId="{0B9714F2-E001-9048-99B0-C46EAB1CEAC1}" srcOrd="0" destOrd="0" presId="urn:microsoft.com/office/officeart/2016/7/layout/RepeatingBendingProcessNew"/>
    <dgm:cxn modelId="{16257139-A0C0-4013-B74F-CA5D1D85E4BC}" type="presParOf" srcId="{C7117AA3-29D3-A641-A58D-533CC172901B}" destId="{F7005DED-5D82-4260-A894-C61A34C499A4}" srcOrd="0" destOrd="0" presId="urn:microsoft.com/office/officeart/2016/7/layout/RepeatingBendingProcessNew"/>
    <dgm:cxn modelId="{EFF8B88C-ECC5-48FA-A8AF-91DE8A2F0E23}" type="presParOf" srcId="{C7117AA3-29D3-A641-A58D-533CC172901B}" destId="{44260820-042D-4475-A455-7D7D7CD9C2D9}" srcOrd="1" destOrd="0" presId="urn:microsoft.com/office/officeart/2016/7/layout/RepeatingBendingProcessNew"/>
    <dgm:cxn modelId="{8658C3E8-F465-4C60-AEE5-9DB69A85F17A}" type="presParOf" srcId="{44260820-042D-4475-A455-7D7D7CD9C2D9}" destId="{8A5A4EDB-B179-482C-857E-3A7DFC783177}" srcOrd="0" destOrd="0" presId="urn:microsoft.com/office/officeart/2016/7/layout/RepeatingBendingProcessNew"/>
    <dgm:cxn modelId="{54EC6AF8-8601-FB4F-A2D0-DB03BBC973B1}" type="presParOf" srcId="{C7117AA3-29D3-A641-A58D-533CC172901B}" destId="{591CA60E-213E-7B4B-B9DE-D89D137D3DA9}" srcOrd="2" destOrd="0" presId="urn:microsoft.com/office/officeart/2016/7/layout/RepeatingBendingProcessNew"/>
    <dgm:cxn modelId="{6386B277-0B98-3845-B375-656F6843D11A}" type="presParOf" srcId="{C7117AA3-29D3-A641-A58D-533CC172901B}" destId="{0B9714F2-E001-9048-99B0-C46EAB1CEAC1}" srcOrd="3" destOrd="0" presId="urn:microsoft.com/office/officeart/2016/7/layout/RepeatingBendingProcessNew"/>
    <dgm:cxn modelId="{76384253-4A53-B443-80FD-2EF068156A86}" type="presParOf" srcId="{0B9714F2-E001-9048-99B0-C46EAB1CEAC1}" destId="{DBF0B936-C069-4B45-92D0-BC84490381D7}" srcOrd="0" destOrd="0" presId="urn:microsoft.com/office/officeart/2016/7/layout/RepeatingBendingProcessNew"/>
    <dgm:cxn modelId="{E8588933-DC2A-1949-97A0-149E024060BF}" type="presParOf" srcId="{C7117AA3-29D3-A641-A58D-533CC172901B}" destId="{1FC37317-8B75-7A4E-B46A-6C6A45F69C67}" srcOrd="4" destOrd="0" presId="urn:microsoft.com/office/officeart/2016/7/layout/RepeatingBendingProcessNew"/>
    <dgm:cxn modelId="{AC78AD39-C148-BB4D-98EA-D6CD0C26FBA7}" type="presParOf" srcId="{C7117AA3-29D3-A641-A58D-533CC172901B}" destId="{DD741774-D280-DD46-9C9B-33FE253D22FC}" srcOrd="5" destOrd="0" presId="urn:microsoft.com/office/officeart/2016/7/layout/RepeatingBendingProcessNew"/>
    <dgm:cxn modelId="{9CE3DEE8-B926-6B48-99A6-61F253EB87DF}" type="presParOf" srcId="{DD741774-D280-DD46-9C9B-33FE253D22FC}" destId="{B4080084-7793-E342-92FE-F348EAFF157C}" srcOrd="0" destOrd="0" presId="urn:microsoft.com/office/officeart/2016/7/layout/RepeatingBendingProcessNew"/>
    <dgm:cxn modelId="{EC00BA5B-7C94-D14D-A573-503F23913101}" type="presParOf" srcId="{C7117AA3-29D3-A641-A58D-533CC172901B}" destId="{F14BE627-E883-874F-A626-EC388DCE8D9B}" srcOrd="6" destOrd="0" presId="urn:microsoft.com/office/officeart/2016/7/layout/RepeatingBendingProcessNew"/>
    <dgm:cxn modelId="{C959B72A-D800-9544-8676-DE829FFB4EA1}" type="presParOf" srcId="{C7117AA3-29D3-A641-A58D-533CC172901B}" destId="{63AED5AC-6A4E-294A-8C0F-D72D7D241108}" srcOrd="7" destOrd="0" presId="urn:microsoft.com/office/officeart/2016/7/layout/RepeatingBendingProcessNew"/>
    <dgm:cxn modelId="{DABC8E6C-99C5-3340-95B9-6CF8BC427CA3}" type="presParOf" srcId="{63AED5AC-6A4E-294A-8C0F-D72D7D241108}" destId="{A4A67B76-88B9-3B42-B3EF-AFCDA17E5E1C}" srcOrd="0" destOrd="0" presId="urn:microsoft.com/office/officeart/2016/7/layout/RepeatingBendingProcessNew"/>
    <dgm:cxn modelId="{AA62AE45-F47E-C040-8561-C054B92C617C}" type="presParOf" srcId="{C7117AA3-29D3-A641-A58D-533CC172901B}" destId="{D42A6699-F599-8045-897A-5A654DF673C0}" srcOrd="8" destOrd="0" presId="urn:microsoft.com/office/officeart/2016/7/layout/RepeatingBendingProcessNew"/>
    <dgm:cxn modelId="{EA094D27-94A1-40EE-8900-38DF2730F4C5}" type="presParOf" srcId="{C7117AA3-29D3-A641-A58D-533CC172901B}" destId="{1AEC663F-DB59-4C2C-AE47-00188AC07B3D}" srcOrd="9" destOrd="0" presId="urn:microsoft.com/office/officeart/2016/7/layout/RepeatingBendingProcessNew"/>
    <dgm:cxn modelId="{78D28E1D-0745-403E-B318-CF207184736F}" type="presParOf" srcId="{1AEC663F-DB59-4C2C-AE47-00188AC07B3D}" destId="{BF368556-538A-460D-8304-5A824202614D}" srcOrd="0" destOrd="0" presId="urn:microsoft.com/office/officeart/2016/7/layout/RepeatingBendingProcessNew"/>
    <dgm:cxn modelId="{78C472A7-7D61-4ABE-9B94-A6447EC8CFB8}" type="presParOf" srcId="{C7117AA3-29D3-A641-A58D-533CC172901B}" destId="{76801FA2-D8F7-482D-9C6A-185F7420B6A7}" srcOrd="10" destOrd="0" presId="urn:microsoft.com/office/officeart/2016/7/layout/RepeatingBendingProcessNew"/>
    <dgm:cxn modelId="{17B5EC62-3369-45CB-BEF5-EF6F44B1A9C1}" type="presParOf" srcId="{C7117AA3-29D3-A641-A58D-533CC172901B}" destId="{7EF0CFAC-BC1D-4C00-B46F-9E1D6F3041E9}" srcOrd="11" destOrd="0" presId="urn:microsoft.com/office/officeart/2016/7/layout/RepeatingBendingProcessNew"/>
    <dgm:cxn modelId="{015E4A7E-D6CF-4B76-9BD6-4C7818AFD005}" type="presParOf" srcId="{7EF0CFAC-BC1D-4C00-B46F-9E1D6F3041E9}" destId="{6AC4BD27-FD2B-45AD-8D22-FD8E72E5013E}" srcOrd="0" destOrd="0" presId="urn:microsoft.com/office/officeart/2016/7/layout/RepeatingBendingProcessNew"/>
    <dgm:cxn modelId="{51EFE3DE-9825-4A01-9510-DEF9A8E4B2D3}" type="presParOf" srcId="{C7117AA3-29D3-A641-A58D-533CC172901B}" destId="{65CA370B-0AA0-4A75-8039-68615AA58658}" srcOrd="12" destOrd="0" presId="urn:microsoft.com/office/officeart/2016/7/layout/RepeatingBendingProcessNew"/>
    <dgm:cxn modelId="{6EB5816B-987B-4940-8EC3-59A9B2E063B8}" type="presParOf" srcId="{C7117AA3-29D3-A641-A58D-533CC172901B}" destId="{F4B7321B-A376-4795-8152-64FFE1BF3157}" srcOrd="13" destOrd="0" presId="urn:microsoft.com/office/officeart/2016/7/layout/RepeatingBendingProcessNew"/>
    <dgm:cxn modelId="{C736A1C4-0E09-4598-811F-174F8354819A}" type="presParOf" srcId="{F4B7321B-A376-4795-8152-64FFE1BF3157}" destId="{47C737A1-27BF-4ADF-84DC-22BB3EC694BC}" srcOrd="0" destOrd="0" presId="urn:microsoft.com/office/officeart/2016/7/layout/RepeatingBendingProcessNew"/>
    <dgm:cxn modelId="{42DEF58A-E924-49A6-98A6-BD4113754BE0}" type="presParOf" srcId="{C7117AA3-29D3-A641-A58D-533CC172901B}" destId="{134E6981-91A5-42D5-92E6-A515775CE624}" srcOrd="14" destOrd="0" presId="urn:microsoft.com/office/officeart/2016/7/layout/RepeatingBendingProcessNew"/>
    <dgm:cxn modelId="{6E9DF211-4F57-438B-A0DA-05AD14C0E5EF}" type="presParOf" srcId="{C7117AA3-29D3-A641-A58D-533CC172901B}" destId="{5600BA91-79B9-4AA6-9DAB-B722DF7D75BB}" srcOrd="15" destOrd="0" presId="urn:microsoft.com/office/officeart/2016/7/layout/RepeatingBendingProcessNew"/>
    <dgm:cxn modelId="{2902A690-4C05-4372-B032-83D0D4EB1EA6}" type="presParOf" srcId="{5600BA91-79B9-4AA6-9DAB-B722DF7D75BB}" destId="{61DE62B0-E4D5-4B56-9F8D-9E6B28F2EF5C}" srcOrd="0" destOrd="0" presId="urn:microsoft.com/office/officeart/2016/7/layout/RepeatingBendingProcessNew"/>
    <dgm:cxn modelId="{6F14DFD9-EA20-4DC9-BB51-0951741B71CE}" type="presParOf" srcId="{C7117AA3-29D3-A641-A58D-533CC172901B}" destId="{2165C5BB-05D0-45C2-A83A-44D93F8BE1BC}" srcOrd="16" destOrd="0" presId="urn:microsoft.com/office/officeart/2016/7/layout/RepeatingBendingProcessNew"/>
  </dgm:cxnLst>
  <dgm:bg/>
  <dgm:whole>
    <a:effectLst/>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94EABF5-2DB3-4859-9DBD-64D6B8CFFEDC}" type="doc">
      <dgm:prSet loTypeId="urn:microsoft.com/office/officeart/2008/layout/VerticalCurvedList" loCatId="list" qsTypeId="urn:microsoft.com/office/officeart/2005/8/quickstyle/3d2" qsCatId="3D" csTypeId="urn:microsoft.com/office/officeart/2005/8/colors/accent3_2" csCatId="accent3" phldr="1"/>
      <dgm:spPr/>
      <dgm:t>
        <a:bodyPr/>
        <a:lstStyle/>
        <a:p>
          <a:endParaRPr lang="en-US"/>
        </a:p>
      </dgm:t>
    </dgm:pt>
    <dgm:pt modelId="{24EB1826-2534-40D3-9F80-EBCD1A495CB8}">
      <dgm:prSet phldrT="[Text]"/>
      <dgm:spPr/>
      <dgm:t>
        <a:bodyPr/>
        <a:lstStyle/>
        <a:p>
          <a:pPr>
            <a:buFont typeface="+mj-lt"/>
            <a:buAutoNum type="arabicPeriod"/>
          </a:pPr>
          <a:r>
            <a:rPr lang="en-US" b="1" dirty="0">
              <a:latin typeface="Calibri" panose="020F0502020204030204" pitchFamily="34" charset="0"/>
            </a:rPr>
            <a:t>What is your most favorite organism and least favorite organism and why?</a:t>
          </a:r>
          <a:endParaRPr lang="en-US" dirty="0"/>
        </a:p>
      </dgm:t>
    </dgm:pt>
    <dgm:pt modelId="{C9CC7623-773C-4B1E-889A-EF9F565C89F3}" type="parTrans" cxnId="{FA75AD68-408E-48F6-A810-28B77CBC2A62}">
      <dgm:prSet/>
      <dgm:spPr/>
      <dgm:t>
        <a:bodyPr/>
        <a:lstStyle/>
        <a:p>
          <a:endParaRPr lang="en-US"/>
        </a:p>
      </dgm:t>
    </dgm:pt>
    <dgm:pt modelId="{6BDCBBFA-2EC3-47DB-B172-5FE45441EBB5}" type="sibTrans" cxnId="{FA75AD68-408E-48F6-A810-28B77CBC2A62}">
      <dgm:prSet/>
      <dgm:spPr/>
      <dgm:t>
        <a:bodyPr/>
        <a:lstStyle/>
        <a:p>
          <a:endParaRPr lang="en-US"/>
        </a:p>
      </dgm:t>
    </dgm:pt>
    <dgm:pt modelId="{463DC40B-C2F5-4842-BA7A-03925FE19A14}">
      <dgm:prSet phldrT="[Text]"/>
      <dgm:spPr/>
      <dgm:t>
        <a:bodyPr/>
        <a:lstStyle/>
        <a:p>
          <a:pPr>
            <a:buFont typeface="+mj-lt"/>
            <a:buAutoNum type="arabicPeriod"/>
          </a:pPr>
          <a:r>
            <a:rPr lang="en-US" b="1" dirty="0">
              <a:latin typeface="Calibri" panose="020F0502020204030204" pitchFamily="34" charset="0"/>
            </a:rPr>
            <a:t>Do you enjoy going to a zoo or aquarium? Why or why not?</a:t>
          </a:r>
          <a:endParaRPr lang="en-US" dirty="0"/>
        </a:p>
      </dgm:t>
    </dgm:pt>
    <dgm:pt modelId="{78418002-3971-4DCD-AE8C-1E29961D3144}" type="parTrans" cxnId="{5EABFCEE-17DE-4D53-8745-C605B7E69705}">
      <dgm:prSet/>
      <dgm:spPr/>
      <dgm:t>
        <a:bodyPr/>
        <a:lstStyle/>
        <a:p>
          <a:endParaRPr lang="en-US"/>
        </a:p>
      </dgm:t>
    </dgm:pt>
    <dgm:pt modelId="{13E8855E-DCD3-4DDC-93AD-E1871593BCDB}" type="sibTrans" cxnId="{5EABFCEE-17DE-4D53-8745-C605B7E69705}">
      <dgm:prSet/>
      <dgm:spPr/>
      <dgm:t>
        <a:bodyPr/>
        <a:lstStyle/>
        <a:p>
          <a:endParaRPr lang="en-US"/>
        </a:p>
      </dgm:t>
    </dgm:pt>
    <dgm:pt modelId="{D80AFB17-FDA2-442C-AFC7-9D0B241FE0A2}">
      <dgm:prSet phldrT="[Text]"/>
      <dgm:spPr/>
      <dgm:t>
        <a:bodyPr/>
        <a:lstStyle/>
        <a:p>
          <a:pPr>
            <a:buFont typeface="+mj-lt"/>
            <a:buAutoNum type="arabicPeriod"/>
          </a:pPr>
          <a:r>
            <a:rPr lang="en-US" b="1" dirty="0">
              <a:latin typeface="Calibri" panose="020F0502020204030204" pitchFamily="34" charset="0"/>
            </a:rPr>
            <a:t>Do you support hunting?  Why or why not?</a:t>
          </a:r>
          <a:endParaRPr lang="en-US" dirty="0"/>
        </a:p>
      </dgm:t>
    </dgm:pt>
    <dgm:pt modelId="{65A9B6A2-AC7A-41BA-AD27-65646DEB256D}" type="parTrans" cxnId="{2AC541BE-DC16-49B4-BBA3-087A6D06CA95}">
      <dgm:prSet/>
      <dgm:spPr/>
      <dgm:t>
        <a:bodyPr/>
        <a:lstStyle/>
        <a:p>
          <a:endParaRPr lang="en-US"/>
        </a:p>
      </dgm:t>
    </dgm:pt>
    <dgm:pt modelId="{88065335-8849-482E-8BF7-503A1BC1D4EA}" type="sibTrans" cxnId="{2AC541BE-DC16-49B4-BBA3-087A6D06CA95}">
      <dgm:prSet/>
      <dgm:spPr/>
      <dgm:t>
        <a:bodyPr/>
        <a:lstStyle/>
        <a:p>
          <a:endParaRPr lang="en-US"/>
        </a:p>
      </dgm:t>
    </dgm:pt>
    <dgm:pt modelId="{24FB45F0-78C7-4FE3-9711-4FD590FCE8FB}">
      <dgm:prSet/>
      <dgm:spPr/>
      <dgm:t>
        <a:bodyPr/>
        <a:lstStyle/>
        <a:p>
          <a:pPr>
            <a:buFont typeface="+mj-lt"/>
            <a:buAutoNum type="arabicPeriod"/>
          </a:pPr>
          <a:r>
            <a:rPr lang="en-US" b="1" dirty="0">
              <a:latin typeface="Calibri" panose="020F0502020204030204" pitchFamily="34" charset="0"/>
            </a:rPr>
            <a:t>Do you support the removal of invasive species? Why or why not?</a:t>
          </a:r>
          <a:endParaRPr lang="en-US" dirty="0"/>
        </a:p>
      </dgm:t>
    </dgm:pt>
    <dgm:pt modelId="{DC3217ED-141B-4B43-9C73-A05B2FE2F9EF}" type="parTrans" cxnId="{60362153-AE7C-4CE4-9B13-5FE80C1B0471}">
      <dgm:prSet/>
      <dgm:spPr/>
      <dgm:t>
        <a:bodyPr/>
        <a:lstStyle/>
        <a:p>
          <a:endParaRPr lang="en-US"/>
        </a:p>
      </dgm:t>
    </dgm:pt>
    <dgm:pt modelId="{DA5BC913-7565-4DEE-B383-8D93BB937850}" type="sibTrans" cxnId="{60362153-AE7C-4CE4-9B13-5FE80C1B0471}">
      <dgm:prSet/>
      <dgm:spPr/>
      <dgm:t>
        <a:bodyPr/>
        <a:lstStyle/>
        <a:p>
          <a:endParaRPr lang="en-US"/>
        </a:p>
      </dgm:t>
    </dgm:pt>
    <dgm:pt modelId="{41E154D4-3DF9-42C6-856E-47D5DCB0E4D7}" type="pres">
      <dgm:prSet presAssocID="{B94EABF5-2DB3-4859-9DBD-64D6B8CFFEDC}" presName="Name0" presStyleCnt="0">
        <dgm:presLayoutVars>
          <dgm:chMax val="7"/>
          <dgm:chPref val="7"/>
          <dgm:dir/>
        </dgm:presLayoutVars>
      </dgm:prSet>
      <dgm:spPr/>
    </dgm:pt>
    <dgm:pt modelId="{2827A844-E730-4032-9D43-9940C91C09EF}" type="pres">
      <dgm:prSet presAssocID="{B94EABF5-2DB3-4859-9DBD-64D6B8CFFEDC}" presName="Name1" presStyleCnt="0"/>
      <dgm:spPr/>
    </dgm:pt>
    <dgm:pt modelId="{F294C19F-28DB-46AF-B239-4A826A29851B}" type="pres">
      <dgm:prSet presAssocID="{B94EABF5-2DB3-4859-9DBD-64D6B8CFFEDC}" presName="cycle" presStyleCnt="0"/>
      <dgm:spPr/>
    </dgm:pt>
    <dgm:pt modelId="{4EA73736-3B75-4AED-89C9-0910C4ECF408}" type="pres">
      <dgm:prSet presAssocID="{B94EABF5-2DB3-4859-9DBD-64D6B8CFFEDC}" presName="srcNode" presStyleLbl="node1" presStyleIdx="0" presStyleCnt="4"/>
      <dgm:spPr/>
    </dgm:pt>
    <dgm:pt modelId="{5C766064-F6B0-4822-8676-C6DA70B2F2F1}" type="pres">
      <dgm:prSet presAssocID="{B94EABF5-2DB3-4859-9DBD-64D6B8CFFEDC}" presName="conn" presStyleLbl="parChTrans1D2" presStyleIdx="0" presStyleCnt="1"/>
      <dgm:spPr/>
    </dgm:pt>
    <dgm:pt modelId="{4E7E688D-2994-4772-9BA4-24EDF50A2DA3}" type="pres">
      <dgm:prSet presAssocID="{B94EABF5-2DB3-4859-9DBD-64D6B8CFFEDC}" presName="extraNode" presStyleLbl="node1" presStyleIdx="0" presStyleCnt="4"/>
      <dgm:spPr/>
    </dgm:pt>
    <dgm:pt modelId="{B96AF502-BBEB-4FA7-9E88-7BEA7CB3D5F2}" type="pres">
      <dgm:prSet presAssocID="{B94EABF5-2DB3-4859-9DBD-64D6B8CFFEDC}" presName="dstNode" presStyleLbl="node1" presStyleIdx="0" presStyleCnt="4"/>
      <dgm:spPr/>
    </dgm:pt>
    <dgm:pt modelId="{0BD6E2A9-EC69-456B-881B-D41C6E048319}" type="pres">
      <dgm:prSet presAssocID="{24EB1826-2534-40D3-9F80-EBCD1A495CB8}" presName="text_1" presStyleLbl="node1" presStyleIdx="0" presStyleCnt="4">
        <dgm:presLayoutVars>
          <dgm:bulletEnabled val="1"/>
        </dgm:presLayoutVars>
      </dgm:prSet>
      <dgm:spPr/>
    </dgm:pt>
    <dgm:pt modelId="{4FF2D528-92C0-4914-B6E8-F17CE7FDEF54}" type="pres">
      <dgm:prSet presAssocID="{24EB1826-2534-40D3-9F80-EBCD1A495CB8}" presName="accent_1" presStyleCnt="0"/>
      <dgm:spPr/>
    </dgm:pt>
    <dgm:pt modelId="{B4300604-531D-4FB6-B342-64C33CDBCEE7}" type="pres">
      <dgm:prSet presAssocID="{24EB1826-2534-40D3-9F80-EBCD1A495CB8}" presName="accentRepeatNode" presStyleLbl="solidFgAcc1" presStyleIdx="0" presStyleCnt="4"/>
      <dgm:spPr/>
    </dgm:pt>
    <dgm:pt modelId="{41A44862-6D38-4774-8C05-67A0E21270D9}" type="pres">
      <dgm:prSet presAssocID="{463DC40B-C2F5-4842-BA7A-03925FE19A14}" presName="text_2" presStyleLbl="node1" presStyleIdx="1" presStyleCnt="4">
        <dgm:presLayoutVars>
          <dgm:bulletEnabled val="1"/>
        </dgm:presLayoutVars>
      </dgm:prSet>
      <dgm:spPr/>
    </dgm:pt>
    <dgm:pt modelId="{9D4E50E4-749B-43FA-9FA9-728B09C7C9ED}" type="pres">
      <dgm:prSet presAssocID="{463DC40B-C2F5-4842-BA7A-03925FE19A14}" presName="accent_2" presStyleCnt="0"/>
      <dgm:spPr/>
    </dgm:pt>
    <dgm:pt modelId="{B2E95876-0B47-4E68-8381-9B2336061204}" type="pres">
      <dgm:prSet presAssocID="{463DC40B-C2F5-4842-BA7A-03925FE19A14}" presName="accentRepeatNode" presStyleLbl="solidFgAcc1" presStyleIdx="1" presStyleCnt="4"/>
      <dgm:spPr/>
    </dgm:pt>
    <dgm:pt modelId="{7D5494CD-84C6-44D3-A73E-FE6FDE1392DB}" type="pres">
      <dgm:prSet presAssocID="{D80AFB17-FDA2-442C-AFC7-9D0B241FE0A2}" presName="text_3" presStyleLbl="node1" presStyleIdx="2" presStyleCnt="4">
        <dgm:presLayoutVars>
          <dgm:bulletEnabled val="1"/>
        </dgm:presLayoutVars>
      </dgm:prSet>
      <dgm:spPr/>
    </dgm:pt>
    <dgm:pt modelId="{9D2B477C-EFBE-4490-99A0-3E2037E4A1FA}" type="pres">
      <dgm:prSet presAssocID="{D80AFB17-FDA2-442C-AFC7-9D0B241FE0A2}" presName="accent_3" presStyleCnt="0"/>
      <dgm:spPr/>
    </dgm:pt>
    <dgm:pt modelId="{490CBA0D-469A-4773-B1C0-F5C07C97598A}" type="pres">
      <dgm:prSet presAssocID="{D80AFB17-FDA2-442C-AFC7-9D0B241FE0A2}" presName="accentRepeatNode" presStyleLbl="solidFgAcc1" presStyleIdx="2" presStyleCnt="4"/>
      <dgm:spPr/>
    </dgm:pt>
    <dgm:pt modelId="{0946C333-A115-4F40-A8FC-9434A85B5B98}" type="pres">
      <dgm:prSet presAssocID="{24FB45F0-78C7-4FE3-9711-4FD590FCE8FB}" presName="text_4" presStyleLbl="node1" presStyleIdx="3" presStyleCnt="4">
        <dgm:presLayoutVars>
          <dgm:bulletEnabled val="1"/>
        </dgm:presLayoutVars>
      </dgm:prSet>
      <dgm:spPr/>
    </dgm:pt>
    <dgm:pt modelId="{4907F714-CB16-4768-9E9B-8EBE1E23EB77}" type="pres">
      <dgm:prSet presAssocID="{24FB45F0-78C7-4FE3-9711-4FD590FCE8FB}" presName="accent_4" presStyleCnt="0"/>
      <dgm:spPr/>
    </dgm:pt>
    <dgm:pt modelId="{E0891610-A9F0-4D2A-A883-FD066B41D25B}" type="pres">
      <dgm:prSet presAssocID="{24FB45F0-78C7-4FE3-9711-4FD590FCE8FB}" presName="accentRepeatNode" presStyleLbl="solidFgAcc1" presStyleIdx="3" presStyleCnt="4"/>
      <dgm:spPr/>
    </dgm:pt>
  </dgm:ptLst>
  <dgm:cxnLst>
    <dgm:cxn modelId="{447F312F-E097-4DCD-A885-6DEF3E85F205}" type="presOf" srcId="{24FB45F0-78C7-4FE3-9711-4FD590FCE8FB}" destId="{0946C333-A115-4F40-A8FC-9434A85B5B98}" srcOrd="0" destOrd="0" presId="urn:microsoft.com/office/officeart/2008/layout/VerticalCurvedList"/>
    <dgm:cxn modelId="{FA75AD68-408E-48F6-A810-28B77CBC2A62}" srcId="{B94EABF5-2DB3-4859-9DBD-64D6B8CFFEDC}" destId="{24EB1826-2534-40D3-9F80-EBCD1A495CB8}" srcOrd="0" destOrd="0" parTransId="{C9CC7623-773C-4B1E-889A-EF9F565C89F3}" sibTransId="{6BDCBBFA-2EC3-47DB-B172-5FE45441EBB5}"/>
    <dgm:cxn modelId="{B2B08C70-7B80-42F0-BDF8-7DE8700BE22C}" type="presOf" srcId="{24EB1826-2534-40D3-9F80-EBCD1A495CB8}" destId="{0BD6E2A9-EC69-456B-881B-D41C6E048319}" srcOrd="0" destOrd="0" presId="urn:microsoft.com/office/officeart/2008/layout/VerticalCurvedList"/>
    <dgm:cxn modelId="{60362153-AE7C-4CE4-9B13-5FE80C1B0471}" srcId="{B94EABF5-2DB3-4859-9DBD-64D6B8CFFEDC}" destId="{24FB45F0-78C7-4FE3-9711-4FD590FCE8FB}" srcOrd="3" destOrd="0" parTransId="{DC3217ED-141B-4B43-9C73-A05B2FE2F9EF}" sibTransId="{DA5BC913-7565-4DEE-B383-8D93BB937850}"/>
    <dgm:cxn modelId="{3D5835AA-6BD7-4B55-90E1-0227375D0EF6}" type="presOf" srcId="{B94EABF5-2DB3-4859-9DBD-64D6B8CFFEDC}" destId="{41E154D4-3DF9-42C6-856E-47D5DCB0E4D7}" srcOrd="0" destOrd="0" presId="urn:microsoft.com/office/officeart/2008/layout/VerticalCurvedList"/>
    <dgm:cxn modelId="{2AC541BE-DC16-49B4-BBA3-087A6D06CA95}" srcId="{B94EABF5-2DB3-4859-9DBD-64D6B8CFFEDC}" destId="{D80AFB17-FDA2-442C-AFC7-9D0B241FE0A2}" srcOrd="2" destOrd="0" parTransId="{65A9B6A2-AC7A-41BA-AD27-65646DEB256D}" sibTransId="{88065335-8849-482E-8BF7-503A1BC1D4EA}"/>
    <dgm:cxn modelId="{57FF76D4-9328-41E8-9BE3-551DBF03CA13}" type="presOf" srcId="{463DC40B-C2F5-4842-BA7A-03925FE19A14}" destId="{41A44862-6D38-4774-8C05-67A0E21270D9}" srcOrd="0" destOrd="0" presId="urn:microsoft.com/office/officeart/2008/layout/VerticalCurvedList"/>
    <dgm:cxn modelId="{C91546E8-AAE3-4D0F-9C85-538A3464531E}" type="presOf" srcId="{D80AFB17-FDA2-442C-AFC7-9D0B241FE0A2}" destId="{7D5494CD-84C6-44D3-A73E-FE6FDE1392DB}" srcOrd="0" destOrd="0" presId="urn:microsoft.com/office/officeart/2008/layout/VerticalCurvedList"/>
    <dgm:cxn modelId="{5EABFCEE-17DE-4D53-8745-C605B7E69705}" srcId="{B94EABF5-2DB3-4859-9DBD-64D6B8CFFEDC}" destId="{463DC40B-C2F5-4842-BA7A-03925FE19A14}" srcOrd="1" destOrd="0" parTransId="{78418002-3971-4DCD-AE8C-1E29961D3144}" sibTransId="{13E8855E-DCD3-4DDC-93AD-E1871593BCDB}"/>
    <dgm:cxn modelId="{A34705FD-BE44-4060-92D0-3199B57BDE85}" type="presOf" srcId="{6BDCBBFA-2EC3-47DB-B172-5FE45441EBB5}" destId="{5C766064-F6B0-4822-8676-C6DA70B2F2F1}" srcOrd="0" destOrd="0" presId="urn:microsoft.com/office/officeart/2008/layout/VerticalCurvedList"/>
    <dgm:cxn modelId="{434CC670-1664-4290-AA1A-33EC15265180}" type="presParOf" srcId="{41E154D4-3DF9-42C6-856E-47D5DCB0E4D7}" destId="{2827A844-E730-4032-9D43-9940C91C09EF}" srcOrd="0" destOrd="0" presId="urn:microsoft.com/office/officeart/2008/layout/VerticalCurvedList"/>
    <dgm:cxn modelId="{D0BC74E0-58E1-4B06-9097-A86EB59CCEB8}" type="presParOf" srcId="{2827A844-E730-4032-9D43-9940C91C09EF}" destId="{F294C19F-28DB-46AF-B239-4A826A29851B}" srcOrd="0" destOrd="0" presId="urn:microsoft.com/office/officeart/2008/layout/VerticalCurvedList"/>
    <dgm:cxn modelId="{5BF85FF1-6BF3-4BD4-BE9E-F0AC602388FF}" type="presParOf" srcId="{F294C19F-28DB-46AF-B239-4A826A29851B}" destId="{4EA73736-3B75-4AED-89C9-0910C4ECF408}" srcOrd="0" destOrd="0" presId="urn:microsoft.com/office/officeart/2008/layout/VerticalCurvedList"/>
    <dgm:cxn modelId="{7CEC9E27-91C3-4D3A-906B-B8AAFB338C52}" type="presParOf" srcId="{F294C19F-28DB-46AF-B239-4A826A29851B}" destId="{5C766064-F6B0-4822-8676-C6DA70B2F2F1}" srcOrd="1" destOrd="0" presId="urn:microsoft.com/office/officeart/2008/layout/VerticalCurvedList"/>
    <dgm:cxn modelId="{5F5EF622-03C7-462A-A55E-FA7C1A6A75FB}" type="presParOf" srcId="{F294C19F-28DB-46AF-B239-4A826A29851B}" destId="{4E7E688D-2994-4772-9BA4-24EDF50A2DA3}" srcOrd="2" destOrd="0" presId="urn:microsoft.com/office/officeart/2008/layout/VerticalCurvedList"/>
    <dgm:cxn modelId="{11D3070B-9B70-455E-8DE9-F624FB39C530}" type="presParOf" srcId="{F294C19F-28DB-46AF-B239-4A826A29851B}" destId="{B96AF502-BBEB-4FA7-9E88-7BEA7CB3D5F2}" srcOrd="3" destOrd="0" presId="urn:microsoft.com/office/officeart/2008/layout/VerticalCurvedList"/>
    <dgm:cxn modelId="{18B375AB-E73C-452E-A587-8DE2576BD60C}" type="presParOf" srcId="{2827A844-E730-4032-9D43-9940C91C09EF}" destId="{0BD6E2A9-EC69-456B-881B-D41C6E048319}" srcOrd="1" destOrd="0" presId="urn:microsoft.com/office/officeart/2008/layout/VerticalCurvedList"/>
    <dgm:cxn modelId="{BB702389-C222-4CF8-BF8C-1C5122C31231}" type="presParOf" srcId="{2827A844-E730-4032-9D43-9940C91C09EF}" destId="{4FF2D528-92C0-4914-B6E8-F17CE7FDEF54}" srcOrd="2" destOrd="0" presId="urn:microsoft.com/office/officeart/2008/layout/VerticalCurvedList"/>
    <dgm:cxn modelId="{12568FFE-985B-4BC2-A905-66361CFD92CC}" type="presParOf" srcId="{4FF2D528-92C0-4914-B6E8-F17CE7FDEF54}" destId="{B4300604-531D-4FB6-B342-64C33CDBCEE7}" srcOrd="0" destOrd="0" presId="urn:microsoft.com/office/officeart/2008/layout/VerticalCurvedList"/>
    <dgm:cxn modelId="{5E45195C-ADF2-4FBC-A441-A03B3EFA1140}" type="presParOf" srcId="{2827A844-E730-4032-9D43-9940C91C09EF}" destId="{41A44862-6D38-4774-8C05-67A0E21270D9}" srcOrd="3" destOrd="0" presId="urn:microsoft.com/office/officeart/2008/layout/VerticalCurvedList"/>
    <dgm:cxn modelId="{BE9ED0FA-4431-4558-B2CF-038458B16AC6}" type="presParOf" srcId="{2827A844-E730-4032-9D43-9940C91C09EF}" destId="{9D4E50E4-749B-43FA-9FA9-728B09C7C9ED}" srcOrd="4" destOrd="0" presId="urn:microsoft.com/office/officeart/2008/layout/VerticalCurvedList"/>
    <dgm:cxn modelId="{3BC4F9D8-581F-4144-B26F-C4306701C416}" type="presParOf" srcId="{9D4E50E4-749B-43FA-9FA9-728B09C7C9ED}" destId="{B2E95876-0B47-4E68-8381-9B2336061204}" srcOrd="0" destOrd="0" presId="urn:microsoft.com/office/officeart/2008/layout/VerticalCurvedList"/>
    <dgm:cxn modelId="{BE46D562-CA64-4C93-9458-D64E08D859E1}" type="presParOf" srcId="{2827A844-E730-4032-9D43-9940C91C09EF}" destId="{7D5494CD-84C6-44D3-A73E-FE6FDE1392DB}" srcOrd="5" destOrd="0" presId="urn:microsoft.com/office/officeart/2008/layout/VerticalCurvedList"/>
    <dgm:cxn modelId="{217E536B-0334-40CF-ACA7-9B1947592CB5}" type="presParOf" srcId="{2827A844-E730-4032-9D43-9940C91C09EF}" destId="{9D2B477C-EFBE-4490-99A0-3E2037E4A1FA}" srcOrd="6" destOrd="0" presId="urn:microsoft.com/office/officeart/2008/layout/VerticalCurvedList"/>
    <dgm:cxn modelId="{9CDCFAD1-6708-4C80-8719-3145D2336BEB}" type="presParOf" srcId="{9D2B477C-EFBE-4490-99A0-3E2037E4A1FA}" destId="{490CBA0D-469A-4773-B1C0-F5C07C97598A}" srcOrd="0" destOrd="0" presId="urn:microsoft.com/office/officeart/2008/layout/VerticalCurvedList"/>
    <dgm:cxn modelId="{1A86A7F2-1B8F-448C-87C3-D6BF8BF55B30}" type="presParOf" srcId="{2827A844-E730-4032-9D43-9940C91C09EF}" destId="{0946C333-A115-4F40-A8FC-9434A85B5B98}" srcOrd="7" destOrd="0" presId="urn:microsoft.com/office/officeart/2008/layout/VerticalCurvedList"/>
    <dgm:cxn modelId="{8A5F1150-F50F-48DB-A0B7-21AA5EE6A8A5}" type="presParOf" srcId="{2827A844-E730-4032-9D43-9940C91C09EF}" destId="{4907F714-CB16-4768-9E9B-8EBE1E23EB77}" srcOrd="8" destOrd="0" presId="urn:microsoft.com/office/officeart/2008/layout/VerticalCurvedList"/>
    <dgm:cxn modelId="{C6DFB67E-C6F1-4982-B616-CD104FE0EA83}" type="presParOf" srcId="{4907F714-CB16-4768-9E9B-8EBE1E23EB77}" destId="{E0891610-A9F0-4D2A-A883-FD066B41D25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33C7488-F83F-4046-B181-EA789DEDDA08}" type="doc">
      <dgm:prSet loTypeId="urn:microsoft.com/office/officeart/2005/8/layout/hierarchy2" loCatId="hierarchy" qsTypeId="urn:microsoft.com/office/officeart/2005/8/quickstyle/3d3" qsCatId="3D" csTypeId="urn:microsoft.com/office/officeart/2005/8/colors/colorful1" csCatId="colorful" phldr="1"/>
      <dgm:spPr/>
      <dgm:t>
        <a:bodyPr/>
        <a:lstStyle/>
        <a:p>
          <a:endParaRPr lang="en-US"/>
        </a:p>
      </dgm:t>
    </dgm:pt>
    <dgm:pt modelId="{0D2D1C43-592E-462A-99B4-A9EBAA324C17}">
      <dgm:prSet phldrT="[Text]"/>
      <dgm:spPr>
        <a:solidFill>
          <a:srgbClr val="0070C0"/>
        </a:solidFill>
      </dgm:spPr>
      <dgm:t>
        <a:bodyPr/>
        <a:lstStyle/>
        <a:p>
          <a:r>
            <a:rPr lang="en-US" dirty="0"/>
            <a:t>Conservation Target</a:t>
          </a:r>
        </a:p>
      </dgm:t>
    </dgm:pt>
    <dgm:pt modelId="{6215EFA8-7B99-42AD-A89C-53EAB607E980}" type="parTrans" cxnId="{33EC9759-74CC-4017-AE55-DB6A62D4133D}">
      <dgm:prSet/>
      <dgm:spPr/>
      <dgm:t>
        <a:bodyPr/>
        <a:lstStyle/>
        <a:p>
          <a:endParaRPr lang="en-US"/>
        </a:p>
      </dgm:t>
    </dgm:pt>
    <dgm:pt modelId="{3B242F34-4DDF-4346-B847-83A20BDEE3EC}" type="sibTrans" cxnId="{33EC9759-74CC-4017-AE55-DB6A62D4133D}">
      <dgm:prSet/>
      <dgm:spPr/>
      <dgm:t>
        <a:bodyPr/>
        <a:lstStyle/>
        <a:p>
          <a:endParaRPr lang="en-US"/>
        </a:p>
      </dgm:t>
    </dgm:pt>
    <dgm:pt modelId="{3BB02C60-2ACC-4440-85CB-573A940A8E71}">
      <dgm:prSet phldrT="[Text]"/>
      <dgm:spPr/>
      <dgm:t>
        <a:bodyPr/>
        <a:lstStyle/>
        <a:p>
          <a:r>
            <a:rPr lang="en-US" dirty="0"/>
            <a:t>Threat</a:t>
          </a:r>
        </a:p>
      </dgm:t>
    </dgm:pt>
    <dgm:pt modelId="{FA068E2F-BD3D-471F-84AA-848ACD53A7B1}" type="parTrans" cxnId="{B7BA76E7-5FCF-4F4F-A001-0B67F224DD25}">
      <dgm:prSet/>
      <dgm:spPr/>
      <dgm:t>
        <a:bodyPr/>
        <a:lstStyle/>
        <a:p>
          <a:endParaRPr lang="en-US"/>
        </a:p>
      </dgm:t>
    </dgm:pt>
    <dgm:pt modelId="{7EE488CA-5828-4625-BB11-04480826E348}" type="sibTrans" cxnId="{B7BA76E7-5FCF-4F4F-A001-0B67F224DD25}">
      <dgm:prSet/>
      <dgm:spPr/>
      <dgm:t>
        <a:bodyPr/>
        <a:lstStyle/>
        <a:p>
          <a:endParaRPr lang="en-US"/>
        </a:p>
      </dgm:t>
    </dgm:pt>
    <dgm:pt modelId="{EFBBB830-DC79-4B89-BCD9-D8E815671B91}">
      <dgm:prSet phldrT="[Text]"/>
      <dgm:spPr/>
      <dgm:t>
        <a:bodyPr/>
        <a:lstStyle/>
        <a:p>
          <a:r>
            <a:rPr lang="en-US" dirty="0"/>
            <a:t>Driver</a:t>
          </a:r>
        </a:p>
      </dgm:t>
    </dgm:pt>
    <dgm:pt modelId="{9F95407F-6307-4C76-AB3A-6A8A120D371E}" type="parTrans" cxnId="{495DDBB4-5809-42E4-85C3-0FF90FC6D521}">
      <dgm:prSet/>
      <dgm:spPr/>
      <dgm:t>
        <a:bodyPr/>
        <a:lstStyle/>
        <a:p>
          <a:endParaRPr lang="en-US"/>
        </a:p>
      </dgm:t>
    </dgm:pt>
    <dgm:pt modelId="{DA852DC9-DC2D-49AF-801B-A825594655E9}" type="sibTrans" cxnId="{495DDBB4-5809-42E4-85C3-0FF90FC6D521}">
      <dgm:prSet/>
      <dgm:spPr/>
      <dgm:t>
        <a:bodyPr/>
        <a:lstStyle/>
        <a:p>
          <a:endParaRPr lang="en-US"/>
        </a:p>
      </dgm:t>
    </dgm:pt>
    <dgm:pt modelId="{45541755-15C3-4689-98F7-2CE73E75CE7A}">
      <dgm:prSet phldrT="[Text]"/>
      <dgm:spPr/>
      <dgm:t>
        <a:bodyPr/>
        <a:lstStyle/>
        <a:p>
          <a:r>
            <a:rPr lang="en-US" dirty="0"/>
            <a:t>Driver</a:t>
          </a:r>
        </a:p>
      </dgm:t>
    </dgm:pt>
    <dgm:pt modelId="{54C6B4D9-BB1F-4285-89C7-9C17C29F1085}" type="parTrans" cxnId="{1DAFCA6A-9791-4A86-A466-CD005ECF2BD1}">
      <dgm:prSet/>
      <dgm:spPr/>
      <dgm:t>
        <a:bodyPr/>
        <a:lstStyle/>
        <a:p>
          <a:endParaRPr lang="en-US"/>
        </a:p>
      </dgm:t>
    </dgm:pt>
    <dgm:pt modelId="{5AC6B28F-CCFE-4FF5-885C-C45BBD910867}" type="sibTrans" cxnId="{1DAFCA6A-9791-4A86-A466-CD005ECF2BD1}">
      <dgm:prSet/>
      <dgm:spPr/>
      <dgm:t>
        <a:bodyPr/>
        <a:lstStyle/>
        <a:p>
          <a:endParaRPr lang="en-US"/>
        </a:p>
      </dgm:t>
    </dgm:pt>
    <dgm:pt modelId="{FC8C5ABB-2F87-421B-8D86-CC10337A5E34}">
      <dgm:prSet phldrT="[Text]"/>
      <dgm:spPr/>
      <dgm:t>
        <a:bodyPr/>
        <a:lstStyle/>
        <a:p>
          <a:r>
            <a:rPr lang="en-US" dirty="0"/>
            <a:t>Threat</a:t>
          </a:r>
        </a:p>
      </dgm:t>
    </dgm:pt>
    <dgm:pt modelId="{12D0E1E6-A4A3-4399-B2A7-3C6EE2B295DF}" type="parTrans" cxnId="{50894AB5-40E5-4DAD-B87A-1353539E3FFF}">
      <dgm:prSet/>
      <dgm:spPr/>
      <dgm:t>
        <a:bodyPr/>
        <a:lstStyle/>
        <a:p>
          <a:endParaRPr lang="en-US"/>
        </a:p>
      </dgm:t>
    </dgm:pt>
    <dgm:pt modelId="{797AD898-F270-4D13-9C9E-7024C764D7B4}" type="sibTrans" cxnId="{50894AB5-40E5-4DAD-B87A-1353539E3FFF}">
      <dgm:prSet/>
      <dgm:spPr/>
      <dgm:t>
        <a:bodyPr/>
        <a:lstStyle/>
        <a:p>
          <a:endParaRPr lang="en-US"/>
        </a:p>
      </dgm:t>
    </dgm:pt>
    <dgm:pt modelId="{3EFFCB67-AED9-4DB9-B515-9EB2527A8B61}">
      <dgm:prSet phldrT="[Text]"/>
      <dgm:spPr/>
      <dgm:t>
        <a:bodyPr/>
        <a:lstStyle/>
        <a:p>
          <a:r>
            <a:rPr lang="en-US" dirty="0"/>
            <a:t>Driver</a:t>
          </a:r>
        </a:p>
      </dgm:t>
    </dgm:pt>
    <dgm:pt modelId="{6234A57A-A168-48C3-A7C0-E066A0115432}" type="parTrans" cxnId="{92452D2A-7D97-46C8-A758-2A590276B47A}">
      <dgm:prSet/>
      <dgm:spPr/>
      <dgm:t>
        <a:bodyPr/>
        <a:lstStyle/>
        <a:p>
          <a:endParaRPr lang="en-US"/>
        </a:p>
      </dgm:t>
    </dgm:pt>
    <dgm:pt modelId="{2E267458-1873-4B1E-881C-7CAD4ED4930D}" type="sibTrans" cxnId="{92452D2A-7D97-46C8-A758-2A590276B47A}">
      <dgm:prSet/>
      <dgm:spPr/>
      <dgm:t>
        <a:bodyPr/>
        <a:lstStyle/>
        <a:p>
          <a:endParaRPr lang="en-US"/>
        </a:p>
      </dgm:t>
    </dgm:pt>
    <dgm:pt modelId="{A8F412A0-0C55-4219-BFF3-475BDEAA612D}">
      <dgm:prSet phldrT="[Text]"/>
      <dgm:spPr>
        <a:solidFill>
          <a:srgbClr val="92D050"/>
        </a:solidFill>
      </dgm:spPr>
      <dgm:t>
        <a:bodyPr/>
        <a:lstStyle/>
        <a:p>
          <a:r>
            <a:rPr lang="en-US" dirty="0"/>
            <a:t>Driver</a:t>
          </a:r>
        </a:p>
      </dgm:t>
    </dgm:pt>
    <dgm:pt modelId="{A9735BA4-BFAD-476C-858A-746B2062A85D}" type="parTrans" cxnId="{E6C8E789-2257-4C11-B6C1-C09096C5E85D}">
      <dgm:prSet/>
      <dgm:spPr/>
      <dgm:t>
        <a:bodyPr/>
        <a:lstStyle/>
        <a:p>
          <a:endParaRPr lang="en-US"/>
        </a:p>
      </dgm:t>
    </dgm:pt>
    <dgm:pt modelId="{7D0EC5F9-C691-4128-82A1-4AB3EB793975}" type="sibTrans" cxnId="{E6C8E789-2257-4C11-B6C1-C09096C5E85D}">
      <dgm:prSet/>
      <dgm:spPr/>
      <dgm:t>
        <a:bodyPr/>
        <a:lstStyle/>
        <a:p>
          <a:endParaRPr lang="en-US"/>
        </a:p>
      </dgm:t>
    </dgm:pt>
    <dgm:pt modelId="{6CA4EB5F-754E-4A3E-9C31-DE60D39B29B6}">
      <dgm:prSet phldrT="[Text]"/>
      <dgm:spPr/>
      <dgm:t>
        <a:bodyPr/>
        <a:lstStyle/>
        <a:p>
          <a:r>
            <a:rPr lang="en-US" dirty="0"/>
            <a:t>Intervention</a:t>
          </a:r>
        </a:p>
      </dgm:t>
    </dgm:pt>
    <dgm:pt modelId="{4D3AE27D-155C-4BE0-B91D-488C92F9F45E}" type="parTrans" cxnId="{B1708D59-1B80-430E-B706-71E1992B1868}">
      <dgm:prSet/>
      <dgm:spPr/>
      <dgm:t>
        <a:bodyPr/>
        <a:lstStyle/>
        <a:p>
          <a:endParaRPr lang="en-US"/>
        </a:p>
      </dgm:t>
    </dgm:pt>
    <dgm:pt modelId="{FC3E06B5-398D-4228-A792-DA9941AA8658}" type="sibTrans" cxnId="{B1708D59-1B80-430E-B706-71E1992B1868}">
      <dgm:prSet/>
      <dgm:spPr/>
      <dgm:t>
        <a:bodyPr/>
        <a:lstStyle/>
        <a:p>
          <a:endParaRPr lang="en-US"/>
        </a:p>
      </dgm:t>
    </dgm:pt>
    <dgm:pt modelId="{3FB5B3C0-525E-4073-9585-8996F88E8C0F}">
      <dgm:prSet phldrT="[Text]"/>
      <dgm:spPr/>
      <dgm:t>
        <a:bodyPr/>
        <a:lstStyle/>
        <a:p>
          <a:r>
            <a:rPr lang="en-US" dirty="0"/>
            <a:t>Intervention</a:t>
          </a:r>
        </a:p>
      </dgm:t>
    </dgm:pt>
    <dgm:pt modelId="{810C85E7-C2E3-4809-B103-CC987877C0C9}" type="parTrans" cxnId="{35938755-93BB-4282-824F-6C425F4D584D}">
      <dgm:prSet/>
      <dgm:spPr/>
      <dgm:t>
        <a:bodyPr/>
        <a:lstStyle/>
        <a:p>
          <a:endParaRPr lang="en-US"/>
        </a:p>
      </dgm:t>
    </dgm:pt>
    <dgm:pt modelId="{D01D2692-A72E-4A9D-8305-48E0F14DF856}" type="sibTrans" cxnId="{35938755-93BB-4282-824F-6C425F4D584D}">
      <dgm:prSet/>
      <dgm:spPr/>
      <dgm:t>
        <a:bodyPr/>
        <a:lstStyle/>
        <a:p>
          <a:endParaRPr lang="en-US"/>
        </a:p>
      </dgm:t>
    </dgm:pt>
    <dgm:pt modelId="{E3E9F12F-B1F4-4C6C-A2DF-9887974B28E1}">
      <dgm:prSet phldrT="[Text]"/>
      <dgm:spPr/>
      <dgm:t>
        <a:bodyPr/>
        <a:lstStyle/>
        <a:p>
          <a:r>
            <a:rPr lang="en-US" dirty="0"/>
            <a:t>Intervention</a:t>
          </a:r>
        </a:p>
      </dgm:t>
    </dgm:pt>
    <dgm:pt modelId="{AE5C8F18-63B3-47BB-9ACE-BF77CE6804AF}" type="parTrans" cxnId="{147EF6EC-2552-4DBD-B85B-525AA9005089}">
      <dgm:prSet/>
      <dgm:spPr/>
      <dgm:t>
        <a:bodyPr/>
        <a:lstStyle/>
        <a:p>
          <a:endParaRPr lang="en-US"/>
        </a:p>
      </dgm:t>
    </dgm:pt>
    <dgm:pt modelId="{17A615B2-EBC8-4BBE-B91B-BA8F976182AA}" type="sibTrans" cxnId="{147EF6EC-2552-4DBD-B85B-525AA9005089}">
      <dgm:prSet/>
      <dgm:spPr/>
      <dgm:t>
        <a:bodyPr/>
        <a:lstStyle/>
        <a:p>
          <a:endParaRPr lang="en-US"/>
        </a:p>
      </dgm:t>
    </dgm:pt>
    <dgm:pt modelId="{673DD58C-AA7B-4AB9-9334-9C747F2422D6}">
      <dgm:prSet phldrT="[Text]"/>
      <dgm:spPr/>
      <dgm:t>
        <a:bodyPr/>
        <a:lstStyle/>
        <a:p>
          <a:r>
            <a:rPr lang="en-US" dirty="0"/>
            <a:t>Intervention</a:t>
          </a:r>
        </a:p>
      </dgm:t>
    </dgm:pt>
    <dgm:pt modelId="{CACAFC6E-1FE6-47D4-844B-81AF72BB2F15}" type="parTrans" cxnId="{53C4139B-B5D2-47A0-A2F0-DF47CFF36021}">
      <dgm:prSet/>
      <dgm:spPr/>
      <dgm:t>
        <a:bodyPr/>
        <a:lstStyle/>
        <a:p>
          <a:endParaRPr lang="en-US"/>
        </a:p>
      </dgm:t>
    </dgm:pt>
    <dgm:pt modelId="{10695910-D5E6-4CB1-B3B4-42CC614A0274}" type="sibTrans" cxnId="{53C4139B-B5D2-47A0-A2F0-DF47CFF36021}">
      <dgm:prSet/>
      <dgm:spPr/>
      <dgm:t>
        <a:bodyPr/>
        <a:lstStyle/>
        <a:p>
          <a:endParaRPr lang="en-US"/>
        </a:p>
      </dgm:t>
    </dgm:pt>
    <dgm:pt modelId="{AB47B459-C555-44D5-9B1A-8FD914DC5A9C}" type="pres">
      <dgm:prSet presAssocID="{533C7488-F83F-4046-B181-EA789DEDDA08}" presName="diagram" presStyleCnt="0">
        <dgm:presLayoutVars>
          <dgm:chPref val="1"/>
          <dgm:dir val="rev"/>
          <dgm:animOne val="branch"/>
          <dgm:animLvl val="lvl"/>
          <dgm:resizeHandles val="exact"/>
        </dgm:presLayoutVars>
      </dgm:prSet>
      <dgm:spPr/>
    </dgm:pt>
    <dgm:pt modelId="{F5CBE681-36BA-4F93-B10D-26C5B2343524}" type="pres">
      <dgm:prSet presAssocID="{0D2D1C43-592E-462A-99B4-A9EBAA324C17}" presName="root1" presStyleCnt="0"/>
      <dgm:spPr/>
    </dgm:pt>
    <dgm:pt modelId="{7E4D3967-8BA3-459B-B8F5-49711B4515BB}" type="pres">
      <dgm:prSet presAssocID="{0D2D1C43-592E-462A-99B4-A9EBAA324C17}" presName="LevelOneTextNode" presStyleLbl="node0" presStyleIdx="0" presStyleCnt="1" custLinFactNeighborX="496">
        <dgm:presLayoutVars>
          <dgm:chPref val="3"/>
        </dgm:presLayoutVars>
      </dgm:prSet>
      <dgm:spPr/>
    </dgm:pt>
    <dgm:pt modelId="{EAF17B61-4064-4B75-B7BF-1EEFD2AC9659}" type="pres">
      <dgm:prSet presAssocID="{0D2D1C43-592E-462A-99B4-A9EBAA324C17}" presName="level2hierChild" presStyleCnt="0"/>
      <dgm:spPr/>
    </dgm:pt>
    <dgm:pt modelId="{12E92891-A49B-4AC2-846D-F3ABD6D2B881}" type="pres">
      <dgm:prSet presAssocID="{FA068E2F-BD3D-471F-84AA-848ACD53A7B1}" presName="conn2-1" presStyleLbl="parChTrans1D2" presStyleIdx="0" presStyleCnt="2"/>
      <dgm:spPr/>
    </dgm:pt>
    <dgm:pt modelId="{97D6A14A-4589-4FC5-AB18-BB0A6EC94748}" type="pres">
      <dgm:prSet presAssocID="{FA068E2F-BD3D-471F-84AA-848ACD53A7B1}" presName="connTx" presStyleLbl="parChTrans1D2" presStyleIdx="0" presStyleCnt="2"/>
      <dgm:spPr/>
    </dgm:pt>
    <dgm:pt modelId="{E585D241-06DB-49C3-A54B-95A621F1E304}" type="pres">
      <dgm:prSet presAssocID="{3BB02C60-2ACC-4440-85CB-573A940A8E71}" presName="root2" presStyleCnt="0"/>
      <dgm:spPr/>
    </dgm:pt>
    <dgm:pt modelId="{F04E4CE3-2769-454C-AA52-F967CBA192D7}" type="pres">
      <dgm:prSet presAssocID="{3BB02C60-2ACC-4440-85CB-573A940A8E71}" presName="LevelTwoTextNode" presStyleLbl="node2" presStyleIdx="0" presStyleCnt="2">
        <dgm:presLayoutVars>
          <dgm:chPref val="3"/>
        </dgm:presLayoutVars>
      </dgm:prSet>
      <dgm:spPr/>
    </dgm:pt>
    <dgm:pt modelId="{F2970623-AE6B-4FB5-97F4-D505CB6EF7CE}" type="pres">
      <dgm:prSet presAssocID="{3BB02C60-2ACC-4440-85CB-573A940A8E71}" presName="level3hierChild" presStyleCnt="0"/>
      <dgm:spPr/>
    </dgm:pt>
    <dgm:pt modelId="{E4F71CF9-BE5E-4D27-9C3C-128F7E0E8131}" type="pres">
      <dgm:prSet presAssocID="{9F95407F-6307-4C76-AB3A-6A8A120D371E}" presName="conn2-1" presStyleLbl="parChTrans1D3" presStyleIdx="0" presStyleCnt="3"/>
      <dgm:spPr/>
    </dgm:pt>
    <dgm:pt modelId="{97576ACC-1CC0-4B65-B395-B04118A45064}" type="pres">
      <dgm:prSet presAssocID="{9F95407F-6307-4C76-AB3A-6A8A120D371E}" presName="connTx" presStyleLbl="parChTrans1D3" presStyleIdx="0" presStyleCnt="3"/>
      <dgm:spPr/>
    </dgm:pt>
    <dgm:pt modelId="{92E75452-F11C-47E9-A0B3-FB9E9E8651CD}" type="pres">
      <dgm:prSet presAssocID="{EFBBB830-DC79-4B89-BCD9-D8E815671B91}" presName="root2" presStyleCnt="0"/>
      <dgm:spPr/>
    </dgm:pt>
    <dgm:pt modelId="{36E3CC64-2F54-45AA-9FD4-0EC4BE960DA4}" type="pres">
      <dgm:prSet presAssocID="{EFBBB830-DC79-4B89-BCD9-D8E815671B91}" presName="LevelTwoTextNode" presStyleLbl="node3" presStyleIdx="0" presStyleCnt="3">
        <dgm:presLayoutVars>
          <dgm:chPref val="3"/>
        </dgm:presLayoutVars>
      </dgm:prSet>
      <dgm:spPr/>
    </dgm:pt>
    <dgm:pt modelId="{62B13405-36C9-4383-A9DC-55D8FA755105}" type="pres">
      <dgm:prSet presAssocID="{EFBBB830-DC79-4B89-BCD9-D8E815671B91}" presName="level3hierChild" presStyleCnt="0"/>
      <dgm:spPr/>
    </dgm:pt>
    <dgm:pt modelId="{D2598167-8A33-46EE-8FAA-C3E21C18F97C}" type="pres">
      <dgm:prSet presAssocID="{A9735BA4-BFAD-476C-858A-746B2062A85D}" presName="conn2-1" presStyleLbl="parChTrans1D4" presStyleIdx="0" presStyleCnt="5"/>
      <dgm:spPr/>
    </dgm:pt>
    <dgm:pt modelId="{3A60DCDB-ABAD-4A54-AD57-99BD369B9920}" type="pres">
      <dgm:prSet presAssocID="{A9735BA4-BFAD-476C-858A-746B2062A85D}" presName="connTx" presStyleLbl="parChTrans1D4" presStyleIdx="0" presStyleCnt="5"/>
      <dgm:spPr/>
    </dgm:pt>
    <dgm:pt modelId="{90117B6E-2CCB-4004-80E4-17A79C8E3F7E}" type="pres">
      <dgm:prSet presAssocID="{A8F412A0-0C55-4219-BFF3-475BDEAA612D}" presName="root2" presStyleCnt="0"/>
      <dgm:spPr/>
    </dgm:pt>
    <dgm:pt modelId="{C9AC3E68-501F-4B5E-A7F2-3492963E4856}" type="pres">
      <dgm:prSet presAssocID="{A8F412A0-0C55-4219-BFF3-475BDEAA612D}" presName="LevelTwoTextNode" presStyleLbl="node4" presStyleIdx="0" presStyleCnt="5">
        <dgm:presLayoutVars>
          <dgm:chPref val="3"/>
        </dgm:presLayoutVars>
      </dgm:prSet>
      <dgm:spPr/>
    </dgm:pt>
    <dgm:pt modelId="{D1EC54C6-374C-4F31-BA9C-FF47804D2A91}" type="pres">
      <dgm:prSet presAssocID="{A8F412A0-0C55-4219-BFF3-475BDEAA612D}" presName="level3hierChild" presStyleCnt="0"/>
      <dgm:spPr/>
    </dgm:pt>
    <dgm:pt modelId="{840778D0-6244-441D-B767-689AA83BF32F}" type="pres">
      <dgm:prSet presAssocID="{4D3AE27D-155C-4BE0-B91D-488C92F9F45E}" presName="conn2-1" presStyleLbl="parChTrans1D4" presStyleIdx="1" presStyleCnt="5"/>
      <dgm:spPr/>
    </dgm:pt>
    <dgm:pt modelId="{41CE1FDD-3775-4C8D-AA77-8A4DACF3C0FD}" type="pres">
      <dgm:prSet presAssocID="{4D3AE27D-155C-4BE0-B91D-488C92F9F45E}" presName="connTx" presStyleLbl="parChTrans1D4" presStyleIdx="1" presStyleCnt="5"/>
      <dgm:spPr/>
    </dgm:pt>
    <dgm:pt modelId="{5793AA08-7744-4943-8472-FF1062D28B34}" type="pres">
      <dgm:prSet presAssocID="{6CA4EB5F-754E-4A3E-9C31-DE60D39B29B6}" presName="root2" presStyleCnt="0"/>
      <dgm:spPr/>
    </dgm:pt>
    <dgm:pt modelId="{50DBF25C-234A-48C2-A876-6790597D584C}" type="pres">
      <dgm:prSet presAssocID="{6CA4EB5F-754E-4A3E-9C31-DE60D39B29B6}" presName="LevelTwoTextNode" presStyleLbl="node4" presStyleIdx="1" presStyleCnt="5">
        <dgm:presLayoutVars>
          <dgm:chPref val="3"/>
        </dgm:presLayoutVars>
      </dgm:prSet>
      <dgm:spPr/>
    </dgm:pt>
    <dgm:pt modelId="{5118C441-AB56-47A1-A809-36898CB0A4A0}" type="pres">
      <dgm:prSet presAssocID="{6CA4EB5F-754E-4A3E-9C31-DE60D39B29B6}" presName="level3hierChild" presStyleCnt="0"/>
      <dgm:spPr/>
    </dgm:pt>
    <dgm:pt modelId="{88A6807E-7961-42C1-A1E9-AD74184AD029}" type="pres">
      <dgm:prSet presAssocID="{54C6B4D9-BB1F-4285-89C7-9C17C29F1085}" presName="conn2-1" presStyleLbl="parChTrans1D3" presStyleIdx="1" presStyleCnt="3"/>
      <dgm:spPr/>
    </dgm:pt>
    <dgm:pt modelId="{13A2D65F-6F31-4CCE-BF70-9CF30E0BF7B1}" type="pres">
      <dgm:prSet presAssocID="{54C6B4D9-BB1F-4285-89C7-9C17C29F1085}" presName="connTx" presStyleLbl="parChTrans1D3" presStyleIdx="1" presStyleCnt="3"/>
      <dgm:spPr/>
    </dgm:pt>
    <dgm:pt modelId="{03D7C931-0A99-42DD-9ADA-788202D0819A}" type="pres">
      <dgm:prSet presAssocID="{45541755-15C3-4689-98F7-2CE73E75CE7A}" presName="root2" presStyleCnt="0"/>
      <dgm:spPr/>
    </dgm:pt>
    <dgm:pt modelId="{4831287B-FF21-428C-8D94-9DCA8FEE1405}" type="pres">
      <dgm:prSet presAssocID="{45541755-15C3-4689-98F7-2CE73E75CE7A}" presName="LevelTwoTextNode" presStyleLbl="node3" presStyleIdx="1" presStyleCnt="3">
        <dgm:presLayoutVars>
          <dgm:chPref val="3"/>
        </dgm:presLayoutVars>
      </dgm:prSet>
      <dgm:spPr/>
    </dgm:pt>
    <dgm:pt modelId="{5A2C5FFC-EF8E-4B62-A0F3-4D8B6C670340}" type="pres">
      <dgm:prSet presAssocID="{45541755-15C3-4689-98F7-2CE73E75CE7A}" presName="level3hierChild" presStyleCnt="0"/>
      <dgm:spPr/>
    </dgm:pt>
    <dgm:pt modelId="{E7C54434-1D8D-42E2-A83C-70C338F0B88F}" type="pres">
      <dgm:prSet presAssocID="{810C85E7-C2E3-4809-B103-CC987877C0C9}" presName="conn2-1" presStyleLbl="parChTrans1D4" presStyleIdx="2" presStyleCnt="5"/>
      <dgm:spPr/>
    </dgm:pt>
    <dgm:pt modelId="{E1022DB3-C49B-4E0E-A9FE-9D87055CBCED}" type="pres">
      <dgm:prSet presAssocID="{810C85E7-C2E3-4809-B103-CC987877C0C9}" presName="connTx" presStyleLbl="parChTrans1D4" presStyleIdx="2" presStyleCnt="5"/>
      <dgm:spPr/>
    </dgm:pt>
    <dgm:pt modelId="{E0BE68BB-F90E-434A-A415-FB849C41D7E9}" type="pres">
      <dgm:prSet presAssocID="{3FB5B3C0-525E-4073-9585-8996F88E8C0F}" presName="root2" presStyleCnt="0"/>
      <dgm:spPr/>
    </dgm:pt>
    <dgm:pt modelId="{B1AC1808-4420-4BB3-B722-57E7BA3B2ACF}" type="pres">
      <dgm:prSet presAssocID="{3FB5B3C0-525E-4073-9585-8996F88E8C0F}" presName="LevelTwoTextNode" presStyleLbl="node4" presStyleIdx="2" presStyleCnt="5">
        <dgm:presLayoutVars>
          <dgm:chPref val="3"/>
        </dgm:presLayoutVars>
      </dgm:prSet>
      <dgm:spPr/>
    </dgm:pt>
    <dgm:pt modelId="{64AB8A8A-A30D-4224-83D7-D62FE93D2E41}" type="pres">
      <dgm:prSet presAssocID="{3FB5B3C0-525E-4073-9585-8996F88E8C0F}" presName="level3hierChild" presStyleCnt="0"/>
      <dgm:spPr/>
    </dgm:pt>
    <dgm:pt modelId="{F20253AD-34AB-4188-A581-3E172D26D84E}" type="pres">
      <dgm:prSet presAssocID="{12D0E1E6-A4A3-4399-B2A7-3C6EE2B295DF}" presName="conn2-1" presStyleLbl="parChTrans1D2" presStyleIdx="1" presStyleCnt="2"/>
      <dgm:spPr/>
    </dgm:pt>
    <dgm:pt modelId="{A585027F-B1D8-4D9B-8FCF-EB38A20F877A}" type="pres">
      <dgm:prSet presAssocID="{12D0E1E6-A4A3-4399-B2A7-3C6EE2B295DF}" presName="connTx" presStyleLbl="parChTrans1D2" presStyleIdx="1" presStyleCnt="2"/>
      <dgm:spPr/>
    </dgm:pt>
    <dgm:pt modelId="{148399AF-FE80-4481-8751-F7F17AE633E6}" type="pres">
      <dgm:prSet presAssocID="{FC8C5ABB-2F87-421B-8D86-CC10337A5E34}" presName="root2" presStyleCnt="0"/>
      <dgm:spPr/>
    </dgm:pt>
    <dgm:pt modelId="{88B8D68A-53D9-47BE-8382-4BF1C7781793}" type="pres">
      <dgm:prSet presAssocID="{FC8C5ABB-2F87-421B-8D86-CC10337A5E34}" presName="LevelTwoTextNode" presStyleLbl="node2" presStyleIdx="1" presStyleCnt="2">
        <dgm:presLayoutVars>
          <dgm:chPref val="3"/>
        </dgm:presLayoutVars>
      </dgm:prSet>
      <dgm:spPr/>
    </dgm:pt>
    <dgm:pt modelId="{660D2C94-5F55-441C-92DD-802FF87AB353}" type="pres">
      <dgm:prSet presAssocID="{FC8C5ABB-2F87-421B-8D86-CC10337A5E34}" presName="level3hierChild" presStyleCnt="0"/>
      <dgm:spPr/>
    </dgm:pt>
    <dgm:pt modelId="{1FED3507-DE46-4AC4-9AAE-201EC5EA4617}" type="pres">
      <dgm:prSet presAssocID="{6234A57A-A168-48C3-A7C0-E066A0115432}" presName="conn2-1" presStyleLbl="parChTrans1D3" presStyleIdx="2" presStyleCnt="3"/>
      <dgm:spPr/>
    </dgm:pt>
    <dgm:pt modelId="{8E9B9348-B988-4712-9164-716013FAB59D}" type="pres">
      <dgm:prSet presAssocID="{6234A57A-A168-48C3-A7C0-E066A0115432}" presName="connTx" presStyleLbl="parChTrans1D3" presStyleIdx="2" presStyleCnt="3"/>
      <dgm:spPr/>
    </dgm:pt>
    <dgm:pt modelId="{B9C1BB03-FDA6-4DA7-A389-D5BEC230B33E}" type="pres">
      <dgm:prSet presAssocID="{3EFFCB67-AED9-4DB9-B515-9EB2527A8B61}" presName="root2" presStyleCnt="0"/>
      <dgm:spPr/>
    </dgm:pt>
    <dgm:pt modelId="{CD038074-EA02-4D8E-A1AB-CD601F490450}" type="pres">
      <dgm:prSet presAssocID="{3EFFCB67-AED9-4DB9-B515-9EB2527A8B61}" presName="LevelTwoTextNode" presStyleLbl="node3" presStyleIdx="2" presStyleCnt="3">
        <dgm:presLayoutVars>
          <dgm:chPref val="3"/>
        </dgm:presLayoutVars>
      </dgm:prSet>
      <dgm:spPr/>
    </dgm:pt>
    <dgm:pt modelId="{7064663A-AEEC-445B-94BE-C9DF0DB92FA7}" type="pres">
      <dgm:prSet presAssocID="{3EFFCB67-AED9-4DB9-B515-9EB2527A8B61}" presName="level3hierChild" presStyleCnt="0"/>
      <dgm:spPr/>
    </dgm:pt>
    <dgm:pt modelId="{959D43E2-2C18-4F95-863E-9A18A95461E0}" type="pres">
      <dgm:prSet presAssocID="{CACAFC6E-1FE6-47D4-844B-81AF72BB2F15}" presName="conn2-1" presStyleLbl="parChTrans1D4" presStyleIdx="3" presStyleCnt="5"/>
      <dgm:spPr/>
    </dgm:pt>
    <dgm:pt modelId="{781F7FFA-E2C4-4957-B8B1-060526B0EE1B}" type="pres">
      <dgm:prSet presAssocID="{CACAFC6E-1FE6-47D4-844B-81AF72BB2F15}" presName="connTx" presStyleLbl="parChTrans1D4" presStyleIdx="3" presStyleCnt="5"/>
      <dgm:spPr/>
    </dgm:pt>
    <dgm:pt modelId="{5C440A70-4510-4406-9CDF-BF8AB218E13B}" type="pres">
      <dgm:prSet presAssocID="{673DD58C-AA7B-4AB9-9334-9C747F2422D6}" presName="root2" presStyleCnt="0"/>
      <dgm:spPr/>
    </dgm:pt>
    <dgm:pt modelId="{FF7E0243-3DC4-4FD3-8743-3DB09F9D0726}" type="pres">
      <dgm:prSet presAssocID="{673DD58C-AA7B-4AB9-9334-9C747F2422D6}" presName="LevelTwoTextNode" presStyleLbl="node4" presStyleIdx="3" presStyleCnt="5">
        <dgm:presLayoutVars>
          <dgm:chPref val="3"/>
        </dgm:presLayoutVars>
      </dgm:prSet>
      <dgm:spPr/>
    </dgm:pt>
    <dgm:pt modelId="{E05A508A-9DC3-4A9D-8BE6-A7230EBE43A6}" type="pres">
      <dgm:prSet presAssocID="{673DD58C-AA7B-4AB9-9334-9C747F2422D6}" presName="level3hierChild" presStyleCnt="0"/>
      <dgm:spPr/>
    </dgm:pt>
    <dgm:pt modelId="{9B27AE2C-6533-444E-A6BA-DE2F865C32B1}" type="pres">
      <dgm:prSet presAssocID="{AE5C8F18-63B3-47BB-9ACE-BF77CE6804AF}" presName="conn2-1" presStyleLbl="parChTrans1D4" presStyleIdx="4" presStyleCnt="5"/>
      <dgm:spPr/>
    </dgm:pt>
    <dgm:pt modelId="{8A3D8AF5-D5B8-4FB8-9DCE-7A1F1940FF20}" type="pres">
      <dgm:prSet presAssocID="{AE5C8F18-63B3-47BB-9ACE-BF77CE6804AF}" presName="connTx" presStyleLbl="parChTrans1D4" presStyleIdx="4" presStyleCnt="5"/>
      <dgm:spPr/>
    </dgm:pt>
    <dgm:pt modelId="{4F025C9C-60BB-4381-BB53-E4D1BDD0FB74}" type="pres">
      <dgm:prSet presAssocID="{E3E9F12F-B1F4-4C6C-A2DF-9887974B28E1}" presName="root2" presStyleCnt="0"/>
      <dgm:spPr/>
    </dgm:pt>
    <dgm:pt modelId="{4B67003F-6D02-46AB-A010-D7988E728D89}" type="pres">
      <dgm:prSet presAssocID="{E3E9F12F-B1F4-4C6C-A2DF-9887974B28E1}" presName="LevelTwoTextNode" presStyleLbl="node4" presStyleIdx="4" presStyleCnt="5">
        <dgm:presLayoutVars>
          <dgm:chPref val="3"/>
        </dgm:presLayoutVars>
      </dgm:prSet>
      <dgm:spPr/>
    </dgm:pt>
    <dgm:pt modelId="{C3861669-017F-4952-9CDD-C7719FFB1798}" type="pres">
      <dgm:prSet presAssocID="{E3E9F12F-B1F4-4C6C-A2DF-9887974B28E1}" presName="level3hierChild" presStyleCnt="0"/>
      <dgm:spPr/>
    </dgm:pt>
  </dgm:ptLst>
  <dgm:cxnLst>
    <dgm:cxn modelId="{BC441C06-9321-4CC0-9BB3-47EBF3DB6FB8}" type="presOf" srcId="{810C85E7-C2E3-4809-B103-CC987877C0C9}" destId="{E1022DB3-C49B-4E0E-A9FE-9D87055CBCED}" srcOrd="1" destOrd="0" presId="urn:microsoft.com/office/officeart/2005/8/layout/hierarchy2"/>
    <dgm:cxn modelId="{E6B57E0D-9052-4D3E-954E-88448FF7DF0E}" type="presOf" srcId="{6234A57A-A168-48C3-A7C0-E066A0115432}" destId="{1FED3507-DE46-4AC4-9AAE-201EC5EA4617}" srcOrd="0" destOrd="0" presId="urn:microsoft.com/office/officeart/2005/8/layout/hierarchy2"/>
    <dgm:cxn modelId="{47DFFF22-C397-40FC-905C-F1AC587C9304}" type="presOf" srcId="{810C85E7-C2E3-4809-B103-CC987877C0C9}" destId="{E7C54434-1D8D-42E2-A83C-70C338F0B88F}" srcOrd="0" destOrd="0" presId="urn:microsoft.com/office/officeart/2005/8/layout/hierarchy2"/>
    <dgm:cxn modelId="{92452D2A-7D97-46C8-A758-2A590276B47A}" srcId="{FC8C5ABB-2F87-421B-8D86-CC10337A5E34}" destId="{3EFFCB67-AED9-4DB9-B515-9EB2527A8B61}" srcOrd="0" destOrd="0" parTransId="{6234A57A-A168-48C3-A7C0-E066A0115432}" sibTransId="{2E267458-1873-4B1E-881C-7CAD4ED4930D}"/>
    <dgm:cxn modelId="{A356B82A-4F68-4151-8BAA-55A77B1A011F}" type="presOf" srcId="{533C7488-F83F-4046-B181-EA789DEDDA08}" destId="{AB47B459-C555-44D5-9B1A-8FD914DC5A9C}" srcOrd="0" destOrd="0" presId="urn:microsoft.com/office/officeart/2005/8/layout/hierarchy2"/>
    <dgm:cxn modelId="{4FDD0E3A-E73C-4205-90A2-D094EFCA046D}" type="presOf" srcId="{A9735BA4-BFAD-476C-858A-746B2062A85D}" destId="{3A60DCDB-ABAD-4A54-AD57-99BD369B9920}" srcOrd="1" destOrd="0" presId="urn:microsoft.com/office/officeart/2005/8/layout/hierarchy2"/>
    <dgm:cxn modelId="{EB8DF73B-4768-4E8A-A208-E04D45B5DCC0}" type="presOf" srcId="{4D3AE27D-155C-4BE0-B91D-488C92F9F45E}" destId="{840778D0-6244-441D-B767-689AA83BF32F}" srcOrd="0" destOrd="0" presId="urn:microsoft.com/office/officeart/2005/8/layout/hierarchy2"/>
    <dgm:cxn modelId="{865D823D-EB59-4CD6-BEBB-A56769989EB8}" type="presOf" srcId="{A9735BA4-BFAD-476C-858A-746B2062A85D}" destId="{D2598167-8A33-46EE-8FAA-C3E21C18F97C}" srcOrd="0" destOrd="0" presId="urn:microsoft.com/office/officeart/2005/8/layout/hierarchy2"/>
    <dgm:cxn modelId="{85B04F5C-D13A-4506-B435-E9AA086164CE}" type="presOf" srcId="{45541755-15C3-4689-98F7-2CE73E75CE7A}" destId="{4831287B-FF21-428C-8D94-9DCA8FEE1405}" srcOrd="0" destOrd="0" presId="urn:microsoft.com/office/officeart/2005/8/layout/hierarchy2"/>
    <dgm:cxn modelId="{870F3061-D79F-4C94-BC71-AB69C31BF453}" type="presOf" srcId="{12D0E1E6-A4A3-4399-B2A7-3C6EE2B295DF}" destId="{A585027F-B1D8-4D9B-8FCF-EB38A20F877A}" srcOrd="1" destOrd="0" presId="urn:microsoft.com/office/officeart/2005/8/layout/hierarchy2"/>
    <dgm:cxn modelId="{F9F1FD41-4EB2-47D1-92F5-B8BA2B6687EE}" type="presOf" srcId="{12D0E1E6-A4A3-4399-B2A7-3C6EE2B295DF}" destId="{F20253AD-34AB-4188-A581-3E172D26D84E}" srcOrd="0" destOrd="0" presId="urn:microsoft.com/office/officeart/2005/8/layout/hierarchy2"/>
    <dgm:cxn modelId="{1DAFCA6A-9791-4A86-A466-CD005ECF2BD1}" srcId="{3BB02C60-2ACC-4440-85CB-573A940A8E71}" destId="{45541755-15C3-4689-98F7-2CE73E75CE7A}" srcOrd="1" destOrd="0" parTransId="{54C6B4D9-BB1F-4285-89C7-9C17C29F1085}" sibTransId="{5AC6B28F-CCFE-4FF5-885C-C45BBD910867}"/>
    <dgm:cxn modelId="{35938755-93BB-4282-824F-6C425F4D584D}" srcId="{45541755-15C3-4689-98F7-2CE73E75CE7A}" destId="{3FB5B3C0-525E-4073-9585-8996F88E8C0F}" srcOrd="0" destOrd="0" parTransId="{810C85E7-C2E3-4809-B103-CC987877C0C9}" sibTransId="{D01D2692-A72E-4A9D-8305-48E0F14DF856}"/>
    <dgm:cxn modelId="{B1708D59-1B80-430E-B706-71E1992B1868}" srcId="{A8F412A0-0C55-4219-BFF3-475BDEAA612D}" destId="{6CA4EB5F-754E-4A3E-9C31-DE60D39B29B6}" srcOrd="0" destOrd="0" parTransId="{4D3AE27D-155C-4BE0-B91D-488C92F9F45E}" sibTransId="{FC3E06B5-398D-4228-A792-DA9941AA8658}"/>
    <dgm:cxn modelId="{33EC9759-74CC-4017-AE55-DB6A62D4133D}" srcId="{533C7488-F83F-4046-B181-EA789DEDDA08}" destId="{0D2D1C43-592E-462A-99B4-A9EBAA324C17}" srcOrd="0" destOrd="0" parTransId="{6215EFA8-7B99-42AD-A89C-53EAB607E980}" sibTransId="{3B242F34-4DDF-4346-B847-83A20BDEE3EC}"/>
    <dgm:cxn modelId="{03E4F780-5747-408E-B9AD-01146152CC56}" type="presOf" srcId="{6234A57A-A168-48C3-A7C0-E066A0115432}" destId="{8E9B9348-B988-4712-9164-716013FAB59D}" srcOrd="1" destOrd="0" presId="urn:microsoft.com/office/officeart/2005/8/layout/hierarchy2"/>
    <dgm:cxn modelId="{56831F87-4ECF-4475-8536-59A923617FF9}" type="presOf" srcId="{EFBBB830-DC79-4B89-BCD9-D8E815671B91}" destId="{36E3CC64-2F54-45AA-9FD4-0EC4BE960DA4}" srcOrd="0" destOrd="0" presId="urn:microsoft.com/office/officeart/2005/8/layout/hierarchy2"/>
    <dgm:cxn modelId="{0B10FA87-B422-4FE8-920D-22AFB7C57DDE}" type="presOf" srcId="{673DD58C-AA7B-4AB9-9334-9C747F2422D6}" destId="{FF7E0243-3DC4-4FD3-8743-3DB09F9D0726}" srcOrd="0" destOrd="0" presId="urn:microsoft.com/office/officeart/2005/8/layout/hierarchy2"/>
    <dgm:cxn modelId="{E6C8E789-2257-4C11-B6C1-C09096C5E85D}" srcId="{EFBBB830-DC79-4B89-BCD9-D8E815671B91}" destId="{A8F412A0-0C55-4219-BFF3-475BDEAA612D}" srcOrd="0" destOrd="0" parTransId="{A9735BA4-BFAD-476C-858A-746B2062A85D}" sibTransId="{7D0EC5F9-C691-4128-82A1-4AB3EB793975}"/>
    <dgm:cxn modelId="{D96F998B-A168-4290-816F-5253FA36598C}" type="presOf" srcId="{9F95407F-6307-4C76-AB3A-6A8A120D371E}" destId="{97576ACC-1CC0-4B65-B395-B04118A45064}" srcOrd="1" destOrd="0" presId="urn:microsoft.com/office/officeart/2005/8/layout/hierarchy2"/>
    <dgm:cxn modelId="{5BAB5F8D-7C46-45A5-8D99-86D338C192EC}" type="presOf" srcId="{FC8C5ABB-2F87-421B-8D86-CC10337A5E34}" destId="{88B8D68A-53D9-47BE-8382-4BF1C7781793}" srcOrd="0" destOrd="0" presId="urn:microsoft.com/office/officeart/2005/8/layout/hierarchy2"/>
    <dgm:cxn modelId="{BFC3598E-BCDF-4DFF-B829-2246DCC6F97F}" type="presOf" srcId="{4D3AE27D-155C-4BE0-B91D-488C92F9F45E}" destId="{41CE1FDD-3775-4C8D-AA77-8A4DACF3C0FD}" srcOrd="1" destOrd="0" presId="urn:microsoft.com/office/officeart/2005/8/layout/hierarchy2"/>
    <dgm:cxn modelId="{DF96A899-277B-443B-A66A-48C9DBBC182C}" type="presOf" srcId="{3EFFCB67-AED9-4DB9-B515-9EB2527A8B61}" destId="{CD038074-EA02-4D8E-A1AB-CD601F490450}" srcOrd="0" destOrd="0" presId="urn:microsoft.com/office/officeart/2005/8/layout/hierarchy2"/>
    <dgm:cxn modelId="{53C4139B-B5D2-47A0-A2F0-DF47CFF36021}" srcId="{3EFFCB67-AED9-4DB9-B515-9EB2527A8B61}" destId="{673DD58C-AA7B-4AB9-9334-9C747F2422D6}" srcOrd="0" destOrd="0" parTransId="{CACAFC6E-1FE6-47D4-844B-81AF72BB2F15}" sibTransId="{10695910-D5E6-4CB1-B3B4-42CC614A0274}"/>
    <dgm:cxn modelId="{A8D35FA5-CA90-4817-B627-F394409E671F}" type="presOf" srcId="{3FB5B3C0-525E-4073-9585-8996F88E8C0F}" destId="{B1AC1808-4420-4BB3-B722-57E7BA3B2ACF}" srcOrd="0" destOrd="0" presId="urn:microsoft.com/office/officeart/2005/8/layout/hierarchy2"/>
    <dgm:cxn modelId="{D4B6BDA8-C213-4263-9A0C-A99BEB35F12C}" type="presOf" srcId="{54C6B4D9-BB1F-4285-89C7-9C17C29F1085}" destId="{13A2D65F-6F31-4CCE-BF70-9CF30E0BF7B1}" srcOrd="1" destOrd="0" presId="urn:microsoft.com/office/officeart/2005/8/layout/hierarchy2"/>
    <dgm:cxn modelId="{E2781AB0-9E03-439A-8B31-0E3D37D5E4DD}" type="presOf" srcId="{0D2D1C43-592E-462A-99B4-A9EBAA324C17}" destId="{7E4D3967-8BA3-459B-B8F5-49711B4515BB}" srcOrd="0" destOrd="0" presId="urn:microsoft.com/office/officeart/2005/8/layout/hierarchy2"/>
    <dgm:cxn modelId="{5B880DB3-3422-4C25-8BE2-B2B6D36CC580}" type="presOf" srcId="{CACAFC6E-1FE6-47D4-844B-81AF72BB2F15}" destId="{781F7FFA-E2C4-4957-B8B1-060526B0EE1B}" srcOrd="1" destOrd="0" presId="urn:microsoft.com/office/officeart/2005/8/layout/hierarchy2"/>
    <dgm:cxn modelId="{9C5958B4-5CEB-4FFD-8035-23679F295F80}" type="presOf" srcId="{6CA4EB5F-754E-4A3E-9C31-DE60D39B29B6}" destId="{50DBF25C-234A-48C2-A876-6790597D584C}" srcOrd="0" destOrd="0" presId="urn:microsoft.com/office/officeart/2005/8/layout/hierarchy2"/>
    <dgm:cxn modelId="{495DDBB4-5809-42E4-85C3-0FF90FC6D521}" srcId="{3BB02C60-2ACC-4440-85CB-573A940A8E71}" destId="{EFBBB830-DC79-4B89-BCD9-D8E815671B91}" srcOrd="0" destOrd="0" parTransId="{9F95407F-6307-4C76-AB3A-6A8A120D371E}" sibTransId="{DA852DC9-DC2D-49AF-801B-A825594655E9}"/>
    <dgm:cxn modelId="{50894AB5-40E5-4DAD-B87A-1353539E3FFF}" srcId="{0D2D1C43-592E-462A-99B4-A9EBAA324C17}" destId="{FC8C5ABB-2F87-421B-8D86-CC10337A5E34}" srcOrd="1" destOrd="0" parTransId="{12D0E1E6-A4A3-4399-B2A7-3C6EE2B295DF}" sibTransId="{797AD898-F270-4D13-9C9E-7024C764D7B4}"/>
    <dgm:cxn modelId="{406402C0-E97C-4682-858D-CEB0B392556A}" type="presOf" srcId="{3BB02C60-2ACC-4440-85CB-573A940A8E71}" destId="{F04E4CE3-2769-454C-AA52-F967CBA192D7}" srcOrd="0" destOrd="0" presId="urn:microsoft.com/office/officeart/2005/8/layout/hierarchy2"/>
    <dgm:cxn modelId="{DFE2D9C5-3F93-4A3D-8BD0-42526691A358}" type="presOf" srcId="{9F95407F-6307-4C76-AB3A-6A8A120D371E}" destId="{E4F71CF9-BE5E-4D27-9C3C-128F7E0E8131}" srcOrd="0" destOrd="0" presId="urn:microsoft.com/office/officeart/2005/8/layout/hierarchy2"/>
    <dgm:cxn modelId="{0B03ABCC-8934-4964-ABC9-1B23570E4ECB}" type="presOf" srcId="{54C6B4D9-BB1F-4285-89C7-9C17C29F1085}" destId="{88A6807E-7961-42C1-A1E9-AD74184AD029}" srcOrd="0" destOrd="0" presId="urn:microsoft.com/office/officeart/2005/8/layout/hierarchy2"/>
    <dgm:cxn modelId="{5B581ACD-694E-4EAE-8023-E7635DC760C2}" type="presOf" srcId="{E3E9F12F-B1F4-4C6C-A2DF-9887974B28E1}" destId="{4B67003F-6D02-46AB-A010-D7988E728D89}" srcOrd="0" destOrd="0" presId="urn:microsoft.com/office/officeart/2005/8/layout/hierarchy2"/>
    <dgm:cxn modelId="{280C15DD-DF06-4521-8A11-6EE0D9C32ED8}" type="presOf" srcId="{AE5C8F18-63B3-47BB-9ACE-BF77CE6804AF}" destId="{8A3D8AF5-D5B8-4FB8-9DCE-7A1F1940FF20}" srcOrd="1" destOrd="0" presId="urn:microsoft.com/office/officeart/2005/8/layout/hierarchy2"/>
    <dgm:cxn modelId="{5FDF08DE-49EF-4AD8-B178-047F33B396F5}" type="presOf" srcId="{FA068E2F-BD3D-471F-84AA-848ACD53A7B1}" destId="{12E92891-A49B-4AC2-846D-F3ABD6D2B881}" srcOrd="0" destOrd="0" presId="urn:microsoft.com/office/officeart/2005/8/layout/hierarchy2"/>
    <dgm:cxn modelId="{B7BA76E7-5FCF-4F4F-A001-0B67F224DD25}" srcId="{0D2D1C43-592E-462A-99B4-A9EBAA324C17}" destId="{3BB02C60-2ACC-4440-85CB-573A940A8E71}" srcOrd="0" destOrd="0" parTransId="{FA068E2F-BD3D-471F-84AA-848ACD53A7B1}" sibTransId="{7EE488CA-5828-4625-BB11-04480826E348}"/>
    <dgm:cxn modelId="{147EF6EC-2552-4DBD-B85B-525AA9005089}" srcId="{3EFFCB67-AED9-4DB9-B515-9EB2527A8B61}" destId="{E3E9F12F-B1F4-4C6C-A2DF-9887974B28E1}" srcOrd="1" destOrd="0" parTransId="{AE5C8F18-63B3-47BB-9ACE-BF77CE6804AF}" sibTransId="{17A615B2-EBC8-4BBE-B91B-BA8F976182AA}"/>
    <dgm:cxn modelId="{49E96CEE-2018-486C-97B6-35CF75FA468E}" type="presOf" srcId="{AE5C8F18-63B3-47BB-9ACE-BF77CE6804AF}" destId="{9B27AE2C-6533-444E-A6BA-DE2F865C32B1}" srcOrd="0" destOrd="0" presId="urn:microsoft.com/office/officeart/2005/8/layout/hierarchy2"/>
    <dgm:cxn modelId="{1B7DA9F4-73D0-41D0-A669-337697E33491}" type="presOf" srcId="{A8F412A0-0C55-4219-BFF3-475BDEAA612D}" destId="{C9AC3E68-501F-4B5E-A7F2-3492963E4856}" srcOrd="0" destOrd="0" presId="urn:microsoft.com/office/officeart/2005/8/layout/hierarchy2"/>
    <dgm:cxn modelId="{85C35FF7-434C-4720-9228-2089179ECCC6}" type="presOf" srcId="{CACAFC6E-1FE6-47D4-844B-81AF72BB2F15}" destId="{959D43E2-2C18-4F95-863E-9A18A95461E0}" srcOrd="0" destOrd="0" presId="urn:microsoft.com/office/officeart/2005/8/layout/hierarchy2"/>
    <dgm:cxn modelId="{38C9F6FA-C0AA-4E7E-BD05-09E021EF8251}" type="presOf" srcId="{FA068E2F-BD3D-471F-84AA-848ACD53A7B1}" destId="{97D6A14A-4589-4FC5-AB18-BB0A6EC94748}" srcOrd="1" destOrd="0" presId="urn:microsoft.com/office/officeart/2005/8/layout/hierarchy2"/>
    <dgm:cxn modelId="{0B87C929-D9B9-41F9-BD11-FB656AAA8CDC}" type="presParOf" srcId="{AB47B459-C555-44D5-9B1A-8FD914DC5A9C}" destId="{F5CBE681-36BA-4F93-B10D-26C5B2343524}" srcOrd="0" destOrd="0" presId="urn:microsoft.com/office/officeart/2005/8/layout/hierarchy2"/>
    <dgm:cxn modelId="{9FDB6955-2117-435A-9F9B-5E288A515E27}" type="presParOf" srcId="{F5CBE681-36BA-4F93-B10D-26C5B2343524}" destId="{7E4D3967-8BA3-459B-B8F5-49711B4515BB}" srcOrd="0" destOrd="0" presId="urn:microsoft.com/office/officeart/2005/8/layout/hierarchy2"/>
    <dgm:cxn modelId="{645F6C98-3151-49A6-83E8-6067F61A55B8}" type="presParOf" srcId="{F5CBE681-36BA-4F93-B10D-26C5B2343524}" destId="{EAF17B61-4064-4B75-B7BF-1EEFD2AC9659}" srcOrd="1" destOrd="0" presId="urn:microsoft.com/office/officeart/2005/8/layout/hierarchy2"/>
    <dgm:cxn modelId="{63CA7EFE-81B5-431C-81DC-BC5F279207D0}" type="presParOf" srcId="{EAF17B61-4064-4B75-B7BF-1EEFD2AC9659}" destId="{12E92891-A49B-4AC2-846D-F3ABD6D2B881}" srcOrd="0" destOrd="0" presId="urn:microsoft.com/office/officeart/2005/8/layout/hierarchy2"/>
    <dgm:cxn modelId="{AAF359D6-A66B-4597-8CEA-3A63E5690D3C}" type="presParOf" srcId="{12E92891-A49B-4AC2-846D-F3ABD6D2B881}" destId="{97D6A14A-4589-4FC5-AB18-BB0A6EC94748}" srcOrd="0" destOrd="0" presId="urn:microsoft.com/office/officeart/2005/8/layout/hierarchy2"/>
    <dgm:cxn modelId="{543E8582-774D-472A-8EA2-A89AD68B0B4D}" type="presParOf" srcId="{EAF17B61-4064-4B75-B7BF-1EEFD2AC9659}" destId="{E585D241-06DB-49C3-A54B-95A621F1E304}" srcOrd="1" destOrd="0" presId="urn:microsoft.com/office/officeart/2005/8/layout/hierarchy2"/>
    <dgm:cxn modelId="{CCC05B72-4625-437E-83C5-26FD128387B0}" type="presParOf" srcId="{E585D241-06DB-49C3-A54B-95A621F1E304}" destId="{F04E4CE3-2769-454C-AA52-F967CBA192D7}" srcOrd="0" destOrd="0" presId="urn:microsoft.com/office/officeart/2005/8/layout/hierarchy2"/>
    <dgm:cxn modelId="{6BFE6EEA-B585-438B-A31D-290A8C9DE541}" type="presParOf" srcId="{E585D241-06DB-49C3-A54B-95A621F1E304}" destId="{F2970623-AE6B-4FB5-97F4-D505CB6EF7CE}" srcOrd="1" destOrd="0" presId="urn:microsoft.com/office/officeart/2005/8/layout/hierarchy2"/>
    <dgm:cxn modelId="{393B2F33-94BD-45DF-9637-36CA0EEF18A1}" type="presParOf" srcId="{F2970623-AE6B-4FB5-97F4-D505CB6EF7CE}" destId="{E4F71CF9-BE5E-4D27-9C3C-128F7E0E8131}" srcOrd="0" destOrd="0" presId="urn:microsoft.com/office/officeart/2005/8/layout/hierarchy2"/>
    <dgm:cxn modelId="{3E2CFD87-FBA0-437B-BC7F-61D013DDB98F}" type="presParOf" srcId="{E4F71CF9-BE5E-4D27-9C3C-128F7E0E8131}" destId="{97576ACC-1CC0-4B65-B395-B04118A45064}" srcOrd="0" destOrd="0" presId="urn:microsoft.com/office/officeart/2005/8/layout/hierarchy2"/>
    <dgm:cxn modelId="{14DD515A-6FDA-4602-8172-E6EDB9867442}" type="presParOf" srcId="{F2970623-AE6B-4FB5-97F4-D505CB6EF7CE}" destId="{92E75452-F11C-47E9-A0B3-FB9E9E8651CD}" srcOrd="1" destOrd="0" presId="urn:microsoft.com/office/officeart/2005/8/layout/hierarchy2"/>
    <dgm:cxn modelId="{22AD3410-2E73-4E34-B38D-2E8B3D1DE889}" type="presParOf" srcId="{92E75452-F11C-47E9-A0B3-FB9E9E8651CD}" destId="{36E3CC64-2F54-45AA-9FD4-0EC4BE960DA4}" srcOrd="0" destOrd="0" presId="urn:microsoft.com/office/officeart/2005/8/layout/hierarchy2"/>
    <dgm:cxn modelId="{4193C7E3-224B-4DF0-96C3-13C2FFD0E060}" type="presParOf" srcId="{92E75452-F11C-47E9-A0B3-FB9E9E8651CD}" destId="{62B13405-36C9-4383-A9DC-55D8FA755105}" srcOrd="1" destOrd="0" presId="urn:microsoft.com/office/officeart/2005/8/layout/hierarchy2"/>
    <dgm:cxn modelId="{C1112969-6E22-4AED-BC25-ABB04E6836BD}" type="presParOf" srcId="{62B13405-36C9-4383-A9DC-55D8FA755105}" destId="{D2598167-8A33-46EE-8FAA-C3E21C18F97C}" srcOrd="0" destOrd="0" presId="urn:microsoft.com/office/officeart/2005/8/layout/hierarchy2"/>
    <dgm:cxn modelId="{BD203A85-2E2A-4068-88B0-9CD0F944239E}" type="presParOf" srcId="{D2598167-8A33-46EE-8FAA-C3E21C18F97C}" destId="{3A60DCDB-ABAD-4A54-AD57-99BD369B9920}" srcOrd="0" destOrd="0" presId="urn:microsoft.com/office/officeart/2005/8/layout/hierarchy2"/>
    <dgm:cxn modelId="{9B18450A-2E64-4C8A-AA93-231802F46C16}" type="presParOf" srcId="{62B13405-36C9-4383-A9DC-55D8FA755105}" destId="{90117B6E-2CCB-4004-80E4-17A79C8E3F7E}" srcOrd="1" destOrd="0" presId="urn:microsoft.com/office/officeart/2005/8/layout/hierarchy2"/>
    <dgm:cxn modelId="{A5A040AC-E267-481C-9FB7-2563A385D399}" type="presParOf" srcId="{90117B6E-2CCB-4004-80E4-17A79C8E3F7E}" destId="{C9AC3E68-501F-4B5E-A7F2-3492963E4856}" srcOrd="0" destOrd="0" presId="urn:microsoft.com/office/officeart/2005/8/layout/hierarchy2"/>
    <dgm:cxn modelId="{53982F72-88FB-472C-AC2B-81426ECCA46E}" type="presParOf" srcId="{90117B6E-2CCB-4004-80E4-17A79C8E3F7E}" destId="{D1EC54C6-374C-4F31-BA9C-FF47804D2A91}" srcOrd="1" destOrd="0" presId="urn:microsoft.com/office/officeart/2005/8/layout/hierarchy2"/>
    <dgm:cxn modelId="{ADE525A1-9C74-4C4A-84AD-F4D21D117649}" type="presParOf" srcId="{D1EC54C6-374C-4F31-BA9C-FF47804D2A91}" destId="{840778D0-6244-441D-B767-689AA83BF32F}" srcOrd="0" destOrd="0" presId="urn:microsoft.com/office/officeart/2005/8/layout/hierarchy2"/>
    <dgm:cxn modelId="{B8BFBB80-8E74-45D9-800D-99BB2AF14E2E}" type="presParOf" srcId="{840778D0-6244-441D-B767-689AA83BF32F}" destId="{41CE1FDD-3775-4C8D-AA77-8A4DACF3C0FD}" srcOrd="0" destOrd="0" presId="urn:microsoft.com/office/officeart/2005/8/layout/hierarchy2"/>
    <dgm:cxn modelId="{8CD95943-59CC-467F-9AA2-BA8F8D75954C}" type="presParOf" srcId="{D1EC54C6-374C-4F31-BA9C-FF47804D2A91}" destId="{5793AA08-7744-4943-8472-FF1062D28B34}" srcOrd="1" destOrd="0" presId="urn:microsoft.com/office/officeart/2005/8/layout/hierarchy2"/>
    <dgm:cxn modelId="{198EB263-222D-4FF0-A52C-79569827F272}" type="presParOf" srcId="{5793AA08-7744-4943-8472-FF1062D28B34}" destId="{50DBF25C-234A-48C2-A876-6790597D584C}" srcOrd="0" destOrd="0" presId="urn:microsoft.com/office/officeart/2005/8/layout/hierarchy2"/>
    <dgm:cxn modelId="{68D5FED6-835A-49DF-88DC-F7CB9FEEC86A}" type="presParOf" srcId="{5793AA08-7744-4943-8472-FF1062D28B34}" destId="{5118C441-AB56-47A1-A809-36898CB0A4A0}" srcOrd="1" destOrd="0" presId="urn:microsoft.com/office/officeart/2005/8/layout/hierarchy2"/>
    <dgm:cxn modelId="{8AE721B8-43E5-4E25-8940-D453FC52C93D}" type="presParOf" srcId="{F2970623-AE6B-4FB5-97F4-D505CB6EF7CE}" destId="{88A6807E-7961-42C1-A1E9-AD74184AD029}" srcOrd="2" destOrd="0" presId="urn:microsoft.com/office/officeart/2005/8/layout/hierarchy2"/>
    <dgm:cxn modelId="{ADA9B0FE-6CDB-49EA-8E0A-3E1AC26FAA1F}" type="presParOf" srcId="{88A6807E-7961-42C1-A1E9-AD74184AD029}" destId="{13A2D65F-6F31-4CCE-BF70-9CF30E0BF7B1}" srcOrd="0" destOrd="0" presId="urn:microsoft.com/office/officeart/2005/8/layout/hierarchy2"/>
    <dgm:cxn modelId="{0D78DCAF-3C66-42CD-AB3A-9CF2A80F4D2D}" type="presParOf" srcId="{F2970623-AE6B-4FB5-97F4-D505CB6EF7CE}" destId="{03D7C931-0A99-42DD-9ADA-788202D0819A}" srcOrd="3" destOrd="0" presId="urn:microsoft.com/office/officeart/2005/8/layout/hierarchy2"/>
    <dgm:cxn modelId="{0FF28F77-0237-4FCB-ABA5-9F80566349D6}" type="presParOf" srcId="{03D7C931-0A99-42DD-9ADA-788202D0819A}" destId="{4831287B-FF21-428C-8D94-9DCA8FEE1405}" srcOrd="0" destOrd="0" presId="urn:microsoft.com/office/officeart/2005/8/layout/hierarchy2"/>
    <dgm:cxn modelId="{3065DCDF-E14D-4EF4-A474-6A65F85A4EE8}" type="presParOf" srcId="{03D7C931-0A99-42DD-9ADA-788202D0819A}" destId="{5A2C5FFC-EF8E-4B62-A0F3-4D8B6C670340}" srcOrd="1" destOrd="0" presId="urn:microsoft.com/office/officeart/2005/8/layout/hierarchy2"/>
    <dgm:cxn modelId="{D149D257-C9F7-4CDE-96F6-E05F2EAA3E8A}" type="presParOf" srcId="{5A2C5FFC-EF8E-4B62-A0F3-4D8B6C670340}" destId="{E7C54434-1D8D-42E2-A83C-70C338F0B88F}" srcOrd="0" destOrd="0" presId="urn:microsoft.com/office/officeart/2005/8/layout/hierarchy2"/>
    <dgm:cxn modelId="{92E81A84-059C-4D67-A854-126389E5E588}" type="presParOf" srcId="{E7C54434-1D8D-42E2-A83C-70C338F0B88F}" destId="{E1022DB3-C49B-4E0E-A9FE-9D87055CBCED}" srcOrd="0" destOrd="0" presId="urn:microsoft.com/office/officeart/2005/8/layout/hierarchy2"/>
    <dgm:cxn modelId="{B11DC28F-B6D3-4073-9429-D4028BB9E2D5}" type="presParOf" srcId="{5A2C5FFC-EF8E-4B62-A0F3-4D8B6C670340}" destId="{E0BE68BB-F90E-434A-A415-FB849C41D7E9}" srcOrd="1" destOrd="0" presId="urn:microsoft.com/office/officeart/2005/8/layout/hierarchy2"/>
    <dgm:cxn modelId="{4FF8ED01-C37C-45BF-BA23-22AA48C858EE}" type="presParOf" srcId="{E0BE68BB-F90E-434A-A415-FB849C41D7E9}" destId="{B1AC1808-4420-4BB3-B722-57E7BA3B2ACF}" srcOrd="0" destOrd="0" presId="urn:microsoft.com/office/officeart/2005/8/layout/hierarchy2"/>
    <dgm:cxn modelId="{5EB5AFFA-C1E1-4B21-9835-80E0EE51F1A5}" type="presParOf" srcId="{E0BE68BB-F90E-434A-A415-FB849C41D7E9}" destId="{64AB8A8A-A30D-4224-83D7-D62FE93D2E41}" srcOrd="1" destOrd="0" presId="urn:microsoft.com/office/officeart/2005/8/layout/hierarchy2"/>
    <dgm:cxn modelId="{ED46C7F2-7D47-4CBB-83F8-9D92F5313037}" type="presParOf" srcId="{EAF17B61-4064-4B75-B7BF-1EEFD2AC9659}" destId="{F20253AD-34AB-4188-A581-3E172D26D84E}" srcOrd="2" destOrd="0" presId="urn:microsoft.com/office/officeart/2005/8/layout/hierarchy2"/>
    <dgm:cxn modelId="{4A9A8E08-44B6-47F8-BDE0-E7E1E952ED53}" type="presParOf" srcId="{F20253AD-34AB-4188-A581-3E172D26D84E}" destId="{A585027F-B1D8-4D9B-8FCF-EB38A20F877A}" srcOrd="0" destOrd="0" presId="urn:microsoft.com/office/officeart/2005/8/layout/hierarchy2"/>
    <dgm:cxn modelId="{C38BDD0A-3D19-4A7B-BE47-E5CC15BAD4F0}" type="presParOf" srcId="{EAF17B61-4064-4B75-B7BF-1EEFD2AC9659}" destId="{148399AF-FE80-4481-8751-F7F17AE633E6}" srcOrd="3" destOrd="0" presId="urn:microsoft.com/office/officeart/2005/8/layout/hierarchy2"/>
    <dgm:cxn modelId="{F4F61777-6D8E-445B-9F45-BA85E2C91AFF}" type="presParOf" srcId="{148399AF-FE80-4481-8751-F7F17AE633E6}" destId="{88B8D68A-53D9-47BE-8382-4BF1C7781793}" srcOrd="0" destOrd="0" presId="urn:microsoft.com/office/officeart/2005/8/layout/hierarchy2"/>
    <dgm:cxn modelId="{81AACC7E-0340-45E0-83A0-29D4D82F9D07}" type="presParOf" srcId="{148399AF-FE80-4481-8751-F7F17AE633E6}" destId="{660D2C94-5F55-441C-92DD-802FF87AB353}" srcOrd="1" destOrd="0" presId="urn:microsoft.com/office/officeart/2005/8/layout/hierarchy2"/>
    <dgm:cxn modelId="{C31AB8F7-FE6B-4F9F-9F1B-2F8963D36989}" type="presParOf" srcId="{660D2C94-5F55-441C-92DD-802FF87AB353}" destId="{1FED3507-DE46-4AC4-9AAE-201EC5EA4617}" srcOrd="0" destOrd="0" presId="urn:microsoft.com/office/officeart/2005/8/layout/hierarchy2"/>
    <dgm:cxn modelId="{A0203AED-184B-42A2-9203-17D1FA017E06}" type="presParOf" srcId="{1FED3507-DE46-4AC4-9AAE-201EC5EA4617}" destId="{8E9B9348-B988-4712-9164-716013FAB59D}" srcOrd="0" destOrd="0" presId="urn:microsoft.com/office/officeart/2005/8/layout/hierarchy2"/>
    <dgm:cxn modelId="{056AAFA9-2CBB-41C1-8CC5-06E8E649B06D}" type="presParOf" srcId="{660D2C94-5F55-441C-92DD-802FF87AB353}" destId="{B9C1BB03-FDA6-4DA7-A389-D5BEC230B33E}" srcOrd="1" destOrd="0" presId="urn:microsoft.com/office/officeart/2005/8/layout/hierarchy2"/>
    <dgm:cxn modelId="{B20AD803-0BA2-48AC-85EE-E13E4EE3BF2A}" type="presParOf" srcId="{B9C1BB03-FDA6-4DA7-A389-D5BEC230B33E}" destId="{CD038074-EA02-4D8E-A1AB-CD601F490450}" srcOrd="0" destOrd="0" presId="urn:microsoft.com/office/officeart/2005/8/layout/hierarchy2"/>
    <dgm:cxn modelId="{2F1C2D5D-4AF2-420B-8D2C-BA3DED3A5E34}" type="presParOf" srcId="{B9C1BB03-FDA6-4DA7-A389-D5BEC230B33E}" destId="{7064663A-AEEC-445B-94BE-C9DF0DB92FA7}" srcOrd="1" destOrd="0" presId="urn:microsoft.com/office/officeart/2005/8/layout/hierarchy2"/>
    <dgm:cxn modelId="{7B63C7D8-58AD-49FA-B153-E19038479830}" type="presParOf" srcId="{7064663A-AEEC-445B-94BE-C9DF0DB92FA7}" destId="{959D43E2-2C18-4F95-863E-9A18A95461E0}" srcOrd="0" destOrd="0" presId="urn:microsoft.com/office/officeart/2005/8/layout/hierarchy2"/>
    <dgm:cxn modelId="{66E2C9B0-741F-49D0-85B4-C43F6D421D1A}" type="presParOf" srcId="{959D43E2-2C18-4F95-863E-9A18A95461E0}" destId="{781F7FFA-E2C4-4957-B8B1-060526B0EE1B}" srcOrd="0" destOrd="0" presId="urn:microsoft.com/office/officeart/2005/8/layout/hierarchy2"/>
    <dgm:cxn modelId="{CEBA1E75-E522-4B1B-AD8F-5D8D51892455}" type="presParOf" srcId="{7064663A-AEEC-445B-94BE-C9DF0DB92FA7}" destId="{5C440A70-4510-4406-9CDF-BF8AB218E13B}" srcOrd="1" destOrd="0" presId="urn:microsoft.com/office/officeart/2005/8/layout/hierarchy2"/>
    <dgm:cxn modelId="{14D04661-6436-4DEE-9EA5-476F3F444631}" type="presParOf" srcId="{5C440A70-4510-4406-9CDF-BF8AB218E13B}" destId="{FF7E0243-3DC4-4FD3-8743-3DB09F9D0726}" srcOrd="0" destOrd="0" presId="urn:microsoft.com/office/officeart/2005/8/layout/hierarchy2"/>
    <dgm:cxn modelId="{D5580CE3-C301-4D0F-8140-6108E0F51852}" type="presParOf" srcId="{5C440A70-4510-4406-9CDF-BF8AB218E13B}" destId="{E05A508A-9DC3-4A9D-8BE6-A7230EBE43A6}" srcOrd="1" destOrd="0" presId="urn:microsoft.com/office/officeart/2005/8/layout/hierarchy2"/>
    <dgm:cxn modelId="{4B181F7A-89F0-48E0-BDD0-2A0F44F1F52E}" type="presParOf" srcId="{7064663A-AEEC-445B-94BE-C9DF0DB92FA7}" destId="{9B27AE2C-6533-444E-A6BA-DE2F865C32B1}" srcOrd="2" destOrd="0" presId="urn:microsoft.com/office/officeart/2005/8/layout/hierarchy2"/>
    <dgm:cxn modelId="{45778298-981F-4525-874B-8764DDD28E47}" type="presParOf" srcId="{9B27AE2C-6533-444E-A6BA-DE2F865C32B1}" destId="{8A3D8AF5-D5B8-4FB8-9DCE-7A1F1940FF20}" srcOrd="0" destOrd="0" presId="urn:microsoft.com/office/officeart/2005/8/layout/hierarchy2"/>
    <dgm:cxn modelId="{55F6E1D1-0C5B-4BBC-8FE9-4947DB1DE298}" type="presParOf" srcId="{7064663A-AEEC-445B-94BE-C9DF0DB92FA7}" destId="{4F025C9C-60BB-4381-BB53-E4D1BDD0FB74}" srcOrd="3" destOrd="0" presId="urn:microsoft.com/office/officeart/2005/8/layout/hierarchy2"/>
    <dgm:cxn modelId="{B0D2D010-C30C-4540-8252-836D3CF169AF}" type="presParOf" srcId="{4F025C9C-60BB-4381-BB53-E4D1BDD0FB74}" destId="{4B67003F-6D02-46AB-A010-D7988E728D89}" srcOrd="0" destOrd="0" presId="urn:microsoft.com/office/officeart/2005/8/layout/hierarchy2"/>
    <dgm:cxn modelId="{04974C80-C1EB-4321-849F-FFF9DF15178F}" type="presParOf" srcId="{4F025C9C-60BB-4381-BB53-E4D1BDD0FB74}" destId="{C3861669-017F-4952-9CDD-C7719FFB1798}"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4D0CB4-0619-47EF-A746-365405D39958}">
      <dsp:nvSpPr>
        <dsp:cNvPr id="0" name=""/>
        <dsp:cNvSpPr/>
      </dsp:nvSpPr>
      <dsp:spPr>
        <a:xfrm>
          <a:off x="0" y="360386"/>
          <a:ext cx="11269313" cy="55655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C6D826-A6E6-42EC-BF0E-9025B33009B2}">
      <dsp:nvSpPr>
        <dsp:cNvPr id="0" name=""/>
        <dsp:cNvSpPr/>
      </dsp:nvSpPr>
      <dsp:spPr>
        <a:xfrm>
          <a:off x="168356" y="485610"/>
          <a:ext cx="306103" cy="306103"/>
        </a:xfrm>
        <a:prstGeom prst="rect">
          <a:avLst/>
        </a:prstGeom>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73FC8C9-03E6-4269-9DB7-824A4479C21C}">
      <dsp:nvSpPr>
        <dsp:cNvPr id="0" name=""/>
        <dsp:cNvSpPr/>
      </dsp:nvSpPr>
      <dsp:spPr>
        <a:xfrm>
          <a:off x="692516" y="488988"/>
          <a:ext cx="10576796" cy="3187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2697" tIns="42697" rIns="42697" bIns="42697" numCol="1" spcCol="1270" anchor="ctr" anchorCtr="0">
          <a:noAutofit/>
        </a:bodyPr>
        <a:lstStyle/>
        <a:p>
          <a:pPr marL="0" lvl="0" indent="0" algn="l" defTabSz="800100">
            <a:lnSpc>
              <a:spcPct val="100000"/>
            </a:lnSpc>
            <a:spcBef>
              <a:spcPct val="0"/>
            </a:spcBef>
            <a:spcAft>
              <a:spcPct val="35000"/>
            </a:spcAft>
            <a:buNone/>
          </a:pPr>
          <a:r>
            <a:rPr lang="en-US" sz="1800" b="1" kern="1200" dirty="0">
              <a:solidFill>
                <a:schemeClr val="tx1"/>
              </a:solidFill>
            </a:rPr>
            <a:t>Explain the role and importance of human dimensions research in wildlife management and conservation</a:t>
          </a:r>
        </a:p>
      </dsp:txBody>
      <dsp:txXfrm>
        <a:off x="692516" y="488988"/>
        <a:ext cx="10576796" cy="318744"/>
      </dsp:txXfrm>
    </dsp:sp>
    <dsp:sp modelId="{32878040-0689-4059-9722-1FF5FBBA6C2C}">
      <dsp:nvSpPr>
        <dsp:cNvPr id="0" name=""/>
        <dsp:cNvSpPr/>
      </dsp:nvSpPr>
      <dsp:spPr>
        <a:xfrm>
          <a:off x="0" y="1078359"/>
          <a:ext cx="11269313" cy="55655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B5FD49-E223-4B5C-A796-CE2945E185D2}">
      <dsp:nvSpPr>
        <dsp:cNvPr id="0" name=""/>
        <dsp:cNvSpPr/>
      </dsp:nvSpPr>
      <dsp:spPr>
        <a:xfrm>
          <a:off x="168356" y="1203583"/>
          <a:ext cx="306103" cy="306103"/>
        </a:xfrm>
        <a:prstGeom prst="rect">
          <a:avLst/>
        </a:prstGeom>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w="19050"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674CD3-AC66-4C52-9866-B1D6147390C8}">
      <dsp:nvSpPr>
        <dsp:cNvPr id="0" name=""/>
        <dsp:cNvSpPr/>
      </dsp:nvSpPr>
      <dsp:spPr>
        <a:xfrm>
          <a:off x="676662" y="1155960"/>
          <a:ext cx="10576796" cy="4034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2697" tIns="42697" rIns="42697" bIns="42697" numCol="1" spcCol="1270" anchor="ctr" anchorCtr="0">
          <a:noAutofit/>
        </a:bodyPr>
        <a:lstStyle/>
        <a:p>
          <a:pPr marL="0" lvl="0" indent="0" algn="l" defTabSz="800100">
            <a:lnSpc>
              <a:spcPct val="100000"/>
            </a:lnSpc>
            <a:spcBef>
              <a:spcPct val="0"/>
            </a:spcBef>
            <a:spcAft>
              <a:spcPct val="35000"/>
            </a:spcAft>
            <a:buNone/>
          </a:pPr>
          <a:r>
            <a:rPr lang="en-US" sz="1800" b="1" kern="1200" dirty="0">
              <a:solidFill>
                <a:schemeClr val="tx1"/>
              </a:solidFill>
            </a:rPr>
            <a:t>Discuss threats to amphibians and conservation interventions.</a:t>
          </a:r>
        </a:p>
      </dsp:txBody>
      <dsp:txXfrm>
        <a:off x="676662" y="1155960"/>
        <a:ext cx="10576796" cy="403438"/>
      </dsp:txXfrm>
    </dsp:sp>
    <dsp:sp modelId="{0848B89D-3C36-486A-95AD-F3C2172B6876}">
      <dsp:nvSpPr>
        <dsp:cNvPr id="0" name=""/>
        <dsp:cNvSpPr/>
      </dsp:nvSpPr>
      <dsp:spPr>
        <a:xfrm>
          <a:off x="0" y="1796331"/>
          <a:ext cx="11269313" cy="55655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33D8BA-24D8-47A9-A96E-D21BD811EEE5}">
      <dsp:nvSpPr>
        <dsp:cNvPr id="0" name=""/>
        <dsp:cNvSpPr/>
      </dsp:nvSpPr>
      <dsp:spPr>
        <a:xfrm>
          <a:off x="168356" y="1921555"/>
          <a:ext cx="306103" cy="306103"/>
        </a:xfrm>
        <a:prstGeom prst="rect">
          <a:avLst/>
        </a:prstGeom>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w="19050"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2721D5-9134-442D-879E-2047D12DB10A}">
      <dsp:nvSpPr>
        <dsp:cNvPr id="0" name=""/>
        <dsp:cNvSpPr/>
      </dsp:nvSpPr>
      <dsp:spPr>
        <a:xfrm>
          <a:off x="692516" y="1883284"/>
          <a:ext cx="10576796" cy="4034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2697" tIns="42697" rIns="42697" bIns="42697" numCol="1" spcCol="1270" anchor="ctr" anchorCtr="0">
          <a:noAutofit/>
        </a:bodyPr>
        <a:lstStyle/>
        <a:p>
          <a:pPr marL="0" lvl="0" indent="0" algn="l" defTabSz="800100">
            <a:lnSpc>
              <a:spcPct val="100000"/>
            </a:lnSpc>
            <a:spcBef>
              <a:spcPct val="0"/>
            </a:spcBef>
            <a:spcAft>
              <a:spcPct val="35000"/>
            </a:spcAft>
            <a:buNone/>
          </a:pPr>
          <a:r>
            <a:rPr lang="en-US" sz="1800" b="1" kern="1200" dirty="0">
              <a:solidFill>
                <a:schemeClr val="tx1"/>
              </a:solidFill>
            </a:rPr>
            <a:t>Appreciate and understand how different experiences impact beliefs, attitudes and behaviors of people towards wildlife.</a:t>
          </a:r>
        </a:p>
      </dsp:txBody>
      <dsp:txXfrm>
        <a:off x="692516" y="1883284"/>
        <a:ext cx="10576796" cy="403438"/>
      </dsp:txXfrm>
    </dsp:sp>
    <dsp:sp modelId="{0DA998BE-CCA7-421F-A1D1-903CB1802E8A}">
      <dsp:nvSpPr>
        <dsp:cNvPr id="0" name=""/>
        <dsp:cNvSpPr/>
      </dsp:nvSpPr>
      <dsp:spPr>
        <a:xfrm>
          <a:off x="0" y="2514304"/>
          <a:ext cx="11269313" cy="55655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398C31-C577-4016-B374-72B9914B23CC}">
      <dsp:nvSpPr>
        <dsp:cNvPr id="0" name=""/>
        <dsp:cNvSpPr/>
      </dsp:nvSpPr>
      <dsp:spPr>
        <a:xfrm>
          <a:off x="168356" y="2639528"/>
          <a:ext cx="306103" cy="306103"/>
        </a:xfrm>
        <a:prstGeom prst="rect">
          <a:avLst/>
        </a:prstGeom>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a:blipFill>
        <a:ln w="19050"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4B209B-6257-46F0-918A-6F41C5F27354}">
      <dsp:nvSpPr>
        <dsp:cNvPr id="0" name=""/>
        <dsp:cNvSpPr/>
      </dsp:nvSpPr>
      <dsp:spPr>
        <a:xfrm>
          <a:off x="692516" y="2594689"/>
          <a:ext cx="10576796" cy="4034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2697" tIns="42697" rIns="42697" bIns="42697" numCol="1" spcCol="1270" anchor="ctr" anchorCtr="0">
          <a:noAutofit/>
        </a:bodyPr>
        <a:lstStyle/>
        <a:p>
          <a:pPr marL="0" lvl="0" indent="0" algn="l" defTabSz="800100">
            <a:lnSpc>
              <a:spcPct val="100000"/>
            </a:lnSpc>
            <a:spcBef>
              <a:spcPct val="0"/>
            </a:spcBef>
            <a:spcAft>
              <a:spcPct val="35000"/>
            </a:spcAft>
            <a:buNone/>
          </a:pPr>
          <a:r>
            <a:rPr lang="en-US" sz="1800" b="1" kern="1200" dirty="0">
              <a:solidFill>
                <a:schemeClr val="tx1"/>
              </a:solidFill>
            </a:rPr>
            <a:t>Be familiar with and use the lexicon of social science research. </a:t>
          </a:r>
        </a:p>
      </dsp:txBody>
      <dsp:txXfrm>
        <a:off x="692516" y="2594689"/>
        <a:ext cx="10576796" cy="403438"/>
      </dsp:txXfrm>
    </dsp:sp>
    <dsp:sp modelId="{3EE5F5AB-50B2-41C9-B145-A883AD836853}">
      <dsp:nvSpPr>
        <dsp:cNvPr id="0" name=""/>
        <dsp:cNvSpPr/>
      </dsp:nvSpPr>
      <dsp:spPr>
        <a:xfrm>
          <a:off x="0" y="3232276"/>
          <a:ext cx="11269313" cy="55655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615D92-E4D5-43FB-8E8E-A65A8C80C7AA}">
      <dsp:nvSpPr>
        <dsp:cNvPr id="0" name=""/>
        <dsp:cNvSpPr/>
      </dsp:nvSpPr>
      <dsp:spPr>
        <a:xfrm>
          <a:off x="168356" y="3357500"/>
          <a:ext cx="306103" cy="306103"/>
        </a:xfrm>
        <a:prstGeom prst="rect">
          <a:avLst/>
        </a:prstGeom>
        <a:blipFill>
          <a:blip xmlns:r="http://schemas.openxmlformats.org/officeDocument/2006/relationships"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a:blipFill>
        <a:ln w="19050"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83E029-E6E5-406E-AA53-80075033E873}">
      <dsp:nvSpPr>
        <dsp:cNvPr id="0" name=""/>
        <dsp:cNvSpPr/>
      </dsp:nvSpPr>
      <dsp:spPr>
        <a:xfrm>
          <a:off x="642816" y="3232276"/>
          <a:ext cx="10576796" cy="4034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2697" tIns="42697" rIns="42697" bIns="42697" numCol="1" spcCol="1270" anchor="ctr" anchorCtr="0">
          <a:noAutofit/>
        </a:bodyPr>
        <a:lstStyle/>
        <a:p>
          <a:pPr marL="0" lvl="0" indent="0" algn="l" defTabSz="800100">
            <a:lnSpc>
              <a:spcPct val="100000"/>
            </a:lnSpc>
            <a:spcBef>
              <a:spcPct val="0"/>
            </a:spcBef>
            <a:spcAft>
              <a:spcPct val="35000"/>
            </a:spcAft>
            <a:buNone/>
          </a:pPr>
          <a:r>
            <a:rPr lang="en-US" sz="1800" b="1" kern="1200" dirty="0">
              <a:solidFill>
                <a:schemeClr val="tx1"/>
              </a:solidFill>
            </a:rPr>
            <a:t>Implement the use of a conceptual model as a conservation tool.</a:t>
          </a:r>
        </a:p>
      </dsp:txBody>
      <dsp:txXfrm>
        <a:off x="642816" y="3232276"/>
        <a:ext cx="10576796" cy="403438"/>
      </dsp:txXfrm>
    </dsp:sp>
    <dsp:sp modelId="{71EA0252-A38C-41F6-BA95-FC654862D664}">
      <dsp:nvSpPr>
        <dsp:cNvPr id="0" name=""/>
        <dsp:cNvSpPr/>
      </dsp:nvSpPr>
      <dsp:spPr>
        <a:xfrm>
          <a:off x="0" y="3950249"/>
          <a:ext cx="11269313" cy="55655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75532B-6CB9-4349-B483-3CC7FAF262F4}">
      <dsp:nvSpPr>
        <dsp:cNvPr id="0" name=""/>
        <dsp:cNvSpPr/>
      </dsp:nvSpPr>
      <dsp:spPr>
        <a:xfrm>
          <a:off x="168356" y="4075473"/>
          <a:ext cx="306103" cy="306103"/>
        </a:xfrm>
        <a:prstGeom prst="rect">
          <a:avLst/>
        </a:prstGeom>
        <a:blipFill>
          <a:blip xmlns:r="http://schemas.openxmlformats.org/officeDocument/2006/relationships"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a:fillRect/>
          </a:stretch>
        </a:blipFill>
        <a:ln w="19050"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37BEA1-E35D-42F1-95CE-BBD0401E6B5F}">
      <dsp:nvSpPr>
        <dsp:cNvPr id="0" name=""/>
        <dsp:cNvSpPr/>
      </dsp:nvSpPr>
      <dsp:spPr>
        <a:xfrm>
          <a:off x="676662" y="4027850"/>
          <a:ext cx="10576796" cy="4034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2697" tIns="42697" rIns="42697" bIns="42697" numCol="1" spcCol="1270" anchor="ctr" anchorCtr="0">
          <a:noAutofit/>
        </a:bodyPr>
        <a:lstStyle/>
        <a:p>
          <a:pPr marL="0" lvl="0" indent="0" algn="l" defTabSz="800100">
            <a:lnSpc>
              <a:spcPct val="100000"/>
            </a:lnSpc>
            <a:spcBef>
              <a:spcPct val="0"/>
            </a:spcBef>
            <a:spcAft>
              <a:spcPct val="35000"/>
            </a:spcAft>
            <a:buNone/>
          </a:pPr>
          <a:r>
            <a:rPr lang="en-US" sz="1800" b="1" kern="1200" dirty="0">
              <a:solidFill>
                <a:schemeClr val="tx1"/>
              </a:solidFill>
            </a:rPr>
            <a:t>Apply social science research techniques to develop a project proposal on amphibian conservation. </a:t>
          </a:r>
        </a:p>
      </dsp:txBody>
      <dsp:txXfrm>
        <a:off x="676662" y="4027850"/>
        <a:ext cx="10576796" cy="403438"/>
      </dsp:txXfrm>
    </dsp:sp>
    <dsp:sp modelId="{789A60DC-53DA-44D1-BB87-3FC9374384AA}">
      <dsp:nvSpPr>
        <dsp:cNvPr id="0" name=""/>
        <dsp:cNvSpPr/>
      </dsp:nvSpPr>
      <dsp:spPr>
        <a:xfrm>
          <a:off x="0" y="4668221"/>
          <a:ext cx="11269313" cy="55655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8B39C9-07B3-40FD-A831-095FF566D7B2}">
      <dsp:nvSpPr>
        <dsp:cNvPr id="0" name=""/>
        <dsp:cNvSpPr/>
      </dsp:nvSpPr>
      <dsp:spPr>
        <a:xfrm>
          <a:off x="168356" y="4793445"/>
          <a:ext cx="306103" cy="306103"/>
        </a:xfrm>
        <a:prstGeom prst="rect">
          <a:avLst/>
        </a:prstGeom>
        <a:blipFill>
          <a:blip xmlns:r="http://schemas.openxmlformats.org/officeDocument/2006/relationships"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rcRect/>
          <a:stretch>
            <a:fillRect/>
          </a:stretch>
        </a:blipFill>
        <a:ln w="19050"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189B8E-40C0-41D5-B4C1-8C4B691EAC4B}">
      <dsp:nvSpPr>
        <dsp:cNvPr id="0" name=""/>
        <dsp:cNvSpPr/>
      </dsp:nvSpPr>
      <dsp:spPr>
        <a:xfrm>
          <a:off x="612143" y="4748610"/>
          <a:ext cx="10576796" cy="4034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2697" tIns="42697" rIns="42697" bIns="42697" numCol="1" spcCol="1270" anchor="ctr" anchorCtr="0">
          <a:noAutofit/>
        </a:bodyPr>
        <a:lstStyle/>
        <a:p>
          <a:pPr marL="0" lvl="0" indent="0" algn="l" defTabSz="800100">
            <a:lnSpc>
              <a:spcPct val="100000"/>
            </a:lnSpc>
            <a:spcBef>
              <a:spcPct val="0"/>
            </a:spcBef>
            <a:spcAft>
              <a:spcPct val="35000"/>
            </a:spcAft>
            <a:buNone/>
          </a:pPr>
          <a:r>
            <a:rPr lang="en-US" sz="1800" b="1" kern="1200" dirty="0">
              <a:solidFill>
                <a:schemeClr val="tx1"/>
              </a:solidFill>
            </a:rPr>
            <a:t>Learn about ethics in conducting human subject research.</a:t>
          </a:r>
        </a:p>
      </dsp:txBody>
      <dsp:txXfrm>
        <a:off x="612143" y="4748610"/>
        <a:ext cx="10576796" cy="403438"/>
      </dsp:txXfrm>
    </dsp:sp>
    <dsp:sp modelId="{182A1398-1D7A-4787-8E80-978F512E8D3D}">
      <dsp:nvSpPr>
        <dsp:cNvPr id="0" name=""/>
        <dsp:cNvSpPr/>
      </dsp:nvSpPr>
      <dsp:spPr>
        <a:xfrm>
          <a:off x="0" y="5386194"/>
          <a:ext cx="11269313" cy="55655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AF957D-FFA8-48E9-B9D3-010E077D6844}">
      <dsp:nvSpPr>
        <dsp:cNvPr id="0" name=""/>
        <dsp:cNvSpPr/>
      </dsp:nvSpPr>
      <dsp:spPr>
        <a:xfrm>
          <a:off x="168356" y="5511418"/>
          <a:ext cx="306103" cy="306103"/>
        </a:xfrm>
        <a:prstGeom prst="rect">
          <a:avLst/>
        </a:prstGeom>
        <a:blipFill>
          <a:blip xmlns:r="http://schemas.openxmlformats.org/officeDocument/2006/relationships" r:embed="rId15" cstate="email">
            <a:extLst>
              <a:ext uri="{28A0092B-C50C-407E-A947-70E740481C1C}">
                <a14:useLocalDpi xmlns:a14="http://schemas.microsoft.com/office/drawing/2010/main"/>
              </a:ext>
              <a:ext uri="{96DAC541-7B7A-43D3-8B79-37D633B846F1}">
                <asvg:svgBlip xmlns:asvg="http://schemas.microsoft.com/office/drawing/2016/SVG/main" r:embed="rId16"/>
              </a:ext>
            </a:extLst>
          </a:blip>
          <a:srcRect/>
          <a:stretch>
            <a:fillRect/>
          </a:stretch>
        </a:blipFill>
        <a:ln w="19050"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A4D9C9-0813-4DF6-B2E8-147BE93ABE06}">
      <dsp:nvSpPr>
        <dsp:cNvPr id="0" name=""/>
        <dsp:cNvSpPr/>
      </dsp:nvSpPr>
      <dsp:spPr>
        <a:xfrm>
          <a:off x="612143" y="5466579"/>
          <a:ext cx="10576796" cy="4034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2697" tIns="42697" rIns="42697" bIns="42697" numCol="1" spcCol="1270" anchor="ctr" anchorCtr="0">
          <a:noAutofit/>
        </a:bodyPr>
        <a:lstStyle/>
        <a:p>
          <a:pPr marL="0" lvl="0" indent="0" algn="l" defTabSz="800100">
            <a:lnSpc>
              <a:spcPct val="100000"/>
            </a:lnSpc>
            <a:spcBef>
              <a:spcPct val="0"/>
            </a:spcBef>
            <a:spcAft>
              <a:spcPct val="35000"/>
            </a:spcAft>
            <a:buNone/>
          </a:pPr>
          <a:r>
            <a:rPr lang="en-US" sz="1800" b="1" kern="1200" dirty="0">
              <a:solidFill>
                <a:schemeClr val="tx1"/>
              </a:solidFill>
            </a:rPr>
            <a:t>Become aware of new research and career opportunities.</a:t>
          </a:r>
        </a:p>
      </dsp:txBody>
      <dsp:txXfrm>
        <a:off x="612143" y="5466579"/>
        <a:ext cx="10576796" cy="4034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260820-042D-4475-A455-7D7D7CD9C2D9}">
      <dsp:nvSpPr>
        <dsp:cNvPr id="0" name=""/>
        <dsp:cNvSpPr/>
      </dsp:nvSpPr>
      <dsp:spPr>
        <a:xfrm>
          <a:off x="2833442" y="667885"/>
          <a:ext cx="513530" cy="91440"/>
        </a:xfrm>
        <a:custGeom>
          <a:avLst/>
          <a:gdLst/>
          <a:ahLst/>
          <a:cxnLst/>
          <a:rect l="0" t="0" r="0" b="0"/>
          <a:pathLst>
            <a:path>
              <a:moveTo>
                <a:pt x="0" y="45720"/>
              </a:moveTo>
              <a:lnTo>
                <a:pt x="513530" y="45720"/>
              </a:lnTo>
            </a:path>
          </a:pathLst>
        </a:custGeom>
        <a:noFill/>
        <a:ln w="9525" cap="rnd" cmpd="sng" algn="ctr">
          <a:solidFill>
            <a:schemeClr val="accent2">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u="none" kern="1200"/>
        </a:p>
      </dsp:txBody>
      <dsp:txXfrm>
        <a:off x="3076604" y="710884"/>
        <a:ext cx="27206" cy="5441"/>
      </dsp:txXfrm>
    </dsp:sp>
    <dsp:sp modelId="{F7005DED-5D82-4260-A894-C61A34C499A4}">
      <dsp:nvSpPr>
        <dsp:cNvPr id="0" name=""/>
        <dsp:cNvSpPr/>
      </dsp:nvSpPr>
      <dsp:spPr>
        <a:xfrm>
          <a:off x="469458" y="3869"/>
          <a:ext cx="2365783" cy="1419470"/>
        </a:xfrm>
        <a:prstGeom prst="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84000"/>
                <a:lumMod val="84000"/>
              </a:schemeClr>
            </a:gs>
          </a:gsLst>
          <a:lin ang="5400000" scaled="0"/>
        </a:gradFill>
        <a:ln>
          <a:noFill/>
        </a:ln>
        <a:effectLst>
          <a:innerShdw blurRad="50800" dist="25400" dir="13500000">
            <a:srgbClr val="000000">
              <a:alpha val="5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5925" tIns="121684" rIns="115925" bIns="121684" numCol="1" spcCol="1270" anchor="ctr" anchorCtr="0">
          <a:noAutofit/>
        </a:bodyPr>
        <a:lstStyle/>
        <a:p>
          <a:pPr marL="0" lvl="0" indent="0" algn="ctr" defTabSz="889000">
            <a:lnSpc>
              <a:spcPct val="90000"/>
            </a:lnSpc>
            <a:spcBef>
              <a:spcPct val="0"/>
            </a:spcBef>
            <a:spcAft>
              <a:spcPct val="35000"/>
            </a:spcAft>
            <a:buNone/>
          </a:pPr>
          <a:r>
            <a:rPr lang="en-US" sz="2000" b="1" u="none" kern="1200" dirty="0"/>
            <a:t>Explore Threats to Amphibians (homework)</a:t>
          </a:r>
        </a:p>
      </dsp:txBody>
      <dsp:txXfrm>
        <a:off x="469458" y="3869"/>
        <a:ext cx="2365783" cy="1419470"/>
      </dsp:txXfrm>
    </dsp:sp>
    <dsp:sp modelId="{0B9714F2-E001-9048-99B0-C46EAB1CEAC1}">
      <dsp:nvSpPr>
        <dsp:cNvPr id="0" name=""/>
        <dsp:cNvSpPr/>
      </dsp:nvSpPr>
      <dsp:spPr>
        <a:xfrm>
          <a:off x="5743356" y="667885"/>
          <a:ext cx="513530" cy="91440"/>
        </a:xfrm>
        <a:custGeom>
          <a:avLst/>
          <a:gdLst/>
          <a:ahLst/>
          <a:cxnLst/>
          <a:rect l="0" t="0" r="0" b="0"/>
          <a:pathLst>
            <a:path>
              <a:moveTo>
                <a:pt x="0" y="45720"/>
              </a:moveTo>
              <a:lnTo>
                <a:pt x="513530" y="45720"/>
              </a:lnTo>
            </a:path>
          </a:pathLst>
        </a:custGeom>
        <a:noFill/>
        <a:ln w="9525" cap="rnd" cmpd="sng" algn="ctr">
          <a:solidFill>
            <a:schemeClr val="accent3">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b="1" u="none" kern="1200" dirty="0"/>
        </a:p>
      </dsp:txBody>
      <dsp:txXfrm>
        <a:off x="5986518" y="710884"/>
        <a:ext cx="27206" cy="5441"/>
      </dsp:txXfrm>
    </dsp:sp>
    <dsp:sp modelId="{591CA60E-213E-7B4B-B9DE-D89D137D3DA9}">
      <dsp:nvSpPr>
        <dsp:cNvPr id="0" name=""/>
        <dsp:cNvSpPr/>
      </dsp:nvSpPr>
      <dsp:spPr>
        <a:xfrm>
          <a:off x="3379372" y="3869"/>
          <a:ext cx="2365783" cy="1419470"/>
        </a:xfrm>
        <a:prstGeom prst="rect">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84000"/>
                <a:lumMod val="84000"/>
              </a:schemeClr>
            </a:gs>
          </a:gsLst>
          <a:lin ang="5400000" scaled="0"/>
        </a:gradFill>
        <a:ln>
          <a:noFill/>
        </a:ln>
        <a:effectLst>
          <a:innerShdw blurRad="50800" dist="25400" dir="13500000">
            <a:srgbClr val="000000">
              <a:alpha val="5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5925" tIns="121684" rIns="115925" bIns="121684" numCol="1" spcCol="1270" anchor="ctr" anchorCtr="0">
          <a:noAutofit/>
        </a:bodyPr>
        <a:lstStyle/>
        <a:p>
          <a:pPr marL="0" lvl="0" indent="0" algn="ctr" defTabSz="889000">
            <a:lnSpc>
              <a:spcPct val="90000"/>
            </a:lnSpc>
            <a:spcBef>
              <a:spcPct val="0"/>
            </a:spcBef>
            <a:spcAft>
              <a:spcPct val="35000"/>
            </a:spcAft>
            <a:buNone/>
          </a:pPr>
          <a:r>
            <a:rPr lang="en-US" sz="2000" b="1" u="none" kern="1200" dirty="0"/>
            <a:t>Introduction to Human Dimensions</a:t>
          </a:r>
        </a:p>
      </dsp:txBody>
      <dsp:txXfrm>
        <a:off x="3379372" y="3869"/>
        <a:ext cx="2365783" cy="1419470"/>
      </dsp:txXfrm>
    </dsp:sp>
    <dsp:sp modelId="{DD741774-D280-DD46-9C9B-33FE253D22FC}">
      <dsp:nvSpPr>
        <dsp:cNvPr id="0" name=""/>
        <dsp:cNvSpPr/>
      </dsp:nvSpPr>
      <dsp:spPr>
        <a:xfrm>
          <a:off x="1652350" y="1421540"/>
          <a:ext cx="5819827" cy="513530"/>
        </a:xfrm>
        <a:custGeom>
          <a:avLst/>
          <a:gdLst/>
          <a:ahLst/>
          <a:cxnLst/>
          <a:rect l="0" t="0" r="0" b="0"/>
          <a:pathLst>
            <a:path>
              <a:moveTo>
                <a:pt x="5819827" y="0"/>
              </a:moveTo>
              <a:lnTo>
                <a:pt x="5819827" y="273865"/>
              </a:lnTo>
              <a:lnTo>
                <a:pt x="0" y="273865"/>
              </a:lnTo>
              <a:lnTo>
                <a:pt x="0" y="513530"/>
              </a:lnTo>
            </a:path>
          </a:pathLst>
        </a:custGeom>
        <a:noFill/>
        <a:ln w="9525" cap="rnd" cmpd="sng" algn="ctr">
          <a:solidFill>
            <a:schemeClr val="accent4">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b="1" u="none" kern="1200" dirty="0"/>
        </a:p>
      </dsp:txBody>
      <dsp:txXfrm>
        <a:off x="4416134" y="1675584"/>
        <a:ext cx="292260" cy="5441"/>
      </dsp:txXfrm>
    </dsp:sp>
    <dsp:sp modelId="{1FC37317-8B75-7A4E-B46A-6C6A45F69C67}">
      <dsp:nvSpPr>
        <dsp:cNvPr id="0" name=""/>
        <dsp:cNvSpPr/>
      </dsp:nvSpPr>
      <dsp:spPr>
        <a:xfrm>
          <a:off x="6289286" y="3869"/>
          <a:ext cx="2365783" cy="1419470"/>
        </a:xfrm>
        <a:prstGeom prst="rect">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84000"/>
                <a:lumMod val="84000"/>
              </a:schemeClr>
            </a:gs>
          </a:gsLst>
          <a:lin ang="5400000" scaled="0"/>
        </a:gradFill>
        <a:ln>
          <a:noFill/>
        </a:ln>
        <a:effectLst>
          <a:innerShdw blurRad="50800" dist="25400" dir="13500000">
            <a:srgbClr val="000000">
              <a:alpha val="5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5925" tIns="121684" rIns="115925" bIns="121684" numCol="1" spcCol="1270" anchor="ctr" anchorCtr="0">
          <a:noAutofit/>
        </a:bodyPr>
        <a:lstStyle/>
        <a:p>
          <a:pPr marL="0" lvl="0" indent="0" algn="ctr" defTabSz="889000">
            <a:lnSpc>
              <a:spcPct val="90000"/>
            </a:lnSpc>
            <a:spcBef>
              <a:spcPct val="0"/>
            </a:spcBef>
            <a:spcAft>
              <a:spcPct val="35000"/>
            </a:spcAft>
            <a:buNone/>
          </a:pPr>
          <a:r>
            <a:rPr lang="en-US" sz="2000" b="1" u="none" kern="1200" dirty="0"/>
            <a:t>Part 1. Ask, Answer and Discuss</a:t>
          </a:r>
        </a:p>
      </dsp:txBody>
      <dsp:txXfrm>
        <a:off x="6289286" y="3869"/>
        <a:ext cx="2365783" cy="1419470"/>
      </dsp:txXfrm>
    </dsp:sp>
    <dsp:sp modelId="{63AED5AC-6A4E-294A-8C0F-D72D7D241108}">
      <dsp:nvSpPr>
        <dsp:cNvPr id="0" name=""/>
        <dsp:cNvSpPr/>
      </dsp:nvSpPr>
      <dsp:spPr>
        <a:xfrm>
          <a:off x="2833442" y="2631485"/>
          <a:ext cx="513530" cy="91440"/>
        </a:xfrm>
        <a:custGeom>
          <a:avLst/>
          <a:gdLst/>
          <a:ahLst/>
          <a:cxnLst/>
          <a:rect l="0" t="0" r="0" b="0"/>
          <a:pathLst>
            <a:path>
              <a:moveTo>
                <a:pt x="0" y="45720"/>
              </a:moveTo>
              <a:lnTo>
                <a:pt x="513530" y="45720"/>
              </a:lnTo>
            </a:path>
          </a:pathLst>
        </a:custGeom>
        <a:noFill/>
        <a:ln w="9525" cap="rnd" cmpd="sng" algn="ctr">
          <a:solidFill>
            <a:schemeClr val="accent5">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b="1" u="none" kern="1200" dirty="0"/>
        </a:p>
      </dsp:txBody>
      <dsp:txXfrm>
        <a:off x="3076604" y="2674484"/>
        <a:ext cx="27206" cy="5441"/>
      </dsp:txXfrm>
    </dsp:sp>
    <dsp:sp modelId="{F14BE627-E883-874F-A626-EC388DCE8D9B}">
      <dsp:nvSpPr>
        <dsp:cNvPr id="0" name=""/>
        <dsp:cNvSpPr/>
      </dsp:nvSpPr>
      <dsp:spPr>
        <a:xfrm>
          <a:off x="469458" y="1967470"/>
          <a:ext cx="2365783" cy="1419470"/>
        </a:xfrm>
        <a:prstGeom prst="rect">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84000"/>
                <a:lumMod val="84000"/>
              </a:schemeClr>
            </a:gs>
          </a:gsLst>
          <a:lin ang="5400000" scaled="0"/>
        </a:gradFill>
        <a:ln>
          <a:noFill/>
        </a:ln>
        <a:effectLst>
          <a:innerShdw blurRad="50800" dist="25400" dir="13500000">
            <a:srgbClr val="000000">
              <a:alpha val="5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5925" tIns="121684" rIns="115925" bIns="121684" numCol="1" spcCol="1270" anchor="ctr" anchorCtr="0">
          <a:noAutofit/>
        </a:bodyPr>
        <a:lstStyle/>
        <a:p>
          <a:pPr marL="0" lvl="0" indent="0" algn="ctr" defTabSz="889000">
            <a:lnSpc>
              <a:spcPct val="90000"/>
            </a:lnSpc>
            <a:spcBef>
              <a:spcPct val="0"/>
            </a:spcBef>
            <a:spcAft>
              <a:spcPct val="35000"/>
            </a:spcAft>
            <a:buNone/>
          </a:pPr>
          <a:r>
            <a:rPr lang="en-US" sz="2000" b="1" u="none" kern="1200" dirty="0"/>
            <a:t>Part 2. Stakeholder Analysis </a:t>
          </a:r>
        </a:p>
      </dsp:txBody>
      <dsp:txXfrm>
        <a:off x="469458" y="1967470"/>
        <a:ext cx="2365783" cy="1419470"/>
      </dsp:txXfrm>
    </dsp:sp>
    <dsp:sp modelId="{1AEC663F-DB59-4C2C-AE47-00188AC07B3D}">
      <dsp:nvSpPr>
        <dsp:cNvPr id="0" name=""/>
        <dsp:cNvSpPr/>
      </dsp:nvSpPr>
      <dsp:spPr>
        <a:xfrm>
          <a:off x="5743356" y="2631485"/>
          <a:ext cx="513530" cy="91440"/>
        </a:xfrm>
        <a:custGeom>
          <a:avLst/>
          <a:gdLst/>
          <a:ahLst/>
          <a:cxnLst/>
          <a:rect l="0" t="0" r="0" b="0"/>
          <a:pathLst>
            <a:path>
              <a:moveTo>
                <a:pt x="0" y="45720"/>
              </a:moveTo>
              <a:lnTo>
                <a:pt x="513530" y="45720"/>
              </a:lnTo>
            </a:path>
          </a:pathLst>
        </a:custGeom>
        <a:noFill/>
        <a:ln w="9525" cap="rnd" cmpd="sng" algn="ctr">
          <a:solidFill>
            <a:schemeClr val="accent6">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b="1" u="none" kern="1200"/>
        </a:p>
      </dsp:txBody>
      <dsp:txXfrm>
        <a:off x="5986518" y="2674484"/>
        <a:ext cx="27206" cy="5441"/>
      </dsp:txXfrm>
    </dsp:sp>
    <dsp:sp modelId="{D42A6699-F599-8045-897A-5A654DF673C0}">
      <dsp:nvSpPr>
        <dsp:cNvPr id="0" name=""/>
        <dsp:cNvSpPr/>
      </dsp:nvSpPr>
      <dsp:spPr>
        <a:xfrm>
          <a:off x="3379372" y="1967470"/>
          <a:ext cx="2365783" cy="1419470"/>
        </a:xfrm>
        <a:prstGeom prst="rect">
          <a:avLst/>
        </a:prstGeom>
        <a:gradFill rotWithShape="0">
          <a:gsLst>
            <a:gs pos="0">
              <a:schemeClr val="accent6">
                <a:hueOff val="0"/>
                <a:satOff val="0"/>
                <a:lumOff val="0"/>
                <a:alphaOff val="0"/>
                <a:tint val="96000"/>
                <a:lumMod val="104000"/>
              </a:schemeClr>
            </a:gs>
            <a:gs pos="100000">
              <a:schemeClr val="accent6">
                <a:hueOff val="0"/>
                <a:satOff val="0"/>
                <a:lumOff val="0"/>
                <a:alphaOff val="0"/>
                <a:shade val="84000"/>
                <a:lumMod val="84000"/>
              </a:schemeClr>
            </a:gs>
          </a:gsLst>
          <a:lin ang="5400000" scaled="0"/>
        </a:gradFill>
        <a:ln>
          <a:noFill/>
        </a:ln>
        <a:effectLst>
          <a:innerShdw blurRad="50800" dist="25400" dir="13500000">
            <a:srgbClr val="000000">
              <a:alpha val="5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5925" tIns="121684" rIns="115925" bIns="121684" numCol="1" spcCol="1270" anchor="ctr" anchorCtr="0">
          <a:noAutofit/>
        </a:bodyPr>
        <a:lstStyle/>
        <a:p>
          <a:pPr marL="0" lvl="0" indent="0" algn="ctr" defTabSz="889000">
            <a:lnSpc>
              <a:spcPct val="90000"/>
            </a:lnSpc>
            <a:spcBef>
              <a:spcPct val="0"/>
            </a:spcBef>
            <a:spcAft>
              <a:spcPct val="35000"/>
            </a:spcAft>
            <a:buNone/>
          </a:pPr>
          <a:r>
            <a:rPr lang="en-US" sz="2000" b="1" u="none" kern="1200" dirty="0"/>
            <a:t>Application and Ethics (homework)</a:t>
          </a:r>
        </a:p>
      </dsp:txBody>
      <dsp:txXfrm>
        <a:off x="3379372" y="1967470"/>
        <a:ext cx="2365783" cy="1419470"/>
      </dsp:txXfrm>
    </dsp:sp>
    <dsp:sp modelId="{7EF0CFAC-BC1D-4C00-B46F-9E1D6F3041E9}">
      <dsp:nvSpPr>
        <dsp:cNvPr id="0" name=""/>
        <dsp:cNvSpPr/>
      </dsp:nvSpPr>
      <dsp:spPr>
        <a:xfrm>
          <a:off x="1652350" y="3385140"/>
          <a:ext cx="5819827" cy="513530"/>
        </a:xfrm>
        <a:custGeom>
          <a:avLst/>
          <a:gdLst/>
          <a:ahLst/>
          <a:cxnLst/>
          <a:rect l="0" t="0" r="0" b="0"/>
          <a:pathLst>
            <a:path>
              <a:moveTo>
                <a:pt x="5819827" y="0"/>
              </a:moveTo>
              <a:lnTo>
                <a:pt x="5819827" y="273865"/>
              </a:lnTo>
              <a:lnTo>
                <a:pt x="0" y="273865"/>
              </a:lnTo>
              <a:lnTo>
                <a:pt x="0" y="513530"/>
              </a:lnTo>
            </a:path>
          </a:pathLst>
        </a:custGeom>
        <a:noFill/>
        <a:ln w="9525" cap="rnd" cmpd="sng" algn="ctr">
          <a:solidFill>
            <a:schemeClr val="accent2">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b="1" u="none" kern="1200"/>
        </a:p>
      </dsp:txBody>
      <dsp:txXfrm>
        <a:off x="4416134" y="3639185"/>
        <a:ext cx="292260" cy="5441"/>
      </dsp:txXfrm>
    </dsp:sp>
    <dsp:sp modelId="{76801FA2-D8F7-482D-9C6A-185F7420B6A7}">
      <dsp:nvSpPr>
        <dsp:cNvPr id="0" name=""/>
        <dsp:cNvSpPr/>
      </dsp:nvSpPr>
      <dsp:spPr>
        <a:xfrm>
          <a:off x="6289286" y="1967470"/>
          <a:ext cx="2365783" cy="1419470"/>
        </a:xfrm>
        <a:prstGeom prst="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84000"/>
                <a:lumMod val="84000"/>
              </a:schemeClr>
            </a:gs>
          </a:gsLst>
          <a:lin ang="5400000" scaled="0"/>
        </a:gradFill>
        <a:ln>
          <a:noFill/>
        </a:ln>
        <a:effectLst>
          <a:innerShdw blurRad="50800" dist="25400" dir="13500000">
            <a:srgbClr val="000000">
              <a:alpha val="5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5925" tIns="121684" rIns="115925" bIns="121684" numCol="1" spcCol="1270" anchor="ctr" anchorCtr="0">
          <a:noAutofit/>
        </a:bodyPr>
        <a:lstStyle/>
        <a:p>
          <a:pPr marL="0" lvl="0" indent="0" algn="ctr" defTabSz="889000">
            <a:lnSpc>
              <a:spcPct val="90000"/>
            </a:lnSpc>
            <a:spcBef>
              <a:spcPct val="0"/>
            </a:spcBef>
            <a:spcAft>
              <a:spcPct val="35000"/>
            </a:spcAft>
            <a:buNone/>
          </a:pPr>
          <a:r>
            <a:rPr lang="en-US" sz="2000" b="1" u="none" kern="1200" dirty="0"/>
            <a:t>Develop a Conceptual Model</a:t>
          </a:r>
        </a:p>
      </dsp:txBody>
      <dsp:txXfrm>
        <a:off x="6289286" y="1967470"/>
        <a:ext cx="2365783" cy="1419470"/>
      </dsp:txXfrm>
    </dsp:sp>
    <dsp:sp modelId="{F4B7321B-A376-4795-8152-64FFE1BF3157}">
      <dsp:nvSpPr>
        <dsp:cNvPr id="0" name=""/>
        <dsp:cNvSpPr/>
      </dsp:nvSpPr>
      <dsp:spPr>
        <a:xfrm>
          <a:off x="2833442" y="4595085"/>
          <a:ext cx="513530" cy="91440"/>
        </a:xfrm>
        <a:custGeom>
          <a:avLst/>
          <a:gdLst/>
          <a:ahLst/>
          <a:cxnLst/>
          <a:rect l="0" t="0" r="0" b="0"/>
          <a:pathLst>
            <a:path>
              <a:moveTo>
                <a:pt x="0" y="45720"/>
              </a:moveTo>
              <a:lnTo>
                <a:pt x="513530" y="45720"/>
              </a:lnTo>
            </a:path>
          </a:pathLst>
        </a:custGeom>
        <a:noFill/>
        <a:ln w="9525" cap="rnd" cmpd="sng" algn="ctr">
          <a:solidFill>
            <a:schemeClr val="accent3">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b="1" u="none" kern="1200"/>
        </a:p>
      </dsp:txBody>
      <dsp:txXfrm>
        <a:off x="3076604" y="4638085"/>
        <a:ext cx="27206" cy="5441"/>
      </dsp:txXfrm>
    </dsp:sp>
    <dsp:sp modelId="{65CA370B-0AA0-4A75-8039-68615AA58658}">
      <dsp:nvSpPr>
        <dsp:cNvPr id="0" name=""/>
        <dsp:cNvSpPr/>
      </dsp:nvSpPr>
      <dsp:spPr>
        <a:xfrm>
          <a:off x="469458" y="3931070"/>
          <a:ext cx="2365783" cy="1419470"/>
        </a:xfrm>
        <a:prstGeom prst="rect">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84000"/>
                <a:lumMod val="84000"/>
              </a:schemeClr>
            </a:gs>
          </a:gsLst>
          <a:lin ang="5400000" scaled="0"/>
        </a:gradFill>
        <a:ln>
          <a:noFill/>
        </a:ln>
        <a:effectLst>
          <a:innerShdw blurRad="50800" dist="25400" dir="13500000">
            <a:srgbClr val="000000">
              <a:alpha val="5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5925" tIns="121684" rIns="115925" bIns="121684" numCol="1" spcCol="1270" anchor="ctr" anchorCtr="0">
          <a:noAutofit/>
        </a:bodyPr>
        <a:lstStyle/>
        <a:p>
          <a:pPr marL="0" lvl="0" indent="0" algn="ctr" defTabSz="889000">
            <a:lnSpc>
              <a:spcPct val="90000"/>
            </a:lnSpc>
            <a:spcBef>
              <a:spcPct val="0"/>
            </a:spcBef>
            <a:spcAft>
              <a:spcPct val="35000"/>
            </a:spcAft>
            <a:buNone/>
          </a:pPr>
          <a:r>
            <a:rPr lang="en-US" sz="2000" b="1" u="none" kern="1200" dirty="0"/>
            <a:t>Methods in Social Science Research (homework) </a:t>
          </a:r>
        </a:p>
      </dsp:txBody>
      <dsp:txXfrm>
        <a:off x="469458" y="3931070"/>
        <a:ext cx="2365783" cy="1419470"/>
      </dsp:txXfrm>
    </dsp:sp>
    <dsp:sp modelId="{5600BA91-79B9-4AA6-9DAB-B722DF7D75BB}">
      <dsp:nvSpPr>
        <dsp:cNvPr id="0" name=""/>
        <dsp:cNvSpPr/>
      </dsp:nvSpPr>
      <dsp:spPr>
        <a:xfrm>
          <a:off x="5743356" y="4595085"/>
          <a:ext cx="513530" cy="91440"/>
        </a:xfrm>
        <a:custGeom>
          <a:avLst/>
          <a:gdLst/>
          <a:ahLst/>
          <a:cxnLst/>
          <a:rect l="0" t="0" r="0" b="0"/>
          <a:pathLst>
            <a:path>
              <a:moveTo>
                <a:pt x="0" y="45720"/>
              </a:moveTo>
              <a:lnTo>
                <a:pt x="513530" y="45720"/>
              </a:lnTo>
            </a:path>
          </a:pathLst>
        </a:custGeom>
        <a:noFill/>
        <a:ln w="9525" cap="rnd" cmpd="sng" algn="ctr">
          <a:solidFill>
            <a:schemeClr val="accent4">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b="1" u="none" kern="1200"/>
        </a:p>
      </dsp:txBody>
      <dsp:txXfrm>
        <a:off x="5986518" y="4638085"/>
        <a:ext cx="27206" cy="5441"/>
      </dsp:txXfrm>
    </dsp:sp>
    <dsp:sp modelId="{134E6981-91A5-42D5-92E6-A515775CE624}">
      <dsp:nvSpPr>
        <dsp:cNvPr id="0" name=""/>
        <dsp:cNvSpPr/>
      </dsp:nvSpPr>
      <dsp:spPr>
        <a:xfrm>
          <a:off x="3379372" y="3931070"/>
          <a:ext cx="2365783" cy="1419470"/>
        </a:xfrm>
        <a:prstGeom prst="rect">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84000"/>
                <a:lumMod val="84000"/>
              </a:schemeClr>
            </a:gs>
          </a:gsLst>
          <a:lin ang="5400000" scaled="0"/>
        </a:gradFill>
        <a:ln>
          <a:noFill/>
        </a:ln>
        <a:effectLst>
          <a:innerShdw blurRad="50800" dist="25400" dir="13500000">
            <a:srgbClr val="000000">
              <a:alpha val="5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5925" tIns="121684" rIns="115925" bIns="121684" numCol="1" spcCol="1270" anchor="ctr" anchorCtr="0">
          <a:noAutofit/>
        </a:bodyPr>
        <a:lstStyle/>
        <a:p>
          <a:pPr marL="0" lvl="0" indent="0" algn="ctr" defTabSz="889000">
            <a:lnSpc>
              <a:spcPct val="90000"/>
            </a:lnSpc>
            <a:spcBef>
              <a:spcPct val="0"/>
            </a:spcBef>
            <a:spcAft>
              <a:spcPct val="35000"/>
            </a:spcAft>
            <a:buNone/>
          </a:pPr>
          <a:r>
            <a:rPr lang="en-US" sz="2000" b="1" u="none" kern="1200" dirty="0"/>
            <a:t>Produce IRB Project Proposal</a:t>
          </a:r>
        </a:p>
      </dsp:txBody>
      <dsp:txXfrm>
        <a:off x="3379372" y="3931070"/>
        <a:ext cx="2365783" cy="1419470"/>
      </dsp:txXfrm>
    </dsp:sp>
    <dsp:sp modelId="{2165C5BB-05D0-45C2-A83A-44D93F8BE1BC}">
      <dsp:nvSpPr>
        <dsp:cNvPr id="0" name=""/>
        <dsp:cNvSpPr/>
      </dsp:nvSpPr>
      <dsp:spPr>
        <a:xfrm>
          <a:off x="6289286" y="3931070"/>
          <a:ext cx="2365783" cy="1419470"/>
        </a:xfrm>
        <a:prstGeom prst="rect">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84000"/>
                <a:lumMod val="84000"/>
              </a:schemeClr>
            </a:gs>
          </a:gsLst>
          <a:lin ang="5400000" scaled="0"/>
        </a:gradFill>
        <a:ln>
          <a:noFill/>
        </a:ln>
        <a:effectLst>
          <a:innerShdw blurRad="50800" dist="25400" dir="13500000">
            <a:srgbClr val="000000">
              <a:alpha val="5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5925" tIns="121684" rIns="115925" bIns="121684" numCol="1" spcCol="1270" anchor="ctr" anchorCtr="0">
          <a:noAutofit/>
        </a:bodyPr>
        <a:lstStyle/>
        <a:p>
          <a:pPr marL="0" lvl="0" indent="0" algn="ctr" defTabSz="889000">
            <a:lnSpc>
              <a:spcPct val="90000"/>
            </a:lnSpc>
            <a:spcBef>
              <a:spcPct val="0"/>
            </a:spcBef>
            <a:spcAft>
              <a:spcPct val="35000"/>
            </a:spcAft>
            <a:buNone/>
          </a:pPr>
          <a:r>
            <a:rPr lang="en-US" sz="2000" b="1" u="none" kern="1200" dirty="0"/>
            <a:t>Wrap-Up &amp; Optional Extensions</a:t>
          </a:r>
        </a:p>
      </dsp:txBody>
      <dsp:txXfrm>
        <a:off x="6289286" y="3931070"/>
        <a:ext cx="2365783" cy="14194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766064-F6B0-4822-8676-C6DA70B2F2F1}">
      <dsp:nvSpPr>
        <dsp:cNvPr id="0" name=""/>
        <dsp:cNvSpPr/>
      </dsp:nvSpPr>
      <dsp:spPr>
        <a:xfrm>
          <a:off x="-6126981" y="-937410"/>
          <a:ext cx="7293488" cy="7293488"/>
        </a:xfrm>
        <a:prstGeom prst="blockArc">
          <a:avLst>
            <a:gd name="adj1" fmla="val 18900000"/>
            <a:gd name="adj2" fmla="val 2700000"/>
            <a:gd name="adj3" fmla="val 296"/>
          </a:avLst>
        </a:prstGeom>
        <a:noFill/>
        <a:ln w="19050" cap="rnd" cmpd="sng" algn="ctr">
          <a:solidFill>
            <a:schemeClr val="accent3">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BD6E2A9-EC69-456B-881B-D41C6E048319}">
      <dsp:nvSpPr>
        <dsp:cNvPr id="0" name=""/>
        <dsp:cNvSpPr/>
      </dsp:nvSpPr>
      <dsp:spPr>
        <a:xfrm>
          <a:off x="610504" y="416587"/>
          <a:ext cx="7440913" cy="833607"/>
        </a:xfrm>
        <a:prstGeom prst="rect">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84000"/>
                <a:lumMod val="84000"/>
              </a:schemeClr>
            </a:gs>
          </a:gsLst>
          <a:lin ang="5400000" scaled="0"/>
        </a:gradFill>
        <a:ln>
          <a:noFill/>
        </a:ln>
        <a:effectLst>
          <a:innerShdw blurRad="50800" dist="25400" dir="13500000">
            <a:srgbClr val="000000">
              <a:alpha val="5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61676" tIns="60960" rIns="60960" bIns="60960" numCol="1" spcCol="1270" anchor="ctr" anchorCtr="0">
          <a:noAutofit/>
        </a:bodyPr>
        <a:lstStyle/>
        <a:p>
          <a:pPr marL="0" lvl="0" indent="0" algn="l" defTabSz="1066800">
            <a:lnSpc>
              <a:spcPct val="90000"/>
            </a:lnSpc>
            <a:spcBef>
              <a:spcPct val="0"/>
            </a:spcBef>
            <a:spcAft>
              <a:spcPct val="35000"/>
            </a:spcAft>
            <a:buFont typeface="+mj-lt"/>
            <a:buNone/>
          </a:pPr>
          <a:r>
            <a:rPr lang="en-US" sz="2400" b="1" kern="1200" dirty="0">
              <a:latin typeface="Calibri" panose="020F0502020204030204" pitchFamily="34" charset="0"/>
            </a:rPr>
            <a:t>What is your most favorite organism and least favorite organism and why?</a:t>
          </a:r>
          <a:endParaRPr lang="en-US" sz="2400" kern="1200" dirty="0"/>
        </a:p>
      </dsp:txBody>
      <dsp:txXfrm>
        <a:off x="610504" y="416587"/>
        <a:ext cx="7440913" cy="833607"/>
      </dsp:txXfrm>
    </dsp:sp>
    <dsp:sp modelId="{B4300604-531D-4FB6-B342-64C33CDBCEE7}">
      <dsp:nvSpPr>
        <dsp:cNvPr id="0" name=""/>
        <dsp:cNvSpPr/>
      </dsp:nvSpPr>
      <dsp:spPr>
        <a:xfrm>
          <a:off x="89500" y="312386"/>
          <a:ext cx="1042009" cy="1042009"/>
        </a:xfrm>
        <a:prstGeom prst="ellipse">
          <a:avLst/>
        </a:prstGeom>
        <a:solidFill>
          <a:schemeClr val="lt1">
            <a:hueOff val="0"/>
            <a:satOff val="0"/>
            <a:lumOff val="0"/>
            <a:alphaOff val="0"/>
          </a:schemeClr>
        </a:solidFill>
        <a:ln w="9525" cap="rnd" cmpd="sng" algn="ctr">
          <a:solidFill>
            <a:schemeClr val="accent3">
              <a:hueOff val="0"/>
              <a:satOff val="0"/>
              <a:lumOff val="0"/>
              <a:alphaOff val="0"/>
            </a:schemeClr>
          </a:solidFill>
          <a:prstDash val="solid"/>
        </a:ln>
        <a:effectLst>
          <a:innerShdw blurRad="50800" dist="25400" dir="13500000">
            <a:srgbClr val="000000">
              <a:alpha val="55000"/>
            </a:srgbClr>
          </a:inn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41A44862-6D38-4774-8C05-67A0E21270D9}">
      <dsp:nvSpPr>
        <dsp:cNvPr id="0" name=""/>
        <dsp:cNvSpPr/>
      </dsp:nvSpPr>
      <dsp:spPr>
        <a:xfrm>
          <a:off x="1088431" y="1667215"/>
          <a:ext cx="6962986" cy="833607"/>
        </a:xfrm>
        <a:prstGeom prst="rect">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84000"/>
                <a:lumMod val="84000"/>
              </a:schemeClr>
            </a:gs>
          </a:gsLst>
          <a:lin ang="5400000" scaled="0"/>
        </a:gradFill>
        <a:ln>
          <a:noFill/>
        </a:ln>
        <a:effectLst>
          <a:innerShdw blurRad="50800" dist="25400" dir="13500000">
            <a:srgbClr val="000000">
              <a:alpha val="5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61676" tIns="60960" rIns="60960" bIns="60960" numCol="1" spcCol="1270" anchor="ctr" anchorCtr="0">
          <a:noAutofit/>
        </a:bodyPr>
        <a:lstStyle/>
        <a:p>
          <a:pPr marL="0" lvl="0" indent="0" algn="l" defTabSz="1066800">
            <a:lnSpc>
              <a:spcPct val="90000"/>
            </a:lnSpc>
            <a:spcBef>
              <a:spcPct val="0"/>
            </a:spcBef>
            <a:spcAft>
              <a:spcPct val="35000"/>
            </a:spcAft>
            <a:buFont typeface="+mj-lt"/>
            <a:buNone/>
          </a:pPr>
          <a:r>
            <a:rPr lang="en-US" sz="2400" b="1" kern="1200" dirty="0">
              <a:latin typeface="Calibri" panose="020F0502020204030204" pitchFamily="34" charset="0"/>
            </a:rPr>
            <a:t>Do you enjoy going to a zoo or aquarium? Why or why not?</a:t>
          </a:r>
          <a:endParaRPr lang="en-US" sz="2400" kern="1200" dirty="0"/>
        </a:p>
      </dsp:txBody>
      <dsp:txXfrm>
        <a:off x="1088431" y="1667215"/>
        <a:ext cx="6962986" cy="833607"/>
      </dsp:txXfrm>
    </dsp:sp>
    <dsp:sp modelId="{B2E95876-0B47-4E68-8381-9B2336061204}">
      <dsp:nvSpPr>
        <dsp:cNvPr id="0" name=""/>
        <dsp:cNvSpPr/>
      </dsp:nvSpPr>
      <dsp:spPr>
        <a:xfrm>
          <a:off x="567426" y="1563014"/>
          <a:ext cx="1042009" cy="1042009"/>
        </a:xfrm>
        <a:prstGeom prst="ellipse">
          <a:avLst/>
        </a:prstGeom>
        <a:solidFill>
          <a:schemeClr val="lt1">
            <a:hueOff val="0"/>
            <a:satOff val="0"/>
            <a:lumOff val="0"/>
            <a:alphaOff val="0"/>
          </a:schemeClr>
        </a:solidFill>
        <a:ln w="9525" cap="rnd" cmpd="sng" algn="ctr">
          <a:solidFill>
            <a:schemeClr val="accent3">
              <a:hueOff val="0"/>
              <a:satOff val="0"/>
              <a:lumOff val="0"/>
              <a:alphaOff val="0"/>
            </a:schemeClr>
          </a:solidFill>
          <a:prstDash val="solid"/>
        </a:ln>
        <a:effectLst>
          <a:innerShdw blurRad="50800" dist="25400" dir="13500000">
            <a:srgbClr val="000000">
              <a:alpha val="55000"/>
            </a:srgbClr>
          </a:inn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7D5494CD-84C6-44D3-A73E-FE6FDE1392DB}">
      <dsp:nvSpPr>
        <dsp:cNvPr id="0" name=""/>
        <dsp:cNvSpPr/>
      </dsp:nvSpPr>
      <dsp:spPr>
        <a:xfrm>
          <a:off x="1088431" y="2917843"/>
          <a:ext cx="6962986" cy="833607"/>
        </a:xfrm>
        <a:prstGeom prst="rect">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84000"/>
                <a:lumMod val="84000"/>
              </a:schemeClr>
            </a:gs>
          </a:gsLst>
          <a:lin ang="5400000" scaled="0"/>
        </a:gradFill>
        <a:ln>
          <a:noFill/>
        </a:ln>
        <a:effectLst>
          <a:innerShdw blurRad="50800" dist="25400" dir="13500000">
            <a:srgbClr val="000000">
              <a:alpha val="5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61676" tIns="60960" rIns="60960" bIns="60960" numCol="1" spcCol="1270" anchor="ctr" anchorCtr="0">
          <a:noAutofit/>
        </a:bodyPr>
        <a:lstStyle/>
        <a:p>
          <a:pPr marL="0" lvl="0" indent="0" algn="l" defTabSz="1066800">
            <a:lnSpc>
              <a:spcPct val="90000"/>
            </a:lnSpc>
            <a:spcBef>
              <a:spcPct val="0"/>
            </a:spcBef>
            <a:spcAft>
              <a:spcPct val="35000"/>
            </a:spcAft>
            <a:buFont typeface="+mj-lt"/>
            <a:buNone/>
          </a:pPr>
          <a:r>
            <a:rPr lang="en-US" sz="2400" b="1" kern="1200" dirty="0">
              <a:latin typeface="Calibri" panose="020F0502020204030204" pitchFamily="34" charset="0"/>
            </a:rPr>
            <a:t>Do you support hunting?  Why or why not?</a:t>
          </a:r>
          <a:endParaRPr lang="en-US" sz="2400" kern="1200" dirty="0"/>
        </a:p>
      </dsp:txBody>
      <dsp:txXfrm>
        <a:off x="1088431" y="2917843"/>
        <a:ext cx="6962986" cy="833607"/>
      </dsp:txXfrm>
    </dsp:sp>
    <dsp:sp modelId="{490CBA0D-469A-4773-B1C0-F5C07C97598A}">
      <dsp:nvSpPr>
        <dsp:cNvPr id="0" name=""/>
        <dsp:cNvSpPr/>
      </dsp:nvSpPr>
      <dsp:spPr>
        <a:xfrm>
          <a:off x="567426" y="2813642"/>
          <a:ext cx="1042009" cy="1042009"/>
        </a:xfrm>
        <a:prstGeom prst="ellipse">
          <a:avLst/>
        </a:prstGeom>
        <a:solidFill>
          <a:schemeClr val="lt1">
            <a:hueOff val="0"/>
            <a:satOff val="0"/>
            <a:lumOff val="0"/>
            <a:alphaOff val="0"/>
          </a:schemeClr>
        </a:solidFill>
        <a:ln w="9525" cap="rnd" cmpd="sng" algn="ctr">
          <a:solidFill>
            <a:schemeClr val="accent3">
              <a:hueOff val="0"/>
              <a:satOff val="0"/>
              <a:lumOff val="0"/>
              <a:alphaOff val="0"/>
            </a:schemeClr>
          </a:solidFill>
          <a:prstDash val="solid"/>
        </a:ln>
        <a:effectLst>
          <a:innerShdw blurRad="50800" dist="25400" dir="13500000">
            <a:srgbClr val="000000">
              <a:alpha val="55000"/>
            </a:srgbClr>
          </a:inn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0946C333-A115-4F40-A8FC-9434A85B5B98}">
      <dsp:nvSpPr>
        <dsp:cNvPr id="0" name=""/>
        <dsp:cNvSpPr/>
      </dsp:nvSpPr>
      <dsp:spPr>
        <a:xfrm>
          <a:off x="610504" y="4168472"/>
          <a:ext cx="7440913" cy="833607"/>
        </a:xfrm>
        <a:prstGeom prst="rect">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84000"/>
                <a:lumMod val="84000"/>
              </a:schemeClr>
            </a:gs>
          </a:gsLst>
          <a:lin ang="5400000" scaled="0"/>
        </a:gradFill>
        <a:ln>
          <a:noFill/>
        </a:ln>
        <a:effectLst>
          <a:innerShdw blurRad="50800" dist="25400" dir="13500000">
            <a:srgbClr val="000000">
              <a:alpha val="5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61676" tIns="60960" rIns="60960" bIns="60960" numCol="1" spcCol="1270" anchor="ctr" anchorCtr="0">
          <a:noAutofit/>
        </a:bodyPr>
        <a:lstStyle/>
        <a:p>
          <a:pPr marL="0" lvl="0" indent="0" algn="l" defTabSz="1066800">
            <a:lnSpc>
              <a:spcPct val="90000"/>
            </a:lnSpc>
            <a:spcBef>
              <a:spcPct val="0"/>
            </a:spcBef>
            <a:spcAft>
              <a:spcPct val="35000"/>
            </a:spcAft>
            <a:buFont typeface="+mj-lt"/>
            <a:buNone/>
          </a:pPr>
          <a:r>
            <a:rPr lang="en-US" sz="2400" b="1" kern="1200" dirty="0">
              <a:latin typeface="Calibri" panose="020F0502020204030204" pitchFamily="34" charset="0"/>
            </a:rPr>
            <a:t>Do you support the removal of invasive species? Why or why not?</a:t>
          </a:r>
          <a:endParaRPr lang="en-US" sz="2400" kern="1200" dirty="0"/>
        </a:p>
      </dsp:txBody>
      <dsp:txXfrm>
        <a:off x="610504" y="4168472"/>
        <a:ext cx="7440913" cy="833607"/>
      </dsp:txXfrm>
    </dsp:sp>
    <dsp:sp modelId="{E0891610-A9F0-4D2A-A883-FD066B41D25B}">
      <dsp:nvSpPr>
        <dsp:cNvPr id="0" name=""/>
        <dsp:cNvSpPr/>
      </dsp:nvSpPr>
      <dsp:spPr>
        <a:xfrm>
          <a:off x="89500" y="4064271"/>
          <a:ext cx="1042009" cy="1042009"/>
        </a:xfrm>
        <a:prstGeom prst="ellipse">
          <a:avLst/>
        </a:prstGeom>
        <a:solidFill>
          <a:schemeClr val="lt1">
            <a:hueOff val="0"/>
            <a:satOff val="0"/>
            <a:lumOff val="0"/>
            <a:alphaOff val="0"/>
          </a:schemeClr>
        </a:solidFill>
        <a:ln w="9525" cap="rnd" cmpd="sng" algn="ctr">
          <a:solidFill>
            <a:schemeClr val="accent3">
              <a:hueOff val="0"/>
              <a:satOff val="0"/>
              <a:lumOff val="0"/>
              <a:alphaOff val="0"/>
            </a:schemeClr>
          </a:solidFill>
          <a:prstDash val="solid"/>
        </a:ln>
        <a:effectLst>
          <a:innerShdw blurRad="50800" dist="25400" dir="13500000">
            <a:srgbClr val="000000">
              <a:alpha val="55000"/>
            </a:srgbClr>
          </a:inn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4D3967-8BA3-459B-B8F5-49711B4515BB}">
      <dsp:nvSpPr>
        <dsp:cNvPr id="0" name=""/>
        <dsp:cNvSpPr/>
      </dsp:nvSpPr>
      <dsp:spPr>
        <a:xfrm>
          <a:off x="8373043" y="2312914"/>
          <a:ext cx="1492541" cy="746270"/>
        </a:xfrm>
        <a:prstGeom prst="roundRect">
          <a:avLst>
            <a:gd name="adj" fmla="val 10000"/>
          </a:avLst>
        </a:prstGeom>
        <a:solidFill>
          <a:srgbClr val="0070C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Conservation Target</a:t>
          </a:r>
        </a:p>
      </dsp:txBody>
      <dsp:txXfrm>
        <a:off x="8394901" y="2334772"/>
        <a:ext cx="1448825" cy="702554"/>
      </dsp:txXfrm>
    </dsp:sp>
    <dsp:sp modelId="{12E92891-A49B-4AC2-846D-F3ABD6D2B881}">
      <dsp:nvSpPr>
        <dsp:cNvPr id="0" name=""/>
        <dsp:cNvSpPr/>
      </dsp:nvSpPr>
      <dsp:spPr>
        <a:xfrm rot="14090628">
          <a:off x="7545988" y="2244441"/>
          <a:ext cx="1049690" cy="25004"/>
        </a:xfrm>
        <a:custGeom>
          <a:avLst/>
          <a:gdLst/>
          <a:ahLst/>
          <a:cxnLst/>
          <a:rect l="0" t="0" r="0" b="0"/>
          <a:pathLst>
            <a:path>
              <a:moveTo>
                <a:pt x="0" y="12502"/>
              </a:moveTo>
              <a:lnTo>
                <a:pt x="1049690" y="12502"/>
              </a:lnTo>
            </a:path>
          </a:pathLst>
        </a:custGeom>
        <a:noFill/>
        <a:ln w="19050" cap="rnd"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8044591" y="2230701"/>
        <a:ext cx="52484" cy="52484"/>
      </dsp:txXfrm>
    </dsp:sp>
    <dsp:sp modelId="{F04E4CE3-2769-454C-AA52-F967CBA192D7}">
      <dsp:nvSpPr>
        <dsp:cNvPr id="0" name=""/>
        <dsp:cNvSpPr/>
      </dsp:nvSpPr>
      <dsp:spPr>
        <a:xfrm>
          <a:off x="6276082" y="1454703"/>
          <a:ext cx="1492541" cy="746270"/>
        </a:xfrm>
        <a:prstGeom prst="roundRect">
          <a:avLst>
            <a:gd name="adj" fmla="val 1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Threat</a:t>
          </a:r>
        </a:p>
      </dsp:txBody>
      <dsp:txXfrm>
        <a:off x="6297940" y="1476561"/>
        <a:ext cx="1448825" cy="702554"/>
      </dsp:txXfrm>
    </dsp:sp>
    <dsp:sp modelId="{E4F71CF9-BE5E-4D27-9C3C-128F7E0E8131}">
      <dsp:nvSpPr>
        <dsp:cNvPr id="0" name=""/>
        <dsp:cNvSpPr/>
      </dsp:nvSpPr>
      <dsp:spPr>
        <a:xfrm rot="12942401">
          <a:off x="5609960" y="1600783"/>
          <a:ext cx="735228" cy="25004"/>
        </a:xfrm>
        <a:custGeom>
          <a:avLst/>
          <a:gdLst/>
          <a:ahLst/>
          <a:cxnLst/>
          <a:rect l="0" t="0" r="0" b="0"/>
          <a:pathLst>
            <a:path>
              <a:moveTo>
                <a:pt x="0" y="12502"/>
              </a:moveTo>
              <a:lnTo>
                <a:pt x="735228" y="12502"/>
              </a:lnTo>
            </a:path>
          </a:pathLst>
        </a:custGeom>
        <a:noFill/>
        <a:ln w="19050" cap="rnd"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5959193" y="1594904"/>
        <a:ext cx="36761" cy="36761"/>
      </dsp:txXfrm>
    </dsp:sp>
    <dsp:sp modelId="{36E3CC64-2F54-45AA-9FD4-0EC4BE960DA4}">
      <dsp:nvSpPr>
        <dsp:cNvPr id="0" name=""/>
        <dsp:cNvSpPr/>
      </dsp:nvSpPr>
      <dsp:spPr>
        <a:xfrm>
          <a:off x="4186524" y="1025597"/>
          <a:ext cx="1492541" cy="746270"/>
        </a:xfrm>
        <a:prstGeom prst="roundRect">
          <a:avLst>
            <a:gd name="adj" fmla="val 1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Driver</a:t>
          </a:r>
        </a:p>
      </dsp:txBody>
      <dsp:txXfrm>
        <a:off x="4208382" y="1047455"/>
        <a:ext cx="1448825" cy="702554"/>
      </dsp:txXfrm>
    </dsp:sp>
    <dsp:sp modelId="{D2598167-8A33-46EE-8FAA-C3E21C18F97C}">
      <dsp:nvSpPr>
        <dsp:cNvPr id="0" name=""/>
        <dsp:cNvSpPr/>
      </dsp:nvSpPr>
      <dsp:spPr>
        <a:xfrm rot="10800000">
          <a:off x="3589508" y="1386230"/>
          <a:ext cx="597016" cy="25004"/>
        </a:xfrm>
        <a:custGeom>
          <a:avLst/>
          <a:gdLst/>
          <a:ahLst/>
          <a:cxnLst/>
          <a:rect l="0" t="0" r="0" b="0"/>
          <a:pathLst>
            <a:path>
              <a:moveTo>
                <a:pt x="0" y="12502"/>
              </a:moveTo>
              <a:lnTo>
                <a:pt x="597016" y="12502"/>
              </a:lnTo>
            </a:path>
          </a:pathLst>
        </a:custGeom>
        <a:noFill/>
        <a:ln w="19050" cap="rnd"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873091" y="1383807"/>
        <a:ext cx="29850" cy="29850"/>
      </dsp:txXfrm>
    </dsp:sp>
    <dsp:sp modelId="{C9AC3E68-501F-4B5E-A7F2-3492963E4856}">
      <dsp:nvSpPr>
        <dsp:cNvPr id="0" name=""/>
        <dsp:cNvSpPr/>
      </dsp:nvSpPr>
      <dsp:spPr>
        <a:xfrm>
          <a:off x="2096967" y="1025597"/>
          <a:ext cx="1492541" cy="746270"/>
        </a:xfrm>
        <a:prstGeom prst="roundRect">
          <a:avLst>
            <a:gd name="adj" fmla="val 10000"/>
          </a:avLst>
        </a:prstGeom>
        <a:solidFill>
          <a:srgbClr val="92D05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Driver</a:t>
          </a:r>
        </a:p>
      </dsp:txBody>
      <dsp:txXfrm>
        <a:off x="2118825" y="1047455"/>
        <a:ext cx="1448825" cy="702554"/>
      </dsp:txXfrm>
    </dsp:sp>
    <dsp:sp modelId="{840778D0-6244-441D-B767-689AA83BF32F}">
      <dsp:nvSpPr>
        <dsp:cNvPr id="0" name=""/>
        <dsp:cNvSpPr/>
      </dsp:nvSpPr>
      <dsp:spPr>
        <a:xfrm rot="10800000">
          <a:off x="1499950" y="1386230"/>
          <a:ext cx="597016" cy="25004"/>
        </a:xfrm>
        <a:custGeom>
          <a:avLst/>
          <a:gdLst/>
          <a:ahLst/>
          <a:cxnLst/>
          <a:rect l="0" t="0" r="0" b="0"/>
          <a:pathLst>
            <a:path>
              <a:moveTo>
                <a:pt x="0" y="12502"/>
              </a:moveTo>
              <a:lnTo>
                <a:pt x="597016" y="12502"/>
              </a:lnTo>
            </a:path>
          </a:pathLst>
        </a:custGeom>
        <a:noFill/>
        <a:ln w="19050" cap="rnd"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783533" y="1383807"/>
        <a:ext cx="29850" cy="29850"/>
      </dsp:txXfrm>
    </dsp:sp>
    <dsp:sp modelId="{50DBF25C-234A-48C2-A876-6790597D584C}">
      <dsp:nvSpPr>
        <dsp:cNvPr id="0" name=""/>
        <dsp:cNvSpPr/>
      </dsp:nvSpPr>
      <dsp:spPr>
        <a:xfrm>
          <a:off x="7409" y="1025597"/>
          <a:ext cx="1492541" cy="746270"/>
        </a:xfrm>
        <a:prstGeom prst="roundRect">
          <a:avLst>
            <a:gd name="adj" fmla="val 1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Intervention</a:t>
          </a:r>
        </a:p>
      </dsp:txBody>
      <dsp:txXfrm>
        <a:off x="29267" y="1047455"/>
        <a:ext cx="1448825" cy="702554"/>
      </dsp:txXfrm>
    </dsp:sp>
    <dsp:sp modelId="{88A6807E-7961-42C1-A1E9-AD74184AD029}">
      <dsp:nvSpPr>
        <dsp:cNvPr id="0" name=""/>
        <dsp:cNvSpPr/>
      </dsp:nvSpPr>
      <dsp:spPr>
        <a:xfrm rot="8657599">
          <a:off x="5609960" y="2029888"/>
          <a:ext cx="735228" cy="25004"/>
        </a:xfrm>
        <a:custGeom>
          <a:avLst/>
          <a:gdLst/>
          <a:ahLst/>
          <a:cxnLst/>
          <a:rect l="0" t="0" r="0" b="0"/>
          <a:pathLst>
            <a:path>
              <a:moveTo>
                <a:pt x="0" y="12502"/>
              </a:moveTo>
              <a:lnTo>
                <a:pt x="735228" y="12502"/>
              </a:lnTo>
            </a:path>
          </a:pathLst>
        </a:custGeom>
        <a:noFill/>
        <a:ln w="19050" cap="rnd"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5959193" y="2024010"/>
        <a:ext cx="36761" cy="36761"/>
      </dsp:txXfrm>
    </dsp:sp>
    <dsp:sp modelId="{4831287B-FF21-428C-8D94-9DCA8FEE1405}">
      <dsp:nvSpPr>
        <dsp:cNvPr id="0" name=""/>
        <dsp:cNvSpPr/>
      </dsp:nvSpPr>
      <dsp:spPr>
        <a:xfrm>
          <a:off x="4186524" y="1883808"/>
          <a:ext cx="1492541" cy="746270"/>
        </a:xfrm>
        <a:prstGeom prst="roundRect">
          <a:avLst>
            <a:gd name="adj" fmla="val 1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Driver</a:t>
          </a:r>
        </a:p>
      </dsp:txBody>
      <dsp:txXfrm>
        <a:off x="4208382" y="1905666"/>
        <a:ext cx="1448825" cy="702554"/>
      </dsp:txXfrm>
    </dsp:sp>
    <dsp:sp modelId="{E7C54434-1D8D-42E2-A83C-70C338F0B88F}">
      <dsp:nvSpPr>
        <dsp:cNvPr id="0" name=""/>
        <dsp:cNvSpPr/>
      </dsp:nvSpPr>
      <dsp:spPr>
        <a:xfrm rot="10800000">
          <a:off x="3589508" y="2244441"/>
          <a:ext cx="597016" cy="25004"/>
        </a:xfrm>
        <a:custGeom>
          <a:avLst/>
          <a:gdLst/>
          <a:ahLst/>
          <a:cxnLst/>
          <a:rect l="0" t="0" r="0" b="0"/>
          <a:pathLst>
            <a:path>
              <a:moveTo>
                <a:pt x="0" y="12502"/>
              </a:moveTo>
              <a:lnTo>
                <a:pt x="597016" y="12502"/>
              </a:lnTo>
            </a:path>
          </a:pathLst>
        </a:custGeom>
        <a:noFill/>
        <a:ln w="19050" cap="rnd"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873091" y="2242018"/>
        <a:ext cx="29850" cy="29850"/>
      </dsp:txXfrm>
    </dsp:sp>
    <dsp:sp modelId="{B1AC1808-4420-4BB3-B722-57E7BA3B2ACF}">
      <dsp:nvSpPr>
        <dsp:cNvPr id="0" name=""/>
        <dsp:cNvSpPr/>
      </dsp:nvSpPr>
      <dsp:spPr>
        <a:xfrm>
          <a:off x="2096967" y="1883808"/>
          <a:ext cx="1492541" cy="746270"/>
        </a:xfrm>
        <a:prstGeom prst="roundRect">
          <a:avLst>
            <a:gd name="adj" fmla="val 1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Intervention</a:t>
          </a:r>
        </a:p>
      </dsp:txBody>
      <dsp:txXfrm>
        <a:off x="2118825" y="1905666"/>
        <a:ext cx="1448825" cy="702554"/>
      </dsp:txXfrm>
    </dsp:sp>
    <dsp:sp modelId="{F20253AD-34AB-4188-A581-3E172D26D84E}">
      <dsp:nvSpPr>
        <dsp:cNvPr id="0" name=""/>
        <dsp:cNvSpPr/>
      </dsp:nvSpPr>
      <dsp:spPr>
        <a:xfrm rot="7509372">
          <a:off x="7545988" y="3102652"/>
          <a:ext cx="1049690" cy="25004"/>
        </a:xfrm>
        <a:custGeom>
          <a:avLst/>
          <a:gdLst/>
          <a:ahLst/>
          <a:cxnLst/>
          <a:rect l="0" t="0" r="0" b="0"/>
          <a:pathLst>
            <a:path>
              <a:moveTo>
                <a:pt x="0" y="12502"/>
              </a:moveTo>
              <a:lnTo>
                <a:pt x="1049690" y="12502"/>
              </a:lnTo>
            </a:path>
          </a:pathLst>
        </a:custGeom>
        <a:noFill/>
        <a:ln w="19050" cap="rnd"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8044591" y="3088912"/>
        <a:ext cx="52484" cy="52484"/>
      </dsp:txXfrm>
    </dsp:sp>
    <dsp:sp modelId="{88B8D68A-53D9-47BE-8382-4BF1C7781793}">
      <dsp:nvSpPr>
        <dsp:cNvPr id="0" name=""/>
        <dsp:cNvSpPr/>
      </dsp:nvSpPr>
      <dsp:spPr>
        <a:xfrm>
          <a:off x="6276082" y="3171125"/>
          <a:ext cx="1492541" cy="746270"/>
        </a:xfrm>
        <a:prstGeom prst="roundRect">
          <a:avLst>
            <a:gd name="adj" fmla="val 1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Threat</a:t>
          </a:r>
        </a:p>
      </dsp:txBody>
      <dsp:txXfrm>
        <a:off x="6297940" y="3192983"/>
        <a:ext cx="1448825" cy="702554"/>
      </dsp:txXfrm>
    </dsp:sp>
    <dsp:sp modelId="{1FED3507-DE46-4AC4-9AAE-201EC5EA4617}">
      <dsp:nvSpPr>
        <dsp:cNvPr id="0" name=""/>
        <dsp:cNvSpPr/>
      </dsp:nvSpPr>
      <dsp:spPr>
        <a:xfrm rot="10800000">
          <a:off x="5679066" y="3531758"/>
          <a:ext cx="597016" cy="25004"/>
        </a:xfrm>
        <a:custGeom>
          <a:avLst/>
          <a:gdLst/>
          <a:ahLst/>
          <a:cxnLst/>
          <a:rect l="0" t="0" r="0" b="0"/>
          <a:pathLst>
            <a:path>
              <a:moveTo>
                <a:pt x="0" y="12502"/>
              </a:moveTo>
              <a:lnTo>
                <a:pt x="597016" y="12502"/>
              </a:lnTo>
            </a:path>
          </a:pathLst>
        </a:custGeom>
        <a:noFill/>
        <a:ln w="19050" cap="rnd"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5962648" y="3529335"/>
        <a:ext cx="29850" cy="29850"/>
      </dsp:txXfrm>
    </dsp:sp>
    <dsp:sp modelId="{CD038074-EA02-4D8E-A1AB-CD601F490450}">
      <dsp:nvSpPr>
        <dsp:cNvPr id="0" name=""/>
        <dsp:cNvSpPr/>
      </dsp:nvSpPr>
      <dsp:spPr>
        <a:xfrm>
          <a:off x="4186524" y="3171125"/>
          <a:ext cx="1492541" cy="746270"/>
        </a:xfrm>
        <a:prstGeom prst="roundRect">
          <a:avLst>
            <a:gd name="adj" fmla="val 1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Driver</a:t>
          </a:r>
        </a:p>
      </dsp:txBody>
      <dsp:txXfrm>
        <a:off x="4208382" y="3192983"/>
        <a:ext cx="1448825" cy="702554"/>
      </dsp:txXfrm>
    </dsp:sp>
    <dsp:sp modelId="{959D43E2-2C18-4F95-863E-9A18A95461E0}">
      <dsp:nvSpPr>
        <dsp:cNvPr id="0" name=""/>
        <dsp:cNvSpPr/>
      </dsp:nvSpPr>
      <dsp:spPr>
        <a:xfrm rot="12942401">
          <a:off x="3520402" y="3317205"/>
          <a:ext cx="735228" cy="25004"/>
        </a:xfrm>
        <a:custGeom>
          <a:avLst/>
          <a:gdLst/>
          <a:ahLst/>
          <a:cxnLst/>
          <a:rect l="0" t="0" r="0" b="0"/>
          <a:pathLst>
            <a:path>
              <a:moveTo>
                <a:pt x="0" y="12502"/>
              </a:moveTo>
              <a:lnTo>
                <a:pt x="735228" y="12502"/>
              </a:lnTo>
            </a:path>
          </a:pathLst>
        </a:custGeom>
        <a:noFill/>
        <a:ln w="19050" cap="rnd"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869635" y="3311327"/>
        <a:ext cx="36761" cy="36761"/>
      </dsp:txXfrm>
    </dsp:sp>
    <dsp:sp modelId="{FF7E0243-3DC4-4FD3-8743-3DB09F9D0726}">
      <dsp:nvSpPr>
        <dsp:cNvPr id="0" name=""/>
        <dsp:cNvSpPr/>
      </dsp:nvSpPr>
      <dsp:spPr>
        <a:xfrm>
          <a:off x="2096967" y="2742019"/>
          <a:ext cx="1492541" cy="746270"/>
        </a:xfrm>
        <a:prstGeom prst="roundRect">
          <a:avLst>
            <a:gd name="adj" fmla="val 1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Intervention</a:t>
          </a:r>
        </a:p>
      </dsp:txBody>
      <dsp:txXfrm>
        <a:off x="2118825" y="2763877"/>
        <a:ext cx="1448825" cy="702554"/>
      </dsp:txXfrm>
    </dsp:sp>
    <dsp:sp modelId="{9B27AE2C-6533-444E-A6BA-DE2F865C32B1}">
      <dsp:nvSpPr>
        <dsp:cNvPr id="0" name=""/>
        <dsp:cNvSpPr/>
      </dsp:nvSpPr>
      <dsp:spPr>
        <a:xfrm rot="8657599">
          <a:off x="3520402" y="3746311"/>
          <a:ext cx="735228" cy="25004"/>
        </a:xfrm>
        <a:custGeom>
          <a:avLst/>
          <a:gdLst/>
          <a:ahLst/>
          <a:cxnLst/>
          <a:rect l="0" t="0" r="0" b="0"/>
          <a:pathLst>
            <a:path>
              <a:moveTo>
                <a:pt x="0" y="12502"/>
              </a:moveTo>
              <a:lnTo>
                <a:pt x="735228" y="12502"/>
              </a:lnTo>
            </a:path>
          </a:pathLst>
        </a:custGeom>
        <a:noFill/>
        <a:ln w="19050" cap="rnd"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869635" y="3740432"/>
        <a:ext cx="36761" cy="36761"/>
      </dsp:txXfrm>
    </dsp:sp>
    <dsp:sp modelId="{4B67003F-6D02-46AB-A010-D7988E728D89}">
      <dsp:nvSpPr>
        <dsp:cNvPr id="0" name=""/>
        <dsp:cNvSpPr/>
      </dsp:nvSpPr>
      <dsp:spPr>
        <a:xfrm>
          <a:off x="2096967" y="3600230"/>
          <a:ext cx="1492541" cy="746270"/>
        </a:xfrm>
        <a:prstGeom prst="roundRect">
          <a:avLst>
            <a:gd name="adj" fmla="val 1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Intervention</a:t>
          </a:r>
        </a:p>
      </dsp:txBody>
      <dsp:txXfrm>
        <a:off x="2118825" y="3622088"/>
        <a:ext cx="1448825" cy="70255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C40FD4-49E5-45F4-9F5F-D127674F3B6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697B86CE-7533-4591-A533-3B285CBFBD3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F42818B-C764-43FB-9100-6BE58FDE1954}" type="datetimeFigureOut">
              <a:rPr lang="en-US" smtClean="0"/>
              <a:t>2/15/2021</a:t>
            </a:fld>
            <a:endParaRPr lang="en-US" dirty="0"/>
          </a:p>
        </p:txBody>
      </p:sp>
      <p:sp>
        <p:nvSpPr>
          <p:cNvPr id="4" name="Footer Placeholder 3">
            <a:extLst>
              <a:ext uri="{FF2B5EF4-FFF2-40B4-BE49-F238E27FC236}">
                <a16:creationId xmlns:a16="http://schemas.microsoft.com/office/drawing/2014/main" id="{6697BB4A-C2FA-48DD-9F31-664DF2C9F78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540AB79-C081-43E8-B49C-BA9D38FCFCD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5F1E10-4074-4DC3-8E35-9146BD1FD828}" type="slidenum">
              <a:rPr lang="en-US" smtClean="0"/>
              <a:t>‹#›</a:t>
            </a:fld>
            <a:endParaRPr lang="en-US" dirty="0"/>
          </a:p>
        </p:txBody>
      </p:sp>
    </p:spTree>
    <p:extLst>
      <p:ext uri="{BB962C8B-B14F-4D97-AF65-F5344CB8AC3E}">
        <p14:creationId xmlns:p14="http://schemas.microsoft.com/office/powerpoint/2010/main" val="29888127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0BC4BE-0D73-E240-8B38-104FAC465A91}" type="datetimeFigureOut">
              <a:rPr lang="en-US" smtClean="0"/>
              <a:t>2/15/2021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8C15C5-0688-5345-99FC-721E08AD15D5}" type="slidenum">
              <a:rPr lang="en-US" smtClean="0"/>
              <a:t>‹#›</a:t>
            </a:fld>
            <a:endParaRPr lang="en-US" dirty="0"/>
          </a:p>
        </p:txBody>
      </p:sp>
    </p:spTree>
    <p:extLst>
      <p:ext uri="{BB962C8B-B14F-4D97-AF65-F5344CB8AC3E}">
        <p14:creationId xmlns:p14="http://schemas.microsoft.com/office/powerpoint/2010/main" val="427685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amphibiaweb.org/images/map/AmphibianBiogeogRealms_2014.pdf" TargetMode="External"/><Relationship Id="rId7" Type="http://schemas.openxmlformats.org/officeDocument/2006/relationships/hyperlink" Target="https://amphibiaweb.org/"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amphibiaweb.org/cgi/dlpmail.pl?step=form&amp;site=aw&amp;receiver=AmphibiaWeb" TargetMode="External"/><Relationship Id="rId5" Type="http://schemas.openxmlformats.org/officeDocument/2006/relationships/hyperlink" Target="https://amphibiaweb.org/images/AmphibianBiogeogRealms2014.pdf" TargetMode="External"/><Relationship Id="rId4" Type="http://schemas.openxmlformats.org/officeDocument/2006/relationships/hyperlink" Target="http://www.sciencemag.org/content/339/6115/74.full"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cmp-openstandards.or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images are from </a:t>
            </a:r>
            <a:r>
              <a:rPr lang="en-US" dirty="0" err="1"/>
              <a:t>Pixabay</a:t>
            </a:r>
            <a:endParaRPr lang="en-US" dirty="0"/>
          </a:p>
        </p:txBody>
      </p:sp>
      <p:sp>
        <p:nvSpPr>
          <p:cNvPr id="4" name="Slide Number Placeholder 3"/>
          <p:cNvSpPr>
            <a:spLocks noGrp="1"/>
          </p:cNvSpPr>
          <p:nvPr>
            <p:ph type="sldNum" sz="quarter" idx="5"/>
          </p:nvPr>
        </p:nvSpPr>
        <p:spPr/>
        <p:txBody>
          <a:bodyPr/>
          <a:lstStyle/>
          <a:p>
            <a:fld id="{5E8C15C5-0688-5345-99FC-721E08AD15D5}" type="slidenum">
              <a:rPr lang="en-US" smtClean="0"/>
              <a:t>1</a:t>
            </a:fld>
            <a:endParaRPr lang="en-US" dirty="0"/>
          </a:p>
        </p:txBody>
      </p:sp>
    </p:spTree>
    <p:extLst>
      <p:ext uri="{BB962C8B-B14F-4D97-AF65-F5344CB8AC3E}">
        <p14:creationId xmlns:p14="http://schemas.microsoft.com/office/powerpoint/2010/main" val="3121035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8C15C5-0688-5345-99FC-721E08AD15D5}" type="slidenum">
              <a:rPr lang="en-US" smtClean="0"/>
              <a:t>3</a:t>
            </a:fld>
            <a:endParaRPr lang="en-US" dirty="0"/>
          </a:p>
        </p:txBody>
      </p:sp>
    </p:spTree>
    <p:extLst>
      <p:ext uri="{BB962C8B-B14F-4D97-AF65-F5344CB8AC3E}">
        <p14:creationId xmlns:p14="http://schemas.microsoft.com/office/powerpoint/2010/main" val="620627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Download a pdf version here.</a:t>
            </a:r>
            <a:endParaRPr lang="en-US" dirty="0"/>
          </a:p>
          <a:p>
            <a:r>
              <a:rPr lang="en-US" dirty="0"/>
              <a:t>Numbers of Critically Endangered and Vulnerable species have increased worldwide as quantified in this map colored by biogeographic biomes defined by Wallace, cartography by Michelle Koo, 2014 and redefined by Holt et al (</a:t>
            </a:r>
            <a:r>
              <a:rPr lang="en-US" dirty="0">
                <a:hlinkClick r:id="rId4"/>
              </a:rPr>
              <a:t>2012 in </a:t>
            </a:r>
            <a:r>
              <a:rPr lang="en-US" i="1" dirty="0">
                <a:hlinkClick r:id="rId4"/>
              </a:rPr>
              <a:t>Science</a:t>
            </a:r>
            <a:r>
              <a:rPr lang="en-US" dirty="0"/>
              <a:t>). </a:t>
            </a:r>
          </a:p>
          <a:p>
            <a:r>
              <a:rPr lang="en-US" dirty="0"/>
              <a:t>The tallies of species are: 1) In red: Number of Extinct, Extinct in the wild or Critically Endangered species; 2) In orange, Number of Endangered or Vulnerable species; 3) In white, Total number of species within a biome. </a:t>
            </a:r>
            <a:r>
              <a:rPr lang="en-US" dirty="0">
                <a:hlinkClick r:id="rId5"/>
              </a:rPr>
              <a:t>Download the map as pdf here</a:t>
            </a:r>
            <a:r>
              <a:rPr lang="en-US" dirty="0"/>
              <a:t>. </a:t>
            </a:r>
            <a:r>
              <a:rPr lang="en-US" dirty="0">
                <a:hlinkClick r:id="rId6"/>
              </a:rPr>
              <a:t>Contact </a:t>
            </a:r>
            <a:r>
              <a:rPr lang="en-US" dirty="0" err="1">
                <a:hlinkClick r:id="rId6"/>
              </a:rPr>
              <a:t>AmphibiaWeb</a:t>
            </a:r>
            <a:r>
              <a:rPr lang="en-US" dirty="0">
                <a:hlinkClick r:id="rId6"/>
              </a:rPr>
              <a:t> to learn more</a:t>
            </a:r>
            <a:r>
              <a:rPr lang="en-US" dirty="0"/>
              <a:t>. </a:t>
            </a:r>
          </a:p>
          <a:p>
            <a:r>
              <a:rPr lang="en-US" dirty="0"/>
              <a:t>Citation: </a:t>
            </a:r>
            <a:r>
              <a:rPr lang="en-US" dirty="0" err="1"/>
              <a:t>AmphibiaWeb</a:t>
            </a:r>
            <a:r>
              <a:rPr lang="en-US" dirty="0"/>
              <a:t>. 2021. &lt;</a:t>
            </a:r>
            <a:r>
              <a:rPr lang="en-US" dirty="0">
                <a:hlinkClick r:id="rId7"/>
              </a:rPr>
              <a:t>https://amphibiaweb.org</a:t>
            </a:r>
            <a:r>
              <a:rPr lang="en-US" dirty="0"/>
              <a:t>&gt; University of California, Berkeley, CA, USA. Accessed 15 Feb 2021.</a:t>
            </a:r>
          </a:p>
        </p:txBody>
      </p:sp>
      <p:sp>
        <p:nvSpPr>
          <p:cNvPr id="4" name="Slide Number Placeholder 3"/>
          <p:cNvSpPr>
            <a:spLocks noGrp="1"/>
          </p:cNvSpPr>
          <p:nvPr>
            <p:ph type="sldNum" sz="quarter" idx="5"/>
          </p:nvPr>
        </p:nvSpPr>
        <p:spPr/>
        <p:txBody>
          <a:bodyPr/>
          <a:lstStyle/>
          <a:p>
            <a:fld id="{5E8C15C5-0688-5345-99FC-721E08AD15D5}" type="slidenum">
              <a:rPr lang="en-US" smtClean="0"/>
              <a:t>4</a:t>
            </a:fld>
            <a:endParaRPr lang="en-US" dirty="0"/>
          </a:p>
        </p:txBody>
      </p:sp>
    </p:spTree>
    <p:extLst>
      <p:ext uri="{BB962C8B-B14F-4D97-AF65-F5344CB8AC3E}">
        <p14:creationId xmlns:p14="http://schemas.microsoft.com/office/powerpoint/2010/main" val="2125813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8C15C5-0688-5345-99FC-721E08AD15D5}" type="slidenum">
              <a:rPr lang="en-US" smtClean="0"/>
              <a:t>5</a:t>
            </a:fld>
            <a:endParaRPr lang="en-US" dirty="0"/>
          </a:p>
        </p:txBody>
      </p:sp>
    </p:spTree>
    <p:extLst>
      <p:ext uri="{BB962C8B-B14F-4D97-AF65-F5344CB8AC3E}">
        <p14:creationId xmlns:p14="http://schemas.microsoft.com/office/powerpoint/2010/main" val="1629065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a:solidFill>
                  <a:schemeClr val="tx1"/>
                </a:solidFill>
                <a:effectLst/>
                <a:latin typeface="+mn-lt"/>
                <a:ea typeface="+mn-ea"/>
                <a:cs typeface="+mn-cs"/>
                <a:hlinkClick r:id="rId3"/>
              </a:rPr>
              <a:t>https://cmp-openstandards.org/</a:t>
            </a:r>
            <a:endParaRPr lang="en-US" dirty="0"/>
          </a:p>
        </p:txBody>
      </p:sp>
      <p:sp>
        <p:nvSpPr>
          <p:cNvPr id="4" name="Slide Number Placeholder 3"/>
          <p:cNvSpPr>
            <a:spLocks noGrp="1"/>
          </p:cNvSpPr>
          <p:nvPr>
            <p:ph type="sldNum" sz="quarter" idx="5"/>
          </p:nvPr>
        </p:nvSpPr>
        <p:spPr/>
        <p:txBody>
          <a:bodyPr/>
          <a:lstStyle/>
          <a:p>
            <a:fld id="{5E8C15C5-0688-5345-99FC-721E08AD15D5}" type="slidenum">
              <a:rPr lang="en-US" smtClean="0"/>
              <a:t>8</a:t>
            </a:fld>
            <a:endParaRPr lang="en-US" dirty="0"/>
          </a:p>
        </p:txBody>
      </p:sp>
    </p:spTree>
    <p:extLst>
      <p:ext uri="{BB962C8B-B14F-4D97-AF65-F5344CB8AC3E}">
        <p14:creationId xmlns:p14="http://schemas.microsoft.com/office/powerpoint/2010/main" val="859288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78801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30025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345203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740075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384169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158357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113636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681757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6567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85650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2874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2/15/2021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13965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2/15/2021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59688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2/15/2021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26638921"/>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2/15/2021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01977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01870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smtClean="0"/>
              <a:pPr/>
              <a:t>2/15/2021</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89381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smtClean="0"/>
              <a:pPr/>
              <a:t>2/15/2021</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49767075"/>
      </p:ext>
    </p:extLst>
  </p:cSld>
  <p:clrMap bg1="dk1" tx1="lt1" bg2="dk2" tx2="lt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 id="2147483825" r:id="rId13"/>
    <p:sldLayoutId id="2147483826" r:id="rId14"/>
    <p:sldLayoutId id="2147483827" r:id="rId15"/>
    <p:sldLayoutId id="2147483828" r:id="rId16"/>
    <p:sldLayoutId id="2147483829" r:id="rId17"/>
  </p:sldLayoutIdLst>
  <p:txStyles>
    <p:title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29.png"/><Relationship Id="rId4" Type="http://schemas.microsoft.com/office/2007/relationships/hdphoto" Target="../media/hdphoto4.wdp"/></Relationships>
</file>

<file path=ppt/slides/_rels/slide11.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svg"/><Relationship Id="rId18" Type="http://schemas.openxmlformats.org/officeDocument/2006/relationships/image" Target="../media/image41.png"/><Relationship Id="rId3" Type="http://schemas.microsoft.com/office/2007/relationships/hdphoto" Target="../media/hdphoto5.wdp"/><Relationship Id="rId21" Type="http://schemas.openxmlformats.org/officeDocument/2006/relationships/image" Target="../media/image44.svg"/><Relationship Id="rId7" Type="http://schemas.openxmlformats.org/officeDocument/2006/relationships/image" Target="../media/image32.svg"/><Relationship Id="rId12" Type="http://schemas.openxmlformats.org/officeDocument/2006/relationships/image" Target="../media/image37.png"/><Relationship Id="rId17" Type="http://schemas.openxmlformats.org/officeDocument/2006/relationships/image" Target="../media/image16.svg"/><Relationship Id="rId2" Type="http://schemas.openxmlformats.org/officeDocument/2006/relationships/image" Target="../media/image30.png"/><Relationship Id="rId16" Type="http://schemas.openxmlformats.org/officeDocument/2006/relationships/image" Target="../media/image15.png"/><Relationship Id="rId20"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36.svg"/><Relationship Id="rId5" Type="http://schemas.openxmlformats.org/officeDocument/2006/relationships/image" Target="../media/image8.svg"/><Relationship Id="rId15" Type="http://schemas.openxmlformats.org/officeDocument/2006/relationships/image" Target="../media/image40.svg"/><Relationship Id="rId10" Type="http://schemas.openxmlformats.org/officeDocument/2006/relationships/image" Target="../media/image35.png"/><Relationship Id="rId19" Type="http://schemas.openxmlformats.org/officeDocument/2006/relationships/image" Target="../media/image42.svg"/><Relationship Id="rId4" Type="http://schemas.openxmlformats.org/officeDocument/2006/relationships/image" Target="../media/image7.png"/><Relationship Id="rId9" Type="http://schemas.openxmlformats.org/officeDocument/2006/relationships/image" Target="../media/image34.svg"/><Relationship Id="rId14" Type="http://schemas.openxmlformats.org/officeDocument/2006/relationships/image" Target="../media/image39.png"/><Relationship Id="rId22"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e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www.sciencemag.org/content/339/6115/74.full"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23.sv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png"/><Relationship Id="rId1" Type="http://schemas.openxmlformats.org/officeDocument/2006/relationships/slideLayout" Target="../slideLayouts/slideLayout8.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my.usgs.gov/hd/methods" TargetMode="External"/><Relationship Id="rId2" Type="http://schemas.openxmlformats.org/officeDocument/2006/relationships/image" Target="../media/image4.pn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27.png"/><Relationship Id="rId4" Type="http://schemas.openxmlformats.org/officeDocument/2006/relationships/hyperlink" Target="https://www.betterevaluation.org/en/rainbow_framework/describe/collect_retrieve_dat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duotone>
              <a:schemeClr val="bg2">
                <a:shade val="28000"/>
                <a:satMod val="94000"/>
                <a:lumMod val="20000"/>
              </a:schemeClr>
              <a:schemeClr val="bg2">
                <a:tint val="94000"/>
                <a:shade val="84000"/>
                <a:satMod val="148000"/>
                <a:lumMod val="114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82DAC18-E623-0546-920C-6676DF6BBA3F}"/>
              </a:ext>
            </a:extLst>
          </p:cNvPr>
          <p:cNvPicPr>
            <a:picLocks noChangeAspect="1"/>
          </p:cNvPicPr>
          <p:nvPr/>
        </p:nvPicPr>
        <p:blipFill>
          <a:blip r:embed="rId4">
            <a:grayscl/>
          </a:blip>
          <a:stretch>
            <a:fillRect/>
          </a:stretch>
        </p:blipFill>
        <p:spPr>
          <a:xfrm>
            <a:off x="0" y="0"/>
            <a:ext cx="12191999" cy="8124824"/>
          </a:xfrm>
          <a:prstGeom prst="rect">
            <a:avLst/>
          </a:prstGeom>
        </p:spPr>
      </p:pic>
      <p:sp>
        <p:nvSpPr>
          <p:cNvPr id="2" name="Title 1">
            <a:extLst>
              <a:ext uri="{FF2B5EF4-FFF2-40B4-BE49-F238E27FC236}">
                <a16:creationId xmlns:a16="http://schemas.microsoft.com/office/drawing/2014/main" id="{74080833-6B30-404E-B0FA-39D7DC4B1616}"/>
              </a:ext>
            </a:extLst>
          </p:cNvPr>
          <p:cNvSpPr>
            <a:spLocks noGrp="1"/>
          </p:cNvSpPr>
          <p:nvPr>
            <p:ph type="ctrTitle"/>
          </p:nvPr>
        </p:nvSpPr>
        <p:spPr>
          <a:xfrm>
            <a:off x="1640217" y="332509"/>
            <a:ext cx="8688347" cy="2763982"/>
          </a:xfrm>
          <a:solidFill>
            <a:schemeClr val="bg1">
              <a:alpha val="60000"/>
            </a:schemeClr>
          </a:solidFill>
          <a:ln w="152400" cmpd="tri">
            <a:solidFill>
              <a:schemeClr val="accent3">
                <a:lumMod val="75000"/>
              </a:schemeClr>
            </a:solidFill>
          </a:ln>
        </p:spPr>
        <p:txBody>
          <a:bodyPr anchor="ctr">
            <a:noAutofit/>
          </a:bodyPr>
          <a:lstStyle/>
          <a:p>
            <a:r>
              <a:rPr lang="en-US" b="1" dirty="0">
                <a:solidFill>
                  <a:schemeClr val="accent1">
                    <a:lumMod val="75000"/>
                  </a:schemeClr>
                </a:solidFill>
                <a:effectLst/>
              </a:rPr>
              <a:t>Human dimensions in </a:t>
            </a:r>
            <a:br>
              <a:rPr lang="en-US" dirty="0">
                <a:solidFill>
                  <a:schemeClr val="accent1">
                    <a:lumMod val="75000"/>
                  </a:schemeClr>
                </a:solidFill>
                <a:effectLst/>
              </a:rPr>
            </a:br>
            <a:r>
              <a:rPr lang="en-US" b="1" dirty="0">
                <a:solidFill>
                  <a:schemeClr val="accent1">
                    <a:lumMod val="75000"/>
                  </a:schemeClr>
                </a:solidFill>
                <a:effectLst/>
              </a:rPr>
              <a:t>Amphibian Conservation: </a:t>
            </a:r>
            <a:br>
              <a:rPr lang="en-US" dirty="0">
                <a:effectLst/>
              </a:rPr>
            </a:br>
            <a:r>
              <a:rPr lang="en-US" b="1" dirty="0">
                <a:solidFill>
                  <a:schemeClr val="tx1">
                    <a:lumMod val="95000"/>
                  </a:schemeClr>
                </a:solidFill>
                <a:effectLst/>
              </a:rPr>
              <a:t>ADDRESSING THREATS</a:t>
            </a:r>
            <a:endParaRPr lang="en-US" dirty="0">
              <a:solidFill>
                <a:schemeClr val="tx1">
                  <a:lumMod val="95000"/>
                </a:schemeClr>
              </a:solidFill>
              <a:effectLst/>
            </a:endParaRPr>
          </a:p>
        </p:txBody>
      </p:sp>
      <p:pic>
        <p:nvPicPr>
          <p:cNvPr id="5" name="Picture 4" descr="Salamander Population &amp; Adaptation Research Collaboration Network">
            <a:extLst>
              <a:ext uri="{FF2B5EF4-FFF2-40B4-BE49-F238E27FC236}">
                <a16:creationId xmlns:a16="http://schemas.microsoft.com/office/drawing/2014/main" id="{0FA001A5-3C3E-45DC-BE9B-9A40BF9F1A31}"/>
              </a:ext>
            </a:extLst>
          </p:cNvPr>
          <p:cNvPicPr/>
          <p:nvPr/>
        </p:nvPicPr>
        <p:blipFill>
          <a:blip r:embed="rId5" cstate="email">
            <a:extLst>
              <a:ext uri="{28A0092B-C50C-407E-A947-70E740481C1C}">
                <a14:useLocalDpi xmlns:a14="http://schemas.microsoft.com/office/drawing/2010/main"/>
              </a:ext>
            </a:extLst>
          </a:blip>
          <a:srcRect/>
          <a:stretch>
            <a:fillRect/>
          </a:stretch>
        </p:blipFill>
        <p:spPr bwMode="auto">
          <a:xfrm>
            <a:off x="150506" y="6107430"/>
            <a:ext cx="2293620" cy="750570"/>
          </a:xfrm>
          <a:prstGeom prst="rect">
            <a:avLst/>
          </a:prstGeom>
          <a:noFill/>
          <a:ln>
            <a:noFill/>
          </a:ln>
        </p:spPr>
      </p:pic>
    </p:spTree>
    <p:extLst>
      <p:ext uri="{BB962C8B-B14F-4D97-AF65-F5344CB8AC3E}">
        <p14:creationId xmlns:p14="http://schemas.microsoft.com/office/powerpoint/2010/main" val="814101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alamander Population &amp; Adaptation Research Collaboration Network">
            <a:extLst>
              <a:ext uri="{FF2B5EF4-FFF2-40B4-BE49-F238E27FC236}">
                <a16:creationId xmlns:a16="http://schemas.microsoft.com/office/drawing/2014/main" id="{83C1839B-FC2A-49D3-85D2-5B5C88F98BD4}"/>
              </a:ext>
            </a:extLst>
          </p:cNvPr>
          <p:cNvPicPr/>
          <p:nvPr/>
        </p:nvPicPr>
        <p:blipFill>
          <a:blip r:embed="rId2" cstate="email">
            <a:extLst>
              <a:ext uri="{28A0092B-C50C-407E-A947-70E740481C1C}">
                <a14:useLocalDpi xmlns:a14="http://schemas.microsoft.com/office/drawing/2010/main"/>
              </a:ext>
            </a:extLst>
          </a:blip>
          <a:srcRect/>
          <a:stretch>
            <a:fillRect/>
          </a:stretch>
        </p:blipFill>
        <p:spPr bwMode="auto">
          <a:xfrm>
            <a:off x="157097" y="5858986"/>
            <a:ext cx="2293620" cy="750570"/>
          </a:xfrm>
          <a:prstGeom prst="rect">
            <a:avLst/>
          </a:prstGeom>
          <a:noFill/>
          <a:ln>
            <a:noFill/>
          </a:ln>
        </p:spPr>
      </p:pic>
      <p:sp>
        <p:nvSpPr>
          <p:cNvPr id="5" name="Title 1">
            <a:extLst>
              <a:ext uri="{FF2B5EF4-FFF2-40B4-BE49-F238E27FC236}">
                <a16:creationId xmlns:a16="http://schemas.microsoft.com/office/drawing/2014/main" id="{E2DDB388-BF22-4BC2-8406-DB1257048DAE}"/>
              </a:ext>
            </a:extLst>
          </p:cNvPr>
          <p:cNvSpPr txBox="1">
            <a:spLocks/>
          </p:cNvSpPr>
          <p:nvPr/>
        </p:nvSpPr>
        <p:spPr>
          <a:xfrm>
            <a:off x="160865" y="236816"/>
            <a:ext cx="11567739" cy="2313433"/>
          </a:xfrm>
          <a:prstGeom prst="rect">
            <a:avLst/>
          </a:prstGeom>
        </p:spPr>
        <p:txBody>
          <a:bodyPr>
            <a:normAutofit/>
          </a:bodyPr>
          <a:lst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effectLst/>
              </a:rPr>
              <a:t>Develop IRB Project Proposal:</a:t>
            </a:r>
            <a:r>
              <a:rPr lang="en-US" sz="2000" dirty="0">
                <a:effectLst/>
              </a:rPr>
              <a:t> </a:t>
            </a:r>
            <a:endParaRPr lang="en-US" sz="2000" dirty="0">
              <a:solidFill>
                <a:schemeClr val="tx1"/>
              </a:solidFill>
            </a:endParaRPr>
          </a:p>
        </p:txBody>
      </p:sp>
      <p:sp>
        <p:nvSpPr>
          <p:cNvPr id="6" name="Rectangle 5">
            <a:extLst>
              <a:ext uri="{FF2B5EF4-FFF2-40B4-BE49-F238E27FC236}">
                <a16:creationId xmlns:a16="http://schemas.microsoft.com/office/drawing/2014/main" id="{7A359C1D-BFD3-4B06-BE64-E7FE815B575B}"/>
              </a:ext>
            </a:extLst>
          </p:cNvPr>
          <p:cNvSpPr/>
          <p:nvPr/>
        </p:nvSpPr>
        <p:spPr>
          <a:xfrm>
            <a:off x="575732" y="1224586"/>
            <a:ext cx="4952232" cy="4154984"/>
          </a:xfrm>
          <a:prstGeom prst="rect">
            <a:avLst/>
          </a:prstGeom>
        </p:spPr>
        <p:txBody>
          <a:bodyPr wrap="square">
            <a:spAutoFit/>
          </a:bodyPr>
          <a:lstStyle/>
          <a:p>
            <a:pPr marL="228600"/>
            <a:r>
              <a:rPr lang="en-US" sz="2400" b="1" dirty="0">
                <a:cs typeface="Calibri" panose="020F0502020204030204" pitchFamily="34" charset="0"/>
              </a:rPr>
              <a:t>Using one of the interventions from the conceptual model and the university’s IRB proposal format students work individually or in small groups to develop a research project proposal to submit to their “class” Institutional Review Board (IRB).  A rubric for assessment has been provided.</a:t>
            </a:r>
            <a:endParaRPr lang="en-US" sz="2400" b="1" dirty="0">
              <a:effectLst/>
            </a:endParaRPr>
          </a:p>
        </p:txBody>
      </p:sp>
      <p:pic>
        <p:nvPicPr>
          <p:cNvPr id="6150" name="Picture 6" descr="Presentation, Data, Office, Networking, Logo, Icon">
            <a:extLst>
              <a:ext uri="{FF2B5EF4-FFF2-40B4-BE49-F238E27FC236}">
                <a16:creationId xmlns:a16="http://schemas.microsoft.com/office/drawing/2014/main" id="{2FFB64D8-745E-41A3-BCC7-F30ADDF13C82}"/>
              </a:ext>
            </a:extLst>
          </p:cNvPr>
          <p:cNvPicPr>
            <a:picLocks noChangeAspect="1" noChangeArrowheads="1"/>
          </p:cNvPicPr>
          <p:nvPr/>
        </p:nvPicPr>
        <p:blipFill>
          <a:blip r:embed="rId3" cstate="email">
            <a:duotone>
              <a:schemeClr val="accent5">
                <a:shade val="45000"/>
                <a:satMod val="135000"/>
              </a:schemeClr>
              <a:prstClr val="white"/>
            </a:duotone>
            <a:extLst>
              <a:ext uri="{BEBA8EAE-BF5A-486C-A8C5-ECC9F3942E4B}">
                <a14:imgProps xmlns:a14="http://schemas.microsoft.com/office/drawing/2010/main">
                  <a14:imgLayer r:embed="rId4">
                    <a14:imgEffect>
                      <a14:artisticGlowEdges/>
                    </a14:imgEffect>
                  </a14:imgLayer>
                </a14:imgProps>
              </a:ext>
              <a:ext uri="{28A0092B-C50C-407E-A947-70E740481C1C}">
                <a14:useLocalDpi xmlns:a14="http://schemas.microsoft.com/office/drawing/2010/main"/>
              </a:ext>
            </a:extLst>
          </a:blip>
          <a:srcRect/>
          <a:stretch>
            <a:fillRect/>
          </a:stretch>
        </p:blipFill>
        <p:spPr bwMode="auto">
          <a:xfrm>
            <a:off x="6018086" y="1047939"/>
            <a:ext cx="5474259" cy="492683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Bullfrog, Frog, Species, Wildlife, Amphibian, Wild">
            <a:extLst>
              <a:ext uri="{FF2B5EF4-FFF2-40B4-BE49-F238E27FC236}">
                <a16:creationId xmlns:a16="http://schemas.microsoft.com/office/drawing/2014/main" id="{C8D01AAD-9996-40BF-814E-1D3542A7D60D}"/>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6807288" y="1633491"/>
            <a:ext cx="1030651" cy="673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9128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77E12F-CE1B-4A4A-8A4D-36FBE8A2638D}"/>
              </a:ext>
            </a:extLst>
          </p:cNvPr>
          <p:cNvSpPr/>
          <p:nvPr/>
        </p:nvSpPr>
        <p:spPr>
          <a:xfrm>
            <a:off x="5997822" y="1016492"/>
            <a:ext cx="5856606" cy="5262979"/>
          </a:xfrm>
          <a:prstGeom prst="rect">
            <a:avLst/>
          </a:prstGeom>
        </p:spPr>
        <p:txBody>
          <a:bodyPr wrap="square">
            <a:spAutoFit/>
          </a:bodyPr>
          <a:lstStyle/>
          <a:p>
            <a:pPr marL="228600"/>
            <a:r>
              <a:rPr lang="en-US" sz="2400" b="1" dirty="0">
                <a:cs typeface="Calibri" panose="020F0502020204030204" pitchFamily="34" charset="0"/>
              </a:rPr>
              <a:t>Hold a class discussion related to threats to amphibians and thoughts about social science research as a conservation tool, including its applications and how it is similar or different from ecological research. Solicit thoughts on how the components of the module can be applied to current events or other topics in the course. </a:t>
            </a:r>
          </a:p>
          <a:p>
            <a:pPr marL="228600"/>
            <a:endParaRPr lang="en-US" sz="2400" b="1" dirty="0">
              <a:effectLst/>
              <a:cs typeface="Calibri" panose="020F0502020204030204" pitchFamily="34" charset="0"/>
            </a:endParaRPr>
          </a:p>
          <a:p>
            <a:pPr marL="228600"/>
            <a:endParaRPr lang="en-US" sz="2400" b="1" dirty="0">
              <a:effectLst/>
              <a:cs typeface="Calibri" panose="020F0502020204030204" pitchFamily="34" charset="0"/>
            </a:endParaRPr>
          </a:p>
          <a:p>
            <a:pPr marL="228600"/>
            <a:r>
              <a:rPr lang="en-US" sz="2400" b="1" dirty="0">
                <a:cs typeface="Calibri" panose="020F0502020204030204" pitchFamily="34" charset="0"/>
              </a:rPr>
              <a:t>A number of extension activities are suggested for additional learning. </a:t>
            </a:r>
            <a:endParaRPr lang="en-US" sz="2400" b="1" dirty="0">
              <a:effectLst/>
            </a:endParaRPr>
          </a:p>
        </p:txBody>
      </p:sp>
      <p:sp>
        <p:nvSpPr>
          <p:cNvPr id="3" name="Title 1">
            <a:extLst>
              <a:ext uri="{FF2B5EF4-FFF2-40B4-BE49-F238E27FC236}">
                <a16:creationId xmlns:a16="http://schemas.microsoft.com/office/drawing/2014/main" id="{D1949B5B-828D-427C-B5A3-9D41CC0F7231}"/>
              </a:ext>
            </a:extLst>
          </p:cNvPr>
          <p:cNvSpPr txBox="1">
            <a:spLocks/>
          </p:cNvSpPr>
          <p:nvPr/>
        </p:nvSpPr>
        <p:spPr>
          <a:xfrm>
            <a:off x="160865" y="236816"/>
            <a:ext cx="11567739" cy="2313433"/>
          </a:xfrm>
          <a:prstGeom prst="rect">
            <a:avLst/>
          </a:prstGeom>
        </p:spPr>
        <p:txBody>
          <a:bodyPr>
            <a:normAutofit/>
          </a:bodyPr>
          <a:lst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effectLst/>
              </a:rPr>
              <a:t>Wrap-up and extensions:</a:t>
            </a:r>
            <a:r>
              <a:rPr lang="en-US" sz="2000" dirty="0">
                <a:effectLst/>
              </a:rPr>
              <a:t> </a:t>
            </a:r>
            <a:endParaRPr lang="en-US" sz="2000" dirty="0">
              <a:solidFill>
                <a:schemeClr val="tx1"/>
              </a:solidFill>
            </a:endParaRPr>
          </a:p>
        </p:txBody>
      </p:sp>
      <p:pic>
        <p:nvPicPr>
          <p:cNvPr id="9218" name="Picture 2" descr="Communicate, Communication, Conference, Crowd">
            <a:extLst>
              <a:ext uri="{FF2B5EF4-FFF2-40B4-BE49-F238E27FC236}">
                <a16:creationId xmlns:a16="http://schemas.microsoft.com/office/drawing/2014/main" id="{0817E7E2-69C9-4123-8928-F449B0DE8C32}"/>
              </a:ext>
            </a:extLst>
          </p:cNvPr>
          <p:cNvPicPr>
            <a:picLocks noChangeAspect="1" noChangeArrowheads="1"/>
          </p:cNvPicPr>
          <p:nvPr/>
        </p:nvPicPr>
        <p:blipFill>
          <a:blip r:embed="rId2" cstate="email">
            <a:duotone>
              <a:schemeClr val="accent2">
                <a:shade val="45000"/>
                <a:satMod val="135000"/>
              </a:schemeClr>
              <a:prstClr val="white"/>
            </a:duotone>
            <a:extLst>
              <a:ext uri="{BEBA8EAE-BF5A-486C-A8C5-ECC9F3942E4B}">
                <a14:imgProps xmlns:a14="http://schemas.microsoft.com/office/drawing/2010/main">
                  <a14:imgLayer r:embed="rId3">
                    <a14:imgEffect>
                      <a14:artisticWatercolorSponge/>
                    </a14:imgEffect>
                  </a14:imgLayer>
                </a14:imgProps>
              </a:ext>
              <a:ext uri="{28A0092B-C50C-407E-A947-70E740481C1C}">
                <a14:useLocalDpi xmlns:a14="http://schemas.microsoft.com/office/drawing/2010/main"/>
              </a:ext>
            </a:extLst>
          </a:blip>
          <a:srcRect/>
          <a:stretch>
            <a:fillRect/>
          </a:stretch>
        </p:blipFill>
        <p:spPr bwMode="auto">
          <a:xfrm>
            <a:off x="367086" y="944645"/>
            <a:ext cx="5283910" cy="5025243"/>
          </a:xfrm>
          <a:prstGeom prst="rect">
            <a:avLst/>
          </a:prstGeom>
          <a:noFill/>
          <a:extLst>
            <a:ext uri="{909E8E84-426E-40DD-AFC4-6F175D3DCCD1}">
              <a14:hiddenFill xmlns:a14="http://schemas.microsoft.com/office/drawing/2010/main">
                <a:solidFill>
                  <a:srgbClr val="FFFFFF"/>
                </a:solidFill>
              </a14:hiddenFill>
            </a:ext>
          </a:extLst>
        </p:spPr>
      </p:pic>
      <p:pic>
        <p:nvPicPr>
          <p:cNvPr id="5" name="Graphic 4" descr="Frog">
            <a:extLst>
              <a:ext uri="{FF2B5EF4-FFF2-40B4-BE49-F238E27FC236}">
                <a16:creationId xmlns:a16="http://schemas.microsoft.com/office/drawing/2014/main" id="{4CCA46AA-C872-4532-BE62-BB4E54E503C1}"/>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668286" y="2939530"/>
            <a:ext cx="785819" cy="785819"/>
          </a:xfrm>
          <a:prstGeom prst="rect">
            <a:avLst/>
          </a:prstGeom>
        </p:spPr>
      </p:pic>
      <p:pic>
        <p:nvPicPr>
          <p:cNvPr id="7" name="Graphic 6" descr="Downward trend">
            <a:extLst>
              <a:ext uri="{FF2B5EF4-FFF2-40B4-BE49-F238E27FC236}">
                <a16:creationId xmlns:a16="http://schemas.microsoft.com/office/drawing/2014/main" id="{5BF90452-5679-48D6-A0E9-4DE648A0018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774437" y="1553268"/>
            <a:ext cx="914400" cy="914400"/>
          </a:xfrm>
          <a:prstGeom prst="rect">
            <a:avLst/>
          </a:prstGeom>
        </p:spPr>
      </p:pic>
      <p:pic>
        <p:nvPicPr>
          <p:cNvPr id="9" name="Graphic 8" descr="Bug under magnifying glass">
            <a:extLst>
              <a:ext uri="{FF2B5EF4-FFF2-40B4-BE49-F238E27FC236}">
                <a16:creationId xmlns:a16="http://schemas.microsoft.com/office/drawing/2014/main" id="{B7B1D527-298C-48E0-A451-6F118A8206F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111016" y="1044393"/>
            <a:ext cx="914400" cy="914400"/>
          </a:xfrm>
          <a:prstGeom prst="rect">
            <a:avLst/>
          </a:prstGeom>
        </p:spPr>
      </p:pic>
      <p:pic>
        <p:nvPicPr>
          <p:cNvPr id="13" name="Graphic 12" descr="Danger">
            <a:extLst>
              <a:ext uri="{FF2B5EF4-FFF2-40B4-BE49-F238E27FC236}">
                <a16:creationId xmlns:a16="http://schemas.microsoft.com/office/drawing/2014/main" id="{E43CB033-1273-402C-A0F5-690CB637F7A9}"/>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255494" y="2914307"/>
            <a:ext cx="785819" cy="785819"/>
          </a:xfrm>
          <a:prstGeom prst="rect">
            <a:avLst/>
          </a:prstGeom>
        </p:spPr>
      </p:pic>
      <p:pic>
        <p:nvPicPr>
          <p:cNvPr id="15" name="Graphic 14" descr="Cement truck">
            <a:extLst>
              <a:ext uri="{FF2B5EF4-FFF2-40B4-BE49-F238E27FC236}">
                <a16:creationId xmlns:a16="http://schemas.microsoft.com/office/drawing/2014/main" id="{67E44BC1-E9DA-463E-8120-34BAFB85241B}"/>
              </a:ext>
            </a:extLst>
          </p:cNvPr>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550629" y="3211036"/>
            <a:ext cx="785820" cy="785820"/>
          </a:xfrm>
          <a:prstGeom prst="rect">
            <a:avLst/>
          </a:prstGeom>
        </p:spPr>
      </p:pic>
      <p:pic>
        <p:nvPicPr>
          <p:cNvPr id="17" name="Graphic 16" descr="Lightning">
            <a:extLst>
              <a:ext uri="{FF2B5EF4-FFF2-40B4-BE49-F238E27FC236}">
                <a16:creationId xmlns:a16="http://schemas.microsoft.com/office/drawing/2014/main" id="{7FB47843-3119-4F0B-B4A2-0E5AB07D1F0A}"/>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973382" y="2733581"/>
            <a:ext cx="914400" cy="914400"/>
          </a:xfrm>
          <a:prstGeom prst="rect">
            <a:avLst/>
          </a:prstGeom>
        </p:spPr>
      </p:pic>
      <p:pic>
        <p:nvPicPr>
          <p:cNvPr id="23" name="Graphic 22" descr="Classroom">
            <a:extLst>
              <a:ext uri="{FF2B5EF4-FFF2-40B4-BE49-F238E27FC236}">
                <a16:creationId xmlns:a16="http://schemas.microsoft.com/office/drawing/2014/main" id="{E1D2C93D-5C18-4A51-BA13-A6F3821555F2}"/>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747209" y="1728969"/>
            <a:ext cx="914400" cy="914400"/>
          </a:xfrm>
          <a:prstGeom prst="rect">
            <a:avLst/>
          </a:prstGeom>
        </p:spPr>
      </p:pic>
      <p:pic>
        <p:nvPicPr>
          <p:cNvPr id="27" name="Graphic 26" descr="Barn">
            <a:extLst>
              <a:ext uri="{FF2B5EF4-FFF2-40B4-BE49-F238E27FC236}">
                <a16:creationId xmlns:a16="http://schemas.microsoft.com/office/drawing/2014/main" id="{1265AF49-576C-4FA0-9521-1EF7EE79C7F8}"/>
              </a:ext>
            </a:extLst>
          </p:cNvPr>
          <p:cNvPicPr>
            <a:picLocks noChangeAspect="1"/>
          </p:cNvPicPr>
          <p:nvPr/>
        </p:nvPicPr>
        <p:blipFill>
          <a:blip r:embed="rId18" cstate="email">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708813" y="2590463"/>
            <a:ext cx="698134" cy="698134"/>
          </a:xfrm>
          <a:prstGeom prst="rect">
            <a:avLst/>
          </a:prstGeom>
        </p:spPr>
      </p:pic>
      <p:pic>
        <p:nvPicPr>
          <p:cNvPr id="29" name="Graphic 28" descr="Airplane">
            <a:extLst>
              <a:ext uri="{FF2B5EF4-FFF2-40B4-BE49-F238E27FC236}">
                <a16:creationId xmlns:a16="http://schemas.microsoft.com/office/drawing/2014/main" id="{0AAA9AC3-8551-4993-8C9F-72A8BFA30EB3}"/>
              </a:ext>
            </a:extLst>
          </p:cNvPr>
          <p:cNvPicPr>
            <a:picLocks noChangeAspect="1"/>
          </p:cNvPicPr>
          <p:nvPr/>
        </p:nvPicPr>
        <p:blipFill>
          <a:blip r:embed="rId20" cstate="email">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a:off x="2734740" y="3211036"/>
            <a:ext cx="618516" cy="618516"/>
          </a:xfrm>
          <a:prstGeom prst="rect">
            <a:avLst/>
          </a:prstGeom>
        </p:spPr>
      </p:pic>
      <p:pic>
        <p:nvPicPr>
          <p:cNvPr id="31" name="Picture 30" descr="Salamander Population &amp; Adaptation Research Collaboration Network">
            <a:extLst>
              <a:ext uri="{FF2B5EF4-FFF2-40B4-BE49-F238E27FC236}">
                <a16:creationId xmlns:a16="http://schemas.microsoft.com/office/drawing/2014/main" id="{06D848CE-D324-4B96-B86E-B54450BA09B4}"/>
              </a:ext>
            </a:extLst>
          </p:cNvPr>
          <p:cNvPicPr/>
          <p:nvPr/>
        </p:nvPicPr>
        <p:blipFill>
          <a:blip r:embed="rId22" cstate="email">
            <a:extLst>
              <a:ext uri="{28A0092B-C50C-407E-A947-70E740481C1C}">
                <a14:useLocalDpi xmlns:a14="http://schemas.microsoft.com/office/drawing/2010/main"/>
              </a:ext>
            </a:extLst>
          </a:blip>
          <a:srcRect/>
          <a:stretch>
            <a:fillRect/>
          </a:stretch>
        </p:blipFill>
        <p:spPr bwMode="auto">
          <a:xfrm>
            <a:off x="157097" y="5930282"/>
            <a:ext cx="2488449" cy="679273"/>
          </a:xfrm>
          <a:prstGeom prst="rect">
            <a:avLst/>
          </a:prstGeom>
          <a:noFill/>
          <a:ln>
            <a:noFill/>
          </a:ln>
        </p:spPr>
      </p:pic>
    </p:spTree>
    <p:extLst>
      <p:ext uri="{BB962C8B-B14F-4D97-AF65-F5344CB8AC3E}">
        <p14:creationId xmlns:p14="http://schemas.microsoft.com/office/powerpoint/2010/main" val="619571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8" descr="Icon SmartArt graphic">
            <a:extLst>
              <a:ext uri="{FF2B5EF4-FFF2-40B4-BE49-F238E27FC236}">
                <a16:creationId xmlns:a16="http://schemas.microsoft.com/office/drawing/2014/main" id="{3573170E-4280-452B-85E7-A5E8B3C0839E}"/>
              </a:ext>
            </a:extLst>
          </p:cNvPr>
          <p:cNvGraphicFramePr>
            <a:graphicFrameLocks/>
          </p:cNvGraphicFramePr>
          <p:nvPr>
            <p:extLst>
              <p:ext uri="{D42A27DB-BD31-4B8C-83A1-F6EECF244321}">
                <p14:modId xmlns:p14="http://schemas.microsoft.com/office/powerpoint/2010/main" val="3194519868"/>
              </p:ext>
            </p:extLst>
          </p:nvPr>
        </p:nvGraphicFramePr>
        <p:xfrm>
          <a:off x="597790" y="560052"/>
          <a:ext cx="11269313" cy="63031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10B735C7-4CB1-48DB-A825-9A787E951662}"/>
              </a:ext>
            </a:extLst>
          </p:cNvPr>
          <p:cNvSpPr/>
          <p:nvPr/>
        </p:nvSpPr>
        <p:spPr>
          <a:xfrm>
            <a:off x="324896" y="203072"/>
            <a:ext cx="8889442" cy="595932"/>
          </a:xfrm>
          <a:prstGeom prst="rect">
            <a:avLst/>
          </a:prstGeom>
        </p:spPr>
        <p:txBody>
          <a:bodyPr wrap="square">
            <a:spAutoFit/>
          </a:bodyPr>
          <a:lstStyle/>
          <a:p>
            <a:pPr>
              <a:lnSpc>
                <a:spcPct val="107000"/>
              </a:lnSpc>
            </a:pPr>
            <a:r>
              <a:rPr lang="en-US" sz="3200" b="1" cap="all" dirty="0">
                <a:solidFill>
                  <a:schemeClr val="accent1">
                    <a:lumMod val="75000"/>
                  </a:schemeClr>
                </a:solidFill>
                <a:ea typeface="Calibri" panose="020F0502020204030204" pitchFamily="34" charset="0"/>
                <a:cs typeface="Times New Roman" panose="02020603050405020304" pitchFamily="18" charset="0"/>
              </a:rPr>
              <a:t>Student Learning Objectives:</a:t>
            </a:r>
            <a:endParaRPr lang="en-US" sz="3200" b="1" cap="all" dirty="0">
              <a:solidFill>
                <a:schemeClr val="accent1">
                  <a:lumMod val="75000"/>
                </a:schemeClr>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64647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duotone>
              <a:schemeClr val="bg2">
                <a:shade val="28000"/>
                <a:satMod val="94000"/>
                <a:lumMod val="20000"/>
              </a:schemeClr>
              <a:schemeClr val="bg2">
                <a:tint val="94000"/>
                <a:shade val="84000"/>
                <a:satMod val="148000"/>
                <a:lumMod val="114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4F96F-B0BE-4E84-A401-8F8438058CAB}"/>
              </a:ext>
            </a:extLst>
          </p:cNvPr>
          <p:cNvSpPr>
            <a:spLocks noGrp="1"/>
          </p:cNvSpPr>
          <p:nvPr>
            <p:ph type="title"/>
          </p:nvPr>
        </p:nvSpPr>
        <p:spPr>
          <a:xfrm>
            <a:off x="0" y="-649095"/>
            <a:ext cx="5276724" cy="2313433"/>
          </a:xfrm>
        </p:spPr>
        <p:txBody>
          <a:bodyPr>
            <a:normAutofit/>
          </a:bodyPr>
          <a:lstStyle/>
          <a:p>
            <a:pPr algn="ctr"/>
            <a:r>
              <a:rPr lang="en-US" b="1" dirty="0"/>
              <a:t>Module components</a:t>
            </a:r>
            <a:endParaRPr lang="en-US" dirty="0">
              <a:solidFill>
                <a:schemeClr val="tx1"/>
              </a:solidFill>
            </a:endParaRPr>
          </a:p>
        </p:txBody>
      </p:sp>
      <p:graphicFrame>
        <p:nvGraphicFramePr>
          <p:cNvPr id="5" name="Content Placeholder 2" descr="Icon SmartArt graphic">
            <a:extLst>
              <a:ext uri="{FF2B5EF4-FFF2-40B4-BE49-F238E27FC236}">
                <a16:creationId xmlns:a16="http://schemas.microsoft.com/office/drawing/2014/main" id="{2B828A48-3EC3-4EF9-8697-5D2A44F3F052}"/>
              </a:ext>
            </a:extLst>
          </p:cNvPr>
          <p:cNvGraphicFramePr>
            <a:graphicFrameLocks noGrp="1"/>
          </p:cNvGraphicFramePr>
          <p:nvPr>
            <p:ph idx="1"/>
            <p:extLst>
              <p:ext uri="{D42A27DB-BD31-4B8C-83A1-F6EECF244321}">
                <p14:modId xmlns:p14="http://schemas.microsoft.com/office/powerpoint/2010/main" val="4255928491"/>
              </p:ext>
            </p:extLst>
          </p:nvPr>
        </p:nvGraphicFramePr>
        <p:xfrm>
          <a:off x="2942890" y="947607"/>
          <a:ext cx="9124529" cy="53544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descr="Salamander Population &amp; Adaptation Research Collaboration Network">
            <a:extLst>
              <a:ext uri="{FF2B5EF4-FFF2-40B4-BE49-F238E27FC236}">
                <a16:creationId xmlns:a16="http://schemas.microsoft.com/office/drawing/2014/main" id="{6E10FE08-76C9-43B6-A3B8-56375D697D2D}"/>
              </a:ext>
            </a:extLst>
          </p:cNvPr>
          <p:cNvPicPr/>
          <p:nvPr/>
        </p:nvPicPr>
        <p:blipFill>
          <a:blip r:embed="rId9" cstate="email">
            <a:extLst>
              <a:ext uri="{28A0092B-C50C-407E-A947-70E740481C1C}">
                <a14:useLocalDpi xmlns:a14="http://schemas.microsoft.com/office/drawing/2010/main"/>
              </a:ext>
            </a:extLst>
          </a:blip>
          <a:srcRect/>
          <a:stretch>
            <a:fillRect/>
          </a:stretch>
        </p:blipFill>
        <p:spPr bwMode="auto">
          <a:xfrm>
            <a:off x="244025" y="5947835"/>
            <a:ext cx="2293620" cy="750570"/>
          </a:xfrm>
          <a:prstGeom prst="rect">
            <a:avLst/>
          </a:prstGeom>
          <a:noFill/>
          <a:ln>
            <a:noFill/>
          </a:ln>
        </p:spPr>
      </p:pic>
      <p:sp>
        <p:nvSpPr>
          <p:cNvPr id="3" name="TextBox 2">
            <a:extLst>
              <a:ext uri="{FF2B5EF4-FFF2-40B4-BE49-F238E27FC236}">
                <a16:creationId xmlns:a16="http://schemas.microsoft.com/office/drawing/2014/main" id="{261F1C6B-982F-4F23-9DA6-9318CB607672}"/>
              </a:ext>
            </a:extLst>
          </p:cNvPr>
          <p:cNvSpPr txBox="1"/>
          <p:nvPr/>
        </p:nvSpPr>
        <p:spPr>
          <a:xfrm>
            <a:off x="405245" y="1664338"/>
            <a:ext cx="2537645" cy="2862322"/>
          </a:xfrm>
          <a:prstGeom prst="rect">
            <a:avLst/>
          </a:prstGeom>
          <a:noFill/>
        </p:spPr>
        <p:txBody>
          <a:bodyPr wrap="square" rtlCol="0">
            <a:spAutoFit/>
          </a:bodyPr>
          <a:lstStyle/>
          <a:p>
            <a:r>
              <a:rPr lang="en-US" sz="2000" b="1" dirty="0"/>
              <a:t>Instructors can implement the full module over a 2-week period or employ individual components to supplement existing course material.</a:t>
            </a:r>
          </a:p>
        </p:txBody>
      </p:sp>
    </p:spTree>
    <p:extLst>
      <p:ext uri="{BB962C8B-B14F-4D97-AF65-F5344CB8AC3E}">
        <p14:creationId xmlns:p14="http://schemas.microsoft.com/office/powerpoint/2010/main" val="2706815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529C55B-3DDE-4A19-8F96-6EB51F7A151C}"/>
              </a:ext>
            </a:extLst>
          </p:cNvPr>
          <p:cNvSpPr txBox="1">
            <a:spLocks/>
          </p:cNvSpPr>
          <p:nvPr/>
        </p:nvSpPr>
        <p:spPr>
          <a:xfrm>
            <a:off x="423369" y="116819"/>
            <a:ext cx="11567739" cy="2313433"/>
          </a:xfrm>
          <a:prstGeom prst="rect">
            <a:avLst/>
          </a:prstGeom>
        </p:spPr>
        <p:txBody>
          <a:bodyPr>
            <a:normAutofit/>
          </a:bodyPr>
          <a:lst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effectLst/>
              </a:rPr>
              <a:t>Explore Threats to Amphibians </a:t>
            </a:r>
            <a:r>
              <a:rPr lang="en-US" sz="2000" b="1" dirty="0">
                <a:effectLst/>
              </a:rPr>
              <a:t>(homework):</a:t>
            </a:r>
            <a:r>
              <a:rPr lang="en-US" sz="2000" dirty="0">
                <a:effectLst/>
              </a:rPr>
              <a:t> </a:t>
            </a:r>
            <a:endParaRPr lang="en-US" sz="2000" dirty="0">
              <a:solidFill>
                <a:schemeClr val="tx1"/>
              </a:solidFill>
            </a:endParaRPr>
          </a:p>
        </p:txBody>
      </p:sp>
      <p:sp>
        <p:nvSpPr>
          <p:cNvPr id="2" name="Rectangle 1">
            <a:extLst>
              <a:ext uri="{FF2B5EF4-FFF2-40B4-BE49-F238E27FC236}">
                <a16:creationId xmlns:a16="http://schemas.microsoft.com/office/drawing/2014/main" id="{E2131B92-CB6F-4655-B27A-5849117869C7}"/>
              </a:ext>
            </a:extLst>
          </p:cNvPr>
          <p:cNvSpPr/>
          <p:nvPr/>
        </p:nvSpPr>
        <p:spPr>
          <a:xfrm>
            <a:off x="200891" y="696757"/>
            <a:ext cx="11567739" cy="1260345"/>
          </a:xfrm>
          <a:prstGeom prst="rect">
            <a:avLst/>
          </a:prstGeom>
        </p:spPr>
        <p:txBody>
          <a:bodyPr wrap="square">
            <a:spAutoFit/>
          </a:bodyPr>
          <a:lstStyle/>
          <a:p>
            <a:pPr marL="228600" marR="0">
              <a:lnSpc>
                <a:spcPct val="107000"/>
              </a:lnSpc>
              <a:spcBef>
                <a:spcPts val="0"/>
              </a:spcBef>
              <a:spcAft>
                <a:spcPts val="800"/>
              </a:spcAft>
            </a:pPr>
            <a:r>
              <a:rPr lang="en-US" sz="2400" dirty="0">
                <a:latin typeface="Calibri" panose="020F0502020204030204" pitchFamily="34" charset="0"/>
                <a:ea typeface="Calibri" panose="020F0502020204030204" pitchFamily="34" charset="0"/>
                <a:cs typeface="Calibri" panose="020F0502020204030204" pitchFamily="34" charset="0"/>
              </a:rPr>
              <a:t>Students conduct background research on threats to amphibians. Threats  include over-exploitation, disease, ultraviolet radiation, habitat loss/destruction, invasive species, pollution, and climate change. </a:t>
            </a:r>
          </a:p>
        </p:txBody>
      </p:sp>
      <p:pic>
        <p:nvPicPr>
          <p:cNvPr id="6" name="Picture 5">
            <a:extLst>
              <a:ext uri="{FF2B5EF4-FFF2-40B4-BE49-F238E27FC236}">
                <a16:creationId xmlns:a16="http://schemas.microsoft.com/office/drawing/2014/main" id="{55173866-51C5-4BF4-9063-B6AA23FA87D7}"/>
              </a:ext>
            </a:extLst>
          </p:cNvPr>
          <p:cNvPicPr>
            <a:picLocks noChangeAspect="1"/>
          </p:cNvPicPr>
          <p:nvPr/>
        </p:nvPicPr>
        <p:blipFill>
          <a:blip r:embed="rId3"/>
          <a:stretch>
            <a:fillRect/>
          </a:stretch>
        </p:blipFill>
        <p:spPr>
          <a:xfrm>
            <a:off x="1695949" y="2337955"/>
            <a:ext cx="8474458" cy="4297761"/>
          </a:xfrm>
          <a:prstGeom prst="rect">
            <a:avLst/>
          </a:prstGeom>
        </p:spPr>
      </p:pic>
      <p:sp>
        <p:nvSpPr>
          <p:cNvPr id="7" name="Rectangle 6">
            <a:extLst>
              <a:ext uri="{FF2B5EF4-FFF2-40B4-BE49-F238E27FC236}">
                <a16:creationId xmlns:a16="http://schemas.microsoft.com/office/drawing/2014/main" id="{9DC6F041-62D2-4E6B-AF23-45B95188595B}"/>
              </a:ext>
            </a:extLst>
          </p:cNvPr>
          <p:cNvSpPr/>
          <p:nvPr/>
        </p:nvSpPr>
        <p:spPr>
          <a:xfrm>
            <a:off x="1423555" y="1935273"/>
            <a:ext cx="9601200" cy="369332"/>
          </a:xfrm>
          <a:prstGeom prst="rect">
            <a:avLst/>
          </a:prstGeom>
        </p:spPr>
        <p:txBody>
          <a:bodyPr wrap="square">
            <a:spAutoFit/>
          </a:bodyPr>
          <a:lstStyle/>
          <a:p>
            <a:r>
              <a:rPr lang="en-US" b="1" dirty="0">
                <a:solidFill>
                  <a:schemeClr val="accent3">
                    <a:lumMod val="75000"/>
                  </a:schemeClr>
                </a:solidFill>
              </a:rPr>
              <a:t>Numbers of Critically Endangered and Vulnerable Amphibian Species by Biome </a:t>
            </a:r>
          </a:p>
        </p:txBody>
      </p:sp>
      <p:sp>
        <p:nvSpPr>
          <p:cNvPr id="8" name="Rectangle 7">
            <a:extLst>
              <a:ext uri="{FF2B5EF4-FFF2-40B4-BE49-F238E27FC236}">
                <a16:creationId xmlns:a16="http://schemas.microsoft.com/office/drawing/2014/main" id="{CDDC1B98-E2E7-4984-81DC-A33D391966E3}"/>
              </a:ext>
            </a:extLst>
          </p:cNvPr>
          <p:cNvSpPr/>
          <p:nvPr/>
        </p:nvSpPr>
        <p:spPr>
          <a:xfrm>
            <a:off x="31173" y="6611779"/>
            <a:ext cx="11567738" cy="246221"/>
          </a:xfrm>
          <a:prstGeom prst="rect">
            <a:avLst/>
          </a:prstGeom>
        </p:spPr>
        <p:txBody>
          <a:bodyPr wrap="square">
            <a:spAutoFit/>
          </a:bodyPr>
          <a:lstStyle/>
          <a:p>
            <a:r>
              <a:rPr lang="en-US" sz="1000" dirty="0"/>
              <a:t>biomes defined by Wallace, cartography by Michelle Koo, 2014 and redefined by Holt et al (</a:t>
            </a:r>
            <a:r>
              <a:rPr lang="en-US" sz="1000" dirty="0">
                <a:hlinkClick r:id="rId4"/>
              </a:rPr>
              <a:t>2012 in </a:t>
            </a:r>
            <a:r>
              <a:rPr lang="en-US" sz="1000" i="1" dirty="0">
                <a:hlinkClick r:id="rId4"/>
              </a:rPr>
              <a:t>Science</a:t>
            </a:r>
            <a:r>
              <a:rPr lang="en-US" sz="1000" dirty="0"/>
              <a:t>). </a:t>
            </a:r>
          </a:p>
        </p:txBody>
      </p:sp>
    </p:spTree>
    <p:extLst>
      <p:ext uri="{BB962C8B-B14F-4D97-AF65-F5344CB8AC3E}">
        <p14:creationId xmlns:p14="http://schemas.microsoft.com/office/powerpoint/2010/main" val="1648367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D89A151-AE61-4BBF-8A3F-4273D71B6A12}"/>
              </a:ext>
            </a:extLst>
          </p:cNvPr>
          <p:cNvSpPr>
            <a:spLocks noGrp="1"/>
          </p:cNvSpPr>
          <p:nvPr>
            <p:ph type="title"/>
          </p:nvPr>
        </p:nvSpPr>
        <p:spPr>
          <a:xfrm>
            <a:off x="-880569" y="-441180"/>
            <a:ext cx="11651350" cy="1095904"/>
          </a:xfrm>
        </p:spPr>
        <p:txBody>
          <a:bodyPr>
            <a:normAutofit/>
          </a:bodyPr>
          <a:lstStyle/>
          <a:p>
            <a:pPr algn="ctr"/>
            <a:r>
              <a:rPr lang="en-US" sz="3200" b="1" dirty="0"/>
              <a:t>Introduction to human dimensions: </a:t>
            </a:r>
            <a:r>
              <a:rPr lang="en-US" sz="3200" b="1" dirty="0">
                <a:solidFill>
                  <a:schemeClr val="tx1"/>
                </a:solidFill>
              </a:rPr>
              <a:t>Part 1</a:t>
            </a:r>
            <a:endParaRPr lang="en-US" sz="3200" dirty="0">
              <a:solidFill>
                <a:schemeClr val="tx1"/>
              </a:solidFill>
            </a:endParaRPr>
          </a:p>
        </p:txBody>
      </p:sp>
      <p:sp>
        <p:nvSpPr>
          <p:cNvPr id="9" name="TextBox 8">
            <a:extLst>
              <a:ext uri="{FF2B5EF4-FFF2-40B4-BE49-F238E27FC236}">
                <a16:creationId xmlns:a16="http://schemas.microsoft.com/office/drawing/2014/main" id="{643F184C-C4C1-4E0B-9D0E-B55EBB54872B}"/>
              </a:ext>
            </a:extLst>
          </p:cNvPr>
          <p:cNvSpPr txBox="1"/>
          <p:nvPr/>
        </p:nvSpPr>
        <p:spPr>
          <a:xfrm>
            <a:off x="160865" y="599908"/>
            <a:ext cx="9282223" cy="461665"/>
          </a:xfrm>
          <a:prstGeom prst="rect">
            <a:avLst/>
          </a:prstGeom>
          <a:noFill/>
        </p:spPr>
        <p:txBody>
          <a:bodyPr wrap="square" rtlCol="0">
            <a:spAutoFit/>
          </a:bodyPr>
          <a:lstStyle/>
          <a:p>
            <a:r>
              <a:rPr lang="en-US" sz="2400" b="1" dirty="0"/>
              <a:t>Ask, Answer and Discuss</a:t>
            </a:r>
          </a:p>
        </p:txBody>
      </p:sp>
      <p:graphicFrame>
        <p:nvGraphicFramePr>
          <p:cNvPr id="14" name="Diagram 13">
            <a:extLst>
              <a:ext uri="{FF2B5EF4-FFF2-40B4-BE49-F238E27FC236}">
                <a16:creationId xmlns:a16="http://schemas.microsoft.com/office/drawing/2014/main" id="{BEC684B7-4D03-429F-9C77-4E398609B98C}"/>
              </a:ext>
            </a:extLst>
          </p:cNvPr>
          <p:cNvGraphicFramePr/>
          <p:nvPr>
            <p:extLst>
              <p:ext uri="{D42A27DB-BD31-4B8C-83A1-F6EECF244321}">
                <p14:modId xmlns:p14="http://schemas.microsoft.com/office/powerpoint/2010/main" val="1616563416"/>
              </p:ext>
            </p:extLst>
          </p:nvPr>
        </p:nvGraphicFramePr>
        <p:xfrm>
          <a:off x="0" y="1059890"/>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extBox 14">
            <a:extLst>
              <a:ext uri="{FF2B5EF4-FFF2-40B4-BE49-F238E27FC236}">
                <a16:creationId xmlns:a16="http://schemas.microsoft.com/office/drawing/2014/main" id="{DF374B10-ADCA-413A-99DF-5E66C63EDBB0}"/>
              </a:ext>
            </a:extLst>
          </p:cNvPr>
          <p:cNvSpPr txBox="1"/>
          <p:nvPr/>
        </p:nvSpPr>
        <p:spPr>
          <a:xfrm>
            <a:off x="8421738" y="1446493"/>
            <a:ext cx="3485972" cy="923330"/>
          </a:xfrm>
          <a:prstGeom prst="rect">
            <a:avLst/>
          </a:prstGeom>
          <a:noFill/>
        </p:spPr>
        <p:txBody>
          <a:bodyPr wrap="square" rtlCol="0">
            <a:spAutoFit/>
          </a:bodyPr>
          <a:lstStyle/>
          <a:p>
            <a:r>
              <a:rPr lang="en-US" b="1" dirty="0"/>
              <a:t>Why do students have different responses to these questions?</a:t>
            </a:r>
          </a:p>
        </p:txBody>
      </p:sp>
      <p:sp>
        <p:nvSpPr>
          <p:cNvPr id="17" name="TextBox 16">
            <a:extLst>
              <a:ext uri="{FF2B5EF4-FFF2-40B4-BE49-F238E27FC236}">
                <a16:creationId xmlns:a16="http://schemas.microsoft.com/office/drawing/2014/main" id="{F98E5295-A7DB-44B3-9F32-C3D3FCFB09CA}"/>
              </a:ext>
            </a:extLst>
          </p:cNvPr>
          <p:cNvSpPr txBox="1"/>
          <p:nvPr/>
        </p:nvSpPr>
        <p:spPr>
          <a:xfrm>
            <a:off x="8386426" y="2619415"/>
            <a:ext cx="3485972" cy="923330"/>
          </a:xfrm>
          <a:prstGeom prst="rect">
            <a:avLst/>
          </a:prstGeom>
          <a:noFill/>
        </p:spPr>
        <p:txBody>
          <a:bodyPr wrap="square" rtlCol="0">
            <a:spAutoFit/>
          </a:bodyPr>
          <a:lstStyle/>
          <a:p>
            <a:r>
              <a:rPr lang="en-US" b="1" dirty="0"/>
              <a:t>How might student responses impact their views on wildlife and conservation?</a:t>
            </a:r>
          </a:p>
        </p:txBody>
      </p:sp>
      <p:sp>
        <p:nvSpPr>
          <p:cNvPr id="18" name="TextBox 17">
            <a:extLst>
              <a:ext uri="{FF2B5EF4-FFF2-40B4-BE49-F238E27FC236}">
                <a16:creationId xmlns:a16="http://schemas.microsoft.com/office/drawing/2014/main" id="{853B01AE-FDF6-4F7B-9030-D22465E8C325}"/>
              </a:ext>
            </a:extLst>
          </p:cNvPr>
          <p:cNvSpPr txBox="1"/>
          <p:nvPr/>
        </p:nvSpPr>
        <p:spPr>
          <a:xfrm>
            <a:off x="8431619" y="3840322"/>
            <a:ext cx="3485972" cy="923330"/>
          </a:xfrm>
          <a:prstGeom prst="rect">
            <a:avLst/>
          </a:prstGeom>
          <a:noFill/>
        </p:spPr>
        <p:txBody>
          <a:bodyPr wrap="square" rtlCol="0">
            <a:spAutoFit/>
          </a:bodyPr>
          <a:lstStyle/>
          <a:p>
            <a:r>
              <a:rPr lang="en-US" b="1" dirty="0"/>
              <a:t>Elicit further class discussion by introducing the provided thought provoking questions.</a:t>
            </a:r>
          </a:p>
        </p:txBody>
      </p:sp>
      <p:sp>
        <p:nvSpPr>
          <p:cNvPr id="21" name="TextBox 20">
            <a:extLst>
              <a:ext uri="{FF2B5EF4-FFF2-40B4-BE49-F238E27FC236}">
                <a16:creationId xmlns:a16="http://schemas.microsoft.com/office/drawing/2014/main" id="{08A603D9-EBBF-4FA9-B12F-9A32CC89AF3F}"/>
              </a:ext>
            </a:extLst>
          </p:cNvPr>
          <p:cNvSpPr txBox="1"/>
          <p:nvPr/>
        </p:nvSpPr>
        <p:spPr>
          <a:xfrm>
            <a:off x="8431619" y="5184154"/>
            <a:ext cx="3485972" cy="923330"/>
          </a:xfrm>
          <a:prstGeom prst="rect">
            <a:avLst/>
          </a:prstGeom>
          <a:noFill/>
        </p:spPr>
        <p:txBody>
          <a:bodyPr wrap="square" rtlCol="0">
            <a:spAutoFit/>
          </a:bodyPr>
          <a:lstStyle/>
          <a:p>
            <a:r>
              <a:rPr lang="en-US" b="1" dirty="0"/>
              <a:t>Would it be challenging to gain class consensus on how to address these issues?</a:t>
            </a:r>
          </a:p>
        </p:txBody>
      </p:sp>
      <p:pic>
        <p:nvPicPr>
          <p:cNvPr id="22" name="Graphic 21" descr="Question mark">
            <a:extLst>
              <a:ext uri="{FF2B5EF4-FFF2-40B4-BE49-F238E27FC236}">
                <a16:creationId xmlns:a16="http://schemas.microsoft.com/office/drawing/2014/main" id="{CFAFE71B-A05B-489B-83F1-62850763BEC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60865" y="1441177"/>
            <a:ext cx="914400" cy="914400"/>
          </a:xfrm>
          <a:prstGeom prst="rect">
            <a:avLst/>
          </a:prstGeom>
        </p:spPr>
      </p:pic>
      <p:pic>
        <p:nvPicPr>
          <p:cNvPr id="24" name="Graphic 23" descr="Question mark">
            <a:extLst>
              <a:ext uri="{FF2B5EF4-FFF2-40B4-BE49-F238E27FC236}">
                <a16:creationId xmlns:a16="http://schemas.microsoft.com/office/drawing/2014/main" id="{31216241-BABB-4A85-967D-BB042604439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18065" y="2665863"/>
            <a:ext cx="914400" cy="914400"/>
          </a:xfrm>
          <a:prstGeom prst="rect">
            <a:avLst/>
          </a:prstGeom>
        </p:spPr>
      </p:pic>
      <p:pic>
        <p:nvPicPr>
          <p:cNvPr id="25" name="Graphic 24" descr="Question mark">
            <a:extLst>
              <a:ext uri="{FF2B5EF4-FFF2-40B4-BE49-F238E27FC236}">
                <a16:creationId xmlns:a16="http://schemas.microsoft.com/office/drawing/2014/main" id="{F27CC297-B713-4D44-B363-8B0530E1F0B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18065" y="3931773"/>
            <a:ext cx="914400" cy="914400"/>
          </a:xfrm>
          <a:prstGeom prst="rect">
            <a:avLst/>
          </a:prstGeom>
        </p:spPr>
      </p:pic>
      <p:pic>
        <p:nvPicPr>
          <p:cNvPr id="26" name="Graphic 25" descr="Question mark">
            <a:extLst>
              <a:ext uri="{FF2B5EF4-FFF2-40B4-BE49-F238E27FC236}">
                <a16:creationId xmlns:a16="http://schemas.microsoft.com/office/drawing/2014/main" id="{C80F0655-20C7-4899-AB37-D0056176FF1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60865" y="5184154"/>
            <a:ext cx="914400" cy="914400"/>
          </a:xfrm>
          <a:prstGeom prst="rect">
            <a:avLst/>
          </a:prstGeom>
        </p:spPr>
      </p:pic>
    </p:spTree>
    <p:extLst>
      <p:ext uri="{BB962C8B-B14F-4D97-AF65-F5344CB8AC3E}">
        <p14:creationId xmlns:p14="http://schemas.microsoft.com/office/powerpoint/2010/main" val="3499780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3C48414-4134-4106-85DD-39EAB5EE7891}"/>
              </a:ext>
            </a:extLst>
          </p:cNvPr>
          <p:cNvSpPr txBox="1">
            <a:spLocks/>
          </p:cNvSpPr>
          <p:nvPr/>
        </p:nvSpPr>
        <p:spPr>
          <a:xfrm>
            <a:off x="-880569" y="207406"/>
            <a:ext cx="11651350" cy="1095904"/>
          </a:xfrm>
          <a:prstGeom prst="rect">
            <a:avLst/>
          </a:prstGeom>
        </p:spPr>
        <p:txBody>
          <a:bodyPr>
            <a:normAutofit/>
          </a:bodyPr>
          <a:lst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a:t>Introduction to human dimensions: </a:t>
            </a:r>
            <a:r>
              <a:rPr lang="en-US" b="1" dirty="0">
                <a:solidFill>
                  <a:schemeClr val="tx1"/>
                </a:solidFill>
              </a:rPr>
              <a:t>Part 2</a:t>
            </a:r>
            <a:endParaRPr lang="en-US" dirty="0">
              <a:solidFill>
                <a:schemeClr val="tx1"/>
              </a:solidFill>
            </a:endParaRPr>
          </a:p>
        </p:txBody>
      </p:sp>
      <p:sp>
        <p:nvSpPr>
          <p:cNvPr id="4" name="TextBox 3">
            <a:extLst>
              <a:ext uri="{FF2B5EF4-FFF2-40B4-BE49-F238E27FC236}">
                <a16:creationId xmlns:a16="http://schemas.microsoft.com/office/drawing/2014/main" id="{42D1FEF1-182A-445A-B073-D56EAB24324C}"/>
              </a:ext>
            </a:extLst>
          </p:cNvPr>
          <p:cNvSpPr txBox="1"/>
          <p:nvPr/>
        </p:nvSpPr>
        <p:spPr>
          <a:xfrm>
            <a:off x="303994" y="755358"/>
            <a:ext cx="9282223" cy="461665"/>
          </a:xfrm>
          <a:prstGeom prst="rect">
            <a:avLst/>
          </a:prstGeom>
          <a:noFill/>
        </p:spPr>
        <p:txBody>
          <a:bodyPr wrap="square" rtlCol="0">
            <a:spAutoFit/>
          </a:bodyPr>
          <a:lstStyle/>
          <a:p>
            <a:r>
              <a:rPr lang="en-US" sz="2400" b="1" dirty="0"/>
              <a:t>Stakeholder Analysis</a:t>
            </a:r>
          </a:p>
        </p:txBody>
      </p:sp>
      <p:sp>
        <p:nvSpPr>
          <p:cNvPr id="5" name="Rectangle 4">
            <a:extLst>
              <a:ext uri="{FF2B5EF4-FFF2-40B4-BE49-F238E27FC236}">
                <a16:creationId xmlns:a16="http://schemas.microsoft.com/office/drawing/2014/main" id="{02EBE96E-44F2-4516-A7A7-D37C7095B208}"/>
              </a:ext>
            </a:extLst>
          </p:cNvPr>
          <p:cNvSpPr/>
          <p:nvPr/>
        </p:nvSpPr>
        <p:spPr>
          <a:xfrm>
            <a:off x="83775" y="1367268"/>
            <a:ext cx="11984177" cy="724429"/>
          </a:xfrm>
          <a:prstGeom prst="rect">
            <a:avLst/>
          </a:prstGeom>
        </p:spPr>
        <p:txBody>
          <a:bodyPr wrap="square">
            <a:spAutoFit/>
          </a:bodyPr>
          <a:lstStyle/>
          <a:p>
            <a:pPr marL="228600" marR="0">
              <a:lnSpc>
                <a:spcPct val="107000"/>
              </a:lnSpc>
              <a:spcBef>
                <a:spcPts val="0"/>
              </a:spcBef>
              <a:spcAft>
                <a:spcPts val="0"/>
              </a:spcAft>
            </a:pPr>
            <a:r>
              <a:rPr lang="en-US" sz="2000" b="1" dirty="0">
                <a:latin typeface="+mj-lt"/>
                <a:ea typeface="Calibri" panose="020F0502020204030204" pitchFamily="34" charset="0"/>
                <a:cs typeface="Times New Roman" panose="02020603050405020304" pitchFamily="18" charset="0"/>
              </a:rPr>
              <a:t>Students conduct a stakeholder analysis related to preventing the spread of </a:t>
            </a:r>
            <a:r>
              <a:rPr lang="en-US" sz="2000" b="1" i="1" dirty="0" err="1">
                <a:latin typeface="+mj-lt"/>
                <a:ea typeface="Calibri" panose="020F0502020204030204" pitchFamily="34" charset="0"/>
                <a:cs typeface="Times New Roman" panose="02020603050405020304" pitchFamily="18" charset="0"/>
              </a:rPr>
              <a:t>Bsal</a:t>
            </a:r>
            <a:r>
              <a:rPr lang="en-US" sz="2000" b="1" dirty="0">
                <a:latin typeface="+mj-lt"/>
                <a:ea typeface="Calibri" panose="020F0502020204030204" pitchFamily="34" charset="0"/>
                <a:cs typeface="Times New Roman" panose="02020603050405020304" pitchFamily="18" charset="0"/>
              </a:rPr>
              <a:t> (</a:t>
            </a:r>
            <a:r>
              <a:rPr lang="en-US" sz="2000" b="1" i="1" dirty="0" err="1">
                <a:latin typeface="+mj-lt"/>
                <a:ea typeface="Calibri" panose="020F0502020204030204" pitchFamily="34" charset="0"/>
                <a:cs typeface="Times New Roman" panose="02020603050405020304" pitchFamily="18" charset="0"/>
              </a:rPr>
              <a:t>Batrachocytrium</a:t>
            </a:r>
            <a:r>
              <a:rPr lang="en-US" sz="2000" b="1" i="1" dirty="0">
                <a:latin typeface="+mj-lt"/>
                <a:ea typeface="Calibri" panose="020F0502020204030204" pitchFamily="34" charset="0"/>
                <a:cs typeface="Times New Roman" panose="02020603050405020304" pitchFamily="18" charset="0"/>
              </a:rPr>
              <a:t> </a:t>
            </a:r>
            <a:r>
              <a:rPr lang="en-US" sz="2000" b="1" i="1" dirty="0" err="1">
                <a:latin typeface="+mj-lt"/>
                <a:ea typeface="Calibri" panose="020F0502020204030204" pitchFamily="34" charset="0"/>
                <a:cs typeface="Times New Roman" panose="02020603050405020304" pitchFamily="18" charset="0"/>
              </a:rPr>
              <a:t>salamandrivorans</a:t>
            </a:r>
            <a:r>
              <a:rPr lang="en-US" sz="2000" b="1" dirty="0">
                <a:latin typeface="+mj-lt"/>
                <a:ea typeface="Calibri" panose="020F0502020204030204" pitchFamily="34" charset="0"/>
                <a:cs typeface="Times New Roman" panose="02020603050405020304" pitchFamily="18" charset="0"/>
              </a:rPr>
              <a:t> – fungal pathogen of salamanders) into North America. </a:t>
            </a:r>
          </a:p>
        </p:txBody>
      </p:sp>
      <p:sp>
        <p:nvSpPr>
          <p:cNvPr id="14" name="Rectangle 13">
            <a:extLst>
              <a:ext uri="{FF2B5EF4-FFF2-40B4-BE49-F238E27FC236}">
                <a16:creationId xmlns:a16="http://schemas.microsoft.com/office/drawing/2014/main" id="{7ACD5349-A2C0-4094-B6DA-2A3473AA909D}"/>
              </a:ext>
            </a:extLst>
          </p:cNvPr>
          <p:cNvSpPr/>
          <p:nvPr/>
        </p:nvSpPr>
        <p:spPr>
          <a:xfrm>
            <a:off x="291199" y="2524346"/>
            <a:ext cx="6495116" cy="3236207"/>
          </a:xfrm>
          <a:prstGeom prst="rect">
            <a:avLst/>
          </a:prstGeom>
        </p:spPr>
        <p:txBody>
          <a:bodyPr wrap="square">
            <a:spAutoFit/>
          </a:bodyPr>
          <a:lstStyle/>
          <a:p>
            <a:pPr marL="342900" marR="0" lvl="0" indent="-342900">
              <a:lnSpc>
                <a:spcPct val="107000"/>
              </a:lnSpc>
              <a:spcBef>
                <a:spcPts val="0"/>
              </a:spcBef>
              <a:spcAft>
                <a:spcPts val="0"/>
              </a:spcAft>
              <a:buFont typeface="Arial" panose="020B0604020202020204" pitchFamily="34" charset="0"/>
              <a:buChar char="•"/>
            </a:pPr>
            <a:r>
              <a:rPr lang="en-US" sz="2400" b="1" dirty="0">
                <a:solidFill>
                  <a:schemeClr val="accent3">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Explore the stakeholder profiles. What is their level of interest and influence on this issue?</a:t>
            </a:r>
            <a:endParaRPr lang="en-US" sz="2400" dirty="0">
              <a:solidFill>
                <a:schemeClr val="accent3">
                  <a:lumMod val="60000"/>
                  <a:lumOff val="40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n-US" sz="2400" b="1" dirty="0">
                <a:solidFill>
                  <a:schemeClr val="accent3">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Discuss how the spread of </a:t>
            </a:r>
            <a:r>
              <a:rPr lang="en-US" sz="2400" b="1" i="1" dirty="0" err="1">
                <a:solidFill>
                  <a:schemeClr val="accent3">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Bsal</a:t>
            </a:r>
            <a:r>
              <a:rPr lang="en-US" sz="2400" b="1" dirty="0">
                <a:solidFill>
                  <a:schemeClr val="accent3">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 impacts the stakeholder.</a:t>
            </a:r>
            <a:endParaRPr lang="en-US" sz="2400" dirty="0">
              <a:solidFill>
                <a:schemeClr val="accent3">
                  <a:lumMod val="60000"/>
                  <a:lumOff val="40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n-US" sz="2400" b="1" dirty="0">
                <a:solidFill>
                  <a:schemeClr val="accent3">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Discuss how the proposed policy affects the stakeholder.</a:t>
            </a:r>
            <a:endParaRPr lang="en-US" sz="2400" dirty="0">
              <a:solidFill>
                <a:schemeClr val="accent3">
                  <a:lumMod val="60000"/>
                  <a:lumOff val="40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n-US" sz="2400" b="1" dirty="0">
                <a:solidFill>
                  <a:schemeClr val="accent3">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Determine if the stakeholder supports the proposed policy.</a:t>
            </a:r>
            <a:endParaRPr lang="en-US" sz="2400" dirty="0">
              <a:solidFill>
                <a:schemeClr val="accent3">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5" name="Picture 14" descr="Salamander Population &amp; Adaptation Research Collaboration Network">
            <a:extLst>
              <a:ext uri="{FF2B5EF4-FFF2-40B4-BE49-F238E27FC236}">
                <a16:creationId xmlns:a16="http://schemas.microsoft.com/office/drawing/2014/main" id="{74A405C4-1A59-475F-A012-C70171F5E602}"/>
              </a:ext>
            </a:extLst>
          </p:cNvPr>
          <p:cNvPicPr/>
          <p:nvPr/>
        </p:nvPicPr>
        <p:blipFill>
          <a:blip r:embed="rId2" cstate="email">
            <a:extLst>
              <a:ext uri="{28A0092B-C50C-407E-A947-70E740481C1C}">
                <a14:useLocalDpi xmlns:a14="http://schemas.microsoft.com/office/drawing/2010/main"/>
              </a:ext>
            </a:extLst>
          </a:blip>
          <a:srcRect/>
          <a:stretch>
            <a:fillRect/>
          </a:stretch>
        </p:blipFill>
        <p:spPr bwMode="auto">
          <a:xfrm>
            <a:off x="160865" y="6000658"/>
            <a:ext cx="2293620" cy="750570"/>
          </a:xfrm>
          <a:prstGeom prst="rect">
            <a:avLst/>
          </a:prstGeom>
          <a:noFill/>
          <a:ln>
            <a:noFill/>
          </a:ln>
        </p:spPr>
      </p:pic>
      <p:grpSp>
        <p:nvGrpSpPr>
          <p:cNvPr id="16" name="Group 15">
            <a:extLst>
              <a:ext uri="{FF2B5EF4-FFF2-40B4-BE49-F238E27FC236}">
                <a16:creationId xmlns:a16="http://schemas.microsoft.com/office/drawing/2014/main" id="{A5C30B12-54D7-4D15-B4A2-6219DAD7B3D5}"/>
              </a:ext>
            </a:extLst>
          </p:cNvPr>
          <p:cNvGrpSpPr/>
          <p:nvPr/>
        </p:nvGrpSpPr>
        <p:grpSpPr>
          <a:xfrm>
            <a:off x="10295632" y="2337896"/>
            <a:ext cx="1590073" cy="1592284"/>
            <a:chOff x="9858154" y="2516502"/>
            <a:chExt cx="1590073" cy="1592284"/>
          </a:xfrm>
        </p:grpSpPr>
        <p:pic>
          <p:nvPicPr>
            <p:cNvPr id="4100" name="Picture 4" descr="Jigsaw, Puzzle, Piece, Game, Concept, Solution">
              <a:extLst>
                <a:ext uri="{FF2B5EF4-FFF2-40B4-BE49-F238E27FC236}">
                  <a16:creationId xmlns:a16="http://schemas.microsoft.com/office/drawing/2014/main" id="{3393A5B7-B55C-4B61-B580-F092B183613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20089116">
              <a:off x="9858154" y="2516502"/>
              <a:ext cx="1590073" cy="159228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4658F235-269A-426E-992A-A2ACA01C9249}"/>
                </a:ext>
              </a:extLst>
            </p:cNvPr>
            <p:cNvSpPr/>
            <p:nvPr/>
          </p:nvSpPr>
          <p:spPr>
            <a:xfrm rot="20112997">
              <a:off x="10034643" y="2958700"/>
              <a:ext cx="1237093" cy="707886"/>
            </a:xfrm>
            <a:prstGeom prst="rect">
              <a:avLst/>
            </a:prstGeom>
          </p:spPr>
          <p:txBody>
            <a:bodyPr wrap="square">
              <a:spAutoFit/>
            </a:bodyPr>
            <a:lstStyle/>
            <a:p>
              <a:pPr algn="ctr"/>
              <a:r>
                <a:rPr lang="en-US" sz="2000" b="1" dirty="0">
                  <a:latin typeface="Calibri" panose="020F0502020204030204" pitchFamily="34" charset="0"/>
                  <a:ea typeface="Calibri" panose="020F0502020204030204" pitchFamily="34" charset="0"/>
                  <a:cs typeface="Times New Roman" panose="02020603050405020304" pitchFamily="18" charset="0"/>
                </a:rPr>
                <a:t>Pet </a:t>
              </a:r>
            </a:p>
            <a:p>
              <a:pPr algn="ctr"/>
              <a:r>
                <a:rPr lang="en-US" sz="2000" b="1" dirty="0">
                  <a:latin typeface="Calibri" panose="020F0502020204030204" pitchFamily="34" charset="0"/>
                  <a:ea typeface="Calibri" panose="020F0502020204030204" pitchFamily="34" charset="0"/>
                  <a:cs typeface="Times New Roman" panose="02020603050405020304" pitchFamily="18" charset="0"/>
                </a:rPr>
                <a:t>Owner</a:t>
              </a:r>
              <a:endParaRPr lang="en-US" sz="2000" dirty="0"/>
            </a:p>
          </p:txBody>
        </p:sp>
      </p:grpSp>
      <p:grpSp>
        <p:nvGrpSpPr>
          <p:cNvPr id="19" name="Group 18">
            <a:extLst>
              <a:ext uri="{FF2B5EF4-FFF2-40B4-BE49-F238E27FC236}">
                <a16:creationId xmlns:a16="http://schemas.microsoft.com/office/drawing/2014/main" id="{32B325E4-47CA-478A-B730-6DE4CD14C516}"/>
              </a:ext>
            </a:extLst>
          </p:cNvPr>
          <p:cNvGrpSpPr/>
          <p:nvPr/>
        </p:nvGrpSpPr>
        <p:grpSpPr>
          <a:xfrm rot="2508493">
            <a:off x="10149572" y="4703642"/>
            <a:ext cx="1590073" cy="1592284"/>
            <a:chOff x="9858154" y="2516502"/>
            <a:chExt cx="1590073" cy="1592284"/>
          </a:xfrm>
        </p:grpSpPr>
        <p:pic>
          <p:nvPicPr>
            <p:cNvPr id="20" name="Picture 4" descr="Jigsaw, Puzzle, Piece, Game, Concept, Solution">
              <a:extLst>
                <a:ext uri="{FF2B5EF4-FFF2-40B4-BE49-F238E27FC236}">
                  <a16:creationId xmlns:a16="http://schemas.microsoft.com/office/drawing/2014/main" id="{75592D5C-FE27-4C53-A055-72F29FE28808}"/>
                </a:ext>
              </a:extLst>
            </p:cNvPr>
            <p:cNvPicPr>
              <a:picLocks noChangeAspect="1" noChangeArrowheads="1"/>
            </p:cNvPicPr>
            <p:nvPr/>
          </p:nvPicPr>
          <p:blipFill>
            <a:blip r:embed="rId3" cstate="email">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rot="20089116">
              <a:off x="9858154" y="2516502"/>
              <a:ext cx="1590073" cy="1592284"/>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a16="http://schemas.microsoft.com/office/drawing/2014/main" id="{8702C7D9-9E7A-408F-931D-9B2BD5CA9C93}"/>
                </a:ext>
              </a:extLst>
            </p:cNvPr>
            <p:cNvSpPr/>
            <p:nvPr/>
          </p:nvSpPr>
          <p:spPr>
            <a:xfrm rot="20093503">
              <a:off x="9943765" y="3038175"/>
              <a:ext cx="1418849" cy="707886"/>
            </a:xfrm>
            <a:prstGeom prst="rect">
              <a:avLst/>
            </a:prstGeom>
          </p:spPr>
          <p:txBody>
            <a:bodyPr wrap="square">
              <a:spAutoFit/>
            </a:bodyPr>
            <a:lstStyle/>
            <a:p>
              <a:pPr algn="ctr"/>
              <a:r>
                <a:rPr lang="en-US" sz="2000" b="1" dirty="0">
                  <a:latin typeface="Calibri" panose="020F0502020204030204" pitchFamily="34" charset="0"/>
                  <a:ea typeface="Calibri" panose="020F0502020204030204" pitchFamily="34" charset="0"/>
                  <a:cs typeface="Times New Roman" panose="02020603050405020304" pitchFamily="18" charset="0"/>
                </a:rPr>
                <a:t>Amphibian Breeder</a:t>
              </a:r>
              <a:endParaRPr lang="en-US" sz="2000" dirty="0"/>
            </a:p>
          </p:txBody>
        </p:sp>
      </p:grpSp>
      <p:grpSp>
        <p:nvGrpSpPr>
          <p:cNvPr id="17" name="Group 16">
            <a:extLst>
              <a:ext uri="{FF2B5EF4-FFF2-40B4-BE49-F238E27FC236}">
                <a16:creationId xmlns:a16="http://schemas.microsoft.com/office/drawing/2014/main" id="{2E90EDB2-54AC-4FD9-9E19-608C293446F1}"/>
              </a:ext>
            </a:extLst>
          </p:cNvPr>
          <p:cNvGrpSpPr/>
          <p:nvPr/>
        </p:nvGrpSpPr>
        <p:grpSpPr>
          <a:xfrm>
            <a:off x="6816817" y="3184911"/>
            <a:ext cx="3670112" cy="3431794"/>
            <a:chOff x="6816817" y="3184911"/>
            <a:chExt cx="3670112" cy="3431794"/>
          </a:xfrm>
        </p:grpSpPr>
        <p:pic>
          <p:nvPicPr>
            <p:cNvPr id="4098" name="Picture 2" descr="Puzzle, Pieces, Jigsaw, Piece, Concept, Solution, Game">
              <a:extLst>
                <a:ext uri="{FF2B5EF4-FFF2-40B4-BE49-F238E27FC236}">
                  <a16:creationId xmlns:a16="http://schemas.microsoft.com/office/drawing/2014/main" id="{138347E6-6E00-450D-93D0-474CE2086632}"/>
                </a:ext>
              </a:extLst>
            </p:cNvPr>
            <p:cNvPicPr>
              <a:picLocks noChangeAspect="1" noChangeArrowheads="1"/>
            </p:cNvPicPr>
            <p:nvPr/>
          </p:nvPicPr>
          <p:blipFill>
            <a:blip r:embed="rId4" cstate="email">
              <a:duotone>
                <a:prstClr val="black"/>
                <a:schemeClr val="accent1">
                  <a:tint val="45000"/>
                  <a:satMod val="400000"/>
                </a:schemeClr>
              </a:duotone>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a:ext>
              </a:extLst>
            </a:blip>
            <a:srcRect/>
            <a:stretch>
              <a:fillRect/>
            </a:stretch>
          </p:blipFill>
          <p:spPr bwMode="auto">
            <a:xfrm>
              <a:off x="6816817" y="3184911"/>
              <a:ext cx="3670112" cy="3431794"/>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id="{47E04E8B-0F73-445B-8B1F-8842EB508EF1}"/>
                </a:ext>
              </a:extLst>
            </p:cNvPr>
            <p:cNvSpPr/>
            <p:nvPr/>
          </p:nvSpPr>
          <p:spPr>
            <a:xfrm rot="844427">
              <a:off x="8876791" y="3660344"/>
              <a:ext cx="1418849" cy="707886"/>
            </a:xfrm>
            <a:prstGeom prst="rect">
              <a:avLst/>
            </a:prstGeom>
          </p:spPr>
          <p:txBody>
            <a:bodyPr wrap="square">
              <a:spAutoFit/>
            </a:bodyPr>
            <a:lstStyle/>
            <a:p>
              <a:pPr algn="ctr"/>
              <a:r>
                <a:rPr lang="en-US" sz="2000" b="1" dirty="0">
                  <a:latin typeface="Calibri" panose="020F0502020204030204" pitchFamily="34" charset="0"/>
                  <a:ea typeface="Calibri" panose="020F0502020204030204" pitchFamily="34" charset="0"/>
                  <a:cs typeface="Times New Roman" panose="02020603050405020304" pitchFamily="18" charset="0"/>
                </a:rPr>
                <a:t>Federal Biologist</a:t>
              </a:r>
              <a:endParaRPr lang="en-US" sz="2000" dirty="0"/>
            </a:p>
          </p:txBody>
        </p:sp>
        <p:sp>
          <p:nvSpPr>
            <p:cNvPr id="23" name="Rectangle 22">
              <a:extLst>
                <a:ext uri="{FF2B5EF4-FFF2-40B4-BE49-F238E27FC236}">
                  <a16:creationId xmlns:a16="http://schemas.microsoft.com/office/drawing/2014/main" id="{86B068B4-BC13-4192-B782-40455B58E69E}"/>
                </a:ext>
              </a:extLst>
            </p:cNvPr>
            <p:cNvSpPr/>
            <p:nvPr/>
          </p:nvSpPr>
          <p:spPr>
            <a:xfrm>
              <a:off x="6874191" y="5394011"/>
              <a:ext cx="1418849" cy="707886"/>
            </a:xfrm>
            <a:prstGeom prst="rect">
              <a:avLst/>
            </a:prstGeom>
          </p:spPr>
          <p:txBody>
            <a:bodyPr wrap="square">
              <a:spAutoFit/>
            </a:bodyPr>
            <a:lstStyle/>
            <a:p>
              <a:pPr algn="ctr"/>
              <a:r>
                <a:rPr lang="en-US" sz="2000" b="1" dirty="0">
                  <a:latin typeface="Calibri" panose="020F0502020204030204" pitchFamily="34" charset="0"/>
                  <a:ea typeface="Calibri" panose="020F0502020204030204" pitchFamily="34" charset="0"/>
                  <a:cs typeface="Times New Roman" panose="02020603050405020304" pitchFamily="18" charset="0"/>
                </a:rPr>
                <a:t>Trade</a:t>
              </a:r>
            </a:p>
            <a:p>
              <a:pPr algn="ctr"/>
              <a:r>
                <a:rPr lang="en-US" sz="2000" b="1" dirty="0">
                  <a:latin typeface="Calibri" panose="020F0502020204030204" pitchFamily="34" charset="0"/>
                  <a:ea typeface="Calibri" panose="020F0502020204030204" pitchFamily="34" charset="0"/>
                  <a:cs typeface="Times New Roman" panose="02020603050405020304" pitchFamily="18" charset="0"/>
                </a:rPr>
                <a:t>Inspector</a:t>
              </a:r>
              <a:endParaRPr lang="en-US" sz="2000" dirty="0"/>
            </a:p>
          </p:txBody>
        </p:sp>
        <p:sp>
          <p:nvSpPr>
            <p:cNvPr id="24" name="Rectangle 23">
              <a:extLst>
                <a:ext uri="{FF2B5EF4-FFF2-40B4-BE49-F238E27FC236}">
                  <a16:creationId xmlns:a16="http://schemas.microsoft.com/office/drawing/2014/main" id="{550CD0ED-1645-4566-83ED-1572401FCD1D}"/>
                </a:ext>
              </a:extLst>
            </p:cNvPr>
            <p:cNvSpPr/>
            <p:nvPr/>
          </p:nvSpPr>
          <p:spPr>
            <a:xfrm>
              <a:off x="8202646" y="5406610"/>
              <a:ext cx="1418849" cy="707886"/>
            </a:xfrm>
            <a:prstGeom prst="rect">
              <a:avLst/>
            </a:prstGeom>
          </p:spPr>
          <p:txBody>
            <a:bodyPr wrap="square">
              <a:spAutoFit/>
            </a:bodyPr>
            <a:lstStyle/>
            <a:p>
              <a:pPr algn="ctr"/>
              <a:r>
                <a:rPr lang="en-US" sz="2000" b="1" dirty="0">
                  <a:latin typeface="Calibri" panose="020F0502020204030204" pitchFamily="34" charset="0"/>
                  <a:ea typeface="Calibri" panose="020F0502020204030204" pitchFamily="34" charset="0"/>
                  <a:cs typeface="Times New Roman" panose="02020603050405020304" pitchFamily="18" charset="0"/>
                </a:rPr>
                <a:t>Pet Store Owner</a:t>
              </a:r>
              <a:endParaRPr lang="en-US" sz="2000" dirty="0"/>
            </a:p>
          </p:txBody>
        </p:sp>
        <p:sp>
          <p:nvSpPr>
            <p:cNvPr id="25" name="Rectangle 24">
              <a:extLst>
                <a:ext uri="{FF2B5EF4-FFF2-40B4-BE49-F238E27FC236}">
                  <a16:creationId xmlns:a16="http://schemas.microsoft.com/office/drawing/2014/main" id="{8E33B61E-6C31-4AEB-9FB2-C4B0F10A6A1B}"/>
                </a:ext>
              </a:extLst>
            </p:cNvPr>
            <p:cNvSpPr/>
            <p:nvPr/>
          </p:nvSpPr>
          <p:spPr>
            <a:xfrm>
              <a:off x="6867179" y="4024328"/>
              <a:ext cx="1418849" cy="707886"/>
            </a:xfrm>
            <a:prstGeom prst="rect">
              <a:avLst/>
            </a:prstGeom>
          </p:spPr>
          <p:txBody>
            <a:bodyPr wrap="square">
              <a:spAutoFit/>
            </a:bodyPr>
            <a:lstStyle/>
            <a:p>
              <a:pPr algn="ctr"/>
              <a:r>
                <a:rPr lang="en-US" sz="2000" b="1" dirty="0">
                  <a:latin typeface="Calibri" panose="020F0502020204030204" pitchFamily="34" charset="0"/>
                  <a:ea typeface="Calibri" panose="020F0502020204030204" pitchFamily="34" charset="0"/>
                  <a:cs typeface="Times New Roman" panose="02020603050405020304" pitchFamily="18" charset="0"/>
                </a:rPr>
                <a:t>Academic Scientist</a:t>
              </a:r>
              <a:endParaRPr lang="en-US" sz="2000" dirty="0"/>
            </a:p>
          </p:txBody>
        </p:sp>
      </p:grpSp>
      <p:grpSp>
        <p:nvGrpSpPr>
          <p:cNvPr id="26" name="Group 25">
            <a:extLst>
              <a:ext uri="{FF2B5EF4-FFF2-40B4-BE49-F238E27FC236}">
                <a16:creationId xmlns:a16="http://schemas.microsoft.com/office/drawing/2014/main" id="{54B7B508-64FE-46F4-BAF5-D914C21963A2}"/>
              </a:ext>
            </a:extLst>
          </p:cNvPr>
          <p:cNvGrpSpPr/>
          <p:nvPr/>
        </p:nvGrpSpPr>
        <p:grpSpPr>
          <a:xfrm>
            <a:off x="7219482" y="1908283"/>
            <a:ext cx="1590073" cy="1592284"/>
            <a:chOff x="9858154" y="2516502"/>
            <a:chExt cx="1590073" cy="1592284"/>
          </a:xfrm>
        </p:grpSpPr>
        <p:pic>
          <p:nvPicPr>
            <p:cNvPr id="27" name="Picture 4" descr="Jigsaw, Puzzle, Piece, Game, Concept, Solution">
              <a:extLst>
                <a:ext uri="{FF2B5EF4-FFF2-40B4-BE49-F238E27FC236}">
                  <a16:creationId xmlns:a16="http://schemas.microsoft.com/office/drawing/2014/main" id="{D113D415-5934-4DBD-8995-811FEE0784F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20089116">
              <a:off x="9858154" y="2516502"/>
              <a:ext cx="1590073" cy="1592284"/>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a:extLst>
                <a:ext uri="{FF2B5EF4-FFF2-40B4-BE49-F238E27FC236}">
                  <a16:creationId xmlns:a16="http://schemas.microsoft.com/office/drawing/2014/main" id="{2AF6AF87-F728-4D36-BEE9-7D116EF17C44}"/>
                </a:ext>
              </a:extLst>
            </p:cNvPr>
            <p:cNvSpPr/>
            <p:nvPr/>
          </p:nvSpPr>
          <p:spPr>
            <a:xfrm rot="20112997">
              <a:off x="10034643" y="2958700"/>
              <a:ext cx="1237093" cy="707886"/>
            </a:xfrm>
            <a:prstGeom prst="rect">
              <a:avLst/>
            </a:prstGeom>
          </p:spPr>
          <p:txBody>
            <a:bodyPr wrap="square">
              <a:spAutoFit/>
            </a:bodyPr>
            <a:lstStyle/>
            <a:p>
              <a:pPr algn="ctr"/>
              <a:r>
                <a:rPr lang="en-US" sz="2000" b="1" dirty="0">
                  <a:latin typeface="Calibri" panose="020F0502020204030204" pitchFamily="34" charset="0"/>
                  <a:cs typeface="Times New Roman" panose="02020603050405020304" pitchFamily="18" charset="0"/>
                </a:rPr>
                <a:t>Nature Lover</a:t>
              </a:r>
              <a:endParaRPr lang="en-US" sz="2000" dirty="0"/>
            </a:p>
          </p:txBody>
        </p:sp>
      </p:grpSp>
    </p:spTree>
    <p:extLst>
      <p:ext uri="{BB962C8B-B14F-4D97-AF65-F5344CB8AC3E}">
        <p14:creationId xmlns:p14="http://schemas.microsoft.com/office/powerpoint/2010/main" val="3357863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alamander Population &amp; Adaptation Research Collaboration Network">
            <a:extLst>
              <a:ext uri="{FF2B5EF4-FFF2-40B4-BE49-F238E27FC236}">
                <a16:creationId xmlns:a16="http://schemas.microsoft.com/office/drawing/2014/main" id="{656B266B-B1A2-41ED-B67A-217EC04F332E}"/>
              </a:ext>
            </a:extLst>
          </p:cNvPr>
          <p:cNvPicPr/>
          <p:nvPr/>
        </p:nvPicPr>
        <p:blipFill>
          <a:blip r:embed="rId2" cstate="email">
            <a:extLst>
              <a:ext uri="{28A0092B-C50C-407E-A947-70E740481C1C}">
                <a14:useLocalDpi xmlns:a14="http://schemas.microsoft.com/office/drawing/2010/main"/>
              </a:ext>
            </a:extLst>
          </a:blip>
          <a:srcRect/>
          <a:stretch>
            <a:fillRect/>
          </a:stretch>
        </p:blipFill>
        <p:spPr bwMode="auto">
          <a:xfrm>
            <a:off x="160865" y="6000658"/>
            <a:ext cx="2293620" cy="750570"/>
          </a:xfrm>
          <a:prstGeom prst="rect">
            <a:avLst/>
          </a:prstGeom>
          <a:noFill/>
          <a:ln>
            <a:noFill/>
          </a:ln>
        </p:spPr>
      </p:pic>
      <p:sp>
        <p:nvSpPr>
          <p:cNvPr id="5" name="Title 1">
            <a:extLst>
              <a:ext uri="{FF2B5EF4-FFF2-40B4-BE49-F238E27FC236}">
                <a16:creationId xmlns:a16="http://schemas.microsoft.com/office/drawing/2014/main" id="{D5C6EC45-722A-4B38-A3D9-4108A5F24B1A}"/>
              </a:ext>
            </a:extLst>
          </p:cNvPr>
          <p:cNvSpPr txBox="1">
            <a:spLocks/>
          </p:cNvSpPr>
          <p:nvPr/>
        </p:nvSpPr>
        <p:spPr>
          <a:xfrm>
            <a:off x="160865" y="236816"/>
            <a:ext cx="11567739" cy="2313433"/>
          </a:xfrm>
          <a:prstGeom prst="rect">
            <a:avLst/>
          </a:prstGeom>
        </p:spPr>
        <p:txBody>
          <a:bodyPr>
            <a:normAutofit/>
          </a:bodyPr>
          <a:lst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effectLst/>
              </a:rPr>
              <a:t>Application and Ethics </a:t>
            </a:r>
            <a:r>
              <a:rPr lang="en-US" sz="2000" b="1" dirty="0">
                <a:effectLst/>
              </a:rPr>
              <a:t>(homework):</a:t>
            </a:r>
            <a:r>
              <a:rPr lang="en-US" sz="2000" dirty="0">
                <a:effectLst/>
              </a:rPr>
              <a:t> </a:t>
            </a:r>
            <a:endParaRPr lang="en-US" sz="2000" dirty="0">
              <a:solidFill>
                <a:schemeClr val="tx1"/>
              </a:solidFill>
            </a:endParaRPr>
          </a:p>
        </p:txBody>
      </p:sp>
      <p:sp>
        <p:nvSpPr>
          <p:cNvPr id="3" name="Rectangle 2">
            <a:extLst>
              <a:ext uri="{FF2B5EF4-FFF2-40B4-BE49-F238E27FC236}">
                <a16:creationId xmlns:a16="http://schemas.microsoft.com/office/drawing/2014/main" id="{8B84A48B-8ACB-44B4-97AD-345C8C6BD875}"/>
              </a:ext>
            </a:extLst>
          </p:cNvPr>
          <p:cNvSpPr/>
          <p:nvPr/>
        </p:nvSpPr>
        <p:spPr>
          <a:xfrm>
            <a:off x="322588" y="1700481"/>
            <a:ext cx="5928496" cy="2371034"/>
          </a:xfrm>
          <a:prstGeom prst="rect">
            <a:avLst/>
          </a:prstGeom>
        </p:spPr>
        <p:txBody>
          <a:bodyPr wrap="square">
            <a:spAutoFit/>
          </a:bodyPr>
          <a:lstStyle/>
          <a:p>
            <a:pPr marL="457200" marR="0">
              <a:lnSpc>
                <a:spcPct val="107000"/>
              </a:lnSpc>
              <a:spcBef>
                <a:spcPts val="0"/>
              </a:spcBef>
              <a:spcAft>
                <a:spcPts val="0"/>
              </a:spcAft>
            </a:pPr>
            <a:r>
              <a:rPr lang="en-US" sz="2000" b="1" dirty="0">
                <a:latin typeface="+mj-lt"/>
                <a:ea typeface="Calibri" panose="020F0502020204030204" pitchFamily="34" charset="0"/>
                <a:cs typeface="Calibri" panose="020F0502020204030204" pitchFamily="34" charset="0"/>
              </a:rPr>
              <a:t>Bennett, N. J., Roth, R., </a:t>
            </a:r>
            <a:r>
              <a:rPr lang="en-US" sz="2000" b="1" dirty="0" err="1">
                <a:latin typeface="+mj-lt"/>
                <a:ea typeface="Calibri" panose="020F0502020204030204" pitchFamily="34" charset="0"/>
                <a:cs typeface="Calibri" panose="020F0502020204030204" pitchFamily="34" charset="0"/>
              </a:rPr>
              <a:t>Klain</a:t>
            </a:r>
            <a:r>
              <a:rPr lang="en-US" sz="2000" b="1" dirty="0">
                <a:latin typeface="+mj-lt"/>
                <a:ea typeface="Calibri" panose="020F0502020204030204" pitchFamily="34" charset="0"/>
                <a:cs typeface="Calibri" panose="020F0502020204030204" pitchFamily="34" charset="0"/>
              </a:rPr>
              <a:t>, S. C., Chan, K., Christie, P., Clark, D. A., ... &amp; Greenberg, A. (2017). Conservation social science: Understanding and integrating human dimensions to improve conservation. </a:t>
            </a:r>
            <a:r>
              <a:rPr lang="en-US" sz="2000" b="1" i="1" dirty="0">
                <a:latin typeface="+mj-lt"/>
                <a:ea typeface="Calibri" panose="020F0502020204030204" pitchFamily="34" charset="0"/>
                <a:cs typeface="Calibri" panose="020F0502020204030204" pitchFamily="34" charset="0"/>
              </a:rPr>
              <a:t>Biological Conservation</a:t>
            </a:r>
            <a:r>
              <a:rPr lang="en-US" sz="2000" b="1" dirty="0">
                <a:latin typeface="+mj-lt"/>
                <a:ea typeface="Calibri" panose="020F0502020204030204" pitchFamily="34" charset="0"/>
                <a:cs typeface="Calibri" panose="020F0502020204030204" pitchFamily="34" charset="0"/>
              </a:rPr>
              <a:t>, </a:t>
            </a:r>
            <a:r>
              <a:rPr lang="en-US" sz="2000" b="1" i="1" dirty="0">
                <a:latin typeface="+mj-lt"/>
                <a:ea typeface="Calibri" panose="020F0502020204030204" pitchFamily="34" charset="0"/>
                <a:cs typeface="Calibri" panose="020F0502020204030204" pitchFamily="34" charset="0"/>
              </a:rPr>
              <a:t>205</a:t>
            </a:r>
            <a:r>
              <a:rPr lang="en-US" sz="2000" b="1" dirty="0">
                <a:latin typeface="+mj-lt"/>
                <a:ea typeface="Calibri" panose="020F0502020204030204" pitchFamily="34" charset="0"/>
                <a:cs typeface="Calibri" panose="020F0502020204030204" pitchFamily="34" charset="0"/>
              </a:rPr>
              <a:t>, 93-108.</a:t>
            </a:r>
            <a:endParaRPr lang="en-US" sz="2000" b="1" dirty="0">
              <a:effectLst/>
              <a:latin typeface="+mj-lt"/>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B5DE308E-BF32-4780-B5AB-623530E82158}"/>
              </a:ext>
            </a:extLst>
          </p:cNvPr>
          <p:cNvSpPr/>
          <p:nvPr/>
        </p:nvSpPr>
        <p:spPr>
          <a:xfrm>
            <a:off x="518418" y="4562892"/>
            <a:ext cx="6158830" cy="851002"/>
          </a:xfrm>
          <a:prstGeom prst="rect">
            <a:avLst/>
          </a:prstGeom>
        </p:spPr>
        <p:txBody>
          <a:bodyPr wrap="square">
            <a:spAutoFit/>
          </a:bodyPr>
          <a:lstStyle/>
          <a:p>
            <a:pPr marL="228600" marR="0">
              <a:lnSpc>
                <a:spcPct val="107000"/>
              </a:lnSpc>
              <a:spcBef>
                <a:spcPts val="0"/>
              </a:spcBef>
              <a:spcAft>
                <a:spcPts val="800"/>
              </a:spcAft>
            </a:pPr>
            <a:r>
              <a:rPr lang="en-US" sz="2400" b="1" dirty="0">
                <a:solidFill>
                  <a:schemeClr val="accent3">
                    <a:lumMod val="75000"/>
                  </a:schemeClr>
                </a:solidFill>
                <a:latin typeface="+mj-lt"/>
                <a:ea typeface="Calibri" panose="020F0502020204030204" pitchFamily="34" charset="0"/>
                <a:cs typeface="Calibri" panose="020F0502020204030204" pitchFamily="34" charset="0"/>
              </a:rPr>
              <a:t>Ethics in Human Research: Institutional Review Board (IRB) training</a:t>
            </a:r>
            <a:endParaRPr lang="en-US" sz="2400" b="1" dirty="0">
              <a:solidFill>
                <a:schemeClr val="accent3">
                  <a:lumMod val="75000"/>
                </a:schemeClr>
              </a:solidFill>
              <a:effectLst/>
              <a:latin typeface="+mj-lt"/>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57F1D821-4025-48FB-82BE-A1CA0E62B296}"/>
              </a:ext>
            </a:extLst>
          </p:cNvPr>
          <p:cNvSpPr txBox="1"/>
          <p:nvPr/>
        </p:nvSpPr>
        <p:spPr>
          <a:xfrm>
            <a:off x="160864" y="834414"/>
            <a:ext cx="11567739" cy="461665"/>
          </a:xfrm>
          <a:prstGeom prst="rect">
            <a:avLst/>
          </a:prstGeom>
          <a:noFill/>
        </p:spPr>
        <p:txBody>
          <a:bodyPr wrap="square" rtlCol="0">
            <a:spAutoFit/>
          </a:bodyPr>
          <a:lstStyle/>
          <a:p>
            <a:r>
              <a:rPr lang="en-US" sz="2400" b="1" dirty="0"/>
              <a:t>Assigned reading and completion of student training for university IRB</a:t>
            </a:r>
          </a:p>
        </p:txBody>
      </p:sp>
      <p:pic>
        <p:nvPicPr>
          <p:cNvPr id="5122" name="Picture 2" descr="Child, Daughter, Father, Female, Girl, Human, Landscape">
            <a:extLst>
              <a:ext uri="{FF2B5EF4-FFF2-40B4-BE49-F238E27FC236}">
                <a16:creationId xmlns:a16="http://schemas.microsoft.com/office/drawing/2014/main" id="{FC4BEE2A-B856-4F22-B7A9-722BF09ADB03}"/>
              </a:ext>
            </a:extLst>
          </p:cNvPr>
          <p:cNvPicPr>
            <a:picLocks noChangeAspect="1" noChangeArrowheads="1"/>
          </p:cNvPicPr>
          <p:nvPr/>
        </p:nvPicPr>
        <p:blipFill>
          <a:blip r:embed="rId3" cstate="email">
            <a:clrChange>
              <a:clrFrom>
                <a:srgbClr val="000000">
                  <a:alpha val="0"/>
                </a:srgbClr>
              </a:clrFrom>
              <a:clrTo>
                <a:srgbClr val="000000">
                  <a:alpha val="0"/>
                </a:srgbClr>
              </a:clrTo>
            </a:clrChange>
            <a:duotone>
              <a:schemeClr val="accent1">
                <a:shade val="45000"/>
                <a:satMod val="135000"/>
              </a:schemeClr>
              <a:prstClr val="white"/>
            </a:duotone>
            <a:extLst>
              <a:ext uri="{BEBA8EAE-BF5A-486C-A8C5-ECC9F3942E4B}">
                <a14:imgProps xmlns:a14="http://schemas.microsoft.com/office/drawing/2010/main">
                  <a14:imgLayer r:embed="rId4">
                    <a14:imgEffect>
                      <a14:artisticLineDrawing/>
                    </a14:imgEffect>
                  </a14:imgLayer>
                </a14:imgProps>
              </a:ext>
              <a:ext uri="{28A0092B-C50C-407E-A947-70E740481C1C}">
                <a14:useLocalDpi xmlns:a14="http://schemas.microsoft.com/office/drawing/2010/main"/>
              </a:ext>
            </a:extLst>
          </a:blip>
          <a:srcRect/>
          <a:stretch>
            <a:fillRect/>
          </a:stretch>
        </p:blipFill>
        <p:spPr bwMode="auto">
          <a:xfrm>
            <a:off x="6412806" y="1212112"/>
            <a:ext cx="5779194" cy="5645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5953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1B640E8B-506A-4639-9071-B9FC6E2157AF}"/>
              </a:ext>
            </a:extLst>
          </p:cNvPr>
          <p:cNvSpPr/>
          <p:nvPr/>
        </p:nvSpPr>
        <p:spPr>
          <a:xfrm>
            <a:off x="9518073" y="3249165"/>
            <a:ext cx="1548245" cy="221326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r>
              <a:rPr lang="en-US" dirty="0"/>
              <a:t>Biodiversity Scope</a:t>
            </a:r>
          </a:p>
        </p:txBody>
      </p:sp>
      <p:sp>
        <p:nvSpPr>
          <p:cNvPr id="3" name="Title 1">
            <a:extLst>
              <a:ext uri="{FF2B5EF4-FFF2-40B4-BE49-F238E27FC236}">
                <a16:creationId xmlns:a16="http://schemas.microsoft.com/office/drawing/2014/main" id="{D4250797-B830-44D1-909A-277B8FCBA475}"/>
              </a:ext>
            </a:extLst>
          </p:cNvPr>
          <p:cNvSpPr txBox="1">
            <a:spLocks/>
          </p:cNvSpPr>
          <p:nvPr/>
        </p:nvSpPr>
        <p:spPr>
          <a:xfrm>
            <a:off x="140157" y="79815"/>
            <a:ext cx="11651350" cy="1095904"/>
          </a:xfrm>
          <a:prstGeom prst="rect">
            <a:avLst/>
          </a:prstGeom>
        </p:spPr>
        <p:txBody>
          <a:bodyPr>
            <a:normAutofit/>
          </a:bodyPr>
          <a:lst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t>Using Conceptual Models to Explore Human Dimensions in Conservation</a:t>
            </a:r>
            <a:endParaRPr lang="en-US" dirty="0">
              <a:solidFill>
                <a:schemeClr val="tx1"/>
              </a:solidFill>
            </a:endParaRPr>
          </a:p>
        </p:txBody>
      </p:sp>
      <p:graphicFrame>
        <p:nvGraphicFramePr>
          <p:cNvPr id="5" name="Diagram 4">
            <a:extLst>
              <a:ext uri="{FF2B5EF4-FFF2-40B4-BE49-F238E27FC236}">
                <a16:creationId xmlns:a16="http://schemas.microsoft.com/office/drawing/2014/main" id="{D31E15E3-045A-4757-BDE1-C8AB8DFC43A9}"/>
              </a:ext>
            </a:extLst>
          </p:cNvPr>
          <p:cNvGraphicFramePr/>
          <p:nvPr>
            <p:extLst>
              <p:ext uri="{D42A27DB-BD31-4B8C-83A1-F6EECF244321}">
                <p14:modId xmlns:p14="http://schemas.microsoft.com/office/powerpoint/2010/main" val="1808577073"/>
              </p:ext>
            </p:extLst>
          </p:nvPr>
        </p:nvGraphicFramePr>
        <p:xfrm>
          <a:off x="1163204" y="1986671"/>
          <a:ext cx="9865591" cy="53720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D3059BB1-5561-43E4-A5F9-AE02DFB86CEB}"/>
              </a:ext>
            </a:extLst>
          </p:cNvPr>
          <p:cNvSpPr txBox="1"/>
          <p:nvPr/>
        </p:nvSpPr>
        <p:spPr>
          <a:xfrm>
            <a:off x="571500" y="1395570"/>
            <a:ext cx="11344698" cy="1477328"/>
          </a:xfrm>
          <a:prstGeom prst="rect">
            <a:avLst/>
          </a:prstGeom>
          <a:noFill/>
        </p:spPr>
        <p:txBody>
          <a:bodyPr wrap="square" rtlCol="0">
            <a:spAutoFit/>
          </a:bodyPr>
          <a:lstStyle/>
          <a:p>
            <a:r>
              <a:rPr lang="en-US" b="1" dirty="0"/>
              <a:t>This activity uses a modified version of the Open Standards of Conservation Practice to pinpoint conservation targets, threats and drivers related to amphibian conservation. The Open is a process used by many agencies and organizations to establish a framework for a conservation project and is developed collaboratively with stakeholders. </a:t>
            </a:r>
          </a:p>
          <a:p>
            <a:r>
              <a:rPr lang="en-US" b="1" dirty="0"/>
              <a:t> </a:t>
            </a:r>
          </a:p>
        </p:txBody>
      </p:sp>
      <p:pic>
        <p:nvPicPr>
          <p:cNvPr id="8" name="Picture 7" descr="Salamander Population &amp; Adaptation Research Collaboration Network">
            <a:extLst>
              <a:ext uri="{FF2B5EF4-FFF2-40B4-BE49-F238E27FC236}">
                <a16:creationId xmlns:a16="http://schemas.microsoft.com/office/drawing/2014/main" id="{21D76549-1AD9-4391-86E2-DCFF8093934F}"/>
              </a:ext>
            </a:extLst>
          </p:cNvPr>
          <p:cNvPicPr/>
          <p:nvPr/>
        </p:nvPicPr>
        <p:blipFill>
          <a:blip r:embed="rId8" cstate="email">
            <a:extLst>
              <a:ext uri="{28A0092B-C50C-407E-A947-70E740481C1C}">
                <a14:useLocalDpi xmlns:a14="http://schemas.microsoft.com/office/drawing/2010/main"/>
              </a:ext>
            </a:extLst>
          </a:blip>
          <a:srcRect/>
          <a:stretch>
            <a:fillRect/>
          </a:stretch>
        </p:blipFill>
        <p:spPr bwMode="auto">
          <a:xfrm>
            <a:off x="160865" y="6000658"/>
            <a:ext cx="2293620" cy="750570"/>
          </a:xfrm>
          <a:prstGeom prst="rect">
            <a:avLst/>
          </a:prstGeom>
          <a:noFill/>
          <a:ln>
            <a:noFill/>
          </a:ln>
        </p:spPr>
      </p:pic>
    </p:spTree>
    <p:extLst>
      <p:ext uri="{BB962C8B-B14F-4D97-AF65-F5344CB8AC3E}">
        <p14:creationId xmlns:p14="http://schemas.microsoft.com/office/powerpoint/2010/main" val="2851916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alamander Population &amp; Adaptation Research Collaboration Network">
            <a:extLst>
              <a:ext uri="{FF2B5EF4-FFF2-40B4-BE49-F238E27FC236}">
                <a16:creationId xmlns:a16="http://schemas.microsoft.com/office/drawing/2014/main" id="{DC1D5ACA-3FD5-441C-ABE9-11011887D8B3}"/>
              </a:ext>
            </a:extLst>
          </p:cNvPr>
          <p:cNvPicPr/>
          <p:nvPr/>
        </p:nvPicPr>
        <p:blipFill>
          <a:blip r:embed="rId2" cstate="email">
            <a:extLst>
              <a:ext uri="{28A0092B-C50C-407E-A947-70E740481C1C}">
                <a14:useLocalDpi xmlns:a14="http://schemas.microsoft.com/office/drawing/2010/main"/>
              </a:ext>
            </a:extLst>
          </a:blip>
          <a:srcRect/>
          <a:stretch>
            <a:fillRect/>
          </a:stretch>
        </p:blipFill>
        <p:spPr bwMode="auto">
          <a:xfrm>
            <a:off x="160865" y="6000658"/>
            <a:ext cx="2293620" cy="750570"/>
          </a:xfrm>
          <a:prstGeom prst="rect">
            <a:avLst/>
          </a:prstGeom>
          <a:noFill/>
          <a:ln>
            <a:noFill/>
          </a:ln>
        </p:spPr>
      </p:pic>
      <p:sp>
        <p:nvSpPr>
          <p:cNvPr id="8" name="Rectangle 7">
            <a:extLst>
              <a:ext uri="{FF2B5EF4-FFF2-40B4-BE49-F238E27FC236}">
                <a16:creationId xmlns:a16="http://schemas.microsoft.com/office/drawing/2014/main" id="{4FD6FC46-17F9-4E55-8515-E6C6F87471AE}"/>
              </a:ext>
            </a:extLst>
          </p:cNvPr>
          <p:cNvSpPr/>
          <p:nvPr/>
        </p:nvSpPr>
        <p:spPr>
          <a:xfrm>
            <a:off x="160865" y="1098044"/>
            <a:ext cx="11728604" cy="3203056"/>
          </a:xfrm>
          <a:prstGeom prst="rect">
            <a:avLst/>
          </a:prstGeom>
        </p:spPr>
        <p:txBody>
          <a:bodyPr wrap="square">
            <a:spAutoFit/>
          </a:bodyPr>
          <a:lstStyle/>
          <a:p>
            <a:pPr marL="228600" marR="0">
              <a:lnSpc>
                <a:spcPct val="107000"/>
              </a:lnSpc>
              <a:spcBef>
                <a:spcPts val="0"/>
              </a:spcBef>
              <a:spcAft>
                <a:spcPts val="0"/>
              </a:spcAft>
            </a:pPr>
            <a:r>
              <a:rPr lang="en-US" sz="2400" b="1" dirty="0">
                <a:latin typeface="Calibri" panose="020F0502020204030204" pitchFamily="34" charset="0"/>
                <a:ea typeface="Calibri" panose="020F0502020204030204" pitchFamily="34" charset="0"/>
                <a:cs typeface="Calibri" panose="020F0502020204030204" pitchFamily="34" charset="0"/>
              </a:rPr>
              <a:t>Similar to natural resource research, each technique used to collect social science data has its pros and cons.  Students explore methods for collecting social science data.</a:t>
            </a:r>
          </a:p>
          <a:p>
            <a:pPr marL="228600" marR="0">
              <a:lnSpc>
                <a:spcPct val="107000"/>
              </a:lnSpc>
              <a:spcBef>
                <a:spcPts val="0"/>
              </a:spcBef>
              <a:spcAft>
                <a:spcPts val="0"/>
              </a:spcAft>
            </a:pPr>
            <a:endParaRPr lang="en-US" sz="2400" b="1" dirty="0">
              <a:latin typeface="Calibri" panose="020F0502020204030204" pitchFamily="34" charset="0"/>
              <a:ea typeface="Calibri" panose="020F0502020204030204" pitchFamily="34" charset="0"/>
              <a:cs typeface="Calibri" panose="020F0502020204030204" pitchFamily="34" charset="0"/>
            </a:endParaRPr>
          </a:p>
          <a:p>
            <a:pPr marL="228600" marR="0">
              <a:lnSpc>
                <a:spcPct val="107000"/>
              </a:lnSpc>
              <a:spcBef>
                <a:spcPts val="0"/>
              </a:spcBef>
              <a:spcAft>
                <a:spcPts val="0"/>
              </a:spcAft>
            </a:pPr>
            <a:r>
              <a:rPr lang="en-US" sz="2400" b="1" dirty="0">
                <a:latin typeface="Calibri" panose="020F0502020204030204" pitchFamily="34" charset="0"/>
                <a:ea typeface="Calibri" panose="020F0502020204030204" pitchFamily="34" charset="0"/>
                <a:cs typeface="Calibri" panose="020F0502020204030204" pitchFamily="34" charset="0"/>
              </a:rPr>
              <a:t>Instructors may ask students to develop a table with each method and list pros and cons, or answer specific questions about which techniques would be best to use under certain circumstances.</a:t>
            </a:r>
            <a:endParaRPr lang="en-US" sz="2000" b="1"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Aft>
                <a:spcPts val="800"/>
              </a:spcAft>
              <a:buFont typeface="+mj-lt"/>
              <a:buAutoNum type="arabicPeriod"/>
            </a:pPr>
            <a:r>
              <a:rPr lang="en-US" sz="2000" b="1" u="sng" dirty="0">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https://my.usgs.gov/hd/methods</a:t>
            </a:r>
            <a:r>
              <a:rPr lang="en-US" sz="2000" b="1" dirty="0">
                <a:latin typeface="Calibri" panose="020F0502020204030204" pitchFamily="34" charset="0"/>
                <a:ea typeface="Calibri" panose="020F0502020204030204" pitchFamily="34" charset="0"/>
                <a:cs typeface="Calibri" panose="020F0502020204030204" pitchFamily="34" charset="0"/>
              </a:rPr>
              <a:t>;</a:t>
            </a:r>
            <a:endParaRPr lang="en-US" sz="2000" b="1" dirty="0">
              <a:latin typeface="Calibri" panose="020F0502020204030204" pitchFamily="34" charset="0"/>
              <a:ea typeface="Calibri" panose="020F0502020204030204" pitchFamily="34" charset="0"/>
              <a:cs typeface="Times New Roman" panose="02020603050405020304" pitchFamily="18" charset="0"/>
            </a:endParaRPr>
          </a:p>
          <a:p>
            <a:pPr lvl="1"/>
            <a:r>
              <a:rPr lang="en-US" sz="2000" b="1" u="sng" dirty="0">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2. https://www.betterevaluation.org/en/rainbow_framework/describe/collect_retrieve_data</a:t>
            </a:r>
            <a:endParaRPr lang="en-US" sz="2000" b="1" dirty="0"/>
          </a:p>
        </p:txBody>
      </p:sp>
      <p:sp>
        <p:nvSpPr>
          <p:cNvPr id="9" name="Title 1">
            <a:extLst>
              <a:ext uri="{FF2B5EF4-FFF2-40B4-BE49-F238E27FC236}">
                <a16:creationId xmlns:a16="http://schemas.microsoft.com/office/drawing/2014/main" id="{54B8540A-5AF9-4AA5-B2F2-809271CB8704}"/>
              </a:ext>
            </a:extLst>
          </p:cNvPr>
          <p:cNvSpPr txBox="1">
            <a:spLocks/>
          </p:cNvSpPr>
          <p:nvPr/>
        </p:nvSpPr>
        <p:spPr>
          <a:xfrm>
            <a:off x="160865" y="236816"/>
            <a:ext cx="11567739" cy="2313433"/>
          </a:xfrm>
          <a:prstGeom prst="rect">
            <a:avLst/>
          </a:prstGeom>
        </p:spPr>
        <p:txBody>
          <a:bodyPr>
            <a:normAutofit/>
          </a:bodyPr>
          <a:lst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effectLst/>
              </a:rPr>
              <a:t>Methods in Social science research </a:t>
            </a:r>
            <a:r>
              <a:rPr lang="en-US" sz="2000" b="1" dirty="0">
                <a:effectLst/>
              </a:rPr>
              <a:t>(homework):</a:t>
            </a:r>
            <a:r>
              <a:rPr lang="en-US" sz="2000" dirty="0">
                <a:effectLst/>
              </a:rPr>
              <a:t> </a:t>
            </a:r>
            <a:endParaRPr lang="en-US" sz="2000" dirty="0">
              <a:solidFill>
                <a:schemeClr val="tx1"/>
              </a:solidFill>
            </a:endParaRPr>
          </a:p>
        </p:txBody>
      </p:sp>
      <p:pic>
        <p:nvPicPr>
          <p:cNvPr id="11" name="Picture 2" descr="People, Group, Crowd, Line, Silhouette, Black, Standing">
            <a:extLst>
              <a:ext uri="{FF2B5EF4-FFF2-40B4-BE49-F238E27FC236}">
                <a16:creationId xmlns:a16="http://schemas.microsoft.com/office/drawing/2014/main" id="{12C049B7-AB8C-4BE4-AD54-BA1EA41BB9F7}"/>
              </a:ext>
            </a:extLst>
          </p:cNvPr>
          <p:cNvPicPr>
            <a:picLocks noChangeAspect="1" noChangeArrowheads="1"/>
          </p:cNvPicPr>
          <p:nvPr/>
        </p:nvPicPr>
        <p:blipFill rotWithShape="1">
          <a:blip r:embed="rId5">
            <a:duotone>
              <a:schemeClr val="accent3">
                <a:shade val="45000"/>
                <a:satMod val="135000"/>
              </a:schemeClr>
              <a:prstClr val="white"/>
            </a:duotone>
            <a:extLst>
              <a:ext uri="{BEBA8EAE-BF5A-486C-A8C5-ECC9F3942E4B}">
                <a14:imgProps xmlns:a14="http://schemas.microsoft.com/office/drawing/2010/main">
                  <a14:imgLayer r:embed="rId6">
                    <a14:imgEffect>
                      <a14:artisticLineDrawing/>
                    </a14:imgEffect>
                  </a14:imgLayer>
                </a14:imgProps>
              </a:ext>
              <a:ext uri="{28A0092B-C50C-407E-A947-70E740481C1C}">
                <a14:useLocalDpi xmlns:a14="http://schemas.microsoft.com/office/drawing/2010/main"/>
              </a:ext>
            </a:extLst>
          </a:blip>
          <a:srcRect l="-1853" t="32033" r="61132" b="34953"/>
          <a:stretch/>
        </p:blipFill>
        <p:spPr bwMode="auto">
          <a:xfrm>
            <a:off x="5608856" y="4474838"/>
            <a:ext cx="6674133" cy="2570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876132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5AD0B8"/>
      </a:accent1>
      <a:accent2>
        <a:srgbClr val="47BB7E"/>
      </a:accent2>
      <a:accent3>
        <a:srgbClr val="96CD4B"/>
      </a:accent3>
      <a:accent4>
        <a:srgbClr val="61C7DD"/>
      </a:accent4>
      <a:accent5>
        <a:srgbClr val="2495CF"/>
      </a:accent5>
      <a:accent6>
        <a:srgbClr val="5A74D1"/>
      </a:accent6>
      <a:hlink>
        <a:srgbClr val="72CEBB"/>
      </a:hlink>
      <a:folHlink>
        <a:srgbClr val="98E6D6"/>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b385d60f68dd989dca1fdc827799d85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911b479caf7b199da365455750e4572"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Status xmlns="71af3243-3dd4-4a8d-8c0d-dd76da1f02a5">Not started</Status>
  </documentManagement>
</p:properties>
</file>

<file path=customXml/itemProps1.xml><?xml version="1.0" encoding="utf-8"?>
<ds:datastoreItem xmlns:ds="http://schemas.openxmlformats.org/officeDocument/2006/customXml" ds:itemID="{A1CC7B47-8D79-4E1A-80B5-7F70A543A948}">
  <ds:schemaRefs>
    <ds:schemaRef ds:uri="http://schemas.microsoft.com/sharepoint/v3/contenttype/forms"/>
  </ds:schemaRefs>
</ds:datastoreItem>
</file>

<file path=customXml/itemProps2.xml><?xml version="1.0" encoding="utf-8"?>
<ds:datastoreItem xmlns:ds="http://schemas.openxmlformats.org/officeDocument/2006/customXml" ds:itemID="{3DEBAF10-1A7F-447E-92EE-8F0A8D5290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408A8D6-033A-472B-8BEB-63B8F7C284EB}">
  <ds:schemaRefs>
    <ds:schemaRef ds:uri="http://purl.org/dc/elements/1.1/"/>
    <ds:schemaRef ds:uri="http://schemas.microsoft.com/office/2006/metadata/properties"/>
    <ds:schemaRef ds:uri="http://schemas.openxmlformats.org/package/2006/metadata/core-properties"/>
    <ds:schemaRef ds:uri="http://purl.org/dc/terms/"/>
    <ds:schemaRef ds:uri="http://purl.org/dc/dcmitype/"/>
    <ds:schemaRef ds:uri="http://schemas.microsoft.com/office/2006/documentManagement/types"/>
    <ds:schemaRef ds:uri="http://www.w3.org/XML/1998/namespace"/>
    <ds:schemaRef ds:uri="http://schemas.microsoft.com/office/infopath/2007/PartnerControls"/>
    <ds:schemaRef ds:uri="16c05727-aa75-4e4a-9b5f-8a80a1165891"/>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School design</Template>
  <TotalTime>0</TotalTime>
  <Words>1008</Words>
  <Application>Microsoft Office PowerPoint</Application>
  <PresentationFormat>Widescreen</PresentationFormat>
  <Paragraphs>94</Paragraphs>
  <Slides>11</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Century Gothic</vt:lpstr>
      <vt:lpstr>Times New Roman</vt:lpstr>
      <vt:lpstr>Mesh</vt:lpstr>
      <vt:lpstr>Human dimensions in  Amphibian Conservation:  ADDRESSING THREATS</vt:lpstr>
      <vt:lpstr>PowerPoint Presentation</vt:lpstr>
      <vt:lpstr>Module components</vt:lpstr>
      <vt:lpstr>PowerPoint Presentation</vt:lpstr>
      <vt:lpstr>Introduction to human dimensions: Part 1</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2021-02-15T21:44:14Z</dcterms:created>
  <dcterms:modified xsi:type="dcterms:W3CDTF">2021-02-16T17:46:06Z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