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58" r:id="rId2"/>
    <p:sldId id="259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83922" autoAdjust="0"/>
  </p:normalViewPr>
  <p:slideViewPr>
    <p:cSldViewPr snapToGrid="0">
      <p:cViewPr varScale="1">
        <p:scale>
          <a:sx n="53" d="100"/>
          <a:sy n="53" d="100"/>
        </p:scale>
        <p:origin x="111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412413-F96A-4D71-A916-DAFCC665CF69}" type="datetimeFigureOut">
              <a:rPr lang="en-US" smtClean="0"/>
              <a:t>7/14/2021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6560C2-C7BC-4E14-99B5-2B3E2914A3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054778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F5649D-6859-4F2B-810F-77D4E1163A78}" type="datetimeFigureOut">
              <a:rPr lang="en-US" smtClean="0"/>
              <a:t>7/14/2021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B5B747-7948-4005-BC66-51237E2B2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129333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Source of photo of Campbell-</a:t>
            </a:r>
            <a:r>
              <a:rPr lang="en-US" dirty="0" err="1"/>
              <a:t>Staton</a:t>
            </a:r>
            <a:r>
              <a:rPr lang="en-US" dirty="0"/>
              <a:t>:  https://news.harvard.edu/gazette/story/2017/08/research-explores-natural-selection-in-action/</a:t>
            </a:r>
          </a:p>
          <a:p>
            <a:r>
              <a:rPr lang="en-US" dirty="0"/>
              <a:t>Green anole image: https://scholar.harvard.edu/shane.campbellstaton/ongoing-research-0</a:t>
            </a:r>
          </a:p>
          <a:p>
            <a:r>
              <a:rPr lang="en-US" dirty="0"/>
              <a:t>Anole in winter storm: screen shot from Campbell-</a:t>
            </a:r>
            <a:r>
              <a:rPr lang="en-US" dirty="0" err="1"/>
              <a:t>Staton’s</a:t>
            </a:r>
            <a:r>
              <a:rPr lang="en-US" dirty="0"/>
              <a:t> presentation:  https://youtu.be/FLcLHyk-18k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B5B747-7948-4005-BC66-51237E2B217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5962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0631" y="6356349"/>
            <a:ext cx="30861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1A920-4D11-4CD2-B270-34182CAB6E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994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8992"/>
            <a:ext cx="9144000" cy="5781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0631" y="930391"/>
            <a:ext cx="4256359" cy="823912"/>
          </a:xfrm>
        </p:spPr>
        <p:txBody>
          <a:bodyPr anchor="t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0631" y="1754303"/>
            <a:ext cx="4256359" cy="3684588"/>
          </a:xfrm>
        </p:spPr>
        <p:txBody>
          <a:bodyPr/>
          <a:lstStyle>
            <a:lvl1pPr>
              <a:defRPr sz="2400"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7958" y="930391"/>
            <a:ext cx="4294660" cy="823912"/>
          </a:xfrm>
        </p:spPr>
        <p:txBody>
          <a:bodyPr anchor="t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7958" y="1754303"/>
            <a:ext cx="4294660" cy="3684588"/>
          </a:xfrm>
        </p:spPr>
        <p:txBody>
          <a:bodyPr/>
          <a:lstStyle>
            <a:lvl1pPr>
              <a:defRPr sz="2400"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40631" y="6356348"/>
            <a:ext cx="30861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1A920-4D11-4CD2-B270-34182CAB6E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825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40633" y="6356348"/>
            <a:ext cx="30861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1A920-4D11-4CD2-B270-34182CAB6E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566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678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0631" y="930476"/>
            <a:ext cx="8681987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0631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5218" y="6356349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01A920-4D11-4CD2-B270-34182CAB6E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107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5" r:id="rId2"/>
    <p:sldLayoutId id="2147483666" r:id="rId3"/>
  </p:sldLayoutIdLst>
  <p:hf hd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1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1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1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1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1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youtu.be/FLcLHyk-18k" TargetMode="External"/><Relationship Id="rId3" Type="http://schemas.openxmlformats.org/officeDocument/2006/relationships/image" Target="../media/image1.png"/><Relationship Id="rId7" Type="http://schemas.openxmlformats.org/officeDocument/2006/relationships/hyperlink" Target="https://scholar.harvard.edu/shane.campbellstaton/ongoing-research-0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news.harvard.edu/gazette/story/2017/08/research-explores-natural-selection-in-action/" TargetMode="Externa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group activity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196" y="573206"/>
            <a:ext cx="8815607" cy="5180676"/>
          </a:xfrm>
        </p:spPr>
        <p:txBody>
          <a:bodyPr/>
          <a:lstStyle/>
          <a:p>
            <a:r>
              <a:rPr lang="en-US" dirty="0"/>
              <a:t>Work with groups in breakout rooms</a:t>
            </a:r>
          </a:p>
          <a:p>
            <a:r>
              <a:rPr lang="en-US" dirty="0"/>
              <a:t>Look at figures from Campbell-</a:t>
            </a:r>
            <a:r>
              <a:rPr lang="en-US" dirty="0" err="1"/>
              <a:t>Staton</a:t>
            </a:r>
            <a:r>
              <a:rPr lang="en-US" dirty="0"/>
              <a:t> et al paper; refer to paper if needed (links on assignment page)</a:t>
            </a:r>
          </a:p>
          <a:p>
            <a:r>
              <a:rPr lang="en-US" dirty="0"/>
              <a:t>Discuss with your group what the figures mean, answer questions</a:t>
            </a:r>
          </a:p>
          <a:p>
            <a:r>
              <a:rPr lang="en-US" dirty="0"/>
              <a:t>All should participate in discussion and contribute to Google doc responses</a:t>
            </a:r>
          </a:p>
          <a:p>
            <a:r>
              <a:rPr lang="en-US" dirty="0"/>
              <a:t>We will reconvene at 9:10 for you to share ideas</a:t>
            </a:r>
          </a:p>
          <a:p>
            <a:r>
              <a:rPr lang="en-US" dirty="0"/>
              <a:t>If you have issue with breakout rooms, leave meeting and come back in and I will add you back in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630932E-8D70-4CD7-A53E-80F680A1107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84064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3870F-BDA8-4522-8FED-948595A81F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Cold tolerance in anoles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9D3F4A-B42A-4887-B1B4-E8C07FD706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A34F71-E829-4E6E-A312-F7AF9A61AB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630932E-8D70-4CD7-A53E-80F680A1107E}" type="slidenum">
              <a:rPr lang="en-US" noProof="0" smtClean="0"/>
              <a:pPr lvl="0"/>
              <a:t>2</a:t>
            </a:fld>
            <a:endParaRPr lang="en-US" noProof="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FF0FA1A-7ECB-4743-86EB-16126A56710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1990" t="7902" r="18746" b="18108"/>
          <a:stretch/>
        </p:blipFill>
        <p:spPr>
          <a:xfrm>
            <a:off x="232358" y="5066526"/>
            <a:ext cx="3617747" cy="2266962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FF71768B-455C-4EC9-A76F-D45EE4AC65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358" y="573206"/>
            <a:ext cx="3628771" cy="4564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186ABAC5-9310-4051-9166-A857CAB9A5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0965" y="551019"/>
            <a:ext cx="4138241" cy="31036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11B9B75-50B1-4474-9CEF-C0F78E282361}"/>
              </a:ext>
            </a:extLst>
          </p:cNvPr>
          <p:cNvSpPr txBox="1"/>
          <p:nvPr/>
        </p:nvSpPr>
        <p:spPr>
          <a:xfrm>
            <a:off x="3957799" y="3646273"/>
            <a:ext cx="5223178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Candara" panose="020E0502030303020204" pitchFamily="34" charset="0"/>
              </a:rPr>
              <a:t>Dr. Shane Campbell-</a:t>
            </a:r>
            <a:r>
              <a:rPr lang="en-US" sz="2800" b="1" dirty="0" err="1">
                <a:latin typeface="Candara" panose="020E0502030303020204" pitchFamily="34" charset="0"/>
              </a:rPr>
              <a:t>Staton</a:t>
            </a:r>
            <a:endParaRPr lang="en-US" sz="2800" b="1" dirty="0">
              <a:latin typeface="Candara" panose="020E0502030303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latin typeface="Candara" panose="020E0502030303020204" pitchFamily="34" charset="0"/>
              </a:rPr>
              <a:t>PhD from Harvard University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latin typeface="Candara" panose="020E0502030303020204" pitchFamily="34" charset="0"/>
              </a:rPr>
              <a:t>Postdoctoral researcher at Univ of Illinois at Champaign-Urbana and University of Montana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latin typeface="Candara" panose="020E0502030303020204" pitchFamily="34" charset="0"/>
              </a:rPr>
              <a:t>Now Assistant Professor at Princeton University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latin typeface="Candara" panose="020E0502030303020204" pitchFamily="34" charset="0"/>
              </a:rPr>
              <a:t>Also studies high altitude adaptation in deer mice, and </a:t>
            </a:r>
            <a:r>
              <a:rPr lang="en-US" sz="2000" b="1" dirty="0" err="1">
                <a:latin typeface="Candara" panose="020E0502030303020204" pitchFamily="34" charset="0"/>
              </a:rPr>
              <a:t>tusklessness</a:t>
            </a:r>
            <a:r>
              <a:rPr lang="en-US" sz="2000" b="1" dirty="0">
                <a:latin typeface="Candara" panose="020E0502030303020204" pitchFamily="34" charset="0"/>
              </a:rPr>
              <a:t> in African elephants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BB95197-252D-4040-B747-481A6248BE3B}"/>
              </a:ext>
            </a:extLst>
          </p:cNvPr>
          <p:cNvSpPr txBox="1"/>
          <p:nvPr/>
        </p:nvSpPr>
        <p:spPr>
          <a:xfrm>
            <a:off x="254794" y="495681"/>
            <a:ext cx="25033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andara" panose="020E0502030303020204" pitchFamily="34" charset="0"/>
              </a:rPr>
              <a:t>Green anole, </a:t>
            </a:r>
            <a:r>
              <a:rPr lang="en-US" sz="2000" b="1" i="1" dirty="0">
                <a:latin typeface="Candara" panose="020E0502030303020204" pitchFamily="34" charset="0"/>
              </a:rPr>
              <a:t>Anolis </a:t>
            </a:r>
            <a:r>
              <a:rPr lang="en-US" sz="2000" b="1" i="1" dirty="0" err="1">
                <a:latin typeface="Candara" panose="020E0502030303020204" pitchFamily="34" charset="0"/>
              </a:rPr>
              <a:t>carolinensis</a:t>
            </a:r>
            <a:endParaRPr lang="en-US" sz="2000" b="1" i="1" dirty="0">
              <a:latin typeface="Candara" panose="020E0502030303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A9D8DF0-EDC8-4918-AD17-F8D96AB84C19}"/>
              </a:ext>
            </a:extLst>
          </p:cNvPr>
          <p:cNvSpPr txBox="1"/>
          <p:nvPr/>
        </p:nvSpPr>
        <p:spPr>
          <a:xfrm>
            <a:off x="1802651" y="5137394"/>
            <a:ext cx="20474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andara" panose="020E0502030303020204" pitchFamily="34" charset="0"/>
              </a:rPr>
              <a:t>Dead anole in winter storm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DA2F52A-0D5B-45EC-A581-1DBD6F4DAC43}"/>
              </a:ext>
            </a:extLst>
          </p:cNvPr>
          <p:cNvSpPr txBox="1"/>
          <p:nvPr/>
        </p:nvSpPr>
        <p:spPr>
          <a:xfrm>
            <a:off x="6223027" y="3285368"/>
            <a:ext cx="26661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https://news.harvard.edu</a:t>
            </a:r>
            <a:endParaRPr lang="en-US" b="1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175015C-4DC3-4392-995F-9AA6E7505A2F}"/>
              </a:ext>
            </a:extLst>
          </p:cNvPr>
          <p:cNvSpPr txBox="1"/>
          <p:nvPr/>
        </p:nvSpPr>
        <p:spPr>
          <a:xfrm>
            <a:off x="229607" y="4697194"/>
            <a:ext cx="29260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https://scholar.harvard.edu/</a:t>
            </a:r>
            <a:endParaRPr lang="en-US" b="1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76DA80A-37AA-4EE7-86B7-05A8909ED809}"/>
              </a:ext>
            </a:extLst>
          </p:cNvPr>
          <p:cNvSpPr txBox="1"/>
          <p:nvPr/>
        </p:nvSpPr>
        <p:spPr>
          <a:xfrm>
            <a:off x="221382" y="6438790"/>
            <a:ext cx="29961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Harvard Horizons Symposium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068114735"/>
      </p:ext>
    </p:extLst>
  </p:cSld>
  <p:clrMapOvr>
    <a:masterClrMapping/>
  </p:clrMapOvr>
</p:sld>
</file>

<file path=ppt/theme/theme1.xml><?xml version="1.0" encoding="utf-8"?>
<a:theme xmlns:a="http://schemas.openxmlformats.org/drawingml/2006/main" name="Biology lecture slide">
  <a:themeElements>
    <a:clrScheme name="Custom 3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iology lecture slide.potx" id="{81638F74-D333-430D-91EA-A70E0BF9AB75}" vid="{E3ABE78F-06AD-4737-8AA4-1D2E973E63C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Biology lecture slide</Template>
  <TotalTime>697</TotalTime>
  <Words>214</Words>
  <Application>Microsoft Office PowerPoint</Application>
  <PresentationFormat>On-screen Show (4:3)</PresentationFormat>
  <Paragraphs>24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Candara</vt:lpstr>
      <vt:lpstr>Biology lecture slide</vt:lpstr>
      <vt:lpstr>Today’s group activity</vt:lpstr>
      <vt:lpstr>Cold tolerance in anoles</vt:lpstr>
    </vt:vector>
  </TitlesOfParts>
  <Company>SUNY Geneseo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Jennifer Apple</dc:creator>
  <cp:lastModifiedBy>Jennifer Apple</cp:lastModifiedBy>
  <cp:revision>10</cp:revision>
  <dcterms:created xsi:type="dcterms:W3CDTF">2021-02-19T09:25:48Z</dcterms:created>
  <dcterms:modified xsi:type="dcterms:W3CDTF">2021-07-14T15:02:33Z</dcterms:modified>
</cp:coreProperties>
</file>