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 uri="http://customooxmlschemas.google.com/">
      <go:slidesCustomData xmlns:go="http://customooxmlschemas.google.com/" r:id="rId16" roundtripDataSignature="AMtx7mjJGWS+EXFJnspiwyYpeb9jafShI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6" Type="http://customschemas.google.com/relationships/presentationmetadata" Target="meta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9pPr>
          </a:lstStyle>
          <a:p/>
        </p:txBody>
      </p:sp>
      <p:sp>
        <p:nvSpPr>
          <p:cNvPr id="4" name="Google Shape;4;n"/>
          <p:cNvSpPr txBox="1"/>
          <p:nvPr>
            <p:ph idx="10" type="dt"/>
          </p:nvPr>
        </p:nvSpPr>
        <p:spPr>
          <a:xfrm>
            <a:off x="3884612" y="0"/>
            <a:ext cx="2971800" cy="457200"/>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SzPts val="1400"/>
              <a:buNone/>
              <a:defRPr b="0" i="0" sz="12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lim="800000"/>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7" name="Google Shape;7;n"/>
          <p:cNvSpPr txBox="1"/>
          <p:nvPr>
            <p:ph idx="11" type="ftr"/>
          </p:nvPr>
        </p:nvSpPr>
        <p:spPr>
          <a:xfrm>
            <a:off x="0" y="8685212"/>
            <a:ext cx="2971800" cy="4572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9pPr>
          </a:lstStyle>
          <a:p/>
        </p:txBody>
      </p:sp>
      <p:sp>
        <p:nvSpPr>
          <p:cNvPr id="8" name="Google Shape;8;n"/>
          <p:cNvSpPr txBox="1"/>
          <p:nvPr>
            <p:ph idx="12" type="sldNum"/>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rgbClr val="000000"/>
                </a:solidFill>
                <a:latin typeface="Arial"/>
                <a:ea typeface="Arial"/>
                <a:cs typeface="Arial"/>
                <a:sym typeface="Arial"/>
              </a:rPr>
              <a:t>‹#›</a:t>
            </a:fld>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6" name="Google Shape;86;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2" name="Shape 182"/>
        <p:cNvGrpSpPr/>
        <p:nvPr/>
      </p:nvGrpSpPr>
      <p:grpSpPr>
        <a:xfrm>
          <a:off x="0" y="0"/>
          <a:ext cx="0" cy="0"/>
          <a:chOff x="0" y="0"/>
          <a:chExt cx="0" cy="0"/>
        </a:xfrm>
      </p:grpSpPr>
      <p:sp>
        <p:nvSpPr>
          <p:cNvPr id="183" name="Google Shape;183;ged4fa6aa38_0_3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84" name="Google Shape;184;ged4fa6aa38_0_3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a:t>This slide is for a close the loop discussion, connecting this article with Arrowsmith. The instructor can support the discussion reminding students of the timeline in slide 4 and the microbiology conversation in Finding Arrowsmith slide 5.</a:t>
            </a:r>
            <a:endParaRPr/>
          </a:p>
        </p:txBody>
      </p:sp>
      <p:sp>
        <p:nvSpPr>
          <p:cNvPr id="185" name="Google Shape;185;ged4fa6aa38_0_36:notes"/>
          <p:cNvSpPr txBox="1"/>
          <p:nvPr>
            <p:ph idx="12" type="sldNum"/>
          </p:nvPr>
        </p:nvSpPr>
        <p:spPr>
          <a:xfrm>
            <a:off x="3884612" y="8685212"/>
            <a:ext cx="2971800" cy="4572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en-US"/>
              <a:t>‹#›</a:t>
            </a:fld>
            <a:endParaRPr sz="1400"/>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p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a:t>It is useful to discuss this article after students have attempted direct and enriched isolation, and have seen plaques on plates. Those initial experiences will give students a real-world context to understand the old but similar methods used in 1931.</a:t>
            </a:r>
            <a:endParaRPr/>
          </a:p>
        </p:txBody>
      </p:sp>
      <p:sp>
        <p:nvSpPr>
          <p:cNvPr id="93" name="Google Shape;93;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p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a:t>Students should be aware of the early timeline of phage research and development of phage therapy, with interruption by development of penicillin and other antibiotics, and then relatively recent resurgence in development of phage therapy treatments.</a:t>
            </a:r>
            <a:endParaRPr/>
          </a:p>
        </p:txBody>
      </p:sp>
      <p:sp>
        <p:nvSpPr>
          <p:cNvPr id="104" name="Google Shape;104;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524288"/>
            <a:headEnd len="sm" w="sm" type="none"/>
            <a:tailEnd len="sm" w="sm" type="none"/>
          </a:ln>
        </p:spPr>
      </p:sp>
      <p:sp>
        <p:nvSpPr>
          <p:cNvPr id="111" name="Google Shape;111;p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1800"/>
              <a:buNone/>
            </a:pPr>
            <a:r>
              <a:rPr lang="en-US"/>
              <a:t>Figure 1. The B. anthracis lifecycle. Solid arrows trace a lifestyle in which dormant spores (the infectious cell-type) are ingested by grazing</a:t>
            </a:r>
            <a:endParaRPr/>
          </a:p>
          <a:p>
            <a:pPr indent="0" lvl="0" marL="0" rtl="0" algn="l">
              <a:spcBef>
                <a:spcPts val="0"/>
              </a:spcBef>
              <a:spcAft>
                <a:spcPts val="0"/>
              </a:spcAft>
              <a:buSzPts val="1800"/>
              <a:buNone/>
            </a:pPr>
            <a:r>
              <a:rPr lang="en-US"/>
              <a:t>herbivores and then germinate to produce a vegetative cell-type that causes fulminant disease. After host death, processes like terminal hemorrhage</a:t>
            </a:r>
            <a:endParaRPr/>
          </a:p>
          <a:p>
            <a:pPr indent="0" lvl="0" marL="0" rtl="0" algn="l">
              <a:spcBef>
                <a:spcPts val="0"/>
              </a:spcBef>
              <a:spcAft>
                <a:spcPts val="0"/>
              </a:spcAft>
              <a:buSzPts val="1800"/>
              <a:buNone/>
            </a:pPr>
            <a:r>
              <a:rPr lang="en-US"/>
              <a:t>and scavenger action release up to 109 vegetative bacilli per milliliter of blood into the environment [1,12]. While the fate of vegetative cells in the</a:t>
            </a:r>
            <a:endParaRPr/>
          </a:p>
          <a:p>
            <a:pPr indent="0" lvl="0" marL="0" rtl="0" algn="l">
              <a:spcBef>
                <a:spcPts val="0"/>
              </a:spcBef>
              <a:spcAft>
                <a:spcPts val="0"/>
              </a:spcAft>
              <a:buSzPts val="1800"/>
              <a:buNone/>
            </a:pPr>
            <a:r>
              <a:rPr lang="en-US"/>
              <a:t>soil is unclear [1,7,27,101,102], the long-held model assumes that starvation and sporulation are the only option [8,103]. Dashed arrows highlight</a:t>
            </a:r>
            <a:endParaRPr/>
          </a:p>
          <a:p>
            <a:pPr indent="0" lvl="0" marL="0" rtl="0" algn="l">
              <a:spcBef>
                <a:spcPts val="0"/>
              </a:spcBef>
              <a:spcAft>
                <a:spcPts val="0"/>
              </a:spcAft>
              <a:buSzPts val="1800"/>
              <a:buNone/>
            </a:pPr>
            <a:r>
              <a:rPr lang="en-US"/>
              <a:t>some alternatives to sporulation implied in studies showing that B. anthracis forms biofilms (a preferred environmental state for soil bacteria) [25] and</a:t>
            </a:r>
            <a:endParaRPr/>
          </a:p>
          <a:p>
            <a:pPr indent="0" lvl="0" marL="0" rtl="0" algn="l">
              <a:spcBef>
                <a:spcPts val="0"/>
              </a:spcBef>
              <a:spcAft>
                <a:spcPts val="0"/>
              </a:spcAft>
              <a:buSzPts val="1800"/>
              <a:buNone/>
            </a:pPr>
            <a:r>
              <a:rPr lang="en-US"/>
              <a:t>persists as a vegetative form in a model rhizosphere system [27]. The term ‘‘Incubator area’’ describes the hypothesis of Van Ness [24] that certain soil</a:t>
            </a:r>
            <a:endParaRPr/>
          </a:p>
          <a:p>
            <a:pPr indent="0" lvl="0" marL="0" rtl="0" algn="l">
              <a:spcBef>
                <a:spcPts val="0"/>
              </a:spcBef>
              <a:spcAft>
                <a:spcPts val="0"/>
              </a:spcAft>
              <a:buSzPts val="1800"/>
              <a:buNone/>
            </a:pPr>
            <a:r>
              <a:rPr lang="en-US"/>
              <a:t>conditions may favor vegetative growth cycles prior to outbreaks. While it is unknown whether vegetative B. anthracis participates in DNA exchange</a:t>
            </a:r>
            <a:endParaRPr/>
          </a:p>
          <a:p>
            <a:pPr indent="0" lvl="0" marL="0" rtl="0" algn="l">
              <a:spcBef>
                <a:spcPts val="0"/>
              </a:spcBef>
              <a:spcAft>
                <a:spcPts val="0"/>
              </a:spcAft>
              <a:buSzPts val="1800"/>
              <a:buNone/>
            </a:pPr>
            <a:r>
              <a:rPr lang="en-US"/>
              <a:t>in the soil, horizontal-gene-transfer is a driving force (in the face of selective pressure) for genetic variability and niche expansion in B. cereus and B.</a:t>
            </a:r>
            <a:endParaRPr/>
          </a:p>
          <a:p>
            <a:pPr indent="0" lvl="0" marL="0" rtl="0" algn="l">
              <a:spcBef>
                <a:spcPts val="0"/>
              </a:spcBef>
              <a:spcAft>
                <a:spcPts val="0"/>
              </a:spcAft>
              <a:buSzPts val="1800"/>
              <a:buNone/>
            </a:pPr>
            <a:r>
              <a:rPr lang="en-US"/>
              <a:t>thuringiensis [6,7,28].</a:t>
            </a:r>
            <a:endParaRPr/>
          </a:p>
          <a:p>
            <a:pPr indent="0" lvl="0" marL="0" rtl="0" algn="l">
              <a:spcBef>
                <a:spcPts val="0"/>
              </a:spcBef>
              <a:spcAft>
                <a:spcPts val="0"/>
              </a:spcAft>
              <a:buSzPts val="1800"/>
              <a:buNone/>
            </a:pPr>
            <a:r>
              <a:rPr lang="en-US"/>
              <a:t>doi:10.1371/journal.pone.0006532.g001</a:t>
            </a:r>
            <a:endParaRPr/>
          </a:p>
        </p:txBody>
      </p:sp>
      <p:sp>
        <p:nvSpPr>
          <p:cNvPr id="112" name="Google Shape;112;p4: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rgbClr val="000000"/>
                </a:solidFill>
                <a:latin typeface="Arial"/>
                <a:ea typeface="Arial"/>
                <a:cs typeface="Arial"/>
                <a:sym typeface="Arial"/>
              </a:rPr>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p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a:t>This slide is to add some interest and context about Bacillus in our world. B. anthracis plasmids pXO1 and XO2 encode structural genes for toxin proteins and biosynthetic genes for capsule formation. Emetic B. cereus strains plasmid pCER270 encode enzymatic components for nonribosomal biosynthesis of the toxin cereulide. B. thuringiensis has several plasmid encoding insecticidal toxins Cry and Cyt, which form crystals in spores, resulting in leaky guts in insects. More support is here: https://journals.asm.org/doi/10.1128/microbiolspec.GPP3-0032-2018</a:t>
            </a:r>
            <a:endParaRPr/>
          </a:p>
        </p:txBody>
      </p:sp>
      <p:sp>
        <p:nvSpPr>
          <p:cNvPr id="120" name="Google Shape;120;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ged4fa6aa38_0_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30" name="Google Shape;130;ged4fa6aa38_0_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1" name="Google Shape;131;ged4fa6aa38_0_2:notes"/>
          <p:cNvSpPr txBox="1"/>
          <p:nvPr>
            <p:ph idx="12" type="sldNum"/>
          </p:nvPr>
        </p:nvSpPr>
        <p:spPr>
          <a:xfrm>
            <a:off x="3884612" y="8685212"/>
            <a:ext cx="2971800" cy="4572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en-US"/>
              <a:t>‹#›</a:t>
            </a:fld>
            <a:endParaRPr sz="1400"/>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p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a:t>Students are asked to draw a flow chart of the methods in the paper. These images are to help facilitate the conversation about those methods:</a:t>
            </a:r>
            <a:endParaRPr/>
          </a:p>
          <a:p>
            <a:pPr indent="0" lvl="0" marL="0" rtl="0" algn="l">
              <a:spcBef>
                <a:spcPts val="0"/>
              </a:spcBef>
              <a:spcAft>
                <a:spcPts val="0"/>
              </a:spcAft>
              <a:buClr>
                <a:schemeClr val="dk1"/>
              </a:buClr>
              <a:buSzPts val="1100"/>
              <a:buFont typeface="Arial"/>
              <a:buNone/>
            </a:pPr>
            <a:r>
              <a:rPr lang="en-US" sz="1400">
                <a:solidFill>
                  <a:schemeClr val="dk1"/>
                </a:solidFill>
              </a:rPr>
              <a:t>Filtered sewage with paper</a:t>
            </a:r>
            <a:endParaRPr sz="1400">
              <a:solidFill>
                <a:schemeClr val="dk1"/>
              </a:solidFill>
            </a:endParaRPr>
          </a:p>
          <a:p>
            <a:pPr indent="0" lvl="0" marL="0" rtl="0" algn="l">
              <a:spcBef>
                <a:spcPts val="0"/>
              </a:spcBef>
              <a:spcAft>
                <a:spcPts val="0"/>
              </a:spcAft>
              <a:buClr>
                <a:schemeClr val="dk1"/>
              </a:buClr>
              <a:buSzPts val="1100"/>
              <a:buFont typeface="Arial"/>
              <a:buNone/>
            </a:pPr>
            <a:r>
              <a:rPr lang="en-US" sz="1400">
                <a:solidFill>
                  <a:schemeClr val="dk1"/>
                </a:solidFill>
              </a:rPr>
              <a:t>Enriched 100cc quantities with beef extract and peptone + 18 hr B. anthracis culture</a:t>
            </a:r>
            <a:endParaRPr sz="1400">
              <a:solidFill>
                <a:schemeClr val="dk1"/>
              </a:solidFill>
            </a:endParaRPr>
          </a:p>
          <a:p>
            <a:pPr indent="0" lvl="0" marL="0" rtl="0" algn="l">
              <a:spcBef>
                <a:spcPts val="0"/>
              </a:spcBef>
              <a:spcAft>
                <a:spcPts val="0"/>
              </a:spcAft>
              <a:buClr>
                <a:schemeClr val="dk1"/>
              </a:buClr>
              <a:buSzPts val="1100"/>
              <a:buFont typeface="Arial"/>
              <a:buNone/>
            </a:pPr>
            <a:r>
              <a:rPr lang="en-US" sz="1400">
                <a:solidFill>
                  <a:schemeClr val="dk1"/>
                </a:solidFill>
              </a:rPr>
              <a:t>grew overnight, filtered, 3X [not sure if filtering here is paper or https://en.wikipedia.org/wiki/Chamberland_filter]</a:t>
            </a:r>
            <a:endParaRPr sz="1400">
              <a:solidFill>
                <a:schemeClr val="dk1"/>
              </a:solidFill>
            </a:endParaRPr>
          </a:p>
          <a:p>
            <a:pPr indent="0" lvl="0" marL="0" rtl="0" algn="l">
              <a:spcBef>
                <a:spcPts val="0"/>
              </a:spcBef>
              <a:spcAft>
                <a:spcPts val="0"/>
              </a:spcAft>
              <a:buNone/>
            </a:pPr>
            <a:r>
              <a:rPr lang="en-US" sz="1400">
                <a:solidFill>
                  <a:schemeClr val="dk1"/>
                </a:solidFill>
              </a:rPr>
              <a:t>Tested “one-tenth of a cc to clear a broth culture” and “on agar plates heavily seeded with culture, formed numerous tiny plaques of partial lysis”</a:t>
            </a:r>
            <a:endParaRPr sz="1400">
              <a:solidFill>
                <a:schemeClr val="dk1"/>
              </a:solidFill>
            </a:endParaRPr>
          </a:p>
          <a:p>
            <a:pPr indent="0" lvl="0" marL="0" rtl="0" algn="l">
              <a:spcBef>
                <a:spcPts val="0"/>
              </a:spcBef>
              <a:spcAft>
                <a:spcPts val="0"/>
              </a:spcAft>
              <a:buNone/>
            </a:pPr>
            <a:r>
              <a:rPr lang="en-US" sz="1400">
                <a:solidFill>
                  <a:schemeClr val="dk1"/>
                </a:solidFill>
              </a:rPr>
              <a:t>Table 1 shows 11/13 typical Bacillus anthracis cultures were susceptible to bacteriophage. The atypical strains had their own phage, specific to those two hosts.</a:t>
            </a:r>
            <a:endParaRPr sz="1400">
              <a:solidFill>
                <a:schemeClr val="dk1"/>
              </a:solidFill>
            </a:endParaRPr>
          </a:p>
          <a:p>
            <a:pPr indent="0" lvl="0" marL="0" rtl="0" algn="l">
              <a:spcBef>
                <a:spcPts val="0"/>
              </a:spcBef>
              <a:spcAft>
                <a:spcPts val="0"/>
              </a:spcAft>
              <a:buClr>
                <a:schemeClr val="dk1"/>
              </a:buClr>
              <a:buSzPts val="1100"/>
              <a:buFont typeface="Arial"/>
              <a:buNone/>
            </a:pPr>
            <a:r>
              <a:rPr lang="en-US" sz="1400">
                <a:solidFill>
                  <a:schemeClr val="dk1"/>
                </a:solidFill>
              </a:rPr>
              <a:t>The instructor should compare/contrast methods to our methods today, which the student should have some familiarity with at this point in the semester.</a:t>
            </a:r>
            <a:endParaRPr sz="1400">
              <a:solidFill>
                <a:schemeClr val="dk1"/>
              </a:solidFill>
            </a:endParaRPr>
          </a:p>
        </p:txBody>
      </p:sp>
      <p:sp>
        <p:nvSpPr>
          <p:cNvPr id="139" name="Google Shape;139;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ged4fa6aa38_0_1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53" name="Google Shape;153;ged4fa6aa38_0_1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a:solidFill>
                  <a:schemeClr val="dk1"/>
                </a:solidFill>
              </a:rPr>
              <a:t>Q3: </a:t>
            </a:r>
            <a:r>
              <a:rPr lang="en-US">
                <a:solidFill>
                  <a:schemeClr val="dk1"/>
                </a:solidFill>
              </a:rPr>
              <a:t>Students are asked to understand and draw a serial dilution. These images are to help facilitate the conversation about those methods:</a:t>
            </a:r>
            <a:endParaRPr>
              <a:solidFill>
                <a:schemeClr val="dk1"/>
              </a:solidFill>
            </a:endParaRPr>
          </a:p>
          <a:p>
            <a:pPr indent="0" lvl="0" marL="0" rtl="0" algn="l">
              <a:spcBef>
                <a:spcPts val="0"/>
              </a:spcBef>
              <a:spcAft>
                <a:spcPts val="0"/>
              </a:spcAft>
              <a:buNone/>
            </a:pPr>
            <a:r>
              <a:rPr lang="en-US" sz="1200">
                <a:solidFill>
                  <a:schemeClr val="dk1"/>
                </a:solidFill>
                <a:latin typeface="Times New Roman"/>
                <a:ea typeface="Times New Roman"/>
                <a:cs typeface="Times New Roman"/>
                <a:sym typeface="Times New Roman"/>
              </a:rPr>
              <a:t>“Duplicate dilutions of organisms were made by adding 0.5cc of an eighteen-hour broth culture of </a:t>
            </a:r>
            <a:r>
              <a:rPr i="1" lang="en-US" sz="1200">
                <a:solidFill>
                  <a:schemeClr val="dk1"/>
                </a:solidFill>
                <a:latin typeface="Times New Roman"/>
                <a:ea typeface="Times New Roman"/>
                <a:cs typeface="Times New Roman"/>
                <a:sym typeface="Times New Roman"/>
              </a:rPr>
              <a:t>B. anthracis</a:t>
            </a:r>
            <a:r>
              <a:rPr lang="en-US" sz="1200">
                <a:solidFill>
                  <a:schemeClr val="dk1"/>
                </a:solidFill>
                <a:latin typeface="Times New Roman"/>
                <a:ea typeface="Times New Roman"/>
                <a:cs typeface="Times New Roman"/>
                <a:sym typeface="Times New Roman"/>
              </a:rPr>
              <a:t> to 4.5 cc of broth and making 0.5 cc. transfers through ten tubes.  One-tenth cubic centimeter of potent bacteriophage was then added to each tube of one series, while the other series served as a control.” </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t/>
            </a:r>
            <a:endParaRPr>
              <a:solidFill>
                <a:schemeClr val="dk1"/>
              </a:solidFill>
            </a:endParaRPr>
          </a:p>
        </p:txBody>
      </p:sp>
      <p:sp>
        <p:nvSpPr>
          <p:cNvPr id="154" name="Google Shape;154;ged4fa6aa38_0_14:notes"/>
          <p:cNvSpPr txBox="1"/>
          <p:nvPr>
            <p:ph idx="12" type="sldNum"/>
          </p:nvPr>
        </p:nvSpPr>
        <p:spPr>
          <a:xfrm>
            <a:off x="3884612" y="8685212"/>
            <a:ext cx="2971800" cy="4572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en-US"/>
              <a:t>‹#›</a:t>
            </a:fld>
            <a:endParaRPr sz="1400"/>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p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a:t>This data is the result of the serial dilution. I don’t ask students to understand this ahead of time, instead we discuss it during class- to understand the impact of the addition of bacteriophage on B. anthracis growth. Turbidity is observed on day 1 in bacteria most cultures by itself. Turbidity is observed on day 1 for 10^-1 (high concentration) dilution of bacteria, and on day 6 for 10^-2, when bacteriophage have been added to the cultures. Bacteriophage prevents bacterial growth at the other dilutions of bacteria.</a:t>
            </a:r>
            <a:endParaRPr/>
          </a:p>
          <a:p>
            <a:pPr indent="0" lvl="0" marL="0" rtl="0" algn="l">
              <a:spcBef>
                <a:spcPts val="0"/>
              </a:spcBef>
              <a:spcAft>
                <a:spcPts val="0"/>
              </a:spcAft>
              <a:buNone/>
            </a:pPr>
            <a:r>
              <a:rPr lang="en-US"/>
              <a:t>A </a:t>
            </a:r>
            <a:r>
              <a:rPr lang="en-US"/>
              <a:t>subsequent</a:t>
            </a:r>
            <a:r>
              <a:rPr lang="en-US"/>
              <a:t> experiment describes a “glassy” culture with abundant spores- point back to the image on slide 4, where bacteriophage can influence the growth of the host bacteria through production of surface carbohydrates and spore formation.</a:t>
            </a:r>
            <a:endParaRPr/>
          </a:p>
        </p:txBody>
      </p:sp>
      <p:sp>
        <p:nvSpPr>
          <p:cNvPr id="174" name="Google Shape;174;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5" name="Shape 15"/>
        <p:cNvGrpSpPr/>
        <p:nvPr/>
      </p:nvGrpSpPr>
      <p:grpSpPr>
        <a:xfrm>
          <a:off x="0" y="0"/>
          <a:ext cx="0" cy="0"/>
          <a:chOff x="0" y="0"/>
          <a:chExt cx="0" cy="0"/>
        </a:xfrm>
      </p:grpSpPr>
      <p:sp>
        <p:nvSpPr>
          <p:cNvPr id="16" name="Google Shape;16;p11"/>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 name="Google Shape;17;p11"/>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8" name="Google Shape;18;p11"/>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72" name="Shape 72"/>
        <p:cNvGrpSpPr/>
        <p:nvPr/>
      </p:nvGrpSpPr>
      <p:grpSpPr>
        <a:xfrm>
          <a:off x="0" y="0"/>
          <a:ext cx="0" cy="0"/>
          <a:chOff x="0" y="0"/>
          <a:chExt cx="0" cy="0"/>
        </a:xfrm>
      </p:grpSpPr>
      <p:sp>
        <p:nvSpPr>
          <p:cNvPr id="73" name="Google Shape;73;p20"/>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b="1" sz="4000"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74" name="Google Shape;74;p20"/>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Autofit/>
          </a:bodyPr>
          <a:lstStyle>
            <a:lvl1pPr indent="-228600" lvl="0" marL="457200" algn="l">
              <a:spcBef>
                <a:spcPts val="400"/>
              </a:spcBef>
              <a:spcAft>
                <a:spcPts val="0"/>
              </a:spcAft>
              <a:buClr>
                <a:schemeClr val="dk1"/>
              </a:buClr>
              <a:buSzPts val="2000"/>
              <a:buFont typeface="Arial"/>
              <a:buNone/>
              <a:defRPr sz="2000"/>
            </a:lvl1pPr>
            <a:lvl2pPr indent="-228600" lvl="1" marL="914400" algn="l">
              <a:spcBef>
                <a:spcPts val="360"/>
              </a:spcBef>
              <a:spcAft>
                <a:spcPts val="0"/>
              </a:spcAft>
              <a:buClr>
                <a:schemeClr val="dk1"/>
              </a:buClr>
              <a:buSzPts val="1800"/>
              <a:buFont typeface="Arial"/>
              <a:buNone/>
              <a:defRPr sz="1800"/>
            </a:lvl2pPr>
            <a:lvl3pPr indent="-228600" lvl="2" marL="1371600" algn="l">
              <a:spcBef>
                <a:spcPts val="320"/>
              </a:spcBef>
              <a:spcAft>
                <a:spcPts val="0"/>
              </a:spcAft>
              <a:buClr>
                <a:schemeClr val="dk1"/>
              </a:buClr>
              <a:buSzPts val="1600"/>
              <a:buFont typeface="Arial"/>
              <a:buNone/>
              <a:defRPr sz="1600"/>
            </a:lvl3pPr>
            <a:lvl4pPr indent="-228600" lvl="3" marL="1828800" algn="l">
              <a:spcBef>
                <a:spcPts val="280"/>
              </a:spcBef>
              <a:spcAft>
                <a:spcPts val="0"/>
              </a:spcAft>
              <a:buClr>
                <a:schemeClr val="dk1"/>
              </a:buClr>
              <a:buSzPts val="1400"/>
              <a:buFont typeface="Arial"/>
              <a:buNone/>
              <a:defRPr sz="1400"/>
            </a:lvl4pPr>
            <a:lvl5pPr indent="-228600" lvl="4" marL="2286000" algn="l">
              <a:spcBef>
                <a:spcPts val="280"/>
              </a:spcBef>
              <a:spcAft>
                <a:spcPts val="0"/>
              </a:spcAft>
              <a:buClr>
                <a:schemeClr val="dk1"/>
              </a:buClr>
              <a:buSzPts val="1400"/>
              <a:buFont typeface="Arial"/>
              <a:buNone/>
              <a:defRPr sz="1400"/>
            </a:lvl5pPr>
            <a:lvl6pPr indent="-228600" lvl="5" marL="2743200" algn="l">
              <a:spcBef>
                <a:spcPts val="280"/>
              </a:spcBef>
              <a:spcAft>
                <a:spcPts val="0"/>
              </a:spcAft>
              <a:buClr>
                <a:schemeClr val="dk1"/>
              </a:buClr>
              <a:buSzPts val="1400"/>
              <a:buFont typeface="Arial"/>
              <a:buNone/>
              <a:defRPr sz="1400"/>
            </a:lvl6pPr>
            <a:lvl7pPr indent="-228600" lvl="6" marL="3200400" algn="l">
              <a:spcBef>
                <a:spcPts val="280"/>
              </a:spcBef>
              <a:spcAft>
                <a:spcPts val="0"/>
              </a:spcAft>
              <a:buClr>
                <a:schemeClr val="dk1"/>
              </a:buClr>
              <a:buSzPts val="1400"/>
              <a:buFont typeface="Arial"/>
              <a:buNone/>
              <a:defRPr sz="1400"/>
            </a:lvl7pPr>
            <a:lvl8pPr indent="-228600" lvl="7" marL="3657600" algn="l">
              <a:spcBef>
                <a:spcPts val="280"/>
              </a:spcBef>
              <a:spcAft>
                <a:spcPts val="0"/>
              </a:spcAft>
              <a:buClr>
                <a:schemeClr val="dk1"/>
              </a:buClr>
              <a:buSzPts val="1400"/>
              <a:buFont typeface="Arial"/>
              <a:buNone/>
              <a:defRPr sz="1400"/>
            </a:lvl8pPr>
            <a:lvl9pPr indent="-228600" lvl="8" marL="4114800" algn="l">
              <a:spcBef>
                <a:spcPts val="280"/>
              </a:spcBef>
              <a:spcAft>
                <a:spcPts val="0"/>
              </a:spcAft>
              <a:buClr>
                <a:schemeClr val="dk1"/>
              </a:buClr>
              <a:buSzPts val="1400"/>
              <a:buFont typeface="Arial"/>
              <a:buNone/>
              <a:defRPr sz="1400"/>
            </a:lvl9pPr>
          </a:lstStyle>
          <a:p/>
        </p:txBody>
      </p:sp>
      <p:sp>
        <p:nvSpPr>
          <p:cNvPr id="75" name="Google Shape;75;p20"/>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20"/>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7" name="Google Shape;77;p20"/>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78" name="Shape 78"/>
        <p:cNvGrpSpPr/>
        <p:nvPr/>
      </p:nvGrpSpPr>
      <p:grpSpPr>
        <a:xfrm>
          <a:off x="0" y="0"/>
          <a:ext cx="0" cy="0"/>
          <a:chOff x="0" y="0"/>
          <a:chExt cx="0" cy="0"/>
        </a:xfrm>
      </p:grpSpPr>
      <p:sp>
        <p:nvSpPr>
          <p:cNvPr id="79" name="Google Shape;79;p21"/>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80" name="Google Shape;80;p21"/>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lvl1pPr lvl="0" algn="ctr">
              <a:spcBef>
                <a:spcPts val="640"/>
              </a:spcBef>
              <a:spcAft>
                <a:spcPts val="0"/>
              </a:spcAft>
              <a:buClr>
                <a:schemeClr val="dk1"/>
              </a:buClr>
              <a:buSzPts val="3200"/>
              <a:buFont typeface="Arial"/>
              <a:buNone/>
              <a:defRPr/>
            </a:lvl1pPr>
            <a:lvl2pPr lvl="1" algn="ctr">
              <a:spcBef>
                <a:spcPts val="560"/>
              </a:spcBef>
              <a:spcAft>
                <a:spcPts val="0"/>
              </a:spcAft>
              <a:buClr>
                <a:schemeClr val="dk1"/>
              </a:buClr>
              <a:buSzPts val="2800"/>
              <a:buFont typeface="Arial"/>
              <a:buNone/>
              <a:defRPr/>
            </a:lvl2pPr>
            <a:lvl3pPr lvl="2" algn="ctr">
              <a:spcBef>
                <a:spcPts val="480"/>
              </a:spcBef>
              <a:spcAft>
                <a:spcPts val="0"/>
              </a:spcAft>
              <a:buClr>
                <a:schemeClr val="dk1"/>
              </a:buClr>
              <a:buSzPts val="2400"/>
              <a:buFont typeface="Arial"/>
              <a:buNone/>
              <a:defRPr/>
            </a:lvl3pPr>
            <a:lvl4pPr lvl="3" algn="ctr">
              <a:spcBef>
                <a:spcPts val="400"/>
              </a:spcBef>
              <a:spcAft>
                <a:spcPts val="0"/>
              </a:spcAft>
              <a:buClr>
                <a:schemeClr val="dk1"/>
              </a:buClr>
              <a:buSzPts val="2000"/>
              <a:buFont typeface="Arial"/>
              <a:buNone/>
              <a:defRPr/>
            </a:lvl4pPr>
            <a:lvl5pPr lvl="4" algn="ctr">
              <a:spcBef>
                <a:spcPts val="400"/>
              </a:spcBef>
              <a:spcAft>
                <a:spcPts val="0"/>
              </a:spcAft>
              <a:buClr>
                <a:schemeClr val="dk1"/>
              </a:buClr>
              <a:buSzPts val="2000"/>
              <a:buFont typeface="Arial"/>
              <a:buNone/>
              <a:defRPr/>
            </a:lvl5pPr>
            <a:lvl6pPr lvl="5" algn="ctr">
              <a:spcBef>
                <a:spcPts val="400"/>
              </a:spcBef>
              <a:spcAft>
                <a:spcPts val="0"/>
              </a:spcAft>
              <a:buClr>
                <a:schemeClr val="dk1"/>
              </a:buClr>
              <a:buSzPts val="2000"/>
              <a:buFont typeface="Arial"/>
              <a:buNone/>
              <a:defRPr/>
            </a:lvl6pPr>
            <a:lvl7pPr lvl="6" algn="ctr">
              <a:spcBef>
                <a:spcPts val="400"/>
              </a:spcBef>
              <a:spcAft>
                <a:spcPts val="0"/>
              </a:spcAft>
              <a:buClr>
                <a:schemeClr val="dk1"/>
              </a:buClr>
              <a:buSzPts val="2000"/>
              <a:buFont typeface="Arial"/>
              <a:buNone/>
              <a:defRPr/>
            </a:lvl7pPr>
            <a:lvl8pPr lvl="7" algn="ctr">
              <a:spcBef>
                <a:spcPts val="400"/>
              </a:spcBef>
              <a:spcAft>
                <a:spcPts val="0"/>
              </a:spcAft>
              <a:buClr>
                <a:schemeClr val="dk1"/>
              </a:buClr>
              <a:buSzPts val="2000"/>
              <a:buFont typeface="Arial"/>
              <a:buNone/>
              <a:defRPr/>
            </a:lvl8pPr>
            <a:lvl9pPr lvl="8" algn="ctr">
              <a:spcBef>
                <a:spcPts val="400"/>
              </a:spcBef>
              <a:spcAft>
                <a:spcPts val="0"/>
              </a:spcAft>
              <a:buClr>
                <a:schemeClr val="dk1"/>
              </a:buClr>
              <a:buSzPts val="2000"/>
              <a:buFont typeface="Arial"/>
              <a:buNone/>
              <a:defRPr/>
            </a:lvl9pPr>
          </a:lstStyle>
          <a:p/>
        </p:txBody>
      </p:sp>
      <p:sp>
        <p:nvSpPr>
          <p:cNvPr id="81" name="Google Shape;81;p21"/>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2" name="Google Shape;82;p21"/>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3" name="Google Shape;83;p21"/>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9" name="Shape 19"/>
        <p:cNvGrpSpPr/>
        <p:nvPr/>
      </p:nvGrpSpPr>
      <p:grpSpPr>
        <a:xfrm>
          <a:off x="0" y="0"/>
          <a:ext cx="0" cy="0"/>
          <a:chOff x="0" y="0"/>
          <a:chExt cx="0" cy="0"/>
        </a:xfrm>
      </p:grpSpPr>
      <p:sp>
        <p:nvSpPr>
          <p:cNvPr id="20" name="Google Shape;20;p12"/>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1" name="Google Shape;21;p12"/>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2" name="Google Shape;22;p12"/>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 name="Google Shape;23;p12"/>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4" name="Google Shape;24;p12"/>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25" name="Shape 25"/>
        <p:cNvGrpSpPr/>
        <p:nvPr/>
      </p:nvGrpSpPr>
      <p:grpSpPr>
        <a:xfrm>
          <a:off x="0" y="0"/>
          <a:ext cx="0" cy="0"/>
          <a:chOff x="0" y="0"/>
          <a:chExt cx="0" cy="0"/>
        </a:xfrm>
      </p:grpSpPr>
      <p:sp>
        <p:nvSpPr>
          <p:cNvPr id="26" name="Google Shape;26;p13"/>
          <p:cNvSpPr txBox="1"/>
          <p:nvPr>
            <p:ph type="title"/>
          </p:nvPr>
        </p:nvSpPr>
        <p:spPr>
          <a:xfrm rot="5400000">
            <a:off x="4732337" y="2171700"/>
            <a:ext cx="5851525" cy="20574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7" name="Google Shape;27;p13"/>
          <p:cNvSpPr txBox="1"/>
          <p:nvPr>
            <p:ph idx="1" type="body"/>
          </p:nvPr>
        </p:nvSpPr>
        <p:spPr>
          <a:xfrm rot="5400000">
            <a:off x="541338" y="190501"/>
            <a:ext cx="5851525" cy="60198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8" name="Google Shape;28;p13"/>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13"/>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0" name="Google Shape;30;p13"/>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31" name="Shape 31"/>
        <p:cNvGrpSpPr/>
        <p:nvPr/>
      </p:nvGrpSpPr>
      <p:grpSpPr>
        <a:xfrm>
          <a:off x="0" y="0"/>
          <a:ext cx="0" cy="0"/>
          <a:chOff x="0" y="0"/>
          <a:chExt cx="0" cy="0"/>
        </a:xfrm>
      </p:grpSpPr>
      <p:sp>
        <p:nvSpPr>
          <p:cNvPr id="32" name="Google Shape;32;p14"/>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33" name="Google Shape;33;p14"/>
          <p:cNvSpPr txBox="1"/>
          <p:nvPr>
            <p:ph idx="1" type="body"/>
          </p:nvPr>
        </p:nvSpPr>
        <p:spPr>
          <a:xfrm rot="5400000">
            <a:off x="2309019" y="-251619"/>
            <a:ext cx="4525962" cy="82296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34" name="Google Shape;34;p14"/>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14"/>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6" name="Google Shape;36;p14"/>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37" name="Shape 37"/>
        <p:cNvGrpSpPr/>
        <p:nvPr/>
      </p:nvGrpSpPr>
      <p:grpSpPr>
        <a:xfrm>
          <a:off x="0" y="0"/>
          <a:ext cx="0" cy="0"/>
          <a:chOff x="0" y="0"/>
          <a:chExt cx="0" cy="0"/>
        </a:xfrm>
      </p:grpSpPr>
      <p:sp>
        <p:nvSpPr>
          <p:cNvPr id="38" name="Google Shape;38;p15"/>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39" name="Google Shape;39;p15"/>
          <p:cNvSpPr/>
          <p:nvPr>
            <p:ph idx="2" type="pic"/>
          </p:nvPr>
        </p:nvSpPr>
        <p:spPr>
          <a:xfrm>
            <a:off x="1792288" y="612775"/>
            <a:ext cx="5486400" cy="4114800"/>
          </a:xfrm>
          <a:prstGeom prst="rect">
            <a:avLst/>
          </a:prstGeom>
          <a:noFill/>
          <a:ln>
            <a:noFill/>
          </a:ln>
        </p:spPr>
        <p:txBody>
          <a:bodyPr anchorCtr="0" anchor="t" bIns="45700" lIns="91425" spcFirstLastPara="1" rIns="91425" wrap="square" tIns="45700">
            <a:noAutofit/>
          </a:bodyPr>
          <a:lstStyle>
            <a:lvl1pPr lvl="0" marR="0" rtl="0" algn="l">
              <a:spcBef>
                <a:spcPts val="640"/>
              </a:spcBef>
              <a:spcAft>
                <a:spcPts val="0"/>
              </a:spcAft>
              <a:buClr>
                <a:schemeClr val="dk1"/>
              </a:buClr>
              <a:buSzPts val="3200"/>
              <a:buFont typeface="Arial"/>
              <a:buNone/>
              <a:defRPr b="0" i="0" sz="3200" u="none" cap="none" strike="noStrike">
                <a:solidFill>
                  <a:schemeClr val="dk1"/>
                </a:solidFill>
                <a:latin typeface="Arial"/>
                <a:ea typeface="Arial"/>
                <a:cs typeface="Arial"/>
                <a:sym typeface="Arial"/>
              </a:defRPr>
            </a:lvl1pPr>
            <a:lvl2pPr lvl="1" marR="0" rtl="0" algn="l">
              <a:spcBef>
                <a:spcPts val="56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spcBef>
                <a:spcPts val="480"/>
              </a:spcBef>
              <a:spcAft>
                <a:spcPts val="0"/>
              </a:spcAft>
              <a:buClr>
                <a:schemeClr val="dk1"/>
              </a:buClr>
              <a:buSzPts val="2400"/>
              <a:buFont typeface="Arial"/>
              <a:buNone/>
              <a:defRPr b="0" i="0" sz="2400" u="none" cap="none" strike="noStrike">
                <a:solidFill>
                  <a:schemeClr val="dk1"/>
                </a:solidFill>
                <a:latin typeface="Arial"/>
                <a:ea typeface="Arial"/>
                <a:cs typeface="Arial"/>
                <a:sym typeface="Arial"/>
              </a:defRPr>
            </a:lvl3pPr>
            <a:lvl4pPr lvl="3" marR="0" rtl="0" algn="l">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4pPr>
            <a:lvl5pPr lvl="4" marR="0" rtl="0" algn="l">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5pPr>
            <a:lvl6pPr lvl="5" marR="0" rtl="0" algn="l">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6pPr>
            <a:lvl7pPr lvl="6" marR="0" rtl="0" algn="l">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7pPr>
            <a:lvl8pPr lvl="7" marR="0" rtl="0" algn="l">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8pPr>
            <a:lvl9pPr lvl="8" marR="0" rtl="0" algn="l">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9pPr>
          </a:lstStyle>
          <a:p/>
        </p:txBody>
      </p:sp>
      <p:sp>
        <p:nvSpPr>
          <p:cNvPr id="40" name="Google Shape;40;p15"/>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Font typeface="Arial"/>
              <a:buNone/>
              <a:defRPr sz="1400"/>
            </a:lvl1pPr>
            <a:lvl2pPr indent="-228600" lvl="1" marL="914400" algn="l">
              <a:spcBef>
                <a:spcPts val="240"/>
              </a:spcBef>
              <a:spcAft>
                <a:spcPts val="0"/>
              </a:spcAft>
              <a:buClr>
                <a:schemeClr val="dk1"/>
              </a:buClr>
              <a:buSzPts val="1200"/>
              <a:buFont typeface="Arial"/>
              <a:buNone/>
              <a:defRPr sz="1200"/>
            </a:lvl2pPr>
            <a:lvl3pPr indent="-228600" lvl="2" marL="1371600" algn="l">
              <a:spcBef>
                <a:spcPts val="200"/>
              </a:spcBef>
              <a:spcAft>
                <a:spcPts val="0"/>
              </a:spcAft>
              <a:buClr>
                <a:schemeClr val="dk1"/>
              </a:buClr>
              <a:buSzPts val="1000"/>
              <a:buFont typeface="Arial"/>
              <a:buNone/>
              <a:defRPr sz="1000"/>
            </a:lvl3pPr>
            <a:lvl4pPr indent="-228600" lvl="3" marL="1828800" algn="l">
              <a:spcBef>
                <a:spcPts val="180"/>
              </a:spcBef>
              <a:spcAft>
                <a:spcPts val="0"/>
              </a:spcAft>
              <a:buClr>
                <a:schemeClr val="dk1"/>
              </a:buClr>
              <a:buSzPts val="900"/>
              <a:buFont typeface="Arial"/>
              <a:buNone/>
              <a:defRPr sz="900"/>
            </a:lvl4pPr>
            <a:lvl5pPr indent="-228600" lvl="4" marL="2286000" algn="l">
              <a:spcBef>
                <a:spcPts val="180"/>
              </a:spcBef>
              <a:spcAft>
                <a:spcPts val="0"/>
              </a:spcAft>
              <a:buClr>
                <a:schemeClr val="dk1"/>
              </a:buClr>
              <a:buSzPts val="900"/>
              <a:buFont typeface="Arial"/>
              <a:buNone/>
              <a:defRPr sz="900"/>
            </a:lvl5pPr>
            <a:lvl6pPr indent="-228600" lvl="5" marL="2743200" algn="l">
              <a:spcBef>
                <a:spcPts val="180"/>
              </a:spcBef>
              <a:spcAft>
                <a:spcPts val="0"/>
              </a:spcAft>
              <a:buClr>
                <a:schemeClr val="dk1"/>
              </a:buClr>
              <a:buSzPts val="900"/>
              <a:buFont typeface="Arial"/>
              <a:buNone/>
              <a:defRPr sz="900"/>
            </a:lvl6pPr>
            <a:lvl7pPr indent="-228600" lvl="6" marL="3200400" algn="l">
              <a:spcBef>
                <a:spcPts val="180"/>
              </a:spcBef>
              <a:spcAft>
                <a:spcPts val="0"/>
              </a:spcAft>
              <a:buClr>
                <a:schemeClr val="dk1"/>
              </a:buClr>
              <a:buSzPts val="900"/>
              <a:buFont typeface="Arial"/>
              <a:buNone/>
              <a:defRPr sz="900"/>
            </a:lvl7pPr>
            <a:lvl8pPr indent="-228600" lvl="7" marL="3657600" algn="l">
              <a:spcBef>
                <a:spcPts val="180"/>
              </a:spcBef>
              <a:spcAft>
                <a:spcPts val="0"/>
              </a:spcAft>
              <a:buClr>
                <a:schemeClr val="dk1"/>
              </a:buClr>
              <a:buSzPts val="900"/>
              <a:buFont typeface="Arial"/>
              <a:buNone/>
              <a:defRPr sz="900"/>
            </a:lvl8pPr>
            <a:lvl9pPr indent="-228600" lvl="8" marL="4114800" algn="l">
              <a:spcBef>
                <a:spcPts val="180"/>
              </a:spcBef>
              <a:spcAft>
                <a:spcPts val="0"/>
              </a:spcAft>
              <a:buClr>
                <a:schemeClr val="dk1"/>
              </a:buClr>
              <a:buSzPts val="900"/>
              <a:buFont typeface="Arial"/>
              <a:buNone/>
              <a:defRPr sz="900"/>
            </a:lvl9pPr>
          </a:lstStyle>
          <a:p/>
        </p:txBody>
      </p:sp>
      <p:sp>
        <p:nvSpPr>
          <p:cNvPr id="41" name="Google Shape;41;p15"/>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15"/>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15"/>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44" name="Shape 44"/>
        <p:cNvGrpSpPr/>
        <p:nvPr/>
      </p:nvGrpSpPr>
      <p:grpSpPr>
        <a:xfrm>
          <a:off x="0" y="0"/>
          <a:ext cx="0" cy="0"/>
          <a:chOff x="0" y="0"/>
          <a:chExt cx="0" cy="0"/>
        </a:xfrm>
      </p:grpSpPr>
      <p:sp>
        <p:nvSpPr>
          <p:cNvPr id="45" name="Google Shape;45;p16"/>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46" name="Google Shape;46;p16"/>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Autofit/>
          </a:bodyPr>
          <a:lstStyle>
            <a:lvl1pPr indent="-431800" lvl="0" marL="457200" algn="l">
              <a:spcBef>
                <a:spcPts val="640"/>
              </a:spcBef>
              <a:spcAft>
                <a:spcPts val="0"/>
              </a:spcAft>
              <a:buClr>
                <a:schemeClr val="dk1"/>
              </a:buClr>
              <a:buSzPts val="3200"/>
              <a:buFont typeface="Arial"/>
              <a:buChar char="•"/>
              <a:defRPr sz="3200"/>
            </a:lvl1pPr>
            <a:lvl2pPr indent="-406400" lvl="1" marL="914400" algn="l">
              <a:spcBef>
                <a:spcPts val="560"/>
              </a:spcBef>
              <a:spcAft>
                <a:spcPts val="0"/>
              </a:spcAft>
              <a:buClr>
                <a:schemeClr val="dk1"/>
              </a:buClr>
              <a:buSzPts val="2800"/>
              <a:buFont typeface="Arial"/>
              <a:buChar char="–"/>
              <a:defRPr sz="2800"/>
            </a:lvl2pPr>
            <a:lvl3pPr indent="-381000" lvl="2" marL="1371600" algn="l">
              <a:spcBef>
                <a:spcPts val="480"/>
              </a:spcBef>
              <a:spcAft>
                <a:spcPts val="0"/>
              </a:spcAft>
              <a:buClr>
                <a:schemeClr val="dk1"/>
              </a:buClr>
              <a:buSzPts val="2400"/>
              <a:buFont typeface="Arial"/>
              <a:buChar char="•"/>
              <a:defRPr sz="2400"/>
            </a:lvl3pPr>
            <a:lvl4pPr indent="-355600" lvl="3" marL="1828800" algn="l">
              <a:spcBef>
                <a:spcPts val="400"/>
              </a:spcBef>
              <a:spcAft>
                <a:spcPts val="0"/>
              </a:spcAft>
              <a:buClr>
                <a:schemeClr val="dk1"/>
              </a:buClr>
              <a:buSzPts val="2000"/>
              <a:buFont typeface="Arial"/>
              <a:buChar char="–"/>
              <a:defRPr sz="2000"/>
            </a:lvl4pPr>
            <a:lvl5pPr indent="-355600" lvl="4" marL="2286000" algn="l">
              <a:spcBef>
                <a:spcPts val="400"/>
              </a:spcBef>
              <a:spcAft>
                <a:spcPts val="0"/>
              </a:spcAft>
              <a:buClr>
                <a:schemeClr val="dk1"/>
              </a:buClr>
              <a:buSzPts val="2000"/>
              <a:buFont typeface="Arial"/>
              <a:buChar char="»"/>
              <a:defRPr sz="2000"/>
            </a:lvl5pPr>
            <a:lvl6pPr indent="-355600" lvl="5" marL="2743200" algn="l">
              <a:spcBef>
                <a:spcPts val="400"/>
              </a:spcBef>
              <a:spcAft>
                <a:spcPts val="0"/>
              </a:spcAft>
              <a:buClr>
                <a:schemeClr val="dk1"/>
              </a:buClr>
              <a:buSzPts val="2000"/>
              <a:buFont typeface="Arial"/>
              <a:buChar char="»"/>
              <a:defRPr sz="2000"/>
            </a:lvl6pPr>
            <a:lvl7pPr indent="-355600" lvl="6" marL="3200400" algn="l">
              <a:spcBef>
                <a:spcPts val="400"/>
              </a:spcBef>
              <a:spcAft>
                <a:spcPts val="0"/>
              </a:spcAft>
              <a:buClr>
                <a:schemeClr val="dk1"/>
              </a:buClr>
              <a:buSzPts val="2000"/>
              <a:buFont typeface="Arial"/>
              <a:buChar char="»"/>
              <a:defRPr sz="2000"/>
            </a:lvl7pPr>
            <a:lvl8pPr indent="-355600" lvl="7" marL="3657600" algn="l">
              <a:spcBef>
                <a:spcPts val="400"/>
              </a:spcBef>
              <a:spcAft>
                <a:spcPts val="0"/>
              </a:spcAft>
              <a:buClr>
                <a:schemeClr val="dk1"/>
              </a:buClr>
              <a:buSzPts val="2000"/>
              <a:buFont typeface="Arial"/>
              <a:buChar char="»"/>
              <a:defRPr sz="2000"/>
            </a:lvl8pPr>
            <a:lvl9pPr indent="-355600" lvl="8" marL="4114800" algn="l">
              <a:spcBef>
                <a:spcPts val="400"/>
              </a:spcBef>
              <a:spcAft>
                <a:spcPts val="0"/>
              </a:spcAft>
              <a:buClr>
                <a:schemeClr val="dk1"/>
              </a:buClr>
              <a:buSzPts val="2000"/>
              <a:buFont typeface="Arial"/>
              <a:buChar char="»"/>
              <a:defRPr sz="2000"/>
            </a:lvl9pPr>
          </a:lstStyle>
          <a:p/>
        </p:txBody>
      </p:sp>
      <p:sp>
        <p:nvSpPr>
          <p:cNvPr id="47" name="Google Shape;47;p16"/>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Font typeface="Arial"/>
              <a:buNone/>
              <a:defRPr sz="1400"/>
            </a:lvl1pPr>
            <a:lvl2pPr indent="-228600" lvl="1" marL="914400" algn="l">
              <a:spcBef>
                <a:spcPts val="240"/>
              </a:spcBef>
              <a:spcAft>
                <a:spcPts val="0"/>
              </a:spcAft>
              <a:buClr>
                <a:schemeClr val="dk1"/>
              </a:buClr>
              <a:buSzPts val="1200"/>
              <a:buFont typeface="Arial"/>
              <a:buNone/>
              <a:defRPr sz="1200"/>
            </a:lvl2pPr>
            <a:lvl3pPr indent="-228600" lvl="2" marL="1371600" algn="l">
              <a:spcBef>
                <a:spcPts val="200"/>
              </a:spcBef>
              <a:spcAft>
                <a:spcPts val="0"/>
              </a:spcAft>
              <a:buClr>
                <a:schemeClr val="dk1"/>
              </a:buClr>
              <a:buSzPts val="1000"/>
              <a:buFont typeface="Arial"/>
              <a:buNone/>
              <a:defRPr sz="1000"/>
            </a:lvl3pPr>
            <a:lvl4pPr indent="-228600" lvl="3" marL="1828800" algn="l">
              <a:spcBef>
                <a:spcPts val="180"/>
              </a:spcBef>
              <a:spcAft>
                <a:spcPts val="0"/>
              </a:spcAft>
              <a:buClr>
                <a:schemeClr val="dk1"/>
              </a:buClr>
              <a:buSzPts val="900"/>
              <a:buFont typeface="Arial"/>
              <a:buNone/>
              <a:defRPr sz="900"/>
            </a:lvl4pPr>
            <a:lvl5pPr indent="-228600" lvl="4" marL="2286000" algn="l">
              <a:spcBef>
                <a:spcPts val="180"/>
              </a:spcBef>
              <a:spcAft>
                <a:spcPts val="0"/>
              </a:spcAft>
              <a:buClr>
                <a:schemeClr val="dk1"/>
              </a:buClr>
              <a:buSzPts val="900"/>
              <a:buFont typeface="Arial"/>
              <a:buNone/>
              <a:defRPr sz="900"/>
            </a:lvl5pPr>
            <a:lvl6pPr indent="-228600" lvl="5" marL="2743200" algn="l">
              <a:spcBef>
                <a:spcPts val="180"/>
              </a:spcBef>
              <a:spcAft>
                <a:spcPts val="0"/>
              </a:spcAft>
              <a:buClr>
                <a:schemeClr val="dk1"/>
              </a:buClr>
              <a:buSzPts val="900"/>
              <a:buFont typeface="Arial"/>
              <a:buNone/>
              <a:defRPr sz="900"/>
            </a:lvl6pPr>
            <a:lvl7pPr indent="-228600" lvl="6" marL="3200400" algn="l">
              <a:spcBef>
                <a:spcPts val="180"/>
              </a:spcBef>
              <a:spcAft>
                <a:spcPts val="0"/>
              </a:spcAft>
              <a:buClr>
                <a:schemeClr val="dk1"/>
              </a:buClr>
              <a:buSzPts val="900"/>
              <a:buFont typeface="Arial"/>
              <a:buNone/>
              <a:defRPr sz="900"/>
            </a:lvl7pPr>
            <a:lvl8pPr indent="-228600" lvl="7" marL="3657600" algn="l">
              <a:spcBef>
                <a:spcPts val="180"/>
              </a:spcBef>
              <a:spcAft>
                <a:spcPts val="0"/>
              </a:spcAft>
              <a:buClr>
                <a:schemeClr val="dk1"/>
              </a:buClr>
              <a:buSzPts val="900"/>
              <a:buFont typeface="Arial"/>
              <a:buNone/>
              <a:defRPr sz="900"/>
            </a:lvl8pPr>
            <a:lvl9pPr indent="-228600" lvl="8" marL="4114800" algn="l">
              <a:spcBef>
                <a:spcPts val="180"/>
              </a:spcBef>
              <a:spcAft>
                <a:spcPts val="0"/>
              </a:spcAft>
              <a:buClr>
                <a:schemeClr val="dk1"/>
              </a:buClr>
              <a:buSzPts val="900"/>
              <a:buFont typeface="Arial"/>
              <a:buNone/>
              <a:defRPr sz="900"/>
            </a:lvl9pPr>
          </a:lstStyle>
          <a:p/>
        </p:txBody>
      </p:sp>
      <p:sp>
        <p:nvSpPr>
          <p:cNvPr id="48" name="Google Shape;48;p16"/>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9" name="Google Shape;49;p16"/>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0" name="Google Shape;50;p16"/>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1" name="Shape 51"/>
        <p:cNvGrpSpPr/>
        <p:nvPr/>
      </p:nvGrpSpPr>
      <p:grpSpPr>
        <a:xfrm>
          <a:off x="0" y="0"/>
          <a:ext cx="0" cy="0"/>
          <a:chOff x="0" y="0"/>
          <a:chExt cx="0" cy="0"/>
        </a:xfrm>
      </p:grpSpPr>
      <p:sp>
        <p:nvSpPr>
          <p:cNvPr id="52" name="Google Shape;52;p17"/>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53" name="Google Shape;53;p17"/>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4" name="Google Shape;54;p17"/>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5" name="Google Shape;55;p17"/>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56" name="Shape 56"/>
        <p:cNvGrpSpPr/>
        <p:nvPr/>
      </p:nvGrpSpPr>
      <p:grpSpPr>
        <a:xfrm>
          <a:off x="0" y="0"/>
          <a:ext cx="0" cy="0"/>
          <a:chOff x="0" y="0"/>
          <a:chExt cx="0" cy="0"/>
        </a:xfrm>
      </p:grpSpPr>
      <p:sp>
        <p:nvSpPr>
          <p:cNvPr id="57" name="Google Shape;57;p18"/>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58" name="Google Shape;58;p18"/>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Font typeface="Arial"/>
              <a:buNone/>
              <a:defRPr b="1" sz="2400"/>
            </a:lvl1pPr>
            <a:lvl2pPr indent="-228600" lvl="1" marL="914400" algn="l">
              <a:spcBef>
                <a:spcPts val="400"/>
              </a:spcBef>
              <a:spcAft>
                <a:spcPts val="0"/>
              </a:spcAft>
              <a:buClr>
                <a:schemeClr val="dk1"/>
              </a:buClr>
              <a:buSzPts val="2000"/>
              <a:buFont typeface="Arial"/>
              <a:buNone/>
              <a:defRPr b="1" sz="2000"/>
            </a:lvl2pPr>
            <a:lvl3pPr indent="-228600" lvl="2" marL="1371600" algn="l">
              <a:spcBef>
                <a:spcPts val="360"/>
              </a:spcBef>
              <a:spcAft>
                <a:spcPts val="0"/>
              </a:spcAft>
              <a:buClr>
                <a:schemeClr val="dk1"/>
              </a:buClr>
              <a:buSzPts val="1800"/>
              <a:buFont typeface="Arial"/>
              <a:buNone/>
              <a:defRPr b="1" sz="1800"/>
            </a:lvl3pPr>
            <a:lvl4pPr indent="-228600" lvl="3" marL="1828800" algn="l">
              <a:spcBef>
                <a:spcPts val="320"/>
              </a:spcBef>
              <a:spcAft>
                <a:spcPts val="0"/>
              </a:spcAft>
              <a:buClr>
                <a:schemeClr val="dk1"/>
              </a:buClr>
              <a:buSzPts val="1600"/>
              <a:buFont typeface="Arial"/>
              <a:buNone/>
              <a:defRPr b="1" sz="1600"/>
            </a:lvl4pPr>
            <a:lvl5pPr indent="-228600" lvl="4" marL="2286000" algn="l">
              <a:spcBef>
                <a:spcPts val="320"/>
              </a:spcBef>
              <a:spcAft>
                <a:spcPts val="0"/>
              </a:spcAft>
              <a:buClr>
                <a:schemeClr val="dk1"/>
              </a:buClr>
              <a:buSzPts val="1600"/>
              <a:buFont typeface="Arial"/>
              <a:buNone/>
              <a:defRPr b="1" sz="1600"/>
            </a:lvl5pPr>
            <a:lvl6pPr indent="-228600" lvl="5" marL="2743200" algn="l">
              <a:spcBef>
                <a:spcPts val="320"/>
              </a:spcBef>
              <a:spcAft>
                <a:spcPts val="0"/>
              </a:spcAft>
              <a:buClr>
                <a:schemeClr val="dk1"/>
              </a:buClr>
              <a:buSzPts val="1600"/>
              <a:buFont typeface="Arial"/>
              <a:buNone/>
              <a:defRPr b="1" sz="1600"/>
            </a:lvl6pPr>
            <a:lvl7pPr indent="-228600" lvl="6" marL="3200400" algn="l">
              <a:spcBef>
                <a:spcPts val="320"/>
              </a:spcBef>
              <a:spcAft>
                <a:spcPts val="0"/>
              </a:spcAft>
              <a:buClr>
                <a:schemeClr val="dk1"/>
              </a:buClr>
              <a:buSzPts val="1600"/>
              <a:buFont typeface="Arial"/>
              <a:buNone/>
              <a:defRPr b="1" sz="1600"/>
            </a:lvl7pPr>
            <a:lvl8pPr indent="-228600" lvl="7" marL="3657600" algn="l">
              <a:spcBef>
                <a:spcPts val="320"/>
              </a:spcBef>
              <a:spcAft>
                <a:spcPts val="0"/>
              </a:spcAft>
              <a:buClr>
                <a:schemeClr val="dk1"/>
              </a:buClr>
              <a:buSzPts val="1600"/>
              <a:buFont typeface="Arial"/>
              <a:buNone/>
              <a:defRPr b="1" sz="1600"/>
            </a:lvl8pPr>
            <a:lvl9pPr indent="-228600" lvl="8" marL="4114800" algn="l">
              <a:spcBef>
                <a:spcPts val="320"/>
              </a:spcBef>
              <a:spcAft>
                <a:spcPts val="0"/>
              </a:spcAft>
              <a:buClr>
                <a:schemeClr val="dk1"/>
              </a:buClr>
              <a:buSzPts val="1600"/>
              <a:buFont typeface="Arial"/>
              <a:buNone/>
              <a:defRPr b="1" sz="1600"/>
            </a:lvl9pPr>
          </a:lstStyle>
          <a:p/>
        </p:txBody>
      </p:sp>
      <p:sp>
        <p:nvSpPr>
          <p:cNvPr id="59" name="Google Shape;59;p18"/>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Font typeface="Arial"/>
              <a:buChar char="•"/>
              <a:defRPr sz="2400"/>
            </a:lvl1pPr>
            <a:lvl2pPr indent="-355600" lvl="1" marL="914400" algn="l">
              <a:spcBef>
                <a:spcPts val="400"/>
              </a:spcBef>
              <a:spcAft>
                <a:spcPts val="0"/>
              </a:spcAft>
              <a:buClr>
                <a:schemeClr val="dk1"/>
              </a:buClr>
              <a:buSzPts val="2000"/>
              <a:buFont typeface="Arial"/>
              <a:buChar char="–"/>
              <a:defRPr sz="2000"/>
            </a:lvl2pPr>
            <a:lvl3pPr indent="-342900" lvl="2" marL="1371600" algn="l">
              <a:spcBef>
                <a:spcPts val="360"/>
              </a:spcBef>
              <a:spcAft>
                <a:spcPts val="0"/>
              </a:spcAft>
              <a:buClr>
                <a:schemeClr val="dk1"/>
              </a:buClr>
              <a:buSzPts val="1800"/>
              <a:buFont typeface="Arial"/>
              <a:buChar char="•"/>
              <a:defRPr sz="1800"/>
            </a:lvl3pPr>
            <a:lvl4pPr indent="-330200" lvl="3" marL="1828800" algn="l">
              <a:spcBef>
                <a:spcPts val="320"/>
              </a:spcBef>
              <a:spcAft>
                <a:spcPts val="0"/>
              </a:spcAft>
              <a:buClr>
                <a:schemeClr val="dk1"/>
              </a:buClr>
              <a:buSzPts val="1600"/>
              <a:buFont typeface="Arial"/>
              <a:buChar char="–"/>
              <a:defRPr sz="1600"/>
            </a:lvl4pPr>
            <a:lvl5pPr indent="-330200" lvl="4" marL="2286000" algn="l">
              <a:spcBef>
                <a:spcPts val="320"/>
              </a:spcBef>
              <a:spcAft>
                <a:spcPts val="0"/>
              </a:spcAft>
              <a:buClr>
                <a:schemeClr val="dk1"/>
              </a:buClr>
              <a:buSzPts val="1600"/>
              <a:buFont typeface="Arial"/>
              <a:buChar char="»"/>
              <a:defRPr sz="1600"/>
            </a:lvl5pPr>
            <a:lvl6pPr indent="-330200" lvl="5" marL="2743200" algn="l">
              <a:spcBef>
                <a:spcPts val="320"/>
              </a:spcBef>
              <a:spcAft>
                <a:spcPts val="0"/>
              </a:spcAft>
              <a:buClr>
                <a:schemeClr val="dk1"/>
              </a:buClr>
              <a:buSzPts val="1600"/>
              <a:buFont typeface="Arial"/>
              <a:buChar char="»"/>
              <a:defRPr sz="1600"/>
            </a:lvl6pPr>
            <a:lvl7pPr indent="-330200" lvl="6" marL="3200400" algn="l">
              <a:spcBef>
                <a:spcPts val="320"/>
              </a:spcBef>
              <a:spcAft>
                <a:spcPts val="0"/>
              </a:spcAft>
              <a:buClr>
                <a:schemeClr val="dk1"/>
              </a:buClr>
              <a:buSzPts val="1600"/>
              <a:buFont typeface="Arial"/>
              <a:buChar char="»"/>
              <a:defRPr sz="1600"/>
            </a:lvl7pPr>
            <a:lvl8pPr indent="-330200" lvl="7" marL="3657600" algn="l">
              <a:spcBef>
                <a:spcPts val="320"/>
              </a:spcBef>
              <a:spcAft>
                <a:spcPts val="0"/>
              </a:spcAft>
              <a:buClr>
                <a:schemeClr val="dk1"/>
              </a:buClr>
              <a:buSzPts val="1600"/>
              <a:buFont typeface="Arial"/>
              <a:buChar char="»"/>
              <a:defRPr sz="1600"/>
            </a:lvl8pPr>
            <a:lvl9pPr indent="-330200" lvl="8" marL="4114800" algn="l">
              <a:spcBef>
                <a:spcPts val="320"/>
              </a:spcBef>
              <a:spcAft>
                <a:spcPts val="0"/>
              </a:spcAft>
              <a:buClr>
                <a:schemeClr val="dk1"/>
              </a:buClr>
              <a:buSzPts val="1600"/>
              <a:buFont typeface="Arial"/>
              <a:buChar char="»"/>
              <a:defRPr sz="1600"/>
            </a:lvl9pPr>
          </a:lstStyle>
          <a:p/>
        </p:txBody>
      </p:sp>
      <p:sp>
        <p:nvSpPr>
          <p:cNvPr id="60" name="Google Shape;60;p18"/>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Font typeface="Arial"/>
              <a:buNone/>
              <a:defRPr b="1" sz="2400"/>
            </a:lvl1pPr>
            <a:lvl2pPr indent="-228600" lvl="1" marL="914400" algn="l">
              <a:spcBef>
                <a:spcPts val="400"/>
              </a:spcBef>
              <a:spcAft>
                <a:spcPts val="0"/>
              </a:spcAft>
              <a:buClr>
                <a:schemeClr val="dk1"/>
              </a:buClr>
              <a:buSzPts val="2000"/>
              <a:buFont typeface="Arial"/>
              <a:buNone/>
              <a:defRPr b="1" sz="2000"/>
            </a:lvl2pPr>
            <a:lvl3pPr indent="-228600" lvl="2" marL="1371600" algn="l">
              <a:spcBef>
                <a:spcPts val="360"/>
              </a:spcBef>
              <a:spcAft>
                <a:spcPts val="0"/>
              </a:spcAft>
              <a:buClr>
                <a:schemeClr val="dk1"/>
              </a:buClr>
              <a:buSzPts val="1800"/>
              <a:buFont typeface="Arial"/>
              <a:buNone/>
              <a:defRPr b="1" sz="1800"/>
            </a:lvl3pPr>
            <a:lvl4pPr indent="-228600" lvl="3" marL="1828800" algn="l">
              <a:spcBef>
                <a:spcPts val="320"/>
              </a:spcBef>
              <a:spcAft>
                <a:spcPts val="0"/>
              </a:spcAft>
              <a:buClr>
                <a:schemeClr val="dk1"/>
              </a:buClr>
              <a:buSzPts val="1600"/>
              <a:buFont typeface="Arial"/>
              <a:buNone/>
              <a:defRPr b="1" sz="1600"/>
            </a:lvl4pPr>
            <a:lvl5pPr indent="-228600" lvl="4" marL="2286000" algn="l">
              <a:spcBef>
                <a:spcPts val="320"/>
              </a:spcBef>
              <a:spcAft>
                <a:spcPts val="0"/>
              </a:spcAft>
              <a:buClr>
                <a:schemeClr val="dk1"/>
              </a:buClr>
              <a:buSzPts val="1600"/>
              <a:buFont typeface="Arial"/>
              <a:buNone/>
              <a:defRPr b="1" sz="1600"/>
            </a:lvl5pPr>
            <a:lvl6pPr indent="-228600" lvl="5" marL="2743200" algn="l">
              <a:spcBef>
                <a:spcPts val="320"/>
              </a:spcBef>
              <a:spcAft>
                <a:spcPts val="0"/>
              </a:spcAft>
              <a:buClr>
                <a:schemeClr val="dk1"/>
              </a:buClr>
              <a:buSzPts val="1600"/>
              <a:buFont typeface="Arial"/>
              <a:buNone/>
              <a:defRPr b="1" sz="1600"/>
            </a:lvl6pPr>
            <a:lvl7pPr indent="-228600" lvl="6" marL="3200400" algn="l">
              <a:spcBef>
                <a:spcPts val="320"/>
              </a:spcBef>
              <a:spcAft>
                <a:spcPts val="0"/>
              </a:spcAft>
              <a:buClr>
                <a:schemeClr val="dk1"/>
              </a:buClr>
              <a:buSzPts val="1600"/>
              <a:buFont typeface="Arial"/>
              <a:buNone/>
              <a:defRPr b="1" sz="1600"/>
            </a:lvl7pPr>
            <a:lvl8pPr indent="-228600" lvl="7" marL="3657600" algn="l">
              <a:spcBef>
                <a:spcPts val="320"/>
              </a:spcBef>
              <a:spcAft>
                <a:spcPts val="0"/>
              </a:spcAft>
              <a:buClr>
                <a:schemeClr val="dk1"/>
              </a:buClr>
              <a:buSzPts val="1600"/>
              <a:buFont typeface="Arial"/>
              <a:buNone/>
              <a:defRPr b="1" sz="1600"/>
            </a:lvl8pPr>
            <a:lvl9pPr indent="-228600" lvl="8" marL="4114800" algn="l">
              <a:spcBef>
                <a:spcPts val="320"/>
              </a:spcBef>
              <a:spcAft>
                <a:spcPts val="0"/>
              </a:spcAft>
              <a:buClr>
                <a:schemeClr val="dk1"/>
              </a:buClr>
              <a:buSzPts val="1600"/>
              <a:buFont typeface="Arial"/>
              <a:buNone/>
              <a:defRPr b="1" sz="1600"/>
            </a:lvl9pPr>
          </a:lstStyle>
          <a:p/>
        </p:txBody>
      </p:sp>
      <p:sp>
        <p:nvSpPr>
          <p:cNvPr id="61" name="Google Shape;61;p18"/>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Font typeface="Arial"/>
              <a:buChar char="•"/>
              <a:defRPr sz="2400"/>
            </a:lvl1pPr>
            <a:lvl2pPr indent="-355600" lvl="1" marL="914400" algn="l">
              <a:spcBef>
                <a:spcPts val="400"/>
              </a:spcBef>
              <a:spcAft>
                <a:spcPts val="0"/>
              </a:spcAft>
              <a:buClr>
                <a:schemeClr val="dk1"/>
              </a:buClr>
              <a:buSzPts val="2000"/>
              <a:buFont typeface="Arial"/>
              <a:buChar char="–"/>
              <a:defRPr sz="2000"/>
            </a:lvl2pPr>
            <a:lvl3pPr indent="-342900" lvl="2" marL="1371600" algn="l">
              <a:spcBef>
                <a:spcPts val="360"/>
              </a:spcBef>
              <a:spcAft>
                <a:spcPts val="0"/>
              </a:spcAft>
              <a:buClr>
                <a:schemeClr val="dk1"/>
              </a:buClr>
              <a:buSzPts val="1800"/>
              <a:buFont typeface="Arial"/>
              <a:buChar char="•"/>
              <a:defRPr sz="1800"/>
            </a:lvl3pPr>
            <a:lvl4pPr indent="-330200" lvl="3" marL="1828800" algn="l">
              <a:spcBef>
                <a:spcPts val="320"/>
              </a:spcBef>
              <a:spcAft>
                <a:spcPts val="0"/>
              </a:spcAft>
              <a:buClr>
                <a:schemeClr val="dk1"/>
              </a:buClr>
              <a:buSzPts val="1600"/>
              <a:buFont typeface="Arial"/>
              <a:buChar char="–"/>
              <a:defRPr sz="1600"/>
            </a:lvl4pPr>
            <a:lvl5pPr indent="-330200" lvl="4" marL="2286000" algn="l">
              <a:spcBef>
                <a:spcPts val="320"/>
              </a:spcBef>
              <a:spcAft>
                <a:spcPts val="0"/>
              </a:spcAft>
              <a:buClr>
                <a:schemeClr val="dk1"/>
              </a:buClr>
              <a:buSzPts val="1600"/>
              <a:buFont typeface="Arial"/>
              <a:buChar char="»"/>
              <a:defRPr sz="1600"/>
            </a:lvl5pPr>
            <a:lvl6pPr indent="-330200" lvl="5" marL="2743200" algn="l">
              <a:spcBef>
                <a:spcPts val="320"/>
              </a:spcBef>
              <a:spcAft>
                <a:spcPts val="0"/>
              </a:spcAft>
              <a:buClr>
                <a:schemeClr val="dk1"/>
              </a:buClr>
              <a:buSzPts val="1600"/>
              <a:buFont typeface="Arial"/>
              <a:buChar char="»"/>
              <a:defRPr sz="1600"/>
            </a:lvl6pPr>
            <a:lvl7pPr indent="-330200" lvl="6" marL="3200400" algn="l">
              <a:spcBef>
                <a:spcPts val="320"/>
              </a:spcBef>
              <a:spcAft>
                <a:spcPts val="0"/>
              </a:spcAft>
              <a:buClr>
                <a:schemeClr val="dk1"/>
              </a:buClr>
              <a:buSzPts val="1600"/>
              <a:buFont typeface="Arial"/>
              <a:buChar char="»"/>
              <a:defRPr sz="1600"/>
            </a:lvl7pPr>
            <a:lvl8pPr indent="-330200" lvl="7" marL="3657600" algn="l">
              <a:spcBef>
                <a:spcPts val="320"/>
              </a:spcBef>
              <a:spcAft>
                <a:spcPts val="0"/>
              </a:spcAft>
              <a:buClr>
                <a:schemeClr val="dk1"/>
              </a:buClr>
              <a:buSzPts val="1600"/>
              <a:buFont typeface="Arial"/>
              <a:buChar char="»"/>
              <a:defRPr sz="1600"/>
            </a:lvl8pPr>
            <a:lvl9pPr indent="-330200" lvl="8" marL="4114800" algn="l">
              <a:spcBef>
                <a:spcPts val="320"/>
              </a:spcBef>
              <a:spcAft>
                <a:spcPts val="0"/>
              </a:spcAft>
              <a:buClr>
                <a:schemeClr val="dk1"/>
              </a:buClr>
              <a:buSzPts val="1600"/>
              <a:buFont typeface="Arial"/>
              <a:buChar char="»"/>
              <a:defRPr sz="1600"/>
            </a:lvl9pPr>
          </a:lstStyle>
          <a:p/>
        </p:txBody>
      </p:sp>
      <p:sp>
        <p:nvSpPr>
          <p:cNvPr id="62" name="Google Shape;62;p18"/>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18"/>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18"/>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65" name="Shape 65"/>
        <p:cNvGrpSpPr/>
        <p:nvPr/>
      </p:nvGrpSpPr>
      <p:grpSpPr>
        <a:xfrm>
          <a:off x="0" y="0"/>
          <a:ext cx="0" cy="0"/>
          <a:chOff x="0" y="0"/>
          <a:chExt cx="0" cy="0"/>
        </a:xfrm>
      </p:grpSpPr>
      <p:sp>
        <p:nvSpPr>
          <p:cNvPr id="66" name="Google Shape;66;p19"/>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67" name="Google Shape;67;p19"/>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Font typeface="Arial"/>
              <a:buChar char="•"/>
              <a:defRPr sz="2800"/>
            </a:lvl1pPr>
            <a:lvl2pPr indent="-381000" lvl="1" marL="914400" algn="l">
              <a:spcBef>
                <a:spcPts val="480"/>
              </a:spcBef>
              <a:spcAft>
                <a:spcPts val="0"/>
              </a:spcAft>
              <a:buClr>
                <a:schemeClr val="dk1"/>
              </a:buClr>
              <a:buSzPts val="2400"/>
              <a:buFont typeface="Arial"/>
              <a:buChar char="–"/>
              <a:defRPr sz="2400"/>
            </a:lvl2pPr>
            <a:lvl3pPr indent="-355600" lvl="2" marL="1371600" algn="l">
              <a:spcBef>
                <a:spcPts val="400"/>
              </a:spcBef>
              <a:spcAft>
                <a:spcPts val="0"/>
              </a:spcAft>
              <a:buClr>
                <a:schemeClr val="dk1"/>
              </a:buClr>
              <a:buSzPts val="2000"/>
              <a:buFont typeface="Arial"/>
              <a:buChar char="•"/>
              <a:defRPr sz="2000"/>
            </a:lvl3pPr>
            <a:lvl4pPr indent="-342900" lvl="3" marL="1828800" algn="l">
              <a:spcBef>
                <a:spcPts val="360"/>
              </a:spcBef>
              <a:spcAft>
                <a:spcPts val="0"/>
              </a:spcAft>
              <a:buClr>
                <a:schemeClr val="dk1"/>
              </a:buClr>
              <a:buSzPts val="1800"/>
              <a:buFont typeface="Arial"/>
              <a:buChar char="–"/>
              <a:defRPr sz="1800"/>
            </a:lvl4pPr>
            <a:lvl5pPr indent="-342900" lvl="4" marL="2286000" algn="l">
              <a:spcBef>
                <a:spcPts val="360"/>
              </a:spcBef>
              <a:spcAft>
                <a:spcPts val="0"/>
              </a:spcAft>
              <a:buClr>
                <a:schemeClr val="dk1"/>
              </a:buClr>
              <a:buSzPts val="1800"/>
              <a:buFont typeface="Arial"/>
              <a:buChar char="»"/>
              <a:defRPr sz="1800"/>
            </a:lvl5pPr>
            <a:lvl6pPr indent="-342900" lvl="5" marL="2743200" algn="l">
              <a:spcBef>
                <a:spcPts val="360"/>
              </a:spcBef>
              <a:spcAft>
                <a:spcPts val="0"/>
              </a:spcAft>
              <a:buClr>
                <a:schemeClr val="dk1"/>
              </a:buClr>
              <a:buSzPts val="1800"/>
              <a:buFont typeface="Arial"/>
              <a:buChar char="»"/>
              <a:defRPr sz="1800"/>
            </a:lvl6pPr>
            <a:lvl7pPr indent="-342900" lvl="6" marL="3200400" algn="l">
              <a:spcBef>
                <a:spcPts val="360"/>
              </a:spcBef>
              <a:spcAft>
                <a:spcPts val="0"/>
              </a:spcAft>
              <a:buClr>
                <a:schemeClr val="dk1"/>
              </a:buClr>
              <a:buSzPts val="1800"/>
              <a:buFont typeface="Arial"/>
              <a:buChar char="»"/>
              <a:defRPr sz="1800"/>
            </a:lvl7pPr>
            <a:lvl8pPr indent="-342900" lvl="7" marL="3657600" algn="l">
              <a:spcBef>
                <a:spcPts val="360"/>
              </a:spcBef>
              <a:spcAft>
                <a:spcPts val="0"/>
              </a:spcAft>
              <a:buClr>
                <a:schemeClr val="dk1"/>
              </a:buClr>
              <a:buSzPts val="1800"/>
              <a:buFont typeface="Arial"/>
              <a:buChar char="»"/>
              <a:defRPr sz="1800"/>
            </a:lvl8pPr>
            <a:lvl9pPr indent="-342900" lvl="8" marL="4114800" algn="l">
              <a:spcBef>
                <a:spcPts val="360"/>
              </a:spcBef>
              <a:spcAft>
                <a:spcPts val="0"/>
              </a:spcAft>
              <a:buClr>
                <a:schemeClr val="dk1"/>
              </a:buClr>
              <a:buSzPts val="1800"/>
              <a:buFont typeface="Arial"/>
              <a:buChar char="»"/>
              <a:defRPr sz="1800"/>
            </a:lvl9pPr>
          </a:lstStyle>
          <a:p/>
        </p:txBody>
      </p:sp>
      <p:sp>
        <p:nvSpPr>
          <p:cNvPr id="68" name="Google Shape;68;p19"/>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Font typeface="Arial"/>
              <a:buChar char="•"/>
              <a:defRPr sz="2800"/>
            </a:lvl1pPr>
            <a:lvl2pPr indent="-381000" lvl="1" marL="914400" algn="l">
              <a:spcBef>
                <a:spcPts val="480"/>
              </a:spcBef>
              <a:spcAft>
                <a:spcPts val="0"/>
              </a:spcAft>
              <a:buClr>
                <a:schemeClr val="dk1"/>
              </a:buClr>
              <a:buSzPts val="2400"/>
              <a:buFont typeface="Arial"/>
              <a:buChar char="–"/>
              <a:defRPr sz="2400"/>
            </a:lvl2pPr>
            <a:lvl3pPr indent="-355600" lvl="2" marL="1371600" algn="l">
              <a:spcBef>
                <a:spcPts val="400"/>
              </a:spcBef>
              <a:spcAft>
                <a:spcPts val="0"/>
              </a:spcAft>
              <a:buClr>
                <a:schemeClr val="dk1"/>
              </a:buClr>
              <a:buSzPts val="2000"/>
              <a:buFont typeface="Arial"/>
              <a:buChar char="•"/>
              <a:defRPr sz="2000"/>
            </a:lvl3pPr>
            <a:lvl4pPr indent="-342900" lvl="3" marL="1828800" algn="l">
              <a:spcBef>
                <a:spcPts val="360"/>
              </a:spcBef>
              <a:spcAft>
                <a:spcPts val="0"/>
              </a:spcAft>
              <a:buClr>
                <a:schemeClr val="dk1"/>
              </a:buClr>
              <a:buSzPts val="1800"/>
              <a:buFont typeface="Arial"/>
              <a:buChar char="–"/>
              <a:defRPr sz="1800"/>
            </a:lvl4pPr>
            <a:lvl5pPr indent="-342900" lvl="4" marL="2286000" algn="l">
              <a:spcBef>
                <a:spcPts val="360"/>
              </a:spcBef>
              <a:spcAft>
                <a:spcPts val="0"/>
              </a:spcAft>
              <a:buClr>
                <a:schemeClr val="dk1"/>
              </a:buClr>
              <a:buSzPts val="1800"/>
              <a:buFont typeface="Arial"/>
              <a:buChar char="»"/>
              <a:defRPr sz="1800"/>
            </a:lvl5pPr>
            <a:lvl6pPr indent="-342900" lvl="5" marL="2743200" algn="l">
              <a:spcBef>
                <a:spcPts val="360"/>
              </a:spcBef>
              <a:spcAft>
                <a:spcPts val="0"/>
              </a:spcAft>
              <a:buClr>
                <a:schemeClr val="dk1"/>
              </a:buClr>
              <a:buSzPts val="1800"/>
              <a:buFont typeface="Arial"/>
              <a:buChar char="»"/>
              <a:defRPr sz="1800"/>
            </a:lvl6pPr>
            <a:lvl7pPr indent="-342900" lvl="6" marL="3200400" algn="l">
              <a:spcBef>
                <a:spcPts val="360"/>
              </a:spcBef>
              <a:spcAft>
                <a:spcPts val="0"/>
              </a:spcAft>
              <a:buClr>
                <a:schemeClr val="dk1"/>
              </a:buClr>
              <a:buSzPts val="1800"/>
              <a:buFont typeface="Arial"/>
              <a:buChar char="»"/>
              <a:defRPr sz="1800"/>
            </a:lvl7pPr>
            <a:lvl8pPr indent="-342900" lvl="7" marL="3657600" algn="l">
              <a:spcBef>
                <a:spcPts val="360"/>
              </a:spcBef>
              <a:spcAft>
                <a:spcPts val="0"/>
              </a:spcAft>
              <a:buClr>
                <a:schemeClr val="dk1"/>
              </a:buClr>
              <a:buSzPts val="1800"/>
              <a:buFont typeface="Arial"/>
              <a:buChar char="»"/>
              <a:defRPr sz="1800"/>
            </a:lvl8pPr>
            <a:lvl9pPr indent="-342900" lvl="8" marL="4114800" algn="l">
              <a:spcBef>
                <a:spcPts val="360"/>
              </a:spcBef>
              <a:spcAft>
                <a:spcPts val="0"/>
              </a:spcAft>
              <a:buClr>
                <a:schemeClr val="dk1"/>
              </a:buClr>
              <a:buSzPts val="1800"/>
              <a:buFont typeface="Arial"/>
              <a:buChar char="»"/>
              <a:defRPr sz="1800"/>
            </a:lvl9pPr>
          </a:lstStyle>
          <a:p/>
        </p:txBody>
      </p:sp>
      <p:sp>
        <p:nvSpPr>
          <p:cNvPr id="69" name="Google Shape;69;p19"/>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19"/>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 name="Google Shape;71;p19"/>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0"/>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1pPr>
            <a:lvl2pPr lvl="1"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2pPr>
            <a:lvl3pPr lvl="2"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3pPr>
            <a:lvl4pPr lvl="3"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4pPr>
            <a:lvl5pPr lvl="4"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5pPr>
            <a:lvl6pPr lvl="5"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6pPr>
            <a:lvl7pPr lvl="6"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7pPr>
            <a:lvl8pPr lvl="7"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8pPr>
            <a:lvl9pPr lvl="8"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9pPr>
          </a:lstStyle>
          <a:p/>
        </p:txBody>
      </p:sp>
      <p:sp>
        <p:nvSpPr>
          <p:cNvPr id="11" name="Google Shape;11;p10"/>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9pPr>
          </a:lstStyle>
          <a:p/>
        </p:txBody>
      </p:sp>
      <p:sp>
        <p:nvSpPr>
          <p:cNvPr id="12" name="Google Shape;12;p10"/>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3" name="Google Shape;13;p10"/>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4" name="Google Shape;14;p10"/>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solidFill>
                <a:srgbClr val="000000"/>
              </a:solidFill>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4.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3.png"/><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5.jpg"/><Relationship Id="rId4" Type="http://schemas.openxmlformats.org/officeDocument/2006/relationships/image" Target="../media/image2.jpg"/><Relationship Id="rId5" Type="http://schemas.openxmlformats.org/officeDocument/2006/relationships/image" Target="../media/image6.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10.jpg"/><Relationship Id="rId4" Type="http://schemas.openxmlformats.org/officeDocument/2006/relationships/image" Target="../media/image13.jpg"/><Relationship Id="rId5" Type="http://schemas.openxmlformats.org/officeDocument/2006/relationships/image" Target="../media/image12.png"/><Relationship Id="rId6" Type="http://schemas.openxmlformats.org/officeDocument/2006/relationships/image" Target="../media/image8.png"/><Relationship Id="rId7" Type="http://schemas.openxmlformats.org/officeDocument/2006/relationships/hyperlink" Target="https://www.tgw1916.net/Bacillus/anthracis.html" TargetMode="External"/><Relationship Id="rId8" Type="http://schemas.openxmlformats.org/officeDocument/2006/relationships/image" Target="../media/image7.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9.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1"/>
          <p:cNvSpPr txBox="1"/>
          <p:nvPr/>
        </p:nvSpPr>
        <p:spPr>
          <a:xfrm>
            <a:off x="1046162" y="838200"/>
            <a:ext cx="7640637" cy="175418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1800"/>
              <a:buFont typeface="Arial"/>
              <a:buNone/>
            </a:pPr>
            <a:r>
              <a:rPr b="0" i="0" lang="en-US" sz="1800" u="none" cap="none" strike="noStrike">
                <a:solidFill>
                  <a:schemeClr val="dk1"/>
                </a:solidFill>
                <a:latin typeface="Arial"/>
                <a:ea typeface="Arial"/>
                <a:cs typeface="Arial"/>
                <a:sym typeface="Arial"/>
              </a:rPr>
              <a:t>These slides are to discuss a 1931 article about the discovery of the first phage infecting </a:t>
            </a:r>
            <a:r>
              <a:rPr b="0" i="1" lang="en-US" sz="1800" u="none" cap="none" strike="noStrike">
                <a:solidFill>
                  <a:schemeClr val="dk1"/>
                </a:solidFill>
                <a:latin typeface="Arial"/>
                <a:ea typeface="Arial"/>
                <a:cs typeface="Arial"/>
                <a:sym typeface="Arial"/>
              </a:rPr>
              <a:t>B. anthracis </a:t>
            </a:r>
            <a:endParaRPr/>
          </a:p>
          <a:p>
            <a:pPr indent="0" lvl="0" marL="0" marR="0" rtl="0" algn="l">
              <a:lnSpc>
                <a:spcPct val="100000"/>
              </a:lnSpc>
              <a:spcBef>
                <a:spcPts val="0"/>
              </a:spcBef>
              <a:spcAft>
                <a:spcPts val="0"/>
              </a:spcAft>
              <a:buClr>
                <a:schemeClr val="dk1"/>
              </a:buClr>
              <a:buSzPts val="1800"/>
              <a:buFont typeface="Arial"/>
              <a:buNone/>
            </a:pPr>
            <a:r>
              <a:t/>
            </a:r>
            <a:endParaRPr b="0" i="1" sz="18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800"/>
              <a:buFont typeface="Arial"/>
              <a:buNone/>
            </a:pPr>
            <a:r>
              <a:rPr b="0" i="0" lang="en-US" sz="1800" u="none" cap="none" strike="noStrike">
                <a:solidFill>
                  <a:schemeClr val="dk1"/>
                </a:solidFill>
                <a:latin typeface="Arial"/>
                <a:ea typeface="Arial"/>
                <a:cs typeface="Arial"/>
                <a:sym typeface="Arial"/>
              </a:rPr>
              <a:t>An accompanying question set asks students to connect their phage discovery with the methods in this paper as well as the novel Arrowsmith, to understand the timelessness of their research process. </a:t>
            </a:r>
            <a:endParaRPr/>
          </a:p>
        </p:txBody>
      </p:sp>
      <p:pic>
        <p:nvPicPr>
          <p:cNvPr id="89" name="Google Shape;89;p1"/>
          <p:cNvPicPr preferRelativeResize="0"/>
          <p:nvPr/>
        </p:nvPicPr>
        <p:blipFill rotWithShape="1">
          <a:blip r:embed="rId3">
            <a:alphaModFix/>
          </a:blip>
          <a:srcRect b="0" l="0" r="0" t="0"/>
          <a:stretch/>
        </p:blipFill>
        <p:spPr>
          <a:xfrm>
            <a:off x="1046162" y="2941637"/>
            <a:ext cx="6657975" cy="1676400"/>
          </a:xfrm>
          <a:prstGeom prst="rect">
            <a:avLst/>
          </a:prstGeom>
          <a:noFill/>
          <a:ln>
            <a:noFill/>
          </a:ln>
        </p:spPr>
      </p:pic>
      <p:sp>
        <p:nvSpPr>
          <p:cNvPr id="90" name="Google Shape;90;p1"/>
          <p:cNvSpPr txBox="1"/>
          <p:nvPr/>
        </p:nvSpPr>
        <p:spPr>
          <a:xfrm>
            <a:off x="2712988" y="5300425"/>
            <a:ext cx="33243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a:t>Journal of Bacteriology, pages 161-166</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6" name="Shape 186"/>
        <p:cNvGrpSpPr/>
        <p:nvPr/>
      </p:nvGrpSpPr>
      <p:grpSpPr>
        <a:xfrm>
          <a:off x="0" y="0"/>
          <a:ext cx="0" cy="0"/>
          <a:chOff x="0" y="0"/>
          <a:chExt cx="0" cy="0"/>
        </a:xfrm>
      </p:grpSpPr>
      <p:sp>
        <p:nvSpPr>
          <p:cNvPr id="187" name="Google Shape;187;ged4fa6aa38_0_36"/>
          <p:cNvSpPr txBox="1"/>
          <p:nvPr/>
        </p:nvSpPr>
        <p:spPr>
          <a:xfrm>
            <a:off x="2333750" y="143275"/>
            <a:ext cx="6012600" cy="5388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US" sz="2300"/>
              <a:t>Connections to Arrowsmith</a:t>
            </a:r>
            <a:endParaRPr b="1" sz="2300"/>
          </a:p>
        </p:txBody>
      </p:sp>
      <p:sp>
        <p:nvSpPr>
          <p:cNvPr id="188" name="Google Shape;188;ged4fa6aa38_0_36"/>
          <p:cNvSpPr txBox="1"/>
          <p:nvPr/>
        </p:nvSpPr>
        <p:spPr>
          <a:xfrm>
            <a:off x="169550" y="1243475"/>
            <a:ext cx="8503500" cy="2955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sz="1800"/>
              <a:t>1. What was the status of microbiology &amp; virology and phage therapy at this time?</a:t>
            </a:r>
            <a:endParaRPr sz="1800"/>
          </a:p>
          <a:p>
            <a:pPr indent="0" lvl="0" marL="0" rtl="0" algn="l">
              <a:spcBef>
                <a:spcPts val="0"/>
              </a:spcBef>
              <a:spcAft>
                <a:spcPts val="0"/>
              </a:spcAft>
              <a:buNone/>
            </a:pPr>
            <a:r>
              <a:t/>
            </a:r>
            <a:endParaRPr sz="1800"/>
          </a:p>
          <a:p>
            <a:pPr indent="0" lvl="0" marL="0" rtl="0" algn="l">
              <a:spcBef>
                <a:spcPts val="0"/>
              </a:spcBef>
              <a:spcAft>
                <a:spcPts val="0"/>
              </a:spcAft>
              <a:buNone/>
            </a:pPr>
            <a:r>
              <a:t/>
            </a:r>
            <a:endParaRPr sz="1800"/>
          </a:p>
          <a:p>
            <a:pPr indent="0" lvl="0" marL="0" rtl="0" algn="l">
              <a:spcBef>
                <a:spcPts val="0"/>
              </a:spcBef>
              <a:spcAft>
                <a:spcPts val="0"/>
              </a:spcAft>
              <a:buNone/>
            </a:pPr>
            <a:r>
              <a:t/>
            </a:r>
            <a:endParaRPr sz="1800"/>
          </a:p>
          <a:p>
            <a:pPr indent="0" lvl="0" marL="0" rtl="0" algn="l">
              <a:spcBef>
                <a:spcPts val="0"/>
              </a:spcBef>
              <a:spcAft>
                <a:spcPts val="0"/>
              </a:spcAft>
              <a:buNone/>
            </a:pPr>
            <a:r>
              <a:t/>
            </a:r>
            <a:endParaRPr sz="1800"/>
          </a:p>
          <a:p>
            <a:pPr indent="0" lvl="0" marL="0" rtl="0" algn="l">
              <a:spcBef>
                <a:spcPts val="0"/>
              </a:spcBef>
              <a:spcAft>
                <a:spcPts val="0"/>
              </a:spcAft>
              <a:buNone/>
            </a:pPr>
            <a:r>
              <a:rPr lang="en-US" sz="1800"/>
              <a:t>2. </a:t>
            </a:r>
            <a:r>
              <a:rPr lang="en-US" sz="1800">
                <a:solidFill>
                  <a:schemeClr val="dk1"/>
                </a:solidFill>
              </a:rPr>
              <a:t>Martin Arrowsmith’s research mentor Max Gottlieb teaches a microbiology course where students work with </a:t>
            </a:r>
            <a:r>
              <a:rPr i="1" lang="en-US" sz="1800">
                <a:solidFill>
                  <a:schemeClr val="dk1"/>
                </a:solidFill>
              </a:rPr>
              <a:t>B. anthracis</a:t>
            </a:r>
            <a:r>
              <a:rPr lang="en-US" sz="1800">
                <a:solidFill>
                  <a:schemeClr val="dk1"/>
                </a:solidFill>
              </a:rPr>
              <a:t> spores and he infects a guinea pig during class to illustrate a fatality result. </a:t>
            </a:r>
            <a:r>
              <a:rPr i="1" lang="en-US" sz="1800">
                <a:solidFill>
                  <a:schemeClr val="dk1"/>
                </a:solidFill>
              </a:rPr>
              <a:t>B. anthracis</a:t>
            </a:r>
            <a:r>
              <a:rPr lang="en-US" sz="1800">
                <a:solidFill>
                  <a:schemeClr val="dk1"/>
                </a:solidFill>
              </a:rPr>
              <a:t> is now categorized as a Biosafety level 2/3 organism requiring containment. Were any microbiology practices portrayed well from the perspective of safety? </a:t>
            </a:r>
            <a:endParaRPr sz="18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2"/>
          <p:cNvSpPr txBox="1"/>
          <p:nvPr/>
        </p:nvSpPr>
        <p:spPr>
          <a:xfrm>
            <a:off x="2133600" y="381000"/>
            <a:ext cx="5181600" cy="36988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1800"/>
              <a:buFont typeface="Arial"/>
              <a:buNone/>
            </a:pPr>
            <a:r>
              <a:rPr b="1" i="0" lang="en-US" sz="1800" u="none" cap="none" strike="noStrike">
                <a:solidFill>
                  <a:schemeClr val="dk1"/>
                </a:solidFill>
                <a:latin typeface="Arial"/>
                <a:ea typeface="Arial"/>
                <a:cs typeface="Arial"/>
                <a:sym typeface="Arial"/>
              </a:rPr>
              <a:t>Timeline for wet lab semester implementation</a:t>
            </a:r>
            <a:endParaRPr/>
          </a:p>
        </p:txBody>
      </p:sp>
      <p:cxnSp>
        <p:nvCxnSpPr>
          <p:cNvPr id="96" name="Google Shape;96;p2"/>
          <p:cNvCxnSpPr/>
          <p:nvPr/>
        </p:nvCxnSpPr>
        <p:spPr>
          <a:xfrm>
            <a:off x="533400" y="3276600"/>
            <a:ext cx="8001000" cy="0"/>
          </a:xfrm>
          <a:prstGeom prst="straightConnector1">
            <a:avLst/>
          </a:prstGeom>
          <a:noFill/>
          <a:ln cap="flat" cmpd="sng" w="25400">
            <a:solidFill>
              <a:schemeClr val="accent1"/>
            </a:solidFill>
            <a:prstDash val="solid"/>
            <a:miter lim="800000"/>
            <a:headEnd len="med" w="med" type="none"/>
            <a:tailEnd len="med" w="med" type="none"/>
          </a:ln>
          <a:effectLst>
            <a:outerShdw blurRad="63500" dir="5400000" dist="20000">
              <a:srgbClr val="000000">
                <a:alpha val="37647"/>
              </a:srgbClr>
            </a:outerShdw>
          </a:effectLst>
        </p:spPr>
      </p:cxnSp>
      <p:sp>
        <p:nvSpPr>
          <p:cNvPr id="97" name="Google Shape;97;p2"/>
          <p:cNvSpPr txBox="1"/>
          <p:nvPr/>
        </p:nvSpPr>
        <p:spPr>
          <a:xfrm>
            <a:off x="685800" y="2819400"/>
            <a:ext cx="1890712" cy="36988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1800"/>
              <a:buFont typeface="Arial"/>
              <a:buNone/>
            </a:pPr>
            <a:r>
              <a:rPr b="0" i="0" lang="en-US" sz="1800" u="none" cap="none" strike="noStrike">
                <a:solidFill>
                  <a:schemeClr val="dk1"/>
                </a:solidFill>
                <a:latin typeface="Arial"/>
                <a:ea typeface="Arial"/>
                <a:cs typeface="Arial"/>
                <a:sym typeface="Arial"/>
              </a:rPr>
              <a:t>Phage discovery</a:t>
            </a:r>
            <a:endParaRPr/>
          </a:p>
        </p:txBody>
      </p:sp>
      <p:sp>
        <p:nvSpPr>
          <p:cNvPr id="98" name="Google Shape;98;p2"/>
          <p:cNvSpPr txBox="1"/>
          <p:nvPr/>
        </p:nvSpPr>
        <p:spPr>
          <a:xfrm>
            <a:off x="3124200" y="2819400"/>
            <a:ext cx="2544762" cy="36988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1800"/>
              <a:buFont typeface="Arial"/>
              <a:buNone/>
            </a:pPr>
            <a:r>
              <a:rPr b="0" i="0" lang="en-US" sz="1800" u="none" cap="none" strike="noStrike">
                <a:solidFill>
                  <a:schemeClr val="dk1"/>
                </a:solidFill>
                <a:latin typeface="Arial"/>
                <a:ea typeface="Arial"/>
                <a:cs typeface="Arial"/>
                <a:sym typeface="Arial"/>
              </a:rPr>
              <a:t>Phage characterization</a:t>
            </a:r>
            <a:endParaRPr/>
          </a:p>
        </p:txBody>
      </p:sp>
      <p:sp>
        <p:nvSpPr>
          <p:cNvPr id="99" name="Google Shape;99;p2"/>
          <p:cNvSpPr txBox="1"/>
          <p:nvPr/>
        </p:nvSpPr>
        <p:spPr>
          <a:xfrm>
            <a:off x="5799137" y="2819400"/>
            <a:ext cx="3032125" cy="36988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1800"/>
              <a:buFont typeface="Arial"/>
              <a:buNone/>
            </a:pPr>
            <a:r>
              <a:rPr b="0" i="0" lang="en-US" sz="1800" u="none" cap="none" strike="noStrike">
                <a:solidFill>
                  <a:schemeClr val="dk1"/>
                </a:solidFill>
                <a:latin typeface="Arial"/>
                <a:ea typeface="Arial"/>
                <a:cs typeface="Arial"/>
                <a:sym typeface="Arial"/>
              </a:rPr>
              <a:t>Presentations and archiving</a:t>
            </a:r>
            <a:endParaRPr/>
          </a:p>
        </p:txBody>
      </p:sp>
      <p:cxnSp>
        <p:nvCxnSpPr>
          <p:cNvPr id="100" name="Google Shape;100;p2"/>
          <p:cNvCxnSpPr/>
          <p:nvPr/>
        </p:nvCxnSpPr>
        <p:spPr>
          <a:xfrm>
            <a:off x="2895600" y="2362200"/>
            <a:ext cx="0" cy="827087"/>
          </a:xfrm>
          <a:prstGeom prst="straightConnector1">
            <a:avLst/>
          </a:prstGeom>
          <a:noFill/>
          <a:ln cap="flat" cmpd="sng" w="25400">
            <a:solidFill>
              <a:schemeClr val="dk1"/>
            </a:solidFill>
            <a:prstDash val="solid"/>
            <a:miter lim="800000"/>
            <a:headEnd len="med" w="med" type="none"/>
            <a:tailEnd len="med" w="med" type="triangle"/>
          </a:ln>
          <a:effectLst>
            <a:outerShdw blurRad="63500" dir="5400000" dist="20000">
              <a:srgbClr val="000000">
                <a:alpha val="37647"/>
              </a:srgbClr>
            </a:outerShdw>
          </a:effectLst>
        </p:spPr>
      </p:cxnSp>
      <p:sp>
        <p:nvSpPr>
          <p:cNvPr id="101" name="Google Shape;101;p2"/>
          <p:cNvSpPr txBox="1"/>
          <p:nvPr/>
        </p:nvSpPr>
        <p:spPr>
          <a:xfrm>
            <a:off x="1952625" y="1323975"/>
            <a:ext cx="2544900" cy="923400"/>
          </a:xfrm>
          <a:prstGeom prst="rect">
            <a:avLst/>
          </a:prstGeom>
          <a:noFill/>
          <a:ln cap="flat" cmpd="sng" w="9525">
            <a:solidFill>
              <a:schemeClr val="dk1"/>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1800"/>
              <a:buFont typeface="Arial"/>
              <a:buNone/>
            </a:pPr>
            <a:r>
              <a:rPr b="0" i="0" lang="en-US" sz="1800" u="none" cap="none" strike="noStrike">
                <a:solidFill>
                  <a:schemeClr val="dk1"/>
                </a:solidFill>
                <a:latin typeface="Arial"/>
                <a:ea typeface="Arial"/>
                <a:cs typeface="Arial"/>
                <a:sym typeface="Arial"/>
              </a:rPr>
              <a:t>Timing works well after students have practice finding a phage</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3"/>
          <p:cNvSpPr txBox="1"/>
          <p:nvPr/>
        </p:nvSpPr>
        <p:spPr>
          <a:xfrm>
            <a:off x="0" y="5943600"/>
            <a:ext cx="3695700" cy="46196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1200"/>
              <a:buFont typeface="Arial"/>
              <a:buNone/>
            </a:pPr>
            <a:r>
              <a:rPr b="0" i="0" lang="en-US" sz="1200" u="none" cap="none" strike="noStrike">
                <a:solidFill>
                  <a:schemeClr val="dk1"/>
                </a:solidFill>
                <a:latin typeface="Arial"/>
                <a:ea typeface="Arial"/>
                <a:cs typeface="Arial"/>
                <a:sym typeface="Arial"/>
              </a:rPr>
              <a:t>Phage Therapy in the Postantibiotic Era</a:t>
            </a:r>
            <a:endParaRPr/>
          </a:p>
          <a:p>
            <a:pPr indent="0" lvl="0" marL="0" marR="0" rtl="0" algn="l">
              <a:lnSpc>
                <a:spcPct val="100000"/>
              </a:lnSpc>
              <a:spcBef>
                <a:spcPts val="0"/>
              </a:spcBef>
              <a:spcAft>
                <a:spcPts val="0"/>
              </a:spcAft>
              <a:buClr>
                <a:schemeClr val="dk1"/>
              </a:buClr>
              <a:buSzPts val="1200"/>
              <a:buFont typeface="Arial"/>
              <a:buNone/>
            </a:pPr>
            <a:r>
              <a:rPr b="0" i="0" lang="en-US" sz="1200" u="none" cap="none" strike="noStrike">
                <a:solidFill>
                  <a:schemeClr val="dk1"/>
                </a:solidFill>
                <a:latin typeface="Arial"/>
                <a:ea typeface="Arial"/>
                <a:cs typeface="Arial"/>
                <a:sym typeface="Arial"/>
              </a:rPr>
              <a:t>https://journals.asm.org/doi/10.1128/CMR.00066-18</a:t>
            </a:r>
            <a:endParaRPr/>
          </a:p>
        </p:txBody>
      </p:sp>
      <p:pic>
        <p:nvPicPr>
          <p:cNvPr id="107" name="Google Shape;107;p3"/>
          <p:cNvPicPr preferRelativeResize="0"/>
          <p:nvPr/>
        </p:nvPicPr>
        <p:blipFill rotWithShape="1">
          <a:blip r:embed="rId3">
            <a:alphaModFix/>
          </a:blip>
          <a:srcRect b="0" l="0" r="0" t="0"/>
          <a:stretch/>
        </p:blipFill>
        <p:spPr>
          <a:xfrm>
            <a:off x="63500" y="609600"/>
            <a:ext cx="9080500" cy="5065712"/>
          </a:xfrm>
          <a:prstGeom prst="rect">
            <a:avLst/>
          </a:prstGeom>
          <a:noFill/>
          <a:ln>
            <a:noFill/>
          </a:ln>
        </p:spPr>
      </p:pic>
      <p:sp>
        <p:nvSpPr>
          <p:cNvPr id="108" name="Google Shape;108;p3"/>
          <p:cNvSpPr txBox="1"/>
          <p:nvPr/>
        </p:nvSpPr>
        <p:spPr>
          <a:xfrm>
            <a:off x="1600200" y="33337"/>
            <a:ext cx="6070600" cy="3683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1800"/>
              <a:buFont typeface="Arial"/>
              <a:buNone/>
            </a:pPr>
            <a:r>
              <a:rPr b="1" i="0" lang="en-US" sz="1800" u="none" cap="none" strike="noStrike">
                <a:solidFill>
                  <a:schemeClr val="dk1"/>
                </a:solidFill>
                <a:latin typeface="Arial"/>
                <a:ea typeface="Arial"/>
                <a:cs typeface="Arial"/>
                <a:sym typeface="Arial"/>
              </a:rPr>
              <a:t>Timeline of Phage Therapy vs Antibiotic Development</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pic>
        <p:nvPicPr>
          <p:cNvPr id="114" name="Google Shape;114;p4"/>
          <p:cNvPicPr preferRelativeResize="0"/>
          <p:nvPr/>
        </p:nvPicPr>
        <p:blipFill rotWithShape="1">
          <a:blip r:embed="rId3">
            <a:alphaModFix/>
          </a:blip>
          <a:srcRect b="0" l="0" r="0" t="0"/>
          <a:stretch/>
        </p:blipFill>
        <p:spPr>
          <a:xfrm>
            <a:off x="1243012" y="0"/>
            <a:ext cx="6657975" cy="1676400"/>
          </a:xfrm>
          <a:prstGeom prst="rect">
            <a:avLst/>
          </a:prstGeom>
          <a:noFill/>
          <a:ln>
            <a:noFill/>
          </a:ln>
        </p:spPr>
      </p:pic>
      <p:sp>
        <p:nvSpPr>
          <p:cNvPr id="115" name="Google Shape;115;p4"/>
          <p:cNvSpPr txBox="1"/>
          <p:nvPr/>
        </p:nvSpPr>
        <p:spPr>
          <a:xfrm>
            <a:off x="26987" y="1981200"/>
            <a:ext cx="4191000" cy="42483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1800"/>
              <a:buFont typeface="Arial"/>
              <a:buNone/>
            </a:pPr>
            <a:r>
              <a:rPr b="0" i="0" lang="en-US" sz="1800" u="none" cap="none" strike="noStrike">
                <a:solidFill>
                  <a:schemeClr val="dk1"/>
                </a:solidFill>
                <a:latin typeface="Arial"/>
                <a:ea typeface="Arial"/>
                <a:cs typeface="Arial"/>
                <a:sym typeface="Arial"/>
              </a:rPr>
              <a:t>Anthrax is an infection caused by </a:t>
            </a:r>
            <a:r>
              <a:rPr b="0" i="1" lang="en-US" sz="1800" u="none" cap="none" strike="noStrike">
                <a:solidFill>
                  <a:schemeClr val="dk1"/>
                </a:solidFill>
                <a:latin typeface="Arial"/>
                <a:ea typeface="Arial"/>
                <a:cs typeface="Arial"/>
                <a:sym typeface="Arial"/>
              </a:rPr>
              <a:t>Bacillus anthracis</a:t>
            </a:r>
            <a:endParaRPr/>
          </a:p>
          <a:p>
            <a:pPr indent="0" lvl="0" marL="0" marR="0" rtl="0" algn="l">
              <a:lnSpc>
                <a:spcPct val="100000"/>
              </a:lnSpc>
              <a:spcBef>
                <a:spcPts val="0"/>
              </a:spcBef>
              <a:spcAft>
                <a:spcPts val="0"/>
              </a:spcAft>
              <a:buClr>
                <a:schemeClr val="dk1"/>
              </a:buClr>
              <a:buSzPts val="1800"/>
              <a:buFont typeface="Arial"/>
              <a:buNone/>
            </a:pPr>
            <a:r>
              <a:t/>
            </a:r>
            <a:endParaRPr b="0" i="1" sz="18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800"/>
              <a:buFont typeface="Arial"/>
              <a:buNone/>
            </a:pPr>
            <a:r>
              <a:rPr b="0" i="0" lang="en-US" sz="1800" u="none" cap="none" strike="noStrike">
                <a:solidFill>
                  <a:schemeClr val="dk1"/>
                </a:solidFill>
                <a:latin typeface="Arial"/>
                <a:ea typeface="Arial"/>
                <a:cs typeface="Arial"/>
                <a:sym typeface="Arial"/>
              </a:rPr>
              <a:t>-rod-shaped, gram-positive bacteria</a:t>
            </a:r>
            <a:endParaRPr/>
          </a:p>
          <a:p>
            <a:pPr indent="0" lvl="0" marL="0" marR="0" rtl="0" algn="l">
              <a:lnSpc>
                <a:spcPct val="100000"/>
              </a:lnSpc>
              <a:spcBef>
                <a:spcPts val="0"/>
              </a:spcBef>
              <a:spcAft>
                <a:spcPts val="0"/>
              </a:spcAft>
              <a:buClr>
                <a:schemeClr val="dk1"/>
              </a:buClr>
              <a:buSzPts val="1800"/>
              <a:buFont typeface="Arial"/>
              <a:buNone/>
            </a:pPr>
            <a:r>
              <a:t/>
            </a:r>
            <a:endParaRPr b="0" i="0" sz="18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800"/>
              <a:buFont typeface="Arial"/>
              <a:buNone/>
            </a:pPr>
            <a:r>
              <a:rPr b="0" i="0" lang="en-US" sz="1800" u="none" cap="none" strike="noStrike">
                <a:solidFill>
                  <a:schemeClr val="dk1"/>
                </a:solidFill>
                <a:latin typeface="Arial"/>
                <a:ea typeface="Arial"/>
                <a:cs typeface="Arial"/>
                <a:sym typeface="Arial"/>
              </a:rPr>
              <a:t>-form small, tough, metabolically dormant endopore</a:t>
            </a:r>
            <a:endParaRPr b="0" i="0" sz="18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800"/>
              <a:buFont typeface="Arial"/>
              <a:buNone/>
            </a:pPr>
            <a:r>
              <a:t/>
            </a:r>
            <a:endParaRPr sz="1800">
              <a:solidFill>
                <a:schemeClr val="dk1"/>
              </a:solidFill>
            </a:endParaRPr>
          </a:p>
          <a:p>
            <a:pPr indent="0" lvl="0" marL="0" marR="0" rtl="0" algn="l">
              <a:lnSpc>
                <a:spcPct val="100000"/>
              </a:lnSpc>
              <a:spcBef>
                <a:spcPts val="0"/>
              </a:spcBef>
              <a:spcAft>
                <a:spcPts val="0"/>
              </a:spcAft>
              <a:buClr>
                <a:schemeClr val="dk1"/>
              </a:buClr>
              <a:buSzPts val="1800"/>
              <a:buFont typeface="Arial"/>
              <a:buNone/>
            </a:pPr>
            <a:r>
              <a:rPr lang="en-US" sz="1800">
                <a:solidFill>
                  <a:schemeClr val="dk1"/>
                </a:solidFill>
              </a:rPr>
              <a:t>-phage can </a:t>
            </a:r>
            <a:r>
              <a:rPr lang="en-US" sz="1800">
                <a:solidFill>
                  <a:schemeClr val="dk1"/>
                </a:solidFill>
              </a:rPr>
              <a:t>influence</a:t>
            </a:r>
            <a:r>
              <a:rPr lang="en-US" sz="1800">
                <a:solidFill>
                  <a:schemeClr val="dk1"/>
                </a:solidFill>
              </a:rPr>
              <a:t> the progression of </a:t>
            </a:r>
            <a:r>
              <a:rPr i="1" lang="en-US" sz="1800">
                <a:solidFill>
                  <a:schemeClr val="dk1"/>
                </a:solidFill>
              </a:rPr>
              <a:t>B. anthracis</a:t>
            </a:r>
            <a:r>
              <a:rPr lang="en-US" sz="1800">
                <a:solidFill>
                  <a:schemeClr val="dk1"/>
                </a:solidFill>
              </a:rPr>
              <a:t> from vegetative cells to spore state, and temperate phages have a variety of impacts on the production of cell surface carbohydrates that </a:t>
            </a:r>
            <a:r>
              <a:rPr lang="en-US" sz="1800">
                <a:solidFill>
                  <a:schemeClr val="dk1"/>
                </a:solidFill>
              </a:rPr>
              <a:t>influence</a:t>
            </a:r>
            <a:r>
              <a:rPr lang="en-US" sz="1800">
                <a:solidFill>
                  <a:schemeClr val="dk1"/>
                </a:solidFill>
              </a:rPr>
              <a:t> this progression. </a:t>
            </a:r>
            <a:endParaRPr sz="1800">
              <a:solidFill>
                <a:schemeClr val="dk1"/>
              </a:solidFill>
            </a:endParaRPr>
          </a:p>
        </p:txBody>
      </p:sp>
      <p:sp>
        <p:nvSpPr>
          <p:cNvPr id="116" name="Google Shape;116;p4"/>
          <p:cNvSpPr txBox="1"/>
          <p:nvPr/>
        </p:nvSpPr>
        <p:spPr>
          <a:xfrm>
            <a:off x="5439901" y="6550025"/>
            <a:ext cx="3623100" cy="3078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1400"/>
              <a:buFont typeface="Arial"/>
              <a:buNone/>
            </a:pPr>
            <a:r>
              <a:rPr lang="en-US">
                <a:solidFill>
                  <a:schemeClr val="dk1"/>
                </a:solidFill>
              </a:rPr>
              <a:t>Image from </a:t>
            </a:r>
            <a:r>
              <a:rPr b="0" i="0" lang="en-US" sz="1400" u="none" cap="none" strike="noStrike">
                <a:solidFill>
                  <a:schemeClr val="dk1"/>
                </a:solidFill>
                <a:latin typeface="Arial"/>
                <a:ea typeface="Arial"/>
                <a:cs typeface="Arial"/>
                <a:sym typeface="Arial"/>
              </a:rPr>
              <a:t>PLoSONE 2009 4(8)e6532</a:t>
            </a:r>
            <a:endParaRPr/>
          </a:p>
        </p:txBody>
      </p:sp>
      <p:pic>
        <p:nvPicPr>
          <p:cNvPr id="117" name="Google Shape;117;p4"/>
          <p:cNvPicPr preferRelativeResize="0"/>
          <p:nvPr/>
        </p:nvPicPr>
        <p:blipFill rotWithShape="1">
          <a:blip r:embed="rId4">
            <a:alphaModFix/>
          </a:blip>
          <a:srcRect b="0" l="0" r="0" t="0"/>
          <a:stretch/>
        </p:blipFill>
        <p:spPr>
          <a:xfrm>
            <a:off x="4217975" y="1676400"/>
            <a:ext cx="4926026" cy="44545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pic>
        <p:nvPicPr>
          <p:cNvPr descr="File:Bacilluscereus1.JPG" id="122" name="Google Shape;122;p5"/>
          <p:cNvPicPr preferRelativeResize="0"/>
          <p:nvPr/>
        </p:nvPicPr>
        <p:blipFill rotWithShape="1">
          <a:blip r:embed="rId3">
            <a:alphaModFix/>
          </a:blip>
          <a:srcRect b="0" l="0" r="0" t="0"/>
          <a:stretch/>
        </p:blipFill>
        <p:spPr>
          <a:xfrm>
            <a:off x="5730875" y="4516437"/>
            <a:ext cx="2971800" cy="1971675"/>
          </a:xfrm>
          <a:prstGeom prst="rect">
            <a:avLst/>
          </a:prstGeom>
          <a:noFill/>
          <a:ln>
            <a:noFill/>
          </a:ln>
        </p:spPr>
      </p:pic>
      <p:sp>
        <p:nvSpPr>
          <p:cNvPr id="123" name="Google Shape;123;p5"/>
          <p:cNvSpPr txBox="1"/>
          <p:nvPr/>
        </p:nvSpPr>
        <p:spPr>
          <a:xfrm>
            <a:off x="5715000" y="6478587"/>
            <a:ext cx="2730500" cy="36988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1800"/>
              <a:buFont typeface="Trebuchet MS"/>
              <a:buNone/>
            </a:pPr>
            <a:r>
              <a:rPr b="0" i="0" lang="en-US" sz="1800" u="none" cap="none" strike="noStrike">
                <a:solidFill>
                  <a:schemeClr val="dk1"/>
                </a:solidFill>
                <a:latin typeface="Trebuchet MS"/>
                <a:ea typeface="Trebuchet MS"/>
                <a:cs typeface="Trebuchet MS"/>
                <a:sym typeface="Trebuchet MS"/>
              </a:rPr>
              <a:t>microbewiki.kenyon.edu</a:t>
            </a:r>
            <a:endParaRPr/>
          </a:p>
        </p:txBody>
      </p:sp>
      <p:sp>
        <p:nvSpPr>
          <p:cNvPr id="124" name="Google Shape;124;p5"/>
          <p:cNvSpPr txBox="1"/>
          <p:nvPr/>
        </p:nvSpPr>
        <p:spPr>
          <a:xfrm>
            <a:off x="457200" y="0"/>
            <a:ext cx="7239000" cy="11430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dk1"/>
              </a:buClr>
              <a:buSzPts val="4400"/>
              <a:buFont typeface="Arial"/>
              <a:buNone/>
            </a:pPr>
            <a:r>
              <a:rPr b="0" i="0" lang="en-US" sz="4400" u="none" cap="none" strike="noStrike">
                <a:solidFill>
                  <a:schemeClr val="dk1"/>
                </a:solidFill>
                <a:latin typeface="Arial"/>
                <a:ea typeface="Arial"/>
                <a:cs typeface="Arial"/>
                <a:sym typeface="Arial"/>
              </a:rPr>
              <a:t>Host: </a:t>
            </a:r>
            <a:r>
              <a:rPr b="0" i="1" lang="en-US" sz="4400" u="none" cap="none" strike="noStrike">
                <a:solidFill>
                  <a:schemeClr val="dk1"/>
                </a:solidFill>
                <a:latin typeface="Arial"/>
                <a:ea typeface="Arial"/>
                <a:cs typeface="Arial"/>
                <a:sym typeface="Arial"/>
              </a:rPr>
              <a:t>Bacillus </a:t>
            </a:r>
            <a:endParaRPr/>
          </a:p>
        </p:txBody>
      </p:sp>
      <p:sp>
        <p:nvSpPr>
          <p:cNvPr id="125" name="Google Shape;125;p5"/>
          <p:cNvSpPr txBox="1"/>
          <p:nvPr/>
        </p:nvSpPr>
        <p:spPr>
          <a:xfrm>
            <a:off x="152400" y="746900"/>
            <a:ext cx="8991600" cy="33498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Arial"/>
              <a:buNone/>
            </a:pPr>
            <a:r>
              <a:rPr lang="en-US" sz="2300">
                <a:solidFill>
                  <a:schemeClr val="dk1"/>
                </a:solidFill>
              </a:rPr>
              <a:t>The “</a:t>
            </a:r>
            <a:r>
              <a:rPr i="1" lang="en-US" sz="2300">
                <a:solidFill>
                  <a:schemeClr val="dk1"/>
                </a:solidFill>
              </a:rPr>
              <a:t>B. cereus</a:t>
            </a:r>
            <a:r>
              <a:rPr lang="en-US" sz="2300">
                <a:solidFill>
                  <a:schemeClr val="dk1"/>
                </a:solidFill>
              </a:rPr>
              <a:t>” group/</a:t>
            </a:r>
            <a:r>
              <a:rPr b="0" i="0" lang="en-US" sz="2300" u="none" cap="none" strike="noStrike">
                <a:solidFill>
                  <a:schemeClr val="dk1"/>
                </a:solidFill>
                <a:latin typeface="Arial"/>
                <a:ea typeface="Arial"/>
                <a:cs typeface="Arial"/>
                <a:sym typeface="Arial"/>
              </a:rPr>
              <a:t>“ACT” group is genomically similar, pathogenically different:</a:t>
            </a:r>
            <a:endParaRPr sz="500"/>
          </a:p>
          <a:p>
            <a:pPr indent="-254000" lvl="1" marL="742950" marR="0" rtl="0" algn="l">
              <a:lnSpc>
                <a:spcPct val="100000"/>
              </a:lnSpc>
              <a:spcBef>
                <a:spcPts val="560"/>
              </a:spcBef>
              <a:spcAft>
                <a:spcPts val="0"/>
              </a:spcAft>
              <a:buClr>
                <a:schemeClr val="dk1"/>
              </a:buClr>
              <a:buSzPts val="2300"/>
              <a:buFont typeface="Arial"/>
              <a:buChar char="–"/>
            </a:pPr>
            <a:r>
              <a:rPr b="1" i="1" lang="en-US" sz="2300" u="none" cap="none" strike="noStrike">
                <a:solidFill>
                  <a:schemeClr val="dk1"/>
                </a:solidFill>
                <a:latin typeface="Arial"/>
                <a:ea typeface="Arial"/>
                <a:cs typeface="Arial"/>
                <a:sym typeface="Arial"/>
              </a:rPr>
              <a:t>B. anthracis- </a:t>
            </a:r>
            <a:r>
              <a:rPr b="0" i="0" lang="en-US" sz="2300" u="none" cap="none" strike="noStrike">
                <a:solidFill>
                  <a:schemeClr val="dk1"/>
                </a:solidFill>
                <a:latin typeface="Arial"/>
                <a:ea typeface="Arial"/>
                <a:cs typeface="Arial"/>
                <a:sym typeface="Arial"/>
              </a:rPr>
              <a:t>human pathogen</a:t>
            </a:r>
            <a:endParaRPr sz="900"/>
          </a:p>
          <a:p>
            <a:pPr indent="-254000" lvl="1" marL="742950" marR="0" rtl="0" algn="l">
              <a:lnSpc>
                <a:spcPct val="100000"/>
              </a:lnSpc>
              <a:spcBef>
                <a:spcPts val="560"/>
              </a:spcBef>
              <a:spcAft>
                <a:spcPts val="0"/>
              </a:spcAft>
              <a:buClr>
                <a:schemeClr val="dk1"/>
              </a:buClr>
              <a:buSzPts val="2300"/>
              <a:buFont typeface="Arial"/>
              <a:buChar char="–"/>
            </a:pPr>
            <a:r>
              <a:rPr b="1" i="1" lang="en-US" sz="2300" u="none" cap="none" strike="noStrike">
                <a:solidFill>
                  <a:schemeClr val="dk1"/>
                </a:solidFill>
                <a:latin typeface="Arial"/>
                <a:ea typeface="Arial"/>
                <a:cs typeface="Arial"/>
                <a:sym typeface="Arial"/>
              </a:rPr>
              <a:t>B. cereus- </a:t>
            </a:r>
            <a:r>
              <a:rPr b="0" i="0" lang="en-US" sz="2300" u="none" cap="none" strike="noStrike">
                <a:solidFill>
                  <a:schemeClr val="dk1"/>
                </a:solidFill>
                <a:latin typeface="Arial"/>
                <a:ea typeface="Arial"/>
                <a:cs typeface="Arial"/>
                <a:sym typeface="Arial"/>
              </a:rPr>
              <a:t>some strains cause food poisoning</a:t>
            </a:r>
            <a:endParaRPr sz="900"/>
          </a:p>
          <a:p>
            <a:pPr indent="-254000" lvl="1" marL="742950" marR="0" rtl="0" algn="l">
              <a:lnSpc>
                <a:spcPct val="100000"/>
              </a:lnSpc>
              <a:spcBef>
                <a:spcPts val="560"/>
              </a:spcBef>
              <a:spcAft>
                <a:spcPts val="0"/>
              </a:spcAft>
              <a:buClr>
                <a:schemeClr val="dk1"/>
              </a:buClr>
              <a:buSzPts val="2300"/>
              <a:buFont typeface="Arial"/>
              <a:buChar char="–"/>
            </a:pPr>
            <a:r>
              <a:rPr b="1" i="1" lang="en-US" sz="2300" u="none" cap="none" strike="noStrike">
                <a:solidFill>
                  <a:schemeClr val="dk1"/>
                </a:solidFill>
                <a:latin typeface="Arial"/>
                <a:ea typeface="Arial"/>
                <a:cs typeface="Arial"/>
                <a:sym typeface="Arial"/>
              </a:rPr>
              <a:t>B. thuringiensis- </a:t>
            </a:r>
            <a:r>
              <a:rPr b="0" i="0" lang="en-US" sz="2300" u="none" cap="none" strike="noStrike">
                <a:solidFill>
                  <a:schemeClr val="dk1"/>
                </a:solidFill>
                <a:latin typeface="Arial"/>
                <a:ea typeface="Arial"/>
                <a:cs typeface="Arial"/>
                <a:sym typeface="Arial"/>
              </a:rPr>
              <a:t>pesticide for Gypsy Moth, etc</a:t>
            </a:r>
            <a:r>
              <a:rPr b="1" i="0" lang="en-US" sz="2300" u="none" cap="none" strike="noStrike">
                <a:solidFill>
                  <a:schemeClr val="dk1"/>
                </a:solidFill>
                <a:latin typeface="Arial"/>
                <a:ea typeface="Arial"/>
                <a:cs typeface="Arial"/>
                <a:sym typeface="Arial"/>
              </a:rPr>
              <a:t>.</a:t>
            </a:r>
            <a:endParaRPr b="1" i="0" sz="2300" u="none" cap="none" strike="noStrike">
              <a:solidFill>
                <a:schemeClr val="dk1"/>
              </a:solidFill>
              <a:latin typeface="Arial"/>
              <a:ea typeface="Arial"/>
              <a:cs typeface="Arial"/>
              <a:sym typeface="Arial"/>
            </a:endParaRPr>
          </a:p>
          <a:p>
            <a:pPr indent="0" lvl="0" marL="0" marR="0" rtl="0" algn="l">
              <a:lnSpc>
                <a:spcPct val="100000"/>
              </a:lnSpc>
              <a:spcBef>
                <a:spcPts val="560"/>
              </a:spcBef>
              <a:spcAft>
                <a:spcPts val="0"/>
              </a:spcAft>
              <a:buNone/>
            </a:pPr>
            <a:r>
              <a:rPr lang="en-US" sz="2300">
                <a:solidFill>
                  <a:schemeClr val="dk1"/>
                </a:solidFill>
              </a:rPr>
              <a:t>Ubiquitous in soil, gram positive, low GC content bacteria</a:t>
            </a:r>
            <a:endParaRPr sz="2300">
              <a:solidFill>
                <a:schemeClr val="dk1"/>
              </a:solidFill>
            </a:endParaRPr>
          </a:p>
          <a:p>
            <a:pPr indent="0" lvl="0" marL="0" marR="0" rtl="0" algn="l">
              <a:lnSpc>
                <a:spcPct val="100000"/>
              </a:lnSpc>
              <a:spcBef>
                <a:spcPts val="560"/>
              </a:spcBef>
              <a:spcAft>
                <a:spcPts val="0"/>
              </a:spcAft>
              <a:buNone/>
            </a:pPr>
            <a:r>
              <a:rPr lang="en-US" sz="2300">
                <a:solidFill>
                  <a:schemeClr val="dk1"/>
                </a:solidFill>
              </a:rPr>
              <a:t>Plasmid genes specific to each of these species confer toxin proteins. </a:t>
            </a:r>
            <a:endParaRPr sz="2300">
              <a:solidFill>
                <a:schemeClr val="dk1"/>
              </a:solidFill>
            </a:endParaRPr>
          </a:p>
          <a:p>
            <a:pPr indent="0" lvl="0" marL="0" marR="0" rtl="0" algn="l">
              <a:lnSpc>
                <a:spcPct val="100000"/>
              </a:lnSpc>
              <a:spcBef>
                <a:spcPts val="640"/>
              </a:spcBef>
              <a:spcAft>
                <a:spcPts val="0"/>
              </a:spcAft>
              <a:buClr>
                <a:schemeClr val="dk1"/>
              </a:buClr>
              <a:buSzPts val="3200"/>
              <a:buFont typeface="Arial"/>
              <a:buNone/>
            </a:pPr>
            <a:r>
              <a:t/>
            </a:r>
            <a:endParaRPr b="0" i="0" sz="27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None/>
            </a:pPr>
            <a:r>
              <a:t/>
            </a:r>
            <a:endParaRPr b="0" i="0" sz="2700" u="none">
              <a:solidFill>
                <a:schemeClr val="dk1"/>
              </a:solidFill>
              <a:latin typeface="Arial"/>
              <a:ea typeface="Arial"/>
              <a:cs typeface="Arial"/>
              <a:sym typeface="Arial"/>
            </a:endParaRPr>
          </a:p>
        </p:txBody>
      </p:sp>
      <p:pic>
        <p:nvPicPr>
          <p:cNvPr id="126" name="Google Shape;126;p5"/>
          <p:cNvPicPr preferRelativeResize="0"/>
          <p:nvPr/>
        </p:nvPicPr>
        <p:blipFill rotWithShape="1">
          <a:blip r:embed="rId4">
            <a:alphaModFix/>
          </a:blip>
          <a:srcRect b="0" l="0" r="0" t="0"/>
          <a:stretch/>
        </p:blipFill>
        <p:spPr>
          <a:xfrm>
            <a:off x="685800" y="4160837"/>
            <a:ext cx="2095500" cy="2381250"/>
          </a:xfrm>
          <a:prstGeom prst="rect">
            <a:avLst/>
          </a:prstGeom>
          <a:noFill/>
          <a:ln>
            <a:noFill/>
          </a:ln>
        </p:spPr>
      </p:pic>
      <p:pic>
        <p:nvPicPr>
          <p:cNvPr id="127" name="Google Shape;127;p5"/>
          <p:cNvPicPr preferRelativeResize="0"/>
          <p:nvPr/>
        </p:nvPicPr>
        <p:blipFill rotWithShape="1">
          <a:blip r:embed="rId5">
            <a:alphaModFix/>
          </a:blip>
          <a:srcRect b="0" l="0" r="0" t="0"/>
          <a:stretch/>
        </p:blipFill>
        <p:spPr>
          <a:xfrm>
            <a:off x="2895600" y="4502150"/>
            <a:ext cx="2670175" cy="200025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pic>
        <p:nvPicPr>
          <p:cNvPr id="133" name="Google Shape;133;ged4fa6aa38_0_2"/>
          <p:cNvPicPr preferRelativeResize="0"/>
          <p:nvPr/>
        </p:nvPicPr>
        <p:blipFill rotWithShape="1">
          <a:blip r:embed="rId3">
            <a:alphaModFix/>
          </a:blip>
          <a:srcRect b="0" l="0" r="0" t="0"/>
          <a:stretch/>
        </p:blipFill>
        <p:spPr>
          <a:xfrm>
            <a:off x="1243012" y="0"/>
            <a:ext cx="6657975" cy="1676400"/>
          </a:xfrm>
          <a:prstGeom prst="rect">
            <a:avLst/>
          </a:prstGeom>
          <a:noFill/>
          <a:ln>
            <a:noFill/>
          </a:ln>
        </p:spPr>
      </p:pic>
      <p:sp>
        <p:nvSpPr>
          <p:cNvPr id="134" name="Google Shape;134;ged4fa6aa38_0_2"/>
          <p:cNvSpPr txBox="1"/>
          <p:nvPr/>
        </p:nvSpPr>
        <p:spPr>
          <a:xfrm>
            <a:off x="316875" y="2082300"/>
            <a:ext cx="8261400" cy="9234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sz="1600"/>
              <a:t>Introduction:</a:t>
            </a:r>
            <a:endParaRPr sz="1600"/>
          </a:p>
          <a:p>
            <a:pPr indent="0" lvl="0" marL="0" rtl="0" algn="l">
              <a:spcBef>
                <a:spcPts val="0"/>
              </a:spcBef>
              <a:spcAft>
                <a:spcPts val="0"/>
              </a:spcAft>
              <a:buNone/>
            </a:pPr>
            <a:r>
              <a:rPr lang="en-US" sz="1600"/>
              <a:t>“It is </a:t>
            </a:r>
            <a:r>
              <a:rPr lang="en-US" sz="1600"/>
              <a:t>the</a:t>
            </a:r>
            <a:r>
              <a:rPr lang="en-US" sz="1600"/>
              <a:t> object of this paper to report some brief studies of a lytic filtrate which, in all of its manifestations, displays the characteristics of the bacteriophage as we know it.”</a:t>
            </a:r>
            <a:endParaRPr sz="1600"/>
          </a:p>
        </p:txBody>
      </p:sp>
      <p:sp>
        <p:nvSpPr>
          <p:cNvPr id="135" name="Google Shape;135;ged4fa6aa38_0_2"/>
          <p:cNvSpPr txBox="1"/>
          <p:nvPr/>
        </p:nvSpPr>
        <p:spPr>
          <a:xfrm>
            <a:off x="316875" y="3072750"/>
            <a:ext cx="8906400" cy="677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sz="1600"/>
              <a:t>Result:</a:t>
            </a:r>
            <a:endParaRPr sz="1600"/>
          </a:p>
          <a:p>
            <a:pPr indent="0" lvl="0" marL="0" rtl="0" algn="l">
              <a:spcBef>
                <a:spcPts val="0"/>
              </a:spcBef>
              <a:spcAft>
                <a:spcPts val="0"/>
              </a:spcAft>
              <a:buNone/>
            </a:pPr>
            <a:r>
              <a:rPr lang="en-US" sz="1600"/>
              <a:t>“The lytic principle thus obtained was highly active against the Thomas strain of B. anthracis…”</a:t>
            </a:r>
            <a:endParaRPr sz="1600"/>
          </a:p>
        </p:txBody>
      </p:sp>
      <p:sp>
        <p:nvSpPr>
          <p:cNvPr id="136" name="Google Shape;136;ged4fa6aa38_0_2"/>
          <p:cNvSpPr txBox="1"/>
          <p:nvPr/>
        </p:nvSpPr>
        <p:spPr>
          <a:xfrm>
            <a:off x="158400" y="4900200"/>
            <a:ext cx="8827200" cy="1015800"/>
          </a:xfrm>
          <a:prstGeom prst="rect">
            <a:avLst/>
          </a:prstGeom>
          <a:noFill/>
          <a:ln cap="flat" cmpd="sng" w="9525">
            <a:solidFill>
              <a:schemeClr val="dk1"/>
            </a:solidFill>
            <a:prstDash val="solid"/>
            <a:round/>
            <a:headEnd len="sm" w="sm" type="none"/>
            <a:tailEnd len="sm" w="sm" type="none"/>
          </a:ln>
        </p:spPr>
        <p:txBody>
          <a:bodyPr anchorCtr="0" anchor="t" bIns="91425" lIns="91425" spcFirstLastPara="1" rIns="91425" wrap="square" tIns="91425">
            <a:spAutoFit/>
          </a:bodyPr>
          <a:lstStyle/>
          <a:p>
            <a:pPr indent="0" lvl="0" marL="457200" rtl="0" algn="l">
              <a:spcBef>
                <a:spcPts val="0"/>
              </a:spcBef>
              <a:spcAft>
                <a:spcPts val="0"/>
              </a:spcAft>
              <a:buNone/>
            </a:pPr>
            <a:r>
              <a:rPr lang="en-US" sz="2000">
                <a:solidFill>
                  <a:schemeClr val="dk1"/>
                </a:solidFill>
              </a:rPr>
              <a:t>Q1: Can you derive the ‘lytic principle’ of a bacteriophage? What does ‘lytic principle’ mean?</a:t>
            </a:r>
            <a:endParaRPr sz="2000">
              <a:solidFill>
                <a:schemeClr val="dk1"/>
              </a:solidFill>
            </a:endParaRPr>
          </a:p>
          <a:p>
            <a:pPr indent="0" lvl="0" marL="0" rtl="0" algn="l">
              <a:spcBef>
                <a:spcPts val="0"/>
              </a:spcBef>
              <a:spcAft>
                <a:spcPts val="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 name="Shape 140"/>
        <p:cNvGrpSpPr/>
        <p:nvPr/>
      </p:nvGrpSpPr>
      <p:grpSpPr>
        <a:xfrm>
          <a:off x="0" y="0"/>
          <a:ext cx="0" cy="0"/>
          <a:chOff x="0" y="0"/>
          <a:chExt cx="0" cy="0"/>
        </a:xfrm>
      </p:grpSpPr>
      <p:sp>
        <p:nvSpPr>
          <p:cNvPr id="141" name="Google Shape;141;p7"/>
          <p:cNvSpPr txBox="1"/>
          <p:nvPr/>
        </p:nvSpPr>
        <p:spPr>
          <a:xfrm>
            <a:off x="2037001" y="108350"/>
            <a:ext cx="5454900" cy="4308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1800"/>
              <a:buFont typeface="Arial"/>
              <a:buNone/>
            </a:pPr>
            <a:r>
              <a:rPr b="1" i="0" lang="en-US" sz="2200" u="none">
                <a:solidFill>
                  <a:schemeClr val="dk1"/>
                </a:solidFill>
              </a:rPr>
              <a:t>How phages were discovered in 1930</a:t>
            </a:r>
            <a:endParaRPr b="1" sz="1800"/>
          </a:p>
        </p:txBody>
      </p:sp>
      <p:sp>
        <p:nvSpPr>
          <p:cNvPr descr="data:image/jpeg;base64,/9j/4AAQSkZJRgABAQAAAQABAAD/2wCEAAkGBhMSERQUExQWFBQWGBUYGBgYGBcYGBgWFxgYGhgXGBgXHCYeGBojHBcaHy8gIycpLCwsFx4xNTAqNSYrLCkBCQoKDgwOFw8PFykcHBwpKSwsKSwsKSksKSwpLCwpKSksKSwpLCwsKSksLCwsKSksLCwpKSkpKSwpKSwsKSkpKf/AABEIAOEA4QMBIgACEQEDEQH/xAAcAAACAgMBAQAAAAAAAAAAAAADBAIFAAEGBwj/xABFEAABAgQEAwUGBAMGBQQDAAABAhEAAyExBBJBUQVhcSKBkaHwBhMyscHRFEJy4RVS8SMzYoKSsgcWU6LCJENjczSDw//EABkBAAMBAQEAAAAAAAAAAAAAAAABAgMEBf/EACURAQEAAgIBBAICAwAAAAAAAAABAhESMSEDE0FRBIEUoSIyUv/aAAwDAQACEQMRAD8Aofcf+jC2dlKR4hKh5vFUqQx8PMR6YMPIMkYcSwJWYKykqfNvmJzeEDk+y+DPxSh0zze6uaPGuW3X7decITSCM/dHoM7gGDADSrP/AO5MfzMLo4JgyzSpgd7TFV6PeJHt1xaZdIgZUd/h/ZfCZgR70MQSFKSbVuHIB6wbj3svJnrSqUpEtkpTkFQQnV2FS9SX0ha8dlwrzrLEUkx1E32GxIPZ92rkJgB/7mitxHs3iUXkTG3SnOPFDwi41VZzoTBpeIUHr6d4xUtixDHYhj4GCyZANywF4N0kkcTmMGWr/UYPL40sPVxzD3MbPBlMSjtpAdShYUJvrQEwiZUHXcObWqPaGlUpPiPm8HTxmUWzJUOhB+Rih9zEhK+kLUVyro04+WfztyUDra/WH+HgTSySgmhPbSnVh6aOMUCLRuTNWl28wk2tcReI513+OwcySjMtgKVBBqdkllHwhEYzmTHK/wASmEVyj9KUpPiKxKVxVZUlPxEkAOM1yBQM58Yfi3wJl9ux/iswBhNW22dXyeADGEa/P6xy38cTVwHB0LakaktbaHsDjBNICcxJfc/L7RXHfapY6VGPB+NKV8lIB+cZORhlXwyBzQVIP/aW8oXw2AmBiAvplV9ocRhJn/TV/pP2g8zqKsnySn4BD/2fZOyjmHiADCc/ALNSErYEEBqgtoW2joRgZhFJah0Qr7REYBdewt/0q+0T/nPhFxlcf7tBJeVlIfcDYPprGIw8oFgB6+WnhHWTMAtv7tRHNCvtFbivZ8Kr7tSTWwUPIhjFT1L8yxncFJOkpVQ5VC5djyFw+h8TFdifZqQR8IDkElJKT0DuGfloIusRwBafhLWooEUHP9oTnYdaaKBZrgv+8aTO/FRcKqv+WUb/AOz7RkWHvBv5xkVzyTxrs/Z/2Wm4mQicJqEhYNCjMzUYsRET7NYlK1oKUHKnM/a7QYOzm7kjm0d/gcIiSgIlhkjTuA+ggilvGvsYfTT3Mvt51hOAz1z5krIBkD51ZwhWgat7w/I9j5xD5EIIJSf7UhwLH4CwN7vHahAd2qWc7tE0mFPQxP3MnnmG4bNUVBppKCysqEqCSbNlL2L2tEpuGmyx2qn/ABgytK9pbNHoaRBUwv48+z92vKRxMfmBBucvaY8ynr8oZwnGED86ga0dQ8K1j0bF8JkzR25aVc2Y+IYxQ4v2Mwyi8szEnMxyELY2ssFtrxnn+PZ1Vz1p8qCdxVKqEZuS2UPlC3uMKq+HSOaCUnyp5Req/wCGKTacWOikV5VSq/dD+B/4eyZdVzJq+RUEp8q+cKfj5nfVwc/hZMpEtSELmJQQoZViWpLqBGYqYEkA00ijV7BKUf7Odndv/bJF/wDCfpHqkjA4aV8EtL9Mx8VQZePawbT00aex/wBZMrnPiPKEf8L8adJTaEqUl+4pcQ7hP+E2IUR7yZKQG/LmWfkB5x6HMxy2v4QP3pJLubRU9HCfCd1yUn/hLJT/AHuJWf0pSn/cVQ3K9hOGoJczJhDuM6tL/ABF+k1gXue0Tuk+bRXDGdSD9kZHslw0AEYUF69rMryUqHJOAwiPhwklP/65b+LPApgOZDfCEl/BIES2i5Ro4mZLB7EqWG2SmjXsI1M4qsKAAQxvQu3jyivw8rKkh3qov1UT9YaMujw7b9jUHTxRbVIudNHprGfxNZ1buEJz6EdIFnvBulqLFWPX/N5D7QIcQmH8xHh9oUmzflGkLZHWDY0d/iawPi+X2jSuKL/m+X2hArtEVrg3Ro//ABZepfuEb/iJNwn/AEiKxK4KFQbI3+NH8sv/AECMiu97yPhGQboX7xqOfVxQhPxKKnr20uOeWF5XFCj4pkxajd1HKOiQ3zjn/k4/S/brq0iCJEchLxE6esiWVm1szBrO5pHQ4DgCmHvZhP8AhST/ANyte4CLw9W59Ylcdd1YAQVMo9InKkJQKAJHq+8CmYzYPz9Xjfrtn30N7sC8CXikJ59IUmTSq9ttIDNNYXI+JqbjS7WgC5vN4GpTwJaonapBkq+sBmKduoiIm+u+Brm07x84W1aGzxIK+ULmZGve1Pd9YNnoYG/QwRK/lC93EGSIZBTT2u77faIJVaMmxiRAbQNOphlR7MASINOIpARaaqpgQX842s11MDlIoKGANTpnr11gildkQOYmoprE1jlAAyusRKo23KBzDctAGe81GsSUvnAwkNa0RWR9bwEnn6+JjIFm9PGQETw8kqUyQSTQAVMdHwz2T/NOP+QH5n6Dxi8wHDUSQyB1JqT1P0hla2Ec/pfiY4+cvN/o8vUt6RkyEoACQEgaCgiE3EgWrAps8n184BNsWjq39I03Mmk6xF/lA81BGBdolTaT9YhMiazApioDDW1IWmTohPnt4iKrG8SCXjHLNpMdnji6wJWLFaxymN4/tCSOPE67xlzrb23epn1rFVwf2hVOxM6UUgJQVMoO5yKyVB3vCOD4w5rtFd7Hzv8A1+KJN/eVP/3Rpjd7Z5Y6d/JMGSqFJU2l4N70CLlQ21b7RmWBKmnTYRgmPD2BpSemkbnzGaF0zI3MXm8jD5QtIrmBnfSMziBzVev2iYA5wucPSHve0IwzQ8RlgEmnp4ya1WDQuY00JggcxYIg2QbQGmYhqdd4OQ0z3kDVNibJZ7/1iKJSSHcvD5FpmbpGRL3I3jIOUHF2syY0JzZzxk5Z8YCpVI1t2zkTBuIi8YIgqhiTaFo0D84yBqNx6cQGItXyhacq/V/KCzKV5QnjJzA9BGeVVIqOK47KI4vi3FS55xYcfx9TtHLme6iTrHP3XVJqIBZUYLLDHehgaRsNI2iZUPp6MPQ2tsHiaDdoF7O4vJiZx3Kv97xWKnkORetPk8R4FjgpaxkIJuSpwDmPw0HnpFYzxknLzY9OwuPBSen0hr8W5IawSfF/tHM4WeEou7w/wyYAVEOxbnWvlETIXFcgqJ8IKpLa7QkiaoksB39InMUqxNzpyitosPBneIjEBy5EKKWAHcnxMLy5rvUaw+Q4nZ2JBIiMzFEgs3yivOJGepHj4UiGL4ojLcE9/reFyHE/LxTPSNHFa/KsVUvi8tg6wkHdq86xXK9pZYUQ6WtyPnByp8XTHHkflI8PvAkYs17KlPsAfrHM/wDNMoZgCGPKCYP2iQrUDX1WsG6OLo5mN3BHWNDGgUPmDHPr47LdyaDxpW0Z/wAxIUXen7QcqXF0P8QTuPCMjnP4mn0/2jIe6OL1WcIEBSDTIAVfXyjqc6KjaIqNYioxtV4RtKiKg3WvnBFGsRmQqYUyKPjGKZ+n3i2xkxk98chx3FM/fGHqVt6cctx3FuYp0KgmPmkqjRlBNdwD4wpNRpWEqIjcpTX5xBMxyw9ViK1Bj09PAQ01RK6JGUn4jSujcvvCXBj8baLV/uO8PYpbq9N0iv4WWCzuo17zvFT/AFpfMdhJPZFXtflyixws9QCiVBmp5+u+KHDPMSyXUdhazmptCGLxyiaUALAAvpXz1jGY7a2u0RxxCASSLmnlFbjfa0lQyCg1blWOWROJAc+vpG6HQk0tGnFntacR9rJjFiw1YX+sVkv2kmu2dQEV2OxIAILJPUvCiOKJBfloL+MXMJrpNq9mcSmEuSo+NoGqerc97fWKX+OD+V++IL4yoj4Pn9ofEuS5KyaU8QPlGpUsA6d5ilHGj/InziA4yv8AlT4H7w+NHKL+Ygbp8oWVe4irmcXWw7AD6mBp4qrVIPj94JjRyi6Mr08RJI3inHFz/IPOJDjVnSRzBP1EPjS5RZ/iFbmMiv8A4wjZXiPtGQ9Fyj6nIhWaq/iPrDTwutNfGLrEukRJ/W0baMSNIlTbQOYdI2tW20CnTWHOJtOQjxGYyTvHn/tDia19XjtMfMop73jzr2knOY5rd5OnCaihn4ntauY0uYpTU5XAsYiBV9fXlBEMBGt8EiFDNVwWLWiZKag5qgvVLgaNTWE587tAwNc94ek7Wf4yWUpJTMdgWzoFWs+SsISeIhSGEv3ac2ZgpSiTWhKi1HNhr0iK0Fg9LQLCSipAA0Ki7aU/eKkkhXe1snjShLCQGAPczH7xX/jwCHdqmnODyeGzFfCkqI3A52B5NFfOwpSWUGPO/ICFNHdjr4uRRKAOtTC87GTZj5lkcgD8hGpUzKL1ckUtQawf8UQGzOS7v1pFeInyQMsbFW5NPrGe5/SO9z5Q4hCSxUQOQFfnEZksWHj+0GxouZI/m8owSwKue/8AaH5PD+y6iBZnYOfLrAzhQwUx8muRem0MaLGUk7jm1IiJKRcP3t9IaEsFgVsNacncQJUurAvztBsaL+6S9ulT4bxL8L6d4OiRV9ejxqak7iDZaKqkDn5RiJPMn1SG0ywBvYvUeUEVKSbDueHstK/3P+Ly/aMh73Q28/2jIfItPqBC6HlEFCkSlmvWMN/L94GYGWMXyjai0RUWDwrVRFZYQuBcm8GloftG0KYuaQ7axllVxRcbXVhs3nHAcelsT3uY7bi3ZDvrHDccmuSdIwx7dHwpJcxoCucHL+G8aMxhbpA0qYuamOnTO1IoJqaB4Yw+FKnCWazmz7dYNIwwUplHMXACUud7/OLhHDCEseyNhXu0rv8AOIyz0cx2Ww3C0kUBWQzk1D+LD5wpwKUMq3zUVYAtUm5SGEXvCuGZCBzd7P1a8VnsrMOSZR/7RXzP3MZzLcv6XrzFpLIQpgMruAwr3NBMZgxMQUqPxeIOh6xcYfAIqSMyrPtuBokRqdNY5QxO2o50qO/aMWrh+IcF9wyyM6TvorS3qkVyp4VQpzGwajVpQXj0GZg5aQrOzGhcpCd2rQn1sI5Pja5XvAZDMakJGVIPKg67CN8M7fFZZY66UylEUyt4xIYdSiKZda0p0g/vi4epoa1qK69bQSRLzklRYbtR9Gan9I1ZgjCkksX6PBDKNHLsLAGtdYMrAkHsqCr1cXewD84hPlrsqnLXwgCDkl702DdG2EDWKuGrybyBYQUSjoAOv7wVGFUA9O4P4tSAygWRv84iClwwL+vAQwrDK/lNn2DRkjAFRqG6nyOx5Q4VLrU93fygapXSHVpA+IVHpukQXLHL1sYQJ+7O8ZBvdneMgD6V2iat/VI0qh9WjSlaRq5gQNYGoEvyiSl1aJKLA84ztXC82eQIr5i+0x8OZ0hlc0PzEc97ScQMlKSCyiT3PXztGOV21xhD2lxYCSHcvp5COB4pOcxccRxRWTXmfW8cxxOf2mF/lFYRdvgpMnQTCpKjQpBa5Laiz3PIfSFyb7C5iWEnJBB2qLfWka1mtPxPuvgIzgl1GoV43q/qzPCOMqUSlSnLuxuRuKXG0VsuepQIoNXLV2EWvs7wxle8UyjoxB7wQYyzk01x3vw6GUou7UBHfaK72L4eSlTlhnJs+57ossIj3uYB2qNatcjcc4suG4BGHSUoJALlnfq1T4Rzy6ljWzzKnNw7PtS/2teJpkAPub7/ANf3gP4srLAO16tQCvVvttAuI8YRINaq0SDVtH2HPmaQu/Ac17TYrPPyEqCEZRlqK0KixsdO6EVJlZgAWu5Is1hSpeAYucVKKiakknv0jJckEO6UtuQCeg1jqniaY3yc9xKAcKTq1Kv0vE5k4JQShTlqJNQx5aGF5WEcZiphpR3Omzd+xiSgEkgKCgNgwLi1Iogwoh2VzpTvpaCS8Otbsmg1tfRz3RJExAJSUu9HBcAvo5+H7Q3OwsrMxWkBrBmOztRm0vC0CDaJTXk30+cbQpRNXYXD9rem0Gw6Tpkbxrp/iT1o0Hn+8RQl3O1Saai1A8ME1BD6qOgPyJf5RNRPxAECxaoB2aILmEmrZjy52BBcwdJUGKUratQ5D0JbreAgjMe9eYby1hYJBoR9OdCNYZmDMXyu+tPpBPwgAd0vzLt+9ICIfghz8RGQf3Z2PiYyAPoaeNYXWtgSdRDU2ohOfoN40yumECSl3MCnTXLflF+psOcMzOyk+nirmTPiYtfua5jDK6aybJ8Qx/u1ePj9hHDcY4iZxqebbXh72r4pmWMppYchfxrFCFJSkqUWCQ55/vpExrAeIY9EtBA+KyRu+vr5mObMpSgSzvc/cxKfiDMUVG5Ntv6QfDBISStRCQ3ZBqrk12pXvjWTSbdq/wB3mLOwFyafuYmiSHYGlakVNKAD1SDrxKS/Z6DQDugMpyoPXkLlrN63ikmypIyigO9+lv6waXjFBwpRI8eWvJ4FgsH/AGpTMbcjkwVRhtBkYbP2gCE1ZhsaEDW2kTYuVacM9pkooJIAcOQqp8aeJiyX7TyyrshRG6mDjfsxSrwSEM5KyGpUJD/zMOtKnlEyZanASC1soy+BFfGM76eKudE4l7TrcpRlSCGzJexZw56bRVSMOtSqVJ1v4mCCWkk9lyQeyHIBehJq/SLrByiEhxpoGLxcknRWlE8ImJOj7uzHqYPheEt8bEkvd6dQd/DWLBeJZmYAaqZidiPrpCk+eSCz5f0pPgVAZtNBDShM4ezj3gAJY/Dfq929CJJwCcvZVcl9UMATV6K0FNy0Em4lWUg5gAGy5UHxBJyh/DaEphlqLMoq5qJJ2fsmnSEaOGwIUphNQLgFyPIirwb+Hr+HKFAGuVV2rqaP3dI3h+G9mou1y29BqB18NIKcNiHzZiXpVThrMQzGkMttY3hpSMyXSBVgTlHi9S96WpEJKModKsyiGplUA5uS1H51iQxc4FQWHBIejs/8pDg3tWJEFVUHKC1A3aIuWvrfSsAK4jCr7Si+YsHc2eppY8oJ77IOwCQABlYkndh6t3QXETFJFXUzOSAm2hqSX+0ZKxFGIKTp9n0hkj+JLOARuMtLUvpXlGveObM7uXHKwgs40c+BIu3gwrC8qUyqA5Wq29ByboNqwBD8SN1f6j9o3Bv4Wjb/ALjGQeA94BvCSO0SdrQeetqbjzgUs5R5xWXbGFp8zfRz1Okcj7TcTMs5RddO7duZEdLNmmo107/2jzj2kx3vp/ZLgMB0EYXzW+PglMdR3rFBxrGhSvdpLpTc/wAyrP0EWXE8f7pFLmg66k+rxzKAKOdQ/UxWM+To5ldl6HfS2lb90b95mOVASNCSHLCt/tt3wCbNUoXJYsBfpTaHJ2GTLZ6rNTsOg16dIsgMHhc8xj8NX0dtAYtElEpilqE94IYtvYRW4pZcAmoApQAPa2te6IqWpQuTo1TRngAUzFkLKqnMFJPRX1oI6LCzES0pBJUwo5Li7hhZybsWAEUeCw+ZYoVEMWF9yTqYcny1JLlBSklgTzs4FoQh2VikF84CWHZDPzqob9whfFcTJBQmgI6WqQK6xqSlYDdoZtGZ9GqbwY4FMsusgto6an11gNnBcOSkqLMValnoGYgPvT+sXBQSWASNNz4X84rEoXMSQAEOc1HKikMLbWvBTwwN2S53JoWvS4rAEsTiEyzmVVQdhQ3oOn0c0heRjFqU93FKkBuVanfWE5srMrKGzfqfrVousNLTJSGAKmoBcUs2pJ1pAQScGdRmJNSaJ0oCb+rxKV8RCQhID1IuRfpWx5wORjWUczOTRJIB7hdrADl0h0S0qDh+0LiltPpAE0ZiAgJGVt692Ym8CQhYLIUoG1SDS4Zw4hmYgABnFuvIvrCs6RdVSdzXw2hgVWHWAzpU5zGhSXIA3pbyiJlzMxUAkE8gH63rG5XZHZNNReu+z/eJTMzulZBL6CAgpSGdSlK2IY0D/my2DsHjWIQCGykm9BX+nzjEqUkkL7T0qR9QIYw+CAS+pFwSOnNvl4wApKQ9yz869zwb8MEgb+qiMxYDbFJFQ3Nn8okjFpJrvfv8jXWAId6vD94yC5h/Mn1/mjUGoT2HGKtyeF8Yt0pA1vBpiv7StoRxqmJ6U+Zic72jGKXj3EvdJWoFiaDk4qX6RwEg1UrenjHQ+2mMByoerEkbFVQ/cfOOXxs73co7gEj9SqCM43ii4viM8xh8KaDnue+AzZTJSo5SHs9XZ3UBWj2O0CSihJLX60v9PEQzhQTKQ4q75dP1qpW9Nqc420jYfC5RmLyja92+xpSG8Q8slRIJFidD01VSI4fEe4LGqiPhH5To+5+UIlKlnMS9XD6noYYYMIV1L1t5vFqmZlkhJ+IhxZjUOKWBqeffGcOAUgucoSWPM3Ja41tvAsWpAIKSSzVN6CjcrQjhqVJy+7cH3mao7q9Q2gi4dxYG3o9IrcIsLDvVg+YqOXR2s9YZVMCQntAnVRLOBQl+sGwIJD0Jo+5Hy51hXE8PaYyPgYEkkaXZ2pBcRixLF8xJpe5Nh3RCUlawVKd6ZUDQPc7nvgoM4WemvvSkCmW4Uf8AE12L0ppAsdNlB2rsA4Lu21vtBQgqYdhNqlAUpuT/AFMLnhqyUpSXAqyuVnSn6wBPhshMsF1JBU5rfKHrQOA2/LWHMPiMyifyBPxENmO4zWA35wtheCscxL1to+nXnEuJJFEG7hStso3Pl3wBjGbmVTILAg5VAOaDV920hn9ID06EHmNecOS5mUVoW8OUV65AGbKVpcksD9PtvAB56yE6AWzZmFedaAwpLUf+omZf4Wp5iN4bAoftqUrkbGr1qddIYmyUs4TcdG7vpACdSWykcy1e/wC0TmLYNlAahID03fal42MOtspUcvMB33dr9YEvCIUWJWlQ/MDzvUEHm9+6DRN4pSlJow1Bq7vSu3MhusMyZrXNRWtGfQE0VAU8OH8y9HY+bMz/AGgv8NGqlqGxILd7AwBMzEsSaDYkhrWP0gapQIYnLs7Pa4a9PDaBfw8JqgF9bsT8webxipYLA0Om3cXNeRMBJ/hP/kPiiMgP4eZ/1D/pR9oyDQ29pUNT6aKPi2JZJWdBbk7HyEXGIWz+qtHOcbxQEqY4/KfEgJ+rxlmWLgsfijMnEkvUnzil9oZjqCXo2bziyStyTsG+v7RS4+aJk4saUD8kivnFYzy0vRRUgCWFF3UWSDQXqTyiyURIkgO66tuNPKEsdMeXLUQ6VM+jMAC3J3PlEuLYkqQmo1NPImvWkaoAwcnPMrX6nbqfvFtOle75kgP3Cw2/eM4BlCCoh6OWDkCn7mFMTiioqVYPT10hdGWXNNhTW9HgSAS5qwb5gVGt7RpSKhqnQdIt+HYYhaUka5i/Rn5BzTdjCByXgFpT2Sl2e1e46QhPSe1nzEgefVovyaEAjMHZ+em92jn8biM52q3QhgQedB5wWHKOJ1S7EpG5UBT8ujtrB8JjlKoAVLKWFXCbuSAL6/aNYDhwykqDqJIrVmJFBFpLSlKWFCA1i/lR3hAnOwaz8ayagEUAHNrU74dkJAGUA5b3JcnUk3PMxAquSPneNGRmLO4TcXBIt1bazwyHM7K4FVNRILk1o+gA5wD8GVqzrrRikOEgO4c3VWsHdrtYnuuS0ElqCkhTFiLn08ATKc3W+9doKkgpdg40ao+sLKUACwIB1e2xja6l+j0gAiperAxIzAQ7dekDQpVO/wDo0SduT+AfeANKSo0FBfmedYXVJy9IdNT69VaB4pYGvU+fdDAcsWOm1/ONHEAjKATZiHr5jzgEuc7pFQ9S4AYhxu+kMKCcpDkJYg13/YQAkqYXoxPU6VIY0iMhSiMxIoS9A7bH1zgiUqIdIdJAIS+UjmN/HnAzhVrcBm7woeFH7jqIRCe8P/x+JjID/D1bq/0y/tGQyewYwUO7UfcAtHGe1GJ7F/ianRyfmI67ETan/M3d6Ijz/wBtVMvkR9SPpGN81WPTl8bNyyyd383A9dIpJSSQWvbx/aLjjFJIHNP1inTNIT1JfoB68I1xFAxqAmYpAqKdHoS3rSJSU5kpFKqKQTtC81VvOHMJ8Kdwpw16EVbU38ecUmLmasSZIS7KNm++nXnFXJQV1ApvXvjfGMQqYo8qAa/1i5waEe6ASaKoNwSLdzQu1b0psPh1Ekp6OdA1WbrF3gn/ADJIWAATdxZ31GnhC8xPu3Eu5ASG0NSVHujeBxDkKFXLKGrEu45OPCAlliUukgXuDsRqPCKfAys6iSLF+pegbx8YtsYSgP0Z+vKF5UoplqIqVdobVbQ6QGalzA9e/viRVEJCXDjby9fOCFMATXNcc+t+h9GISsYJdCwABI2DXDecV6sWGrRJNFUpUV5XvAsVNKuySBSpI2AFusAOYPNNzKJYGwpY0c+YA6xZS3dqAtpUBj8m66xV4CeZScq3ABu9gHFjYUPR4uJQBdtGYhq94uKQgXY1JoHHKz919RyicqQDU1O9r842qWBdte6IkF/R9fvAE1LyhhRukZ7wLDEB2oW8YVmYxxQVA100cv1iCZ9HsCNab1LeB5QA/wC9ygAtTnUjx+ggBdRJNrPQE8m2ZoDKngLq518rdfpBlAkU7KevjTugDESrNpuwfZ77RJY3vs9PECNTE0oxtS4HVrRKWk1fys8MhUyrEE/asYtYApl7tDWpgSlUbfrXpAMZPyvue6m7HZ3brADP4gbp8oyK/wDzo8B9o3AWnrOI/N62jzv21/vB+kf71RkZGE7VOnMcd+BPUfKKWd8I6H5xkZG2IyKTr+tos+BXPfGoyK+EnMX8Kv1p+cM8Pue//cqNxkTFBYf+8H6v/wCZhjgXxH9H/kuMjIcI9xX4B1R/uEaF1etTGRkAT4X/AHQ/zfMwTE/COg+kZGQwo8f+bp9EwaR8cv8AT/4GMjIk08R/dq/+s/SLjh3wp/QIyMgAk74+/wC0Yiyf0iMjIcCuH/5Cun2iKP7lPSZ/5RkZCA8j8nQQyj6xkZAGSvjHRXyjFfF62EZGQ01qXb1vFTxX4lfpV/5xkZAacZGRkAf/2Q==" id="142" name="Google Shape;142;p7"/>
          <p:cNvSpPr txBox="1"/>
          <p:nvPr/>
        </p:nvSpPr>
        <p:spPr>
          <a:xfrm>
            <a:off x="155575" y="-144462"/>
            <a:ext cx="304800" cy="3048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descr="data:image/jpeg;base64,/9j/4AAQSkZJRgABAQAAAQABAAD/2wCEAAkGBhMSERQUExQWFBQWGBUYGBgYGBcYGBgWFxgYGhgXGBgXHCYeGBojHBcaHy8gIycpLCwsFx4xNTAqNSYrLCkBCQoKDgwOFw8PFykcHBwpKSwsKSwsKSksKSwpLCwpKSksKSwpLCwsKSksLCwsKSksLCwpKSkpKSwpKSwsKSkpKf/AABEIAOEA4QMBIgACEQEDEQH/xAAcAAACAgMBAQAAAAAAAAAAAAADBAIFAAEGBwj/xABFEAABAgQEAwUGBAMGBQQDAAABAhEAAyExBBJBUQVhcSKBkaHwBhMyscHRFEJy4RVS8SMzYoKSsgcWU6LCJENjczSDw//EABkBAAMBAQEAAAAAAAAAAAAAAAABAgMEBf/EACURAQEAAgIBBAICAwAAAAAAAAABAhESMSEDE0FRBIEUoSIyUv/aAAwDAQACEQMRAD8Aofcf+jC2dlKR4hKh5vFUqQx8PMR6YMPIMkYcSwJWYKykqfNvmJzeEDk+y+DPxSh0zze6uaPGuW3X7decITSCM/dHoM7gGDADSrP/AO5MfzMLo4JgyzSpgd7TFV6PeJHt1xaZdIgZUd/h/ZfCZgR70MQSFKSbVuHIB6wbj3svJnrSqUpEtkpTkFQQnV2FS9SX0ha8dlwrzrLEUkx1E32GxIPZ92rkJgB/7mitxHs3iUXkTG3SnOPFDwi41VZzoTBpeIUHr6d4xUtixDHYhj4GCyZANywF4N0kkcTmMGWr/UYPL40sPVxzD3MbPBlMSjtpAdShYUJvrQEwiZUHXcObWqPaGlUpPiPm8HTxmUWzJUOhB+Rih9zEhK+kLUVyro04+WfztyUDra/WH+HgTSySgmhPbSnVh6aOMUCLRuTNWl28wk2tcReI513+OwcySjMtgKVBBqdkllHwhEYzmTHK/wASmEVyj9KUpPiKxKVxVZUlPxEkAOM1yBQM58Yfi3wJl9ux/iswBhNW22dXyeADGEa/P6xy38cTVwHB0LakaktbaHsDjBNICcxJfc/L7RXHfapY6VGPB+NKV8lIB+cZORhlXwyBzQVIP/aW8oXw2AmBiAvplV9ocRhJn/TV/pP2g8zqKsnySn4BD/2fZOyjmHiADCc/ALNSErYEEBqgtoW2joRgZhFJah0Qr7REYBdewt/0q+0T/nPhFxlcf7tBJeVlIfcDYPprGIw8oFgB6+WnhHWTMAtv7tRHNCvtFbivZ8Kr7tSTWwUPIhjFT1L8yxncFJOkpVQ5VC5djyFw+h8TFdifZqQR8IDkElJKT0DuGfloIusRwBafhLWooEUHP9oTnYdaaKBZrgv+8aTO/FRcKqv+WUb/AOz7RkWHvBv5xkVzyTxrs/Z/2Wm4mQicJqEhYNCjMzUYsRET7NYlK1oKUHKnM/a7QYOzm7kjm0d/gcIiSgIlhkjTuA+ggilvGvsYfTT3Mvt51hOAz1z5krIBkD51ZwhWgat7w/I9j5xD5EIIJSf7UhwLH4CwN7vHahAd2qWc7tE0mFPQxP3MnnmG4bNUVBppKCysqEqCSbNlL2L2tEpuGmyx2qn/ABgytK9pbNHoaRBUwv48+z92vKRxMfmBBucvaY8ynr8oZwnGED86ga0dQ8K1j0bF8JkzR25aVc2Y+IYxQ4v2Mwyi8szEnMxyELY2ssFtrxnn+PZ1Vz1p8qCdxVKqEZuS2UPlC3uMKq+HSOaCUnyp5Req/wCGKTacWOikV5VSq/dD+B/4eyZdVzJq+RUEp8q+cKfj5nfVwc/hZMpEtSELmJQQoZViWpLqBGYqYEkA00ijV7BKUf7Odndv/bJF/wDCfpHqkjA4aV8EtL9Mx8VQZePawbT00aex/wBZMrnPiPKEf8L8adJTaEqUl+4pcQ7hP+E2IUR7yZKQG/LmWfkB5x6HMxy2v4QP3pJLubRU9HCfCd1yUn/hLJT/AHuJWf0pSn/cVQ3K9hOGoJczJhDuM6tL/ABF+k1gXue0Tuk+bRXDGdSD9kZHslw0AEYUF69rMryUqHJOAwiPhwklP/65b+LPApgOZDfCEl/BIES2i5Ro4mZLB7EqWG2SmjXsI1M4qsKAAQxvQu3jyivw8rKkh3qov1UT9YaMujw7b9jUHTxRbVIudNHprGfxNZ1buEJz6EdIFnvBulqLFWPX/N5D7QIcQmH8xHh9oUmzflGkLZHWDY0d/iawPi+X2jSuKL/m+X2hArtEVrg3Ro//ABZepfuEb/iJNwn/AEiKxK4KFQbI3+NH8sv/AECMiu97yPhGQboX7xqOfVxQhPxKKnr20uOeWF5XFCj4pkxajd1HKOiQ3zjn/k4/S/brq0iCJEchLxE6esiWVm1szBrO5pHQ4DgCmHvZhP8AhST/ANyte4CLw9W59Ylcdd1YAQVMo9InKkJQKAJHq+8CmYzYPz9Xjfrtn30N7sC8CXikJ59IUmTSq9ttIDNNYXI+JqbjS7WgC5vN4GpTwJaonapBkq+sBmKduoiIm+u+Brm07x84W1aGzxIK+ULmZGve1Pd9YNnoYG/QwRK/lC93EGSIZBTT2u77faIJVaMmxiRAbQNOphlR7MASINOIpARaaqpgQX842s11MDlIoKGANTpnr11gildkQOYmoprE1jlAAyusRKo23KBzDctAGe81GsSUvnAwkNa0RWR9bwEnn6+JjIFm9PGQETw8kqUyQSTQAVMdHwz2T/NOP+QH5n6Dxi8wHDUSQyB1JqT1P0hla2Ec/pfiY4+cvN/o8vUt6RkyEoACQEgaCgiE3EgWrAps8n184BNsWjq39I03Mmk6xF/lA81BGBdolTaT9YhMiazApioDDW1IWmTohPnt4iKrG8SCXjHLNpMdnji6wJWLFaxymN4/tCSOPE67xlzrb23epn1rFVwf2hVOxM6UUgJQVMoO5yKyVB3vCOD4w5rtFd7Hzv8A1+KJN/eVP/3Rpjd7Z5Y6d/JMGSqFJU2l4N70CLlQ21b7RmWBKmnTYRgmPD2BpSemkbnzGaF0zI3MXm8jD5QtIrmBnfSMziBzVev2iYA5wucPSHve0IwzQ8RlgEmnp4ya1WDQuY00JggcxYIg2QbQGmYhqdd4OQ0z3kDVNibJZ7/1iKJSSHcvD5FpmbpGRL3I3jIOUHF2syY0JzZzxk5Z8YCpVI1t2zkTBuIi8YIgqhiTaFo0D84yBqNx6cQGItXyhacq/V/KCzKV5QnjJzA9BGeVVIqOK47KI4vi3FS55xYcfx9TtHLme6iTrHP3XVJqIBZUYLLDHehgaRsNI2iZUPp6MPQ2tsHiaDdoF7O4vJiZx3Kv97xWKnkORetPk8R4FjgpaxkIJuSpwDmPw0HnpFYzxknLzY9OwuPBSen0hr8W5IawSfF/tHM4WeEou7w/wyYAVEOxbnWvlETIXFcgqJ8IKpLa7QkiaoksB39InMUqxNzpyitosPBneIjEBy5EKKWAHcnxMLy5rvUaw+Q4nZ2JBIiMzFEgs3yivOJGepHj4UiGL4ojLcE9/reFyHE/LxTPSNHFa/KsVUvi8tg6wkHdq86xXK9pZYUQ6WtyPnByp8XTHHkflI8PvAkYs17KlPsAfrHM/wDNMoZgCGPKCYP2iQrUDX1WsG6OLo5mN3BHWNDGgUPmDHPr47LdyaDxpW0Z/wAxIUXen7QcqXF0P8QTuPCMjnP4mn0/2jIe6OL1WcIEBSDTIAVfXyjqc6KjaIqNYioxtV4RtKiKg3WvnBFGsRmQqYUyKPjGKZ+n3i2xkxk98chx3FM/fGHqVt6cctx3FuYp0KgmPmkqjRlBNdwD4wpNRpWEqIjcpTX5xBMxyw9ViK1Bj09PAQ01RK6JGUn4jSujcvvCXBj8baLV/uO8PYpbq9N0iv4WWCzuo17zvFT/AFpfMdhJPZFXtflyixws9QCiVBmp5+u+KHDPMSyXUdhazmptCGLxyiaUALAAvpXz1jGY7a2u0RxxCASSLmnlFbjfa0lQyCg1blWOWROJAc+vpG6HQk0tGnFntacR9rJjFiw1YX+sVkv2kmu2dQEV2OxIAILJPUvCiOKJBfloL+MXMJrpNq9mcSmEuSo+NoGqerc97fWKX+OD+V++IL4yoj4Pn9ofEuS5KyaU8QPlGpUsA6d5ilHGj/InziA4yv8AlT4H7w+NHKL+Ygbp8oWVe4irmcXWw7AD6mBp4qrVIPj94JjRyi6Mr08RJI3inHFz/IPOJDjVnSRzBP1EPjS5RZ/iFbmMiv8A4wjZXiPtGQ9Fyj6nIhWaq/iPrDTwutNfGLrEukRJ/W0baMSNIlTbQOYdI2tW20CnTWHOJtOQjxGYyTvHn/tDia19XjtMfMop73jzr2knOY5rd5OnCaihn4ntauY0uYpTU5XAsYiBV9fXlBEMBGt8EiFDNVwWLWiZKag5qgvVLgaNTWE587tAwNc94ek7Wf4yWUpJTMdgWzoFWs+SsISeIhSGEv3ac2ZgpSiTWhKi1HNhr0iK0Fg9LQLCSipAA0Ki7aU/eKkkhXe1snjShLCQGAPczH7xX/jwCHdqmnODyeGzFfCkqI3A52B5NFfOwpSWUGPO/ICFNHdjr4uRRKAOtTC87GTZj5lkcgD8hGpUzKL1ckUtQawf8UQGzOS7v1pFeInyQMsbFW5NPrGe5/SO9z5Q4hCSxUQOQFfnEZksWHj+0GxouZI/m8owSwKue/8AaH5PD+y6iBZnYOfLrAzhQwUx8muRem0MaLGUk7jm1IiJKRcP3t9IaEsFgVsNacncQJUurAvztBsaL+6S9ulT4bxL8L6d4OiRV9ejxqak7iDZaKqkDn5RiJPMn1SG0ywBvYvUeUEVKSbDueHstK/3P+Ly/aMh73Q28/2jIfItPqBC6HlEFCkSlmvWMN/L94GYGWMXyjai0RUWDwrVRFZYQuBcm8GloftG0KYuaQ7axllVxRcbXVhs3nHAcelsT3uY7bi3ZDvrHDccmuSdIwx7dHwpJcxoCucHL+G8aMxhbpA0qYuamOnTO1IoJqaB4Yw+FKnCWazmz7dYNIwwUplHMXACUud7/OLhHDCEseyNhXu0rv8AOIyz0cx2Ww3C0kUBWQzk1D+LD5wpwKUMq3zUVYAtUm5SGEXvCuGZCBzd7P1a8VnsrMOSZR/7RXzP3MZzLcv6XrzFpLIQpgMruAwr3NBMZgxMQUqPxeIOh6xcYfAIqSMyrPtuBokRqdNY5QxO2o50qO/aMWrh+IcF9wyyM6TvorS3qkVyp4VQpzGwajVpQXj0GZg5aQrOzGhcpCd2rQn1sI5Pja5XvAZDMakJGVIPKg67CN8M7fFZZY66UylEUyt4xIYdSiKZda0p0g/vi4epoa1qK69bQSRLzklRYbtR9Gan9I1ZgjCkksX6PBDKNHLsLAGtdYMrAkHsqCr1cXewD84hPlrsqnLXwgCDkl702DdG2EDWKuGrybyBYQUSjoAOv7wVGFUA9O4P4tSAygWRv84iClwwL+vAQwrDK/lNn2DRkjAFRqG6nyOx5Q4VLrU93fygapXSHVpA+IVHpukQXLHL1sYQJ+7O8ZBvdneMgD6V2iat/VI0qh9WjSlaRq5gQNYGoEvyiSl1aJKLA84ztXC82eQIr5i+0x8OZ0hlc0PzEc97ScQMlKSCyiT3PXztGOV21xhD2lxYCSHcvp5COB4pOcxccRxRWTXmfW8cxxOf2mF/lFYRdvgpMnQTCpKjQpBa5Laiz3PIfSFyb7C5iWEnJBB2qLfWka1mtPxPuvgIzgl1GoV43q/qzPCOMqUSlSnLuxuRuKXG0VsuepQIoNXLV2EWvs7wxle8UyjoxB7wQYyzk01x3vw6GUou7UBHfaK72L4eSlTlhnJs+57ossIj3uYB2qNatcjcc4suG4BGHSUoJALlnfq1T4Rzy6ljWzzKnNw7PtS/2teJpkAPub7/ANf3gP4srLAO16tQCvVvttAuI8YRINaq0SDVtH2HPmaQu/Ac17TYrPPyEqCEZRlqK0KixsdO6EVJlZgAWu5Is1hSpeAYucVKKiakknv0jJckEO6UtuQCeg1jqniaY3yc9xKAcKTq1Kv0vE5k4JQShTlqJNQx5aGF5WEcZiphpR3Omzd+xiSgEkgKCgNgwLi1Iogwoh2VzpTvpaCS8Otbsmg1tfRz3RJExAJSUu9HBcAvo5+H7Q3OwsrMxWkBrBmOztRm0vC0CDaJTXk30+cbQpRNXYXD9rem0Gw6Tpkbxrp/iT1o0Hn+8RQl3O1Saai1A8ME1BD6qOgPyJf5RNRPxAECxaoB2aILmEmrZjy52BBcwdJUGKUratQ5D0JbreAgjMe9eYby1hYJBoR9OdCNYZmDMXyu+tPpBPwgAd0vzLt+9ICIfghz8RGQf3Z2PiYyAPoaeNYXWtgSdRDU2ohOfoN40yumECSl3MCnTXLflF+psOcMzOyk+nirmTPiYtfua5jDK6aybJ8Qx/u1ePj9hHDcY4iZxqebbXh72r4pmWMppYchfxrFCFJSkqUWCQ55/vpExrAeIY9EtBA+KyRu+vr5mObMpSgSzvc/cxKfiDMUVG5Ntv6QfDBISStRCQ3ZBqrk12pXvjWTSbdq/wB3mLOwFyafuYmiSHYGlakVNKAD1SDrxKS/Z6DQDugMpyoPXkLlrN63ikmypIyigO9+lv6waXjFBwpRI8eWvJ4FgsH/AGpTMbcjkwVRhtBkYbP2gCE1ZhsaEDW2kTYuVacM9pkooJIAcOQqp8aeJiyX7TyyrshRG6mDjfsxSrwSEM5KyGpUJD/zMOtKnlEyZanASC1soy+BFfGM76eKudE4l7TrcpRlSCGzJexZw56bRVSMOtSqVJ1v4mCCWkk9lyQeyHIBehJq/SLrByiEhxpoGLxcknRWlE8ImJOj7uzHqYPheEt8bEkvd6dQd/DWLBeJZmYAaqZidiPrpCk+eSCz5f0pPgVAZtNBDShM4ezj3gAJY/Dfq929CJJwCcvZVcl9UMATV6K0FNy0Em4lWUg5gAGy5UHxBJyh/DaEphlqLMoq5qJJ2fsmnSEaOGwIUphNQLgFyPIirwb+Hr+HKFAGuVV2rqaP3dI3h+G9mou1y29BqB18NIKcNiHzZiXpVThrMQzGkMttY3hpSMyXSBVgTlHi9S96WpEJKModKsyiGplUA5uS1H51iQxc4FQWHBIejs/8pDg3tWJEFVUHKC1A3aIuWvrfSsAK4jCr7Si+YsHc2eppY8oJ77IOwCQABlYkndh6t3QXETFJFXUzOSAm2hqSX+0ZKxFGIKTp9n0hkj+JLOARuMtLUvpXlGveObM7uXHKwgs40c+BIu3gwrC8qUyqA5Wq29ByboNqwBD8SN1f6j9o3Bv4Wjb/ALjGQeA94BvCSO0SdrQeetqbjzgUs5R5xWXbGFp8zfRz1Okcj7TcTMs5RddO7duZEdLNmmo107/2jzj2kx3vp/ZLgMB0EYXzW+PglMdR3rFBxrGhSvdpLpTc/wAyrP0EWXE8f7pFLmg66k+rxzKAKOdQ/UxWM+To5ldl6HfS2lb90b95mOVASNCSHLCt/tt3wCbNUoXJYsBfpTaHJ2GTLZ6rNTsOg16dIsgMHhc8xj8NX0dtAYtElEpilqE94IYtvYRW4pZcAmoApQAPa2te6IqWpQuTo1TRngAUzFkLKqnMFJPRX1oI6LCzES0pBJUwo5Li7hhZybsWAEUeCw+ZYoVEMWF9yTqYcny1JLlBSklgTzs4FoQh2VikF84CWHZDPzqob9whfFcTJBQmgI6WqQK6xqSlYDdoZtGZ9GqbwY4FMsusgto6an11gNnBcOSkqLMValnoGYgPvT+sXBQSWASNNz4X84rEoXMSQAEOc1HKikMLbWvBTwwN2S53JoWvS4rAEsTiEyzmVVQdhQ3oOn0c0heRjFqU93FKkBuVanfWE5srMrKGzfqfrVousNLTJSGAKmoBcUs2pJ1pAQScGdRmJNSaJ0oCb+rxKV8RCQhID1IuRfpWx5wORjWUczOTRJIB7hdrADl0h0S0qDh+0LiltPpAE0ZiAgJGVt692Ym8CQhYLIUoG1SDS4Zw4hmYgABnFuvIvrCs6RdVSdzXw2hgVWHWAzpU5zGhSXIA3pbyiJlzMxUAkE8gH63rG5XZHZNNReu+z/eJTMzulZBL6CAgpSGdSlK2IY0D/my2DsHjWIQCGykm9BX+nzjEqUkkL7T0qR9QIYw+CAS+pFwSOnNvl4wApKQ9yz869zwb8MEgb+qiMxYDbFJFQ3Nn8okjFpJrvfv8jXWAId6vD94yC5h/Mn1/mjUGoT2HGKtyeF8Yt0pA1vBpiv7StoRxqmJ6U+Zic72jGKXj3EvdJWoFiaDk4qX6RwEg1UrenjHQ+2mMByoerEkbFVQ/cfOOXxs73co7gEj9SqCM43ii4viM8xh8KaDnue+AzZTJSo5SHs9XZ3UBWj2O0CSihJLX60v9PEQzhQTKQ4q75dP1qpW9Nqc420jYfC5RmLyja92+xpSG8Q8slRIJFidD01VSI4fEe4LGqiPhH5To+5+UIlKlnMS9XD6noYYYMIV1L1t5vFqmZlkhJ+IhxZjUOKWBqeffGcOAUgucoSWPM3Ja41tvAsWpAIKSSzVN6CjcrQjhqVJy+7cH3mao7q9Q2gi4dxYG3o9IrcIsLDvVg+YqOXR2s9YZVMCQntAnVRLOBQl+sGwIJD0Jo+5Hy51hXE8PaYyPgYEkkaXZ2pBcRixLF8xJpe5Nh3RCUlawVKd6ZUDQPc7nvgoM4WemvvSkCmW4Uf8AE12L0ppAsdNlB2rsA4Lu21vtBQgqYdhNqlAUpuT/AFMLnhqyUpSXAqyuVnSn6wBPhshMsF1JBU5rfKHrQOA2/LWHMPiMyifyBPxENmO4zWA35wtheCscxL1to+nXnEuJJFEG7hStso3Pl3wBjGbmVTILAg5VAOaDV920hn9ID06EHmNecOS5mUVoW8OUV65AGbKVpcksD9PtvAB56yE6AWzZmFedaAwpLUf+omZf4Wp5iN4bAoftqUrkbGr1qddIYmyUs4TcdG7vpACdSWykcy1e/wC0TmLYNlAahID03fal42MOtspUcvMB33dr9YEvCIUWJWlQ/MDzvUEHm9+6DRN4pSlJow1Bq7vSu3MhusMyZrXNRWtGfQE0VAU8OH8y9HY+bMz/AGgv8NGqlqGxILd7AwBMzEsSaDYkhrWP0gapQIYnLs7Pa4a9PDaBfw8JqgF9bsT8webxipYLA0Om3cXNeRMBJ/hP/kPiiMgP4eZ/1D/pR9oyDQ29pUNT6aKPi2JZJWdBbk7HyEXGIWz+qtHOcbxQEqY4/KfEgJ+rxlmWLgsfijMnEkvUnzil9oZjqCXo2bziyStyTsG+v7RS4+aJk4saUD8kivnFYzy0vRRUgCWFF3UWSDQXqTyiyURIkgO66tuNPKEsdMeXLUQ6VM+jMAC3J3PlEuLYkqQmo1NPImvWkaoAwcnPMrX6nbqfvFtOle75kgP3Cw2/eM4BlCCoh6OWDkCn7mFMTiioqVYPT10hdGWXNNhTW9HgSAS5qwb5gVGt7RpSKhqnQdIt+HYYhaUka5i/Rn5BzTdjCByXgFpT2Sl2e1e46QhPSe1nzEgefVovyaEAjMHZ+em92jn8biM52q3QhgQedB5wWHKOJ1S7EpG5UBT8ujtrB8JjlKoAVLKWFXCbuSAL6/aNYDhwykqDqJIrVmJFBFpLSlKWFCA1i/lR3hAnOwaz8ayagEUAHNrU74dkJAGUA5b3JcnUk3PMxAquSPneNGRmLO4TcXBIt1bazwyHM7K4FVNRILk1o+gA5wD8GVqzrrRikOEgO4c3VWsHdrtYnuuS0ElqCkhTFiLn08ATKc3W+9doKkgpdg40ao+sLKUACwIB1e2xja6l+j0gAiperAxIzAQ7dekDQpVO/wDo0SduT+AfeANKSo0FBfmedYXVJy9IdNT69VaB4pYGvU+fdDAcsWOm1/ONHEAjKATZiHr5jzgEuc7pFQ9S4AYhxu+kMKCcpDkJYg13/YQAkqYXoxPU6VIY0iMhSiMxIoS9A7bH1zgiUqIdIdJAIS+UjmN/HnAzhVrcBm7woeFH7jqIRCe8P/x+JjID/D1bq/0y/tGQyewYwUO7UfcAtHGe1GJ7F/ianRyfmI67ETan/M3d6Ijz/wBtVMvkR9SPpGN81WPTl8bNyyyd383A9dIpJSSQWvbx/aLjjFJIHNP1inTNIT1JfoB68I1xFAxqAmYpAqKdHoS3rSJSU5kpFKqKQTtC81VvOHMJ8Kdwpw16EVbU38ecUmLmasSZIS7KNm++nXnFXJQV1ApvXvjfGMQqYo8qAa/1i5waEe6ASaKoNwSLdzQu1b0psPh1Ekp6OdA1WbrF3gn/ADJIWAATdxZ31GnhC8xPu3Eu5ASG0NSVHujeBxDkKFXLKGrEu45OPCAlliUukgXuDsRqPCKfAys6iSLF+pegbx8YtsYSgP0Z+vKF5UoplqIqVdobVbQ6QGalzA9e/viRVEJCXDjby9fOCFMATXNcc+t+h9GISsYJdCwABI2DXDecV6sWGrRJNFUpUV5XvAsVNKuySBSpI2AFusAOYPNNzKJYGwpY0c+YA6xZS3dqAtpUBj8m66xV4CeZScq3ABu9gHFjYUPR4uJQBdtGYhq94uKQgXY1JoHHKz919RyicqQDU1O9r842qWBdte6IkF/R9fvAE1LyhhRukZ7wLDEB2oW8YVmYxxQVA100cv1iCZ9HsCNab1LeB5QA/wC9ygAtTnUjx+ggBdRJNrPQE8m2ZoDKngLq518rdfpBlAkU7KevjTugDESrNpuwfZ77RJY3vs9PECNTE0oxtS4HVrRKWk1fys8MhUyrEE/asYtYApl7tDWpgSlUbfrXpAMZPyvue6m7HZ3brADP4gbp8oyK/wDzo8B9o3AWnrOI/N62jzv21/vB+kf71RkZGE7VOnMcd+BPUfKKWd8I6H5xkZG2IyKTr+tos+BXPfGoyK+EnMX8Kv1p+cM8Pue//cqNxkTFBYf+8H6v/wCZhjgXxH9H/kuMjIcI9xX4B1R/uEaF1etTGRkAT4X/AHQ/zfMwTE/COg+kZGQwo8f+bp9EwaR8cv8AT/4GMjIk08R/dq/+s/SLjh3wp/QIyMgAk74+/wC0Yiyf0iMjIcCuH/5Cun2iKP7lPSZ/5RkZCA8j8nQQyj6xkZAGSvjHRXyjFfF62EZGQ01qXb1vFTxX4lfpV/5xkZAacZGRkAf/2Q==" id="143" name="Google Shape;143;p7"/>
          <p:cNvSpPr txBox="1"/>
          <p:nvPr/>
        </p:nvSpPr>
        <p:spPr>
          <a:xfrm>
            <a:off x="307975" y="7937"/>
            <a:ext cx="304800" cy="3048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pic>
        <p:nvPicPr>
          <p:cNvPr descr="http://www.scientificamerican.com/media/inline/sewage-plants-super-bacteria_1.jpg" id="144" name="Google Shape;144;p7"/>
          <p:cNvPicPr preferRelativeResize="0"/>
          <p:nvPr/>
        </p:nvPicPr>
        <p:blipFill rotWithShape="1">
          <a:blip r:embed="rId3">
            <a:alphaModFix/>
          </a:blip>
          <a:srcRect b="0" l="0" r="0" t="0"/>
          <a:stretch/>
        </p:blipFill>
        <p:spPr>
          <a:xfrm>
            <a:off x="150187" y="953500"/>
            <a:ext cx="2117725" cy="2117725"/>
          </a:xfrm>
          <a:prstGeom prst="rect">
            <a:avLst/>
          </a:prstGeom>
          <a:noFill/>
          <a:ln>
            <a:noFill/>
          </a:ln>
        </p:spPr>
      </p:pic>
      <p:pic>
        <p:nvPicPr>
          <p:cNvPr descr="image-04.jpg" id="145" name="Google Shape;145;p7"/>
          <p:cNvPicPr preferRelativeResize="0"/>
          <p:nvPr/>
        </p:nvPicPr>
        <p:blipFill rotWithShape="1">
          <a:blip r:embed="rId4">
            <a:alphaModFix/>
          </a:blip>
          <a:srcRect b="0" l="21826" r="17556" t="0"/>
          <a:stretch/>
        </p:blipFill>
        <p:spPr>
          <a:xfrm>
            <a:off x="3327750" y="697125"/>
            <a:ext cx="2362200" cy="2630487"/>
          </a:xfrm>
          <a:prstGeom prst="rect">
            <a:avLst/>
          </a:prstGeom>
          <a:noFill/>
          <a:ln>
            <a:noFill/>
          </a:ln>
        </p:spPr>
      </p:pic>
      <p:pic>
        <p:nvPicPr>
          <p:cNvPr id="146" name="Google Shape;146;p7"/>
          <p:cNvPicPr preferRelativeResize="0"/>
          <p:nvPr/>
        </p:nvPicPr>
        <p:blipFill rotWithShape="1">
          <a:blip r:embed="rId5">
            <a:alphaModFix/>
          </a:blip>
          <a:srcRect b="2298" l="5171" r="4892" t="2317"/>
          <a:stretch/>
        </p:blipFill>
        <p:spPr>
          <a:xfrm>
            <a:off x="6541150" y="2085175"/>
            <a:ext cx="2526900" cy="2489700"/>
          </a:xfrm>
          <a:prstGeom prst="ellipse">
            <a:avLst/>
          </a:prstGeom>
          <a:noFill/>
          <a:ln>
            <a:noFill/>
          </a:ln>
        </p:spPr>
      </p:pic>
      <p:sp>
        <p:nvSpPr>
          <p:cNvPr id="147" name="Google Shape;147;p7"/>
          <p:cNvSpPr txBox="1"/>
          <p:nvPr/>
        </p:nvSpPr>
        <p:spPr>
          <a:xfrm>
            <a:off x="307975" y="5748925"/>
            <a:ext cx="76728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p>
        </p:txBody>
      </p:sp>
      <p:pic>
        <p:nvPicPr>
          <p:cNvPr id="148" name="Google Shape;148;p7"/>
          <p:cNvPicPr preferRelativeResize="0"/>
          <p:nvPr/>
        </p:nvPicPr>
        <p:blipFill>
          <a:blip r:embed="rId6">
            <a:alphaModFix/>
          </a:blip>
          <a:stretch>
            <a:fillRect/>
          </a:stretch>
        </p:blipFill>
        <p:spPr>
          <a:xfrm>
            <a:off x="152388" y="3789462"/>
            <a:ext cx="2113303" cy="1580750"/>
          </a:xfrm>
          <a:prstGeom prst="rect">
            <a:avLst/>
          </a:prstGeom>
          <a:noFill/>
          <a:ln>
            <a:noFill/>
          </a:ln>
        </p:spPr>
      </p:pic>
      <p:sp>
        <p:nvSpPr>
          <p:cNvPr id="149" name="Google Shape;149;p7"/>
          <p:cNvSpPr txBox="1"/>
          <p:nvPr/>
        </p:nvSpPr>
        <p:spPr>
          <a:xfrm>
            <a:off x="155575" y="4970025"/>
            <a:ext cx="4299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u="sng">
                <a:solidFill>
                  <a:schemeClr val="hlink"/>
                </a:solidFill>
                <a:hlinkClick r:id="rId7"/>
              </a:rPr>
              <a:t>ref</a:t>
            </a:r>
            <a:endParaRPr/>
          </a:p>
        </p:txBody>
      </p:sp>
      <p:pic>
        <p:nvPicPr>
          <p:cNvPr id="150" name="Google Shape;150;p7"/>
          <p:cNvPicPr preferRelativeResize="0"/>
          <p:nvPr/>
        </p:nvPicPr>
        <p:blipFill>
          <a:blip r:embed="rId8">
            <a:alphaModFix/>
          </a:blip>
          <a:stretch>
            <a:fillRect/>
          </a:stretch>
        </p:blipFill>
        <p:spPr>
          <a:xfrm>
            <a:off x="3131700" y="3485575"/>
            <a:ext cx="2880600" cy="28806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5" name="Shape 155"/>
        <p:cNvGrpSpPr/>
        <p:nvPr/>
      </p:nvGrpSpPr>
      <p:grpSpPr>
        <a:xfrm>
          <a:off x="0" y="0"/>
          <a:ext cx="0" cy="0"/>
          <a:chOff x="0" y="0"/>
          <a:chExt cx="0" cy="0"/>
        </a:xfrm>
      </p:grpSpPr>
      <p:sp>
        <p:nvSpPr>
          <p:cNvPr id="156" name="Google Shape;156;ged4fa6aa38_0_14"/>
          <p:cNvSpPr txBox="1"/>
          <p:nvPr/>
        </p:nvSpPr>
        <p:spPr>
          <a:xfrm>
            <a:off x="1598025" y="0"/>
            <a:ext cx="5755500" cy="10158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US" sz="2200"/>
              <a:t>Lab math: serial dilution</a:t>
            </a:r>
            <a:endParaRPr b="1" sz="2200"/>
          </a:p>
          <a:p>
            <a:pPr indent="0" lvl="0" marL="0" rtl="0" algn="ctr">
              <a:spcBef>
                <a:spcPts val="0"/>
              </a:spcBef>
              <a:spcAft>
                <a:spcPts val="0"/>
              </a:spcAft>
              <a:buNone/>
            </a:pPr>
            <a:r>
              <a:rPr lang="en-US" sz="1600"/>
              <a:t>Use the volume &amp; dilution labels and arrows to complete a diagram of the serial dilution experiment, pg 164</a:t>
            </a:r>
            <a:endParaRPr sz="1600"/>
          </a:p>
        </p:txBody>
      </p:sp>
      <p:pic>
        <p:nvPicPr>
          <p:cNvPr id="157" name="Google Shape;157;ged4fa6aa38_0_14"/>
          <p:cNvPicPr preferRelativeResize="0"/>
          <p:nvPr/>
        </p:nvPicPr>
        <p:blipFill rotWithShape="1">
          <a:blip r:embed="rId3">
            <a:alphaModFix/>
          </a:blip>
          <a:srcRect b="24117" l="0" r="0" t="8287"/>
          <a:stretch/>
        </p:blipFill>
        <p:spPr>
          <a:xfrm>
            <a:off x="735600" y="1694537"/>
            <a:ext cx="7895081" cy="2193451"/>
          </a:xfrm>
          <a:prstGeom prst="rect">
            <a:avLst/>
          </a:prstGeom>
          <a:noFill/>
          <a:ln>
            <a:noFill/>
          </a:ln>
        </p:spPr>
      </p:pic>
      <p:sp>
        <p:nvSpPr>
          <p:cNvPr id="158" name="Google Shape;158;ged4fa6aa38_0_14"/>
          <p:cNvSpPr txBox="1"/>
          <p:nvPr/>
        </p:nvSpPr>
        <p:spPr>
          <a:xfrm>
            <a:off x="0" y="0"/>
            <a:ext cx="13242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a:t>4.5 cc broth</a:t>
            </a:r>
            <a:endParaRPr/>
          </a:p>
        </p:txBody>
      </p:sp>
      <p:sp>
        <p:nvSpPr>
          <p:cNvPr id="159" name="Google Shape;159;ged4fa6aa38_0_14"/>
          <p:cNvSpPr txBox="1"/>
          <p:nvPr/>
        </p:nvSpPr>
        <p:spPr>
          <a:xfrm>
            <a:off x="84500" y="514525"/>
            <a:ext cx="13242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a:t>0</a:t>
            </a:r>
            <a:r>
              <a:rPr lang="en-US"/>
              <a:t>.5 cc sample</a:t>
            </a:r>
            <a:endParaRPr/>
          </a:p>
        </p:txBody>
      </p:sp>
      <p:sp>
        <p:nvSpPr>
          <p:cNvPr id="160" name="Google Shape;160;ged4fa6aa38_0_14"/>
          <p:cNvSpPr txBox="1"/>
          <p:nvPr/>
        </p:nvSpPr>
        <p:spPr>
          <a:xfrm>
            <a:off x="0" y="1029050"/>
            <a:ext cx="21729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a:t>0.1 cc bacteriophage</a:t>
            </a:r>
            <a:endParaRPr/>
          </a:p>
        </p:txBody>
      </p:sp>
      <p:pic>
        <p:nvPicPr>
          <p:cNvPr id="161" name="Google Shape;161;ged4fa6aa38_0_14"/>
          <p:cNvPicPr preferRelativeResize="0"/>
          <p:nvPr/>
        </p:nvPicPr>
        <p:blipFill rotWithShape="1">
          <a:blip r:embed="rId3">
            <a:alphaModFix/>
          </a:blip>
          <a:srcRect b="24117" l="0" r="0" t="8287"/>
          <a:stretch/>
        </p:blipFill>
        <p:spPr>
          <a:xfrm>
            <a:off x="736725" y="4625875"/>
            <a:ext cx="7670552" cy="2131076"/>
          </a:xfrm>
          <a:prstGeom prst="rect">
            <a:avLst/>
          </a:prstGeom>
          <a:noFill/>
          <a:ln>
            <a:noFill/>
          </a:ln>
        </p:spPr>
      </p:pic>
      <p:sp>
        <p:nvSpPr>
          <p:cNvPr id="162" name="Google Shape;162;ged4fa6aa38_0_14"/>
          <p:cNvSpPr txBox="1"/>
          <p:nvPr/>
        </p:nvSpPr>
        <p:spPr>
          <a:xfrm>
            <a:off x="237650" y="4153275"/>
            <a:ext cx="14826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US"/>
              <a:t>Control series:</a:t>
            </a:r>
            <a:endParaRPr b="1"/>
          </a:p>
        </p:txBody>
      </p:sp>
      <p:sp>
        <p:nvSpPr>
          <p:cNvPr id="163" name="Google Shape;163;ged4fa6aa38_0_14"/>
          <p:cNvSpPr txBox="1"/>
          <p:nvPr/>
        </p:nvSpPr>
        <p:spPr>
          <a:xfrm>
            <a:off x="59250" y="1429250"/>
            <a:ext cx="20544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US"/>
              <a:t>Experimental</a:t>
            </a:r>
            <a:r>
              <a:rPr b="1" lang="en-US"/>
              <a:t> series:</a:t>
            </a:r>
            <a:endParaRPr b="1"/>
          </a:p>
        </p:txBody>
      </p:sp>
      <p:sp>
        <p:nvSpPr>
          <p:cNvPr id="164" name="Google Shape;164;ged4fa6aa38_0_14"/>
          <p:cNvSpPr txBox="1"/>
          <p:nvPr/>
        </p:nvSpPr>
        <p:spPr>
          <a:xfrm>
            <a:off x="7503075" y="114325"/>
            <a:ext cx="5319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a:t>10</a:t>
            </a:r>
            <a:r>
              <a:rPr baseline="30000" lang="en-US"/>
              <a:t>-1</a:t>
            </a:r>
            <a:endParaRPr baseline="30000"/>
          </a:p>
        </p:txBody>
      </p:sp>
      <p:sp>
        <p:nvSpPr>
          <p:cNvPr id="165" name="Google Shape;165;ged4fa6aa38_0_14"/>
          <p:cNvSpPr txBox="1"/>
          <p:nvPr/>
        </p:nvSpPr>
        <p:spPr>
          <a:xfrm>
            <a:off x="8184600" y="114325"/>
            <a:ext cx="5319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a:t>10</a:t>
            </a:r>
            <a:r>
              <a:rPr baseline="30000" lang="en-US"/>
              <a:t>-2</a:t>
            </a:r>
            <a:endParaRPr baseline="30000"/>
          </a:p>
        </p:txBody>
      </p:sp>
      <p:sp>
        <p:nvSpPr>
          <p:cNvPr id="166" name="Google Shape;166;ged4fa6aa38_0_14"/>
          <p:cNvSpPr txBox="1"/>
          <p:nvPr/>
        </p:nvSpPr>
        <p:spPr>
          <a:xfrm>
            <a:off x="8630675" y="170150"/>
            <a:ext cx="5319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a:t>10</a:t>
            </a:r>
            <a:r>
              <a:rPr baseline="30000" lang="en-US"/>
              <a:t>-3</a:t>
            </a:r>
            <a:endParaRPr baseline="30000"/>
          </a:p>
        </p:txBody>
      </p:sp>
      <p:sp>
        <p:nvSpPr>
          <p:cNvPr id="167" name="Google Shape;167;ged4fa6aa38_0_14"/>
          <p:cNvSpPr txBox="1"/>
          <p:nvPr/>
        </p:nvSpPr>
        <p:spPr>
          <a:xfrm>
            <a:off x="7168100" y="556450"/>
            <a:ext cx="5319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a:t>10</a:t>
            </a:r>
            <a:r>
              <a:rPr baseline="30000" lang="en-US"/>
              <a:t>-4</a:t>
            </a:r>
            <a:endParaRPr baseline="30000"/>
          </a:p>
        </p:txBody>
      </p:sp>
      <p:sp>
        <p:nvSpPr>
          <p:cNvPr id="168" name="Google Shape;168;ged4fa6aa38_0_14"/>
          <p:cNvSpPr txBox="1"/>
          <p:nvPr/>
        </p:nvSpPr>
        <p:spPr>
          <a:xfrm>
            <a:off x="7700000" y="556450"/>
            <a:ext cx="5319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a:t>10</a:t>
            </a:r>
            <a:r>
              <a:rPr baseline="30000" lang="en-US"/>
              <a:t>-5</a:t>
            </a:r>
            <a:endParaRPr baseline="30000"/>
          </a:p>
        </p:txBody>
      </p:sp>
      <p:sp>
        <p:nvSpPr>
          <p:cNvPr id="169" name="Google Shape;169;ged4fa6aa38_0_14"/>
          <p:cNvSpPr txBox="1"/>
          <p:nvPr/>
        </p:nvSpPr>
        <p:spPr>
          <a:xfrm>
            <a:off x="8231900" y="556450"/>
            <a:ext cx="5319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a:t>10</a:t>
            </a:r>
            <a:r>
              <a:rPr baseline="30000" lang="en-US"/>
              <a:t>-6</a:t>
            </a:r>
            <a:endParaRPr baseline="30000"/>
          </a:p>
        </p:txBody>
      </p:sp>
      <p:sp>
        <p:nvSpPr>
          <p:cNvPr id="170" name="Google Shape;170;ged4fa6aa38_0_14"/>
          <p:cNvSpPr txBox="1"/>
          <p:nvPr/>
        </p:nvSpPr>
        <p:spPr>
          <a:xfrm>
            <a:off x="8630675" y="628850"/>
            <a:ext cx="5319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a:t>10</a:t>
            </a:r>
            <a:r>
              <a:rPr baseline="30000" lang="en-US"/>
              <a:t>-7</a:t>
            </a:r>
            <a:endParaRPr baseline="30000"/>
          </a:p>
        </p:txBody>
      </p:sp>
      <p:sp>
        <p:nvSpPr>
          <p:cNvPr id="171" name="Google Shape;171;ged4fa6aa38_0_14"/>
          <p:cNvSpPr txBox="1"/>
          <p:nvPr/>
        </p:nvSpPr>
        <p:spPr>
          <a:xfrm>
            <a:off x="7700000" y="998575"/>
            <a:ext cx="5319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a:t>10</a:t>
            </a:r>
            <a:r>
              <a:rPr baseline="30000" lang="en-US"/>
              <a:t>-8</a:t>
            </a:r>
            <a:endParaRPr baseline="300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pic>
        <p:nvPicPr>
          <p:cNvPr id="176" name="Google Shape;176;p8"/>
          <p:cNvPicPr preferRelativeResize="0"/>
          <p:nvPr/>
        </p:nvPicPr>
        <p:blipFill rotWithShape="1">
          <a:blip r:embed="rId3">
            <a:alphaModFix/>
          </a:blip>
          <a:srcRect b="0" l="0" r="0" t="0"/>
          <a:stretch/>
        </p:blipFill>
        <p:spPr>
          <a:xfrm>
            <a:off x="862012" y="2903537"/>
            <a:ext cx="7192962" cy="1765300"/>
          </a:xfrm>
          <a:prstGeom prst="rect">
            <a:avLst/>
          </a:prstGeom>
          <a:noFill/>
          <a:ln>
            <a:noFill/>
          </a:ln>
        </p:spPr>
      </p:pic>
      <p:sp>
        <p:nvSpPr>
          <p:cNvPr id="177" name="Google Shape;177;p8"/>
          <p:cNvSpPr txBox="1"/>
          <p:nvPr/>
        </p:nvSpPr>
        <p:spPr>
          <a:xfrm>
            <a:off x="879475" y="2019300"/>
            <a:ext cx="7193100" cy="9234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1800"/>
              <a:buFont typeface="Arial"/>
              <a:buNone/>
            </a:pPr>
            <a:r>
              <a:rPr b="0" i="0" lang="en-US" sz="1800" u="none">
                <a:solidFill>
                  <a:schemeClr val="dk1"/>
                </a:solidFill>
                <a:latin typeface="Arial"/>
                <a:ea typeface="Arial"/>
                <a:cs typeface="Arial"/>
                <a:sym typeface="Arial"/>
              </a:rPr>
              <a:t>“In the following table, the numbers indicate the days on which turbidity was first observed.  At the end of three weeks, no further change was seen.”</a:t>
            </a:r>
            <a:endParaRPr/>
          </a:p>
        </p:txBody>
      </p:sp>
      <p:sp>
        <p:nvSpPr>
          <p:cNvPr id="178" name="Google Shape;178;p8"/>
          <p:cNvSpPr txBox="1"/>
          <p:nvPr/>
        </p:nvSpPr>
        <p:spPr>
          <a:xfrm>
            <a:off x="667700" y="159175"/>
            <a:ext cx="8014500" cy="4155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1800"/>
              <a:buFont typeface="Arial"/>
              <a:buNone/>
            </a:pPr>
            <a:r>
              <a:rPr b="1" lang="en-US" sz="2100">
                <a:solidFill>
                  <a:schemeClr val="dk1"/>
                </a:solidFill>
              </a:rPr>
              <a:t>Results: </a:t>
            </a:r>
            <a:r>
              <a:rPr b="1" i="0" lang="en-US" sz="2100" u="none">
                <a:solidFill>
                  <a:schemeClr val="dk1"/>
                </a:solidFill>
                <a:latin typeface="Arial"/>
                <a:ea typeface="Arial"/>
                <a:cs typeface="Arial"/>
                <a:sym typeface="Arial"/>
              </a:rPr>
              <a:t>Secondary growth and resistance to lytic action</a:t>
            </a:r>
            <a:endParaRPr sz="1700"/>
          </a:p>
        </p:txBody>
      </p:sp>
      <p:sp>
        <p:nvSpPr>
          <p:cNvPr id="179" name="Google Shape;179;p8"/>
          <p:cNvSpPr txBox="1"/>
          <p:nvPr/>
        </p:nvSpPr>
        <p:spPr>
          <a:xfrm>
            <a:off x="914400" y="914400"/>
            <a:ext cx="7391400" cy="1139100"/>
          </a:xfrm>
          <a:prstGeom prst="rect">
            <a:avLst/>
          </a:prstGeom>
          <a:noFill/>
          <a:ln>
            <a:noFill/>
          </a:ln>
        </p:spPr>
        <p:txBody>
          <a:bodyPr anchorCtr="0" anchor="t" bIns="45700" lIns="91425" spcFirstLastPara="1" rIns="91425" wrap="square" tIns="45700">
            <a:spAutoFit/>
          </a:bodyPr>
          <a:lstStyle/>
          <a:p>
            <a:pPr indent="-285750" lvl="0" marL="285750" marR="0" rtl="0" algn="l">
              <a:lnSpc>
                <a:spcPct val="100000"/>
              </a:lnSpc>
              <a:spcBef>
                <a:spcPts val="0"/>
              </a:spcBef>
              <a:spcAft>
                <a:spcPts val="0"/>
              </a:spcAft>
              <a:buClr>
                <a:schemeClr val="dk1"/>
              </a:buClr>
              <a:buSzPts val="1800"/>
              <a:buFont typeface="Arial"/>
              <a:buChar char="•"/>
            </a:pPr>
            <a:r>
              <a:rPr lang="en-US" sz="1800">
                <a:solidFill>
                  <a:schemeClr val="dk1"/>
                </a:solidFill>
              </a:rPr>
              <a:t>Turbidity is observed on day 1 in bacteria cultures</a:t>
            </a:r>
            <a:endParaRPr sz="1800">
              <a:solidFill>
                <a:schemeClr val="dk1"/>
              </a:solidFill>
            </a:endParaRPr>
          </a:p>
          <a:p>
            <a:pPr indent="-285750" lvl="0" marL="285750" marR="0" rtl="0" algn="l">
              <a:lnSpc>
                <a:spcPct val="100000"/>
              </a:lnSpc>
              <a:spcBef>
                <a:spcPts val="0"/>
              </a:spcBef>
              <a:spcAft>
                <a:spcPts val="0"/>
              </a:spcAft>
              <a:buClr>
                <a:schemeClr val="dk1"/>
              </a:buClr>
              <a:buSzPts val="1800"/>
              <a:buChar char="•"/>
            </a:pPr>
            <a:r>
              <a:rPr lang="en-US" sz="1800">
                <a:solidFill>
                  <a:schemeClr val="dk1"/>
                </a:solidFill>
              </a:rPr>
              <a:t>Turbidity is observed on day 1 or 6 in bacteria cultures (high concentration) with bacteriophage</a:t>
            </a:r>
            <a:endParaRPr sz="1800">
              <a:solidFill>
                <a:schemeClr val="dk1"/>
              </a:solidFill>
            </a:endParaRPr>
          </a:p>
          <a:p>
            <a:pPr indent="0" lvl="0" marL="457200" marR="0" rtl="0" algn="l">
              <a:lnSpc>
                <a:spcPct val="100000"/>
              </a:lnSpc>
              <a:spcBef>
                <a:spcPts val="0"/>
              </a:spcBef>
              <a:spcAft>
                <a:spcPts val="0"/>
              </a:spcAft>
              <a:buNone/>
            </a:pPr>
            <a:r>
              <a:t/>
            </a:r>
            <a:endParaRPr/>
          </a:p>
        </p:txBody>
      </p:sp>
      <p:sp>
        <p:nvSpPr>
          <p:cNvPr id="180" name="Google Shape;180;p8"/>
          <p:cNvSpPr txBox="1"/>
          <p:nvPr/>
        </p:nvSpPr>
        <p:spPr>
          <a:xfrm>
            <a:off x="879475" y="4826000"/>
            <a:ext cx="7045200" cy="3693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1800"/>
              <a:buFont typeface="Arial"/>
              <a:buNone/>
            </a:pPr>
            <a:r>
              <a:rPr b="0" i="0" lang="en-US" sz="1800" u="none">
                <a:solidFill>
                  <a:schemeClr val="dk1"/>
                </a:solidFill>
                <a:latin typeface="Arial"/>
                <a:ea typeface="Arial"/>
                <a:cs typeface="Arial"/>
                <a:sym typeface="Arial"/>
              </a:rPr>
              <a:t>‘glassy’…recover phage after 8 subcultures, abundant spore growth</a:t>
            </a:r>
            <a:endParaRPr/>
          </a:p>
        </p:txBody>
      </p:sp>
      <p:cxnSp>
        <p:nvCxnSpPr>
          <p:cNvPr id="181" name="Google Shape;181;p8"/>
          <p:cNvCxnSpPr/>
          <p:nvPr/>
        </p:nvCxnSpPr>
        <p:spPr>
          <a:xfrm flipH="1">
            <a:off x="1717675" y="4530725"/>
            <a:ext cx="2286000" cy="381000"/>
          </a:xfrm>
          <a:prstGeom prst="straightConnector1">
            <a:avLst/>
          </a:prstGeom>
          <a:noFill/>
          <a:ln cap="flat" cmpd="sng" w="25400">
            <a:solidFill>
              <a:schemeClr val="accent1"/>
            </a:solidFill>
            <a:prstDash val="solid"/>
            <a:miter lim="800000"/>
            <a:headEnd len="med" w="med" type="none"/>
            <a:tailEnd len="med" w="med" type="stealth"/>
          </a:ln>
          <a:effectLst>
            <a:outerShdw blurRad="63500" dir="5400000" dist="20000">
              <a:srgbClr val="808080">
                <a:alpha val="37647"/>
              </a:srgbClr>
            </a:outerShdw>
          </a:effectLst>
        </p:spPr>
      </p:cxnSp>
    </p:spTree>
  </p:cSld>
  <p:clrMapOvr>
    <a:masterClrMapping/>
  </p:clrMapOvr>
</p:sld>
</file>

<file path=ppt/theme/theme1.xml><?xml version="1.0" encoding="utf-8"?>
<a:theme xmlns:a="http://schemas.openxmlformats.org/drawingml/2006/main" xmlns:r="http://schemas.openxmlformats.org/officeDocument/2006/relationships"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2011-06-14T20:37:15Z</dcterms:created>
  <dc:creator>Allison Johnson</dc:creator>
</cp:coreProperties>
</file>